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384750" cy="42479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79" userDrawn="1">
          <p15:clr>
            <a:srgbClr val="A4A3A4"/>
          </p15:clr>
        </p15:guide>
        <p15:guide id="2" pos="9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4D4D4"/>
    <a:srgbClr val="EFE136"/>
    <a:srgbClr val="C7C6AD"/>
    <a:srgbClr val="7F7F7F"/>
    <a:srgbClr val="006330"/>
    <a:srgbClr val="006264"/>
    <a:srgbClr val="326301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1ECECC-FBBD-4756-BD27-5CEBCC2DF754}" v="15" dt="2023-07-10T12:34:17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189" autoAdjust="0"/>
    <p:restoredTop sz="94660"/>
  </p:normalViewPr>
  <p:slideViewPr>
    <p:cSldViewPr snapToGrid="0">
      <p:cViewPr varScale="1">
        <p:scale>
          <a:sx n="13" d="100"/>
          <a:sy n="13" d="100"/>
        </p:scale>
        <p:origin x="3058" y="163"/>
      </p:cViewPr>
      <p:guideLst>
        <p:guide orient="horz" pos="13379"/>
        <p:guide pos="95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ler Tom" userId="e5671e73-bd8c-40ce-bc8b-e2ac43eeed4e" providerId="ADAL" clId="{B1EC7F63-89D9-4AC1-B5C9-44892D6FDBB9}"/>
    <pc:docChg chg="undo custSel modSld">
      <pc:chgData name="Feller Tom" userId="e5671e73-bd8c-40ce-bc8b-e2ac43eeed4e" providerId="ADAL" clId="{B1EC7F63-89D9-4AC1-B5C9-44892D6FDBB9}" dt="2023-05-03T13:56:56.859" v="715" actId="1037"/>
      <pc:docMkLst>
        <pc:docMk/>
      </pc:docMkLst>
      <pc:sldChg chg="addSp delSp modSp mod setBg modAnim">
        <pc:chgData name="Feller Tom" userId="e5671e73-bd8c-40ce-bc8b-e2ac43eeed4e" providerId="ADAL" clId="{B1EC7F63-89D9-4AC1-B5C9-44892D6FDBB9}" dt="2023-05-03T13:56:56.859" v="715" actId="1037"/>
        <pc:sldMkLst>
          <pc:docMk/>
          <pc:sldMk cId="450660336" sldId="256"/>
        </pc:sldMkLst>
        <pc:spChg chg="add mod">
          <ac:chgData name="Feller Tom" userId="e5671e73-bd8c-40ce-bc8b-e2ac43eeed4e" providerId="ADAL" clId="{B1EC7F63-89D9-4AC1-B5C9-44892D6FDBB9}" dt="2023-05-03T13:46:39.344" v="579" actId="14100"/>
          <ac:spMkLst>
            <pc:docMk/>
            <pc:sldMk cId="450660336" sldId="256"/>
            <ac:spMk id="2" creationId="{AAC74A7D-E49B-7445-3123-36A0A8F889A3}"/>
          </ac:spMkLst>
        </pc:spChg>
        <pc:spChg chg="add del mod">
          <ac:chgData name="Feller Tom" userId="e5671e73-bd8c-40ce-bc8b-e2ac43eeed4e" providerId="ADAL" clId="{B1EC7F63-89D9-4AC1-B5C9-44892D6FDBB9}" dt="2023-05-03T13:46:43.586" v="580" actId="478"/>
          <ac:spMkLst>
            <pc:docMk/>
            <pc:sldMk cId="450660336" sldId="256"/>
            <ac:spMk id="4" creationId="{E21FD499-EECB-2B8D-FBA1-AA4446B933C5}"/>
          </ac:spMkLst>
        </pc:spChg>
        <pc:spChg chg="add mod">
          <ac:chgData name="Feller Tom" userId="e5671e73-bd8c-40ce-bc8b-e2ac43eeed4e" providerId="ADAL" clId="{B1EC7F63-89D9-4AC1-B5C9-44892D6FDBB9}" dt="2023-05-02T14:06:44.493" v="549" actId="1037"/>
          <ac:spMkLst>
            <pc:docMk/>
            <pc:sldMk cId="450660336" sldId="256"/>
            <ac:spMk id="6" creationId="{040A3590-C6D5-FF23-EC79-85F67972CBD6}"/>
          </ac:spMkLst>
        </pc:spChg>
        <pc:spChg chg="add mod">
          <ac:chgData name="Feller Tom" userId="e5671e73-bd8c-40ce-bc8b-e2ac43eeed4e" providerId="ADAL" clId="{B1EC7F63-89D9-4AC1-B5C9-44892D6FDBB9}" dt="2023-05-02T14:06:36.485" v="547" actId="1038"/>
          <ac:spMkLst>
            <pc:docMk/>
            <pc:sldMk cId="450660336" sldId="256"/>
            <ac:spMk id="7" creationId="{93AF3735-DB71-98B5-B100-529808A510FD}"/>
          </ac:spMkLst>
        </pc:spChg>
        <pc:spChg chg="add mod ord">
          <ac:chgData name="Feller Tom" userId="e5671e73-bd8c-40ce-bc8b-e2ac43eeed4e" providerId="ADAL" clId="{B1EC7F63-89D9-4AC1-B5C9-44892D6FDBB9}" dt="2023-05-03T13:52:31.765" v="683" actId="207"/>
          <ac:spMkLst>
            <pc:docMk/>
            <pc:sldMk cId="450660336" sldId="256"/>
            <ac:spMk id="8" creationId="{2C234945-5A0E-857B-C336-728445C26C9A}"/>
          </ac:spMkLst>
        </pc:spChg>
        <pc:spChg chg="add mod">
          <ac:chgData name="Feller Tom" userId="e5671e73-bd8c-40ce-bc8b-e2ac43eeed4e" providerId="ADAL" clId="{B1EC7F63-89D9-4AC1-B5C9-44892D6FDBB9}" dt="2023-05-03T13:49:03.583" v="628" actId="208"/>
          <ac:spMkLst>
            <pc:docMk/>
            <pc:sldMk cId="450660336" sldId="256"/>
            <ac:spMk id="9" creationId="{D39DAB72-6A28-B959-56F3-098EEE927B57}"/>
          </ac:spMkLst>
        </pc:spChg>
        <pc:spChg chg="add mod">
          <ac:chgData name="Feller Tom" userId="e5671e73-bd8c-40ce-bc8b-e2ac43eeed4e" providerId="ADAL" clId="{B1EC7F63-89D9-4AC1-B5C9-44892D6FDBB9}" dt="2023-05-03T13:56:46.088" v="707" actId="14100"/>
          <ac:spMkLst>
            <pc:docMk/>
            <pc:sldMk cId="450660336" sldId="256"/>
            <ac:spMk id="10" creationId="{9442979D-7AA8-AFEC-3476-C67D0446AFFB}"/>
          </ac:spMkLst>
        </pc:spChg>
        <pc:spChg chg="add mod">
          <ac:chgData name="Feller Tom" userId="e5671e73-bd8c-40ce-bc8b-e2ac43eeed4e" providerId="ADAL" clId="{B1EC7F63-89D9-4AC1-B5C9-44892D6FDBB9}" dt="2023-05-02T13:18:14.451" v="396" actId="2711"/>
          <ac:spMkLst>
            <pc:docMk/>
            <pc:sldMk cId="450660336" sldId="256"/>
            <ac:spMk id="11" creationId="{F2D2F96B-C474-0D04-8D51-16C680B4988A}"/>
          </ac:spMkLst>
        </pc:spChg>
        <pc:spChg chg="add mod">
          <ac:chgData name="Feller Tom" userId="e5671e73-bd8c-40ce-bc8b-e2ac43eeed4e" providerId="ADAL" clId="{B1EC7F63-89D9-4AC1-B5C9-44892D6FDBB9}" dt="2023-05-03T13:52:17.162" v="682" actId="207"/>
          <ac:spMkLst>
            <pc:docMk/>
            <pc:sldMk cId="450660336" sldId="256"/>
            <ac:spMk id="12" creationId="{30B6A5EF-8945-6A30-1018-3D84009B6132}"/>
          </ac:spMkLst>
        </pc:spChg>
        <pc:spChg chg="add mod">
          <ac:chgData name="Feller Tom" userId="e5671e73-bd8c-40ce-bc8b-e2ac43eeed4e" providerId="ADAL" clId="{B1EC7F63-89D9-4AC1-B5C9-44892D6FDBB9}" dt="2023-05-03T13:51:01.372" v="674" actId="208"/>
          <ac:spMkLst>
            <pc:docMk/>
            <pc:sldMk cId="450660336" sldId="256"/>
            <ac:spMk id="13" creationId="{0C41DF2D-B6AA-A16F-C9AC-E97978E1A996}"/>
          </ac:spMkLst>
        </pc:spChg>
        <pc:spChg chg="add mod">
          <ac:chgData name="Feller Tom" userId="e5671e73-bd8c-40ce-bc8b-e2ac43eeed4e" providerId="ADAL" clId="{B1EC7F63-89D9-4AC1-B5C9-44892D6FDBB9}" dt="2023-05-03T13:56:56.859" v="715" actId="1037"/>
          <ac:spMkLst>
            <pc:docMk/>
            <pc:sldMk cId="450660336" sldId="256"/>
            <ac:spMk id="14" creationId="{A22215A0-BC86-7E06-AC10-A7C96F325AD7}"/>
          </ac:spMkLst>
        </pc:spChg>
        <pc:spChg chg="add del mod">
          <ac:chgData name="Feller Tom" userId="e5671e73-bd8c-40ce-bc8b-e2ac43eeed4e" providerId="ADAL" clId="{B1EC7F63-89D9-4AC1-B5C9-44892D6FDBB9}" dt="2023-05-02T13:24:36.064" v="440" actId="11529"/>
          <ac:spMkLst>
            <pc:docMk/>
            <pc:sldMk cId="450660336" sldId="256"/>
            <ac:spMk id="27" creationId="{31D66557-BDC3-2607-C553-3C800BABB1F7}"/>
          </ac:spMkLst>
        </pc:spChg>
        <pc:spChg chg="add del mod">
          <ac:chgData name="Feller Tom" userId="e5671e73-bd8c-40ce-bc8b-e2ac43eeed4e" providerId="ADAL" clId="{B1EC7F63-89D9-4AC1-B5C9-44892D6FDBB9}" dt="2023-05-02T13:24:30.498" v="434"/>
          <ac:spMkLst>
            <pc:docMk/>
            <pc:sldMk cId="450660336" sldId="256"/>
            <ac:spMk id="29" creationId="{BF8162A8-DA1C-2DA1-EE77-D29FB3E0CC5B}"/>
          </ac:spMkLst>
        </pc:spChg>
        <pc:spChg chg="mod">
          <ac:chgData name="Feller Tom" userId="e5671e73-bd8c-40ce-bc8b-e2ac43eeed4e" providerId="ADAL" clId="{B1EC7F63-89D9-4AC1-B5C9-44892D6FDBB9}" dt="2023-05-03T13:31:06.087" v="572" actId="207"/>
          <ac:spMkLst>
            <pc:docMk/>
            <pc:sldMk cId="450660336" sldId="256"/>
            <ac:spMk id="83" creationId="{CF3F0A5D-EE8E-5466-6856-F98E4E67FD38}"/>
          </ac:spMkLst>
        </pc:spChg>
        <pc:spChg chg="mod">
          <ac:chgData name="Feller Tom" userId="e5671e73-bd8c-40ce-bc8b-e2ac43eeed4e" providerId="ADAL" clId="{B1EC7F63-89D9-4AC1-B5C9-44892D6FDBB9}" dt="2023-05-02T13:15:12.546" v="369" actId="115"/>
          <ac:spMkLst>
            <pc:docMk/>
            <pc:sldMk cId="450660336" sldId="256"/>
            <ac:spMk id="86" creationId="{98556E95-72A4-34C9-E814-FF2C589F8BA5}"/>
          </ac:spMkLst>
        </pc:spChg>
        <pc:spChg chg="mod">
          <ac:chgData name="Feller Tom" userId="e5671e73-bd8c-40ce-bc8b-e2ac43eeed4e" providerId="ADAL" clId="{B1EC7F63-89D9-4AC1-B5C9-44892D6FDBB9}" dt="2023-05-02T13:43:23.298" v="465" actId="404"/>
          <ac:spMkLst>
            <pc:docMk/>
            <pc:sldMk cId="450660336" sldId="256"/>
            <ac:spMk id="87" creationId="{3A60BD85-9D94-CA7D-C6E1-4F1A64A2F5A1}"/>
          </ac:spMkLst>
        </pc:spChg>
        <pc:spChg chg="mod">
          <ac:chgData name="Feller Tom" userId="e5671e73-bd8c-40ce-bc8b-e2ac43eeed4e" providerId="ADAL" clId="{B1EC7F63-89D9-4AC1-B5C9-44892D6FDBB9}" dt="2023-05-02T13:46:42.205" v="509" actId="20577"/>
          <ac:spMkLst>
            <pc:docMk/>
            <pc:sldMk cId="450660336" sldId="256"/>
            <ac:spMk id="96" creationId="{4E9B0C96-C9E5-4E2E-2626-C9A1DAC3AAD3}"/>
          </ac:spMkLst>
        </pc:spChg>
        <pc:spChg chg="mod">
          <ac:chgData name="Feller Tom" userId="e5671e73-bd8c-40ce-bc8b-e2ac43eeed4e" providerId="ADAL" clId="{B1EC7F63-89D9-4AC1-B5C9-44892D6FDBB9}" dt="2023-05-02T13:46:32.196" v="503" actId="20577"/>
          <ac:spMkLst>
            <pc:docMk/>
            <pc:sldMk cId="450660336" sldId="256"/>
            <ac:spMk id="97" creationId="{089BFCAC-5989-6094-BF04-2929012EF92A}"/>
          </ac:spMkLst>
        </pc:spChg>
        <pc:spChg chg="mod">
          <ac:chgData name="Feller Tom" userId="e5671e73-bd8c-40ce-bc8b-e2ac43eeed4e" providerId="ADAL" clId="{B1EC7F63-89D9-4AC1-B5C9-44892D6FDBB9}" dt="2023-05-02T13:22:45.623" v="415" actId="115"/>
          <ac:spMkLst>
            <pc:docMk/>
            <pc:sldMk cId="450660336" sldId="256"/>
            <ac:spMk id="98" creationId="{4E24809F-1A3F-6CCB-83A3-1A5D1445C227}"/>
          </ac:spMkLst>
        </pc:spChg>
        <pc:spChg chg="mod">
          <ac:chgData name="Feller Tom" userId="e5671e73-bd8c-40ce-bc8b-e2ac43eeed4e" providerId="ADAL" clId="{B1EC7F63-89D9-4AC1-B5C9-44892D6FDBB9}" dt="2023-05-02T13:22:44.948" v="414" actId="115"/>
          <ac:spMkLst>
            <pc:docMk/>
            <pc:sldMk cId="450660336" sldId="256"/>
            <ac:spMk id="101" creationId="{53FB41FF-CA1B-E6D3-6A3F-21848CB69FDD}"/>
          </ac:spMkLst>
        </pc:spChg>
        <pc:spChg chg="mod">
          <ac:chgData name="Feller Tom" userId="e5671e73-bd8c-40ce-bc8b-e2ac43eeed4e" providerId="ADAL" clId="{B1EC7F63-89D9-4AC1-B5C9-44892D6FDBB9}" dt="2023-05-02T13:46:36.334" v="505" actId="20577"/>
          <ac:spMkLst>
            <pc:docMk/>
            <pc:sldMk cId="450660336" sldId="256"/>
            <ac:spMk id="105" creationId="{97F22418-4408-013E-798A-EFCF93C1E9D9}"/>
          </ac:spMkLst>
        </pc:spChg>
        <pc:spChg chg="mod">
          <ac:chgData name="Feller Tom" userId="e5671e73-bd8c-40ce-bc8b-e2ac43eeed4e" providerId="ADAL" clId="{B1EC7F63-89D9-4AC1-B5C9-44892D6FDBB9}" dt="2023-05-03T13:52:46.295" v="684" actId="20577"/>
          <ac:spMkLst>
            <pc:docMk/>
            <pc:sldMk cId="450660336" sldId="256"/>
            <ac:spMk id="106" creationId="{F3EA3DA5-FA62-D061-64F7-F0D54B21841A}"/>
          </ac:spMkLst>
        </pc:spChg>
        <pc:spChg chg="mod">
          <ac:chgData name="Feller Tom" userId="e5671e73-bd8c-40ce-bc8b-e2ac43eeed4e" providerId="ADAL" clId="{B1EC7F63-89D9-4AC1-B5C9-44892D6FDBB9}" dt="2023-05-02T14:06:29.838" v="544" actId="1038"/>
          <ac:spMkLst>
            <pc:docMk/>
            <pc:sldMk cId="450660336" sldId="256"/>
            <ac:spMk id="114" creationId="{0B7D6F12-FD03-61CE-B92F-0548DCA99264}"/>
          </ac:spMkLst>
        </pc:spChg>
        <pc:spChg chg="mod">
          <ac:chgData name="Feller Tom" userId="e5671e73-bd8c-40ce-bc8b-e2ac43eeed4e" providerId="ADAL" clId="{B1EC7F63-89D9-4AC1-B5C9-44892D6FDBB9}" dt="2023-05-02T13:22:42.049" v="413" actId="115"/>
          <ac:spMkLst>
            <pc:docMk/>
            <pc:sldMk cId="450660336" sldId="256"/>
            <ac:spMk id="117" creationId="{8E4FB1B1-E056-C574-7550-9B2B615F9A07}"/>
          </ac:spMkLst>
        </pc:spChg>
        <pc:spChg chg="mod">
          <ac:chgData name="Feller Tom" userId="e5671e73-bd8c-40ce-bc8b-e2ac43eeed4e" providerId="ADAL" clId="{B1EC7F63-89D9-4AC1-B5C9-44892D6FDBB9}" dt="2023-05-02T12:44:31.191" v="207" actId="113"/>
          <ac:spMkLst>
            <pc:docMk/>
            <pc:sldMk cId="450660336" sldId="256"/>
            <ac:spMk id="118" creationId="{61F38595-6EAE-7A82-F3EC-A6A4F30FE2D6}"/>
          </ac:spMkLst>
        </pc:spChg>
        <pc:spChg chg="mod">
          <ac:chgData name="Feller Tom" userId="e5671e73-bd8c-40ce-bc8b-e2ac43eeed4e" providerId="ADAL" clId="{B1EC7F63-89D9-4AC1-B5C9-44892D6FDBB9}" dt="2023-05-02T13:56:40.407" v="522" actId="20577"/>
          <ac:spMkLst>
            <pc:docMk/>
            <pc:sldMk cId="450660336" sldId="256"/>
            <ac:spMk id="120" creationId="{950CB93D-406B-1EA1-1FCC-B50E06DBC851}"/>
          </ac:spMkLst>
        </pc:spChg>
        <pc:spChg chg="mod">
          <ac:chgData name="Feller Tom" userId="e5671e73-bd8c-40ce-bc8b-e2ac43eeed4e" providerId="ADAL" clId="{B1EC7F63-89D9-4AC1-B5C9-44892D6FDBB9}" dt="2023-05-03T13:56:17.962" v="699" actId="20577"/>
          <ac:spMkLst>
            <pc:docMk/>
            <pc:sldMk cId="450660336" sldId="256"/>
            <ac:spMk id="156" creationId="{43859886-C94C-A5AF-79A1-60BF121C89EA}"/>
          </ac:spMkLst>
        </pc:spChg>
        <pc:spChg chg="mod">
          <ac:chgData name="Feller Tom" userId="e5671e73-bd8c-40ce-bc8b-e2ac43eeed4e" providerId="ADAL" clId="{B1EC7F63-89D9-4AC1-B5C9-44892D6FDBB9}" dt="2023-05-02T12:44:09.866" v="206" actId="1076"/>
          <ac:spMkLst>
            <pc:docMk/>
            <pc:sldMk cId="450660336" sldId="256"/>
            <ac:spMk id="158" creationId="{BA63DDD5-8945-30A3-1F37-0424C17E99FE}"/>
          </ac:spMkLst>
        </pc:spChg>
        <pc:graphicFrameChg chg="add del mod">
          <ac:chgData name="Feller Tom" userId="e5671e73-bd8c-40ce-bc8b-e2ac43eeed4e" providerId="ADAL" clId="{B1EC7F63-89D9-4AC1-B5C9-44892D6FDBB9}" dt="2023-05-02T09:27:42.268" v="3" actId="478"/>
          <ac:graphicFrameMkLst>
            <pc:docMk/>
            <pc:sldMk cId="450660336" sldId="256"/>
            <ac:graphicFrameMk id="2" creationId="{9B0A8602-4DDD-4822-B7F8-E17402312CD0}"/>
          </ac:graphicFrameMkLst>
        </pc:graphicFrameChg>
        <pc:graphicFrameChg chg="add mod">
          <ac:chgData name="Feller Tom" userId="e5671e73-bd8c-40ce-bc8b-e2ac43eeed4e" providerId="ADAL" clId="{B1EC7F63-89D9-4AC1-B5C9-44892D6FDBB9}" dt="2023-05-02T12:43:58.652" v="205" actId="403"/>
          <ac:graphicFrameMkLst>
            <pc:docMk/>
            <pc:sldMk cId="450660336" sldId="256"/>
            <ac:graphicFrameMk id="3" creationId="{9B0A8602-4DDD-4822-B7F8-E17402312CD0}"/>
          </ac:graphicFrameMkLst>
        </pc:graphicFrameChg>
        <pc:graphicFrameChg chg="add del mod">
          <ac:chgData name="Feller Tom" userId="e5671e73-bd8c-40ce-bc8b-e2ac43eeed4e" providerId="ADAL" clId="{B1EC7F63-89D9-4AC1-B5C9-44892D6FDBB9}" dt="2023-05-02T09:53:07.464" v="28" actId="21"/>
          <ac:graphicFrameMkLst>
            <pc:docMk/>
            <pc:sldMk cId="450660336" sldId="256"/>
            <ac:graphicFrameMk id="4" creationId="{6124D173-C837-29B7-9CCD-9F5A8485CC18}"/>
          </ac:graphicFrameMkLst>
        </pc:graphicFrameChg>
        <pc:graphicFrameChg chg="add mod">
          <ac:chgData name="Feller Tom" userId="e5671e73-bd8c-40ce-bc8b-e2ac43eeed4e" providerId="ADAL" clId="{B1EC7F63-89D9-4AC1-B5C9-44892D6FDBB9}" dt="2023-05-02T13:53:23.966" v="514" actId="113"/>
          <ac:graphicFrameMkLst>
            <pc:docMk/>
            <pc:sldMk cId="450660336" sldId="256"/>
            <ac:graphicFrameMk id="5" creationId="{6F7DF03E-EDF4-9803-1614-BAC8881489D5}"/>
          </ac:graphicFrameMkLst>
        </pc:graphicFrameChg>
        <pc:graphicFrameChg chg="mod">
          <ac:chgData name="Feller Tom" userId="e5671e73-bd8c-40ce-bc8b-e2ac43eeed4e" providerId="ADAL" clId="{B1EC7F63-89D9-4AC1-B5C9-44892D6FDBB9}" dt="2023-05-02T13:54:15.780" v="517" actId="14100"/>
          <ac:graphicFrameMkLst>
            <pc:docMk/>
            <pc:sldMk cId="450660336" sldId="256"/>
            <ac:graphicFrameMk id="95" creationId="{D3A034A4-8F46-A02F-82D6-75F80A97E9E8}"/>
          </ac:graphicFrameMkLst>
        </pc:graphicFrameChg>
        <pc:graphicFrameChg chg="mod">
          <ac:chgData name="Feller Tom" userId="e5671e73-bd8c-40ce-bc8b-e2ac43eeed4e" providerId="ADAL" clId="{B1EC7F63-89D9-4AC1-B5C9-44892D6FDBB9}" dt="2023-05-03T13:51:24.419" v="676" actId="2084"/>
          <ac:graphicFrameMkLst>
            <pc:docMk/>
            <pc:sldMk cId="450660336" sldId="256"/>
            <ac:graphicFrameMk id="102" creationId="{D72919A4-3F45-998E-94C8-1865AE0361BB}"/>
          </ac:graphicFrameMkLst>
        </pc:graphicFrameChg>
        <pc:graphicFrameChg chg="mod">
          <ac:chgData name="Feller Tom" userId="e5671e73-bd8c-40ce-bc8b-e2ac43eeed4e" providerId="ADAL" clId="{B1EC7F63-89D9-4AC1-B5C9-44892D6FDBB9}" dt="2023-05-03T13:51:35.357" v="678" actId="2084"/>
          <ac:graphicFrameMkLst>
            <pc:docMk/>
            <pc:sldMk cId="450660336" sldId="256"/>
            <ac:graphicFrameMk id="103" creationId="{BA6ED1B6-FBE5-9F6D-5848-FED12AE3D5BB}"/>
          </ac:graphicFrameMkLst>
        </pc:graphicFrameChg>
        <pc:graphicFrameChg chg="mod">
          <ac:chgData name="Feller Tom" userId="e5671e73-bd8c-40ce-bc8b-e2ac43eeed4e" providerId="ADAL" clId="{B1EC7F63-89D9-4AC1-B5C9-44892D6FDBB9}" dt="2023-05-03T13:51:46.183" v="679" actId="2084"/>
          <ac:graphicFrameMkLst>
            <pc:docMk/>
            <pc:sldMk cId="450660336" sldId="256"/>
            <ac:graphicFrameMk id="119" creationId="{7B4DFAA6-DE0B-9404-CB36-C28C90EBB9CD}"/>
          </ac:graphicFrameMkLst>
        </pc:graphicFrameChg>
        <pc:graphicFrameChg chg="mod">
          <ac:chgData name="Feller Tom" userId="e5671e73-bd8c-40ce-bc8b-e2ac43eeed4e" providerId="ADAL" clId="{B1EC7F63-89D9-4AC1-B5C9-44892D6FDBB9}" dt="2023-05-02T12:46:36.569" v="209" actId="208"/>
          <ac:graphicFrameMkLst>
            <pc:docMk/>
            <pc:sldMk cId="450660336" sldId="256"/>
            <ac:graphicFrameMk id="124" creationId="{6D866BB6-2CC9-AD25-6F30-FCC701223579}"/>
          </ac:graphicFrameMkLst>
        </pc:graphicFrameChg>
        <pc:graphicFrameChg chg="mod">
          <ac:chgData name="Feller Tom" userId="e5671e73-bd8c-40ce-bc8b-e2ac43eeed4e" providerId="ADAL" clId="{B1EC7F63-89D9-4AC1-B5C9-44892D6FDBB9}" dt="2023-05-02T09:38:11.573" v="26"/>
          <ac:graphicFrameMkLst>
            <pc:docMk/>
            <pc:sldMk cId="450660336" sldId="256"/>
            <ac:graphicFrameMk id="142" creationId="{72EE74D9-BB85-3C0E-B922-8DECCAB05C8C}"/>
          </ac:graphicFrameMkLst>
        </pc:graphicFrameChg>
        <pc:graphicFrameChg chg="del">
          <ac:chgData name="Feller Tom" userId="e5671e73-bd8c-40ce-bc8b-e2ac43eeed4e" providerId="ADAL" clId="{B1EC7F63-89D9-4AC1-B5C9-44892D6FDBB9}" dt="2023-05-02T09:30:22.727" v="19" actId="478"/>
          <ac:graphicFrameMkLst>
            <pc:docMk/>
            <pc:sldMk cId="450660336" sldId="256"/>
            <ac:graphicFrameMk id="154" creationId="{772A9DE7-7FF9-CD73-C2EB-831D80E50608}"/>
          </ac:graphicFrameMkLst>
        </pc:graphicFrameChg>
        <pc:graphicFrameChg chg="del">
          <ac:chgData name="Feller Tom" userId="e5671e73-bd8c-40ce-bc8b-e2ac43eeed4e" providerId="ADAL" clId="{B1EC7F63-89D9-4AC1-B5C9-44892D6FDBB9}" dt="2023-05-02T09:53:47.330" v="35" actId="478"/>
          <ac:graphicFrameMkLst>
            <pc:docMk/>
            <pc:sldMk cId="450660336" sldId="256"/>
            <ac:graphicFrameMk id="155" creationId="{03DCC584-0FC3-CC75-9817-D97418E29830}"/>
          </ac:graphicFrameMkLst>
        </pc:graphicFrameChg>
        <pc:picChg chg="add del mod">
          <ac:chgData name="Feller Tom" userId="e5671e73-bd8c-40ce-bc8b-e2ac43eeed4e" providerId="ADAL" clId="{B1EC7F63-89D9-4AC1-B5C9-44892D6FDBB9}" dt="2023-05-02T12:55:26.592" v="270" actId="478"/>
          <ac:picMkLst>
            <pc:docMk/>
            <pc:sldMk cId="450660336" sldId="256"/>
            <ac:picMk id="9" creationId="{54325A71-F731-C9C3-6783-9895AC574809}"/>
          </ac:picMkLst>
        </pc:picChg>
        <pc:picChg chg="add del mod">
          <ac:chgData name="Feller Tom" userId="e5671e73-bd8c-40ce-bc8b-e2ac43eeed4e" providerId="ADAL" clId="{B1EC7F63-89D9-4AC1-B5C9-44892D6FDBB9}" dt="2023-05-02T12:52:00.470" v="224" actId="478"/>
          <ac:picMkLst>
            <pc:docMk/>
            <pc:sldMk cId="450660336" sldId="256"/>
            <ac:picMk id="10" creationId="{68BFEDB9-EEFC-8591-6A69-A59509093E55}"/>
          </ac:picMkLst>
        </pc:picChg>
        <pc:picChg chg="mod">
          <ac:chgData name="Feller Tom" userId="e5671e73-bd8c-40ce-bc8b-e2ac43eeed4e" providerId="ADAL" clId="{B1EC7F63-89D9-4AC1-B5C9-44892D6FDBB9}" dt="2023-05-02T12:53:36.731" v="255" actId="1076"/>
          <ac:picMkLst>
            <pc:docMk/>
            <pc:sldMk cId="450660336" sldId="256"/>
            <ac:picMk id="78" creationId="{656D6AF6-6393-B529-0AEF-31E4016676CD}"/>
          </ac:picMkLst>
        </pc:picChg>
        <pc:cxnChg chg="add del mod">
          <ac:chgData name="Feller Tom" userId="e5671e73-bd8c-40ce-bc8b-e2ac43eeed4e" providerId="ADAL" clId="{B1EC7F63-89D9-4AC1-B5C9-44892D6FDBB9}" dt="2023-05-02T13:13:10.613" v="357" actId="21"/>
          <ac:cxnSpMkLst>
            <pc:docMk/>
            <pc:sldMk cId="450660336" sldId="256"/>
            <ac:cxnSpMk id="13" creationId="{A5CAB4A1-A947-16A3-1516-76F5A3E5EF73}"/>
          </ac:cxnSpMkLst>
        </pc:cxnChg>
        <pc:cxnChg chg="add del mod">
          <ac:chgData name="Feller Tom" userId="e5671e73-bd8c-40ce-bc8b-e2ac43eeed4e" providerId="ADAL" clId="{B1EC7F63-89D9-4AC1-B5C9-44892D6FDBB9}" dt="2023-05-02T13:13:10.613" v="357" actId="21"/>
          <ac:cxnSpMkLst>
            <pc:docMk/>
            <pc:sldMk cId="450660336" sldId="256"/>
            <ac:cxnSpMk id="14" creationId="{AF3DF4E2-9E16-9021-BFFC-8F8880B8A3D7}"/>
          </ac:cxnSpMkLst>
        </pc:cxnChg>
        <pc:cxnChg chg="add del mod">
          <ac:chgData name="Feller Tom" userId="e5671e73-bd8c-40ce-bc8b-e2ac43eeed4e" providerId="ADAL" clId="{B1EC7F63-89D9-4AC1-B5C9-44892D6FDBB9}" dt="2023-05-02T13:21:12.484" v="404"/>
          <ac:cxnSpMkLst>
            <pc:docMk/>
            <pc:sldMk cId="450660336" sldId="256"/>
            <ac:cxnSpMk id="15" creationId="{98932FA4-532A-849A-B308-1ABE228882EB}"/>
          </ac:cxnSpMkLst>
        </pc:cxnChg>
        <pc:cxnChg chg="add del mod">
          <ac:chgData name="Feller Tom" userId="e5671e73-bd8c-40ce-bc8b-e2ac43eeed4e" providerId="ADAL" clId="{B1EC7F63-89D9-4AC1-B5C9-44892D6FDBB9}" dt="2023-05-02T13:21:12.484" v="404"/>
          <ac:cxnSpMkLst>
            <pc:docMk/>
            <pc:sldMk cId="450660336" sldId="256"/>
            <ac:cxnSpMk id="16" creationId="{557CDF56-51C7-D6CF-4E36-93A78347AE60}"/>
          </ac:cxnSpMkLst>
        </pc:cxnChg>
        <pc:cxnChg chg="add del mod">
          <ac:chgData name="Feller Tom" userId="e5671e73-bd8c-40ce-bc8b-e2ac43eeed4e" providerId="ADAL" clId="{B1EC7F63-89D9-4AC1-B5C9-44892D6FDBB9}" dt="2023-05-02T13:21:23.682" v="406"/>
          <ac:cxnSpMkLst>
            <pc:docMk/>
            <pc:sldMk cId="450660336" sldId="256"/>
            <ac:cxnSpMk id="17" creationId="{7886F32F-27C0-9F8E-0864-BA581AEA6825}"/>
          </ac:cxnSpMkLst>
        </pc:cxnChg>
        <pc:cxnChg chg="add del mod">
          <ac:chgData name="Feller Tom" userId="e5671e73-bd8c-40ce-bc8b-e2ac43eeed4e" providerId="ADAL" clId="{B1EC7F63-89D9-4AC1-B5C9-44892D6FDBB9}" dt="2023-05-02T13:21:23.682" v="406"/>
          <ac:cxnSpMkLst>
            <pc:docMk/>
            <pc:sldMk cId="450660336" sldId="256"/>
            <ac:cxnSpMk id="18" creationId="{8FA1ADF8-7F64-EE48-13FB-CD3082F9184B}"/>
          </ac:cxnSpMkLst>
        </pc:cxnChg>
        <pc:cxnChg chg="add del mod">
          <ac:chgData name="Feller Tom" userId="e5671e73-bd8c-40ce-bc8b-e2ac43eeed4e" providerId="ADAL" clId="{B1EC7F63-89D9-4AC1-B5C9-44892D6FDBB9}" dt="2023-05-02T13:21:32.335" v="408"/>
          <ac:cxnSpMkLst>
            <pc:docMk/>
            <pc:sldMk cId="450660336" sldId="256"/>
            <ac:cxnSpMk id="19" creationId="{A53E4525-7FA9-D7E7-BA6B-E0AD4F28A733}"/>
          </ac:cxnSpMkLst>
        </pc:cxnChg>
        <pc:cxnChg chg="add del mod">
          <ac:chgData name="Feller Tom" userId="e5671e73-bd8c-40ce-bc8b-e2ac43eeed4e" providerId="ADAL" clId="{B1EC7F63-89D9-4AC1-B5C9-44892D6FDBB9}" dt="2023-05-02T13:21:32.335" v="408"/>
          <ac:cxnSpMkLst>
            <pc:docMk/>
            <pc:sldMk cId="450660336" sldId="256"/>
            <ac:cxnSpMk id="20" creationId="{E94978BE-EC17-99A2-7C48-2E74A86A75E0}"/>
          </ac:cxnSpMkLst>
        </pc:cxnChg>
        <pc:cxnChg chg="add del mod">
          <ac:chgData name="Feller Tom" userId="e5671e73-bd8c-40ce-bc8b-e2ac43eeed4e" providerId="ADAL" clId="{B1EC7F63-89D9-4AC1-B5C9-44892D6FDBB9}" dt="2023-05-02T13:21:44.418" v="410"/>
          <ac:cxnSpMkLst>
            <pc:docMk/>
            <pc:sldMk cId="450660336" sldId="256"/>
            <ac:cxnSpMk id="21" creationId="{360466EA-BECF-CB31-51D8-99DD9A9F0AD4}"/>
          </ac:cxnSpMkLst>
        </pc:cxnChg>
        <pc:cxnChg chg="add del mod">
          <ac:chgData name="Feller Tom" userId="e5671e73-bd8c-40ce-bc8b-e2ac43eeed4e" providerId="ADAL" clId="{B1EC7F63-89D9-4AC1-B5C9-44892D6FDBB9}" dt="2023-05-02T13:21:44.418" v="410"/>
          <ac:cxnSpMkLst>
            <pc:docMk/>
            <pc:sldMk cId="450660336" sldId="256"/>
            <ac:cxnSpMk id="22" creationId="{3E6F8662-A980-4E35-4129-E938D851F4C3}"/>
          </ac:cxnSpMkLst>
        </pc:cxnChg>
        <pc:cxnChg chg="add del mod">
          <ac:chgData name="Feller Tom" userId="e5671e73-bd8c-40ce-bc8b-e2ac43eeed4e" providerId="ADAL" clId="{B1EC7F63-89D9-4AC1-B5C9-44892D6FDBB9}" dt="2023-05-02T13:22:26.900" v="412"/>
          <ac:cxnSpMkLst>
            <pc:docMk/>
            <pc:sldMk cId="450660336" sldId="256"/>
            <ac:cxnSpMk id="23" creationId="{8064C409-9C3B-99A4-F9AA-2260558CB9F3}"/>
          </ac:cxnSpMkLst>
        </pc:cxnChg>
        <pc:cxnChg chg="add del mod">
          <ac:chgData name="Feller Tom" userId="e5671e73-bd8c-40ce-bc8b-e2ac43eeed4e" providerId="ADAL" clId="{B1EC7F63-89D9-4AC1-B5C9-44892D6FDBB9}" dt="2023-05-02T13:22:26.900" v="412"/>
          <ac:cxnSpMkLst>
            <pc:docMk/>
            <pc:sldMk cId="450660336" sldId="256"/>
            <ac:cxnSpMk id="26" creationId="{1E5C0FA8-D70D-7B36-5514-65255FEEE3F4}"/>
          </ac:cxnSpMkLst>
        </pc:cxnChg>
      </pc:sldChg>
    </pc:docChg>
  </pc:docChgLst>
  <pc:docChgLst>
    <pc:chgData name="Feller Tom" userId="e5671e73-bd8c-40ce-bc8b-e2ac43eeed4e" providerId="ADAL" clId="{921ECECC-FBBD-4756-BD27-5CEBCC2DF754}"/>
    <pc:docChg chg="modSld">
      <pc:chgData name="Feller Tom" userId="e5671e73-bd8c-40ce-bc8b-e2ac43eeed4e" providerId="ADAL" clId="{921ECECC-FBBD-4756-BD27-5CEBCC2DF754}" dt="2023-07-10T12:34:17.306" v="14" actId="1035"/>
      <pc:docMkLst>
        <pc:docMk/>
      </pc:docMkLst>
      <pc:sldChg chg="modSp">
        <pc:chgData name="Feller Tom" userId="e5671e73-bd8c-40ce-bc8b-e2ac43eeed4e" providerId="ADAL" clId="{921ECECC-FBBD-4756-BD27-5CEBCC2DF754}" dt="2023-07-10T12:34:17.306" v="14" actId="1035"/>
        <pc:sldMkLst>
          <pc:docMk/>
          <pc:sldMk cId="450660336" sldId="256"/>
        </pc:sldMkLst>
        <pc:picChg chg="mod">
          <ac:chgData name="Feller Tom" userId="e5671e73-bd8c-40ce-bc8b-e2ac43eeed4e" providerId="ADAL" clId="{921ECECC-FBBD-4756-BD27-5CEBCC2DF754}" dt="2023-07-10T12:34:17.306" v="14" actId="1035"/>
          <ac:picMkLst>
            <pc:docMk/>
            <pc:sldMk cId="450660336" sldId="256"/>
            <ac:picMk id="78" creationId="{656D6AF6-6393-B529-0AEF-31E4016676C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fe\dox\B22\Portal\Biodome\Test%20Lampe%20I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Screening\220307_screening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tomfe\dox\B22\Portal\220309_Screening3_Fluo%2077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Euglena\Test%20Gel\210603%20Test%20Gel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Euglena\Test%20Gel\210603%20Test%20Gel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Euglena\Test%20Gel\210603%20Test%20Gel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seduculiegebe-my.sharepoint.com/personal/tom_feller_uliege_be/Documents/B22/JTS/230426_Antena%20size_Eg_n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fe\dox\B22\Portal\Screening\220217_Screening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BE" sz="2400" b="0" i="0" u="none" strike="noStrike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Light Emission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BE" sz="2400" dirty="0">
                <a:solidFill>
                  <a:schemeClr val="bg1"/>
                </a:solidFill>
              </a:rPr>
              <a:t>Sun / </a:t>
            </a:r>
            <a:r>
              <a:rPr lang="fr-BE" sz="2400" dirty="0" err="1">
                <a:solidFill>
                  <a:schemeClr val="bg1"/>
                </a:solidFill>
              </a:rPr>
              <a:t>Trappist</a:t>
            </a:r>
            <a:r>
              <a:rPr lang="fr-BE" sz="2400" dirty="0">
                <a:solidFill>
                  <a:schemeClr val="bg1"/>
                </a:solidFill>
              </a:rPr>
              <a:t> / IR</a:t>
            </a:r>
            <a:r>
              <a:rPr lang="fr-BE" sz="2400" baseline="0" dirty="0">
                <a:solidFill>
                  <a:schemeClr val="bg1"/>
                </a:solidFill>
              </a:rPr>
              <a:t> </a:t>
            </a:r>
            <a:r>
              <a:rPr lang="fr-BE" sz="2400" baseline="0" dirty="0" err="1">
                <a:solidFill>
                  <a:schemeClr val="bg1"/>
                </a:solidFill>
              </a:rPr>
              <a:t>Lamp</a:t>
            </a:r>
            <a:r>
              <a:rPr lang="fr-BE" sz="2400" baseline="0" dirty="0">
                <a:solidFill>
                  <a:schemeClr val="bg1"/>
                </a:solidFill>
              </a:rPr>
              <a:t>  </a:t>
            </a:r>
          </a:p>
        </c:rich>
      </c:tx>
      <c:layout>
        <c:manualLayout>
          <c:xMode val="edge"/>
          <c:yMode val="edge"/>
          <c:x val="0.3521004339165737"/>
          <c:y val="1.626084563029844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6438453186562897E-2"/>
          <c:y val="0.13640004849144086"/>
          <c:w val="0.92186155687687066"/>
          <c:h val="0.69192440641280883"/>
        </c:manualLayout>
      </c:layout>
      <c:scatterChart>
        <c:scatterStyle val="lineMarker"/>
        <c:varyColors val="0"/>
        <c:ser>
          <c:idx val="1"/>
          <c:order val="0"/>
          <c:tx>
            <c:strRef>
              <c:f>'211019 IR Lamp Stellar Vs CCD'!$Z$3</c:f>
              <c:strCache>
                <c:ptCount val="1"/>
                <c:pt idx="0">
                  <c:v>Trappist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'211019 IR Lamp Stellar Vs CCD'!$Y$4:$Y$6601</c:f>
              <c:numCache>
                <c:formatCode>General</c:formatCode>
                <c:ptCount val="6598"/>
                <c:pt idx="0">
                  <c:v>340.3</c:v>
                </c:pt>
                <c:pt idx="1">
                  <c:v>340.4</c:v>
                </c:pt>
                <c:pt idx="2">
                  <c:v>340.5</c:v>
                </c:pt>
                <c:pt idx="3">
                  <c:v>340.6</c:v>
                </c:pt>
                <c:pt idx="4">
                  <c:v>340.7</c:v>
                </c:pt>
                <c:pt idx="5">
                  <c:v>340.8</c:v>
                </c:pt>
                <c:pt idx="6">
                  <c:v>340.9</c:v>
                </c:pt>
                <c:pt idx="7">
                  <c:v>341</c:v>
                </c:pt>
                <c:pt idx="8">
                  <c:v>341.1</c:v>
                </c:pt>
                <c:pt idx="9">
                  <c:v>341.2</c:v>
                </c:pt>
                <c:pt idx="10">
                  <c:v>341.3</c:v>
                </c:pt>
                <c:pt idx="11">
                  <c:v>341.4</c:v>
                </c:pt>
                <c:pt idx="12">
                  <c:v>341.5</c:v>
                </c:pt>
                <c:pt idx="13">
                  <c:v>341.6</c:v>
                </c:pt>
                <c:pt idx="14">
                  <c:v>341.7</c:v>
                </c:pt>
                <c:pt idx="15">
                  <c:v>341.8</c:v>
                </c:pt>
                <c:pt idx="16">
                  <c:v>341.9</c:v>
                </c:pt>
                <c:pt idx="17">
                  <c:v>342</c:v>
                </c:pt>
                <c:pt idx="18">
                  <c:v>342.1</c:v>
                </c:pt>
                <c:pt idx="19">
                  <c:v>342.2</c:v>
                </c:pt>
                <c:pt idx="20">
                  <c:v>342.3</c:v>
                </c:pt>
                <c:pt idx="21">
                  <c:v>342.4</c:v>
                </c:pt>
                <c:pt idx="22">
                  <c:v>342.5</c:v>
                </c:pt>
                <c:pt idx="23">
                  <c:v>342.6</c:v>
                </c:pt>
                <c:pt idx="24">
                  <c:v>342.7</c:v>
                </c:pt>
                <c:pt idx="25">
                  <c:v>342.8</c:v>
                </c:pt>
                <c:pt idx="26">
                  <c:v>342.9</c:v>
                </c:pt>
                <c:pt idx="27">
                  <c:v>343</c:v>
                </c:pt>
                <c:pt idx="28">
                  <c:v>343.1</c:v>
                </c:pt>
                <c:pt idx="29">
                  <c:v>343.2</c:v>
                </c:pt>
                <c:pt idx="30">
                  <c:v>343.3</c:v>
                </c:pt>
                <c:pt idx="31">
                  <c:v>343.4</c:v>
                </c:pt>
                <c:pt idx="32">
                  <c:v>343.5</c:v>
                </c:pt>
                <c:pt idx="33">
                  <c:v>343.6</c:v>
                </c:pt>
                <c:pt idx="34">
                  <c:v>343.7</c:v>
                </c:pt>
                <c:pt idx="35">
                  <c:v>343.8</c:v>
                </c:pt>
                <c:pt idx="36">
                  <c:v>343.9</c:v>
                </c:pt>
                <c:pt idx="37">
                  <c:v>344</c:v>
                </c:pt>
                <c:pt idx="38">
                  <c:v>344.1</c:v>
                </c:pt>
                <c:pt idx="39">
                  <c:v>344.2</c:v>
                </c:pt>
                <c:pt idx="40">
                  <c:v>344.3</c:v>
                </c:pt>
                <c:pt idx="41">
                  <c:v>344.4</c:v>
                </c:pt>
                <c:pt idx="42">
                  <c:v>344.5</c:v>
                </c:pt>
                <c:pt idx="43">
                  <c:v>344.6</c:v>
                </c:pt>
                <c:pt idx="44">
                  <c:v>344.7</c:v>
                </c:pt>
                <c:pt idx="45">
                  <c:v>344.8</c:v>
                </c:pt>
                <c:pt idx="46">
                  <c:v>344.9</c:v>
                </c:pt>
                <c:pt idx="47">
                  <c:v>345</c:v>
                </c:pt>
                <c:pt idx="48">
                  <c:v>345.1</c:v>
                </c:pt>
                <c:pt idx="49">
                  <c:v>345.2</c:v>
                </c:pt>
                <c:pt idx="50">
                  <c:v>345.3</c:v>
                </c:pt>
                <c:pt idx="51">
                  <c:v>345.4</c:v>
                </c:pt>
                <c:pt idx="52">
                  <c:v>345.5</c:v>
                </c:pt>
                <c:pt idx="53">
                  <c:v>345.6</c:v>
                </c:pt>
                <c:pt idx="54">
                  <c:v>345.7</c:v>
                </c:pt>
                <c:pt idx="55">
                  <c:v>345.8</c:v>
                </c:pt>
                <c:pt idx="56">
                  <c:v>345.9</c:v>
                </c:pt>
                <c:pt idx="57">
                  <c:v>346</c:v>
                </c:pt>
                <c:pt idx="58">
                  <c:v>346.1</c:v>
                </c:pt>
                <c:pt idx="59">
                  <c:v>346.2</c:v>
                </c:pt>
                <c:pt idx="60">
                  <c:v>346.3</c:v>
                </c:pt>
                <c:pt idx="61">
                  <c:v>346.4</c:v>
                </c:pt>
                <c:pt idx="62">
                  <c:v>346.5</c:v>
                </c:pt>
                <c:pt idx="63">
                  <c:v>346.6</c:v>
                </c:pt>
                <c:pt idx="64">
                  <c:v>346.7</c:v>
                </c:pt>
                <c:pt idx="65">
                  <c:v>346.8</c:v>
                </c:pt>
                <c:pt idx="66">
                  <c:v>346.9</c:v>
                </c:pt>
                <c:pt idx="67">
                  <c:v>347</c:v>
                </c:pt>
                <c:pt idx="68">
                  <c:v>347.1</c:v>
                </c:pt>
                <c:pt idx="69">
                  <c:v>347.2</c:v>
                </c:pt>
                <c:pt idx="70">
                  <c:v>347.3</c:v>
                </c:pt>
                <c:pt idx="71">
                  <c:v>347.4</c:v>
                </c:pt>
                <c:pt idx="72">
                  <c:v>347.5</c:v>
                </c:pt>
                <c:pt idx="73">
                  <c:v>347.6</c:v>
                </c:pt>
                <c:pt idx="74">
                  <c:v>347.7</c:v>
                </c:pt>
                <c:pt idx="75">
                  <c:v>347.8</c:v>
                </c:pt>
                <c:pt idx="76">
                  <c:v>347.9</c:v>
                </c:pt>
                <c:pt idx="77">
                  <c:v>348</c:v>
                </c:pt>
                <c:pt idx="78">
                  <c:v>348.1</c:v>
                </c:pt>
                <c:pt idx="79">
                  <c:v>348.2</c:v>
                </c:pt>
                <c:pt idx="80">
                  <c:v>348.3</c:v>
                </c:pt>
                <c:pt idx="81">
                  <c:v>348.4</c:v>
                </c:pt>
                <c:pt idx="82">
                  <c:v>348.5</c:v>
                </c:pt>
                <c:pt idx="83">
                  <c:v>348.6</c:v>
                </c:pt>
                <c:pt idx="84">
                  <c:v>348.7</c:v>
                </c:pt>
                <c:pt idx="85">
                  <c:v>348.8</c:v>
                </c:pt>
                <c:pt idx="86">
                  <c:v>348.9</c:v>
                </c:pt>
                <c:pt idx="87">
                  <c:v>349</c:v>
                </c:pt>
                <c:pt idx="88">
                  <c:v>349.1</c:v>
                </c:pt>
                <c:pt idx="89">
                  <c:v>349.2</c:v>
                </c:pt>
                <c:pt idx="90">
                  <c:v>349.3</c:v>
                </c:pt>
                <c:pt idx="91">
                  <c:v>349.4</c:v>
                </c:pt>
                <c:pt idx="92">
                  <c:v>349.5</c:v>
                </c:pt>
                <c:pt idx="93">
                  <c:v>349.6</c:v>
                </c:pt>
                <c:pt idx="94">
                  <c:v>349.7</c:v>
                </c:pt>
                <c:pt idx="95">
                  <c:v>349.8</c:v>
                </c:pt>
                <c:pt idx="96">
                  <c:v>349.9</c:v>
                </c:pt>
                <c:pt idx="97">
                  <c:v>350</c:v>
                </c:pt>
                <c:pt idx="98">
                  <c:v>350.1</c:v>
                </c:pt>
                <c:pt idx="99">
                  <c:v>350.2</c:v>
                </c:pt>
                <c:pt idx="100">
                  <c:v>350.3</c:v>
                </c:pt>
                <c:pt idx="101">
                  <c:v>350.4</c:v>
                </c:pt>
                <c:pt idx="102">
                  <c:v>350.5</c:v>
                </c:pt>
                <c:pt idx="103">
                  <c:v>350.6</c:v>
                </c:pt>
                <c:pt idx="104">
                  <c:v>350.7</c:v>
                </c:pt>
                <c:pt idx="105">
                  <c:v>350.8</c:v>
                </c:pt>
                <c:pt idx="106">
                  <c:v>350.9</c:v>
                </c:pt>
                <c:pt idx="107">
                  <c:v>351</c:v>
                </c:pt>
                <c:pt idx="108">
                  <c:v>351.1</c:v>
                </c:pt>
                <c:pt idx="109">
                  <c:v>351.2</c:v>
                </c:pt>
                <c:pt idx="110">
                  <c:v>351.3</c:v>
                </c:pt>
                <c:pt idx="111">
                  <c:v>351.4</c:v>
                </c:pt>
                <c:pt idx="112">
                  <c:v>351.5</c:v>
                </c:pt>
                <c:pt idx="113">
                  <c:v>351.6</c:v>
                </c:pt>
                <c:pt idx="114">
                  <c:v>351.7</c:v>
                </c:pt>
                <c:pt idx="115">
                  <c:v>351.8</c:v>
                </c:pt>
                <c:pt idx="116">
                  <c:v>351.9</c:v>
                </c:pt>
                <c:pt idx="117">
                  <c:v>352</c:v>
                </c:pt>
                <c:pt idx="118">
                  <c:v>352.1</c:v>
                </c:pt>
                <c:pt idx="119">
                  <c:v>352.2</c:v>
                </c:pt>
                <c:pt idx="120">
                  <c:v>352.3</c:v>
                </c:pt>
                <c:pt idx="121">
                  <c:v>352.4</c:v>
                </c:pt>
                <c:pt idx="122">
                  <c:v>352.5</c:v>
                </c:pt>
                <c:pt idx="123">
                  <c:v>352.6</c:v>
                </c:pt>
                <c:pt idx="124">
                  <c:v>352.7</c:v>
                </c:pt>
                <c:pt idx="125">
                  <c:v>352.8</c:v>
                </c:pt>
                <c:pt idx="126">
                  <c:v>352.9</c:v>
                </c:pt>
                <c:pt idx="127">
                  <c:v>353</c:v>
                </c:pt>
                <c:pt idx="128">
                  <c:v>353.1</c:v>
                </c:pt>
                <c:pt idx="129">
                  <c:v>353.2</c:v>
                </c:pt>
                <c:pt idx="130">
                  <c:v>353.3</c:v>
                </c:pt>
                <c:pt idx="131">
                  <c:v>353.4</c:v>
                </c:pt>
                <c:pt idx="132">
                  <c:v>353.5</c:v>
                </c:pt>
                <c:pt idx="133">
                  <c:v>353.6</c:v>
                </c:pt>
                <c:pt idx="134">
                  <c:v>353.7</c:v>
                </c:pt>
                <c:pt idx="135">
                  <c:v>353.8</c:v>
                </c:pt>
                <c:pt idx="136">
                  <c:v>353.9</c:v>
                </c:pt>
                <c:pt idx="137">
                  <c:v>354</c:v>
                </c:pt>
                <c:pt idx="138">
                  <c:v>354.1</c:v>
                </c:pt>
                <c:pt idx="139">
                  <c:v>354.2</c:v>
                </c:pt>
                <c:pt idx="140">
                  <c:v>354.3</c:v>
                </c:pt>
                <c:pt idx="141">
                  <c:v>354.4</c:v>
                </c:pt>
                <c:pt idx="142">
                  <c:v>354.5</c:v>
                </c:pt>
                <c:pt idx="143">
                  <c:v>354.6</c:v>
                </c:pt>
                <c:pt idx="144">
                  <c:v>354.7</c:v>
                </c:pt>
                <c:pt idx="145">
                  <c:v>354.8</c:v>
                </c:pt>
                <c:pt idx="146">
                  <c:v>354.9</c:v>
                </c:pt>
                <c:pt idx="147">
                  <c:v>355</c:v>
                </c:pt>
                <c:pt idx="148">
                  <c:v>355.1</c:v>
                </c:pt>
                <c:pt idx="149">
                  <c:v>355.2</c:v>
                </c:pt>
                <c:pt idx="150">
                  <c:v>355.3</c:v>
                </c:pt>
                <c:pt idx="151">
                  <c:v>355.4</c:v>
                </c:pt>
                <c:pt idx="152">
                  <c:v>355.5</c:v>
                </c:pt>
                <c:pt idx="153">
                  <c:v>355.6</c:v>
                </c:pt>
                <c:pt idx="154">
                  <c:v>355.7</c:v>
                </c:pt>
                <c:pt idx="155">
                  <c:v>355.8</c:v>
                </c:pt>
                <c:pt idx="156">
                  <c:v>355.9</c:v>
                </c:pt>
                <c:pt idx="157">
                  <c:v>356</c:v>
                </c:pt>
                <c:pt idx="158">
                  <c:v>356.1</c:v>
                </c:pt>
                <c:pt idx="159">
                  <c:v>356.2</c:v>
                </c:pt>
                <c:pt idx="160">
                  <c:v>356.3</c:v>
                </c:pt>
                <c:pt idx="161">
                  <c:v>356.4</c:v>
                </c:pt>
                <c:pt idx="162">
                  <c:v>356.5</c:v>
                </c:pt>
                <c:pt idx="163">
                  <c:v>356.6</c:v>
                </c:pt>
                <c:pt idx="164">
                  <c:v>356.7</c:v>
                </c:pt>
                <c:pt idx="165">
                  <c:v>356.8</c:v>
                </c:pt>
                <c:pt idx="166">
                  <c:v>356.9</c:v>
                </c:pt>
                <c:pt idx="167">
                  <c:v>357</c:v>
                </c:pt>
                <c:pt idx="168">
                  <c:v>357.1</c:v>
                </c:pt>
                <c:pt idx="169">
                  <c:v>357.2</c:v>
                </c:pt>
                <c:pt idx="170">
                  <c:v>357.3</c:v>
                </c:pt>
                <c:pt idx="171">
                  <c:v>357.4</c:v>
                </c:pt>
                <c:pt idx="172">
                  <c:v>357.5</c:v>
                </c:pt>
                <c:pt idx="173">
                  <c:v>357.6</c:v>
                </c:pt>
                <c:pt idx="174">
                  <c:v>357.7</c:v>
                </c:pt>
                <c:pt idx="175">
                  <c:v>357.8</c:v>
                </c:pt>
                <c:pt idx="176">
                  <c:v>357.9</c:v>
                </c:pt>
                <c:pt idx="177">
                  <c:v>358</c:v>
                </c:pt>
                <c:pt idx="178">
                  <c:v>358.1</c:v>
                </c:pt>
                <c:pt idx="179">
                  <c:v>358.2</c:v>
                </c:pt>
                <c:pt idx="180">
                  <c:v>358.3</c:v>
                </c:pt>
                <c:pt idx="181">
                  <c:v>358.4</c:v>
                </c:pt>
                <c:pt idx="182">
                  <c:v>358.5</c:v>
                </c:pt>
                <c:pt idx="183">
                  <c:v>358.6</c:v>
                </c:pt>
                <c:pt idx="184">
                  <c:v>358.7</c:v>
                </c:pt>
                <c:pt idx="185">
                  <c:v>358.8</c:v>
                </c:pt>
                <c:pt idx="186">
                  <c:v>358.9</c:v>
                </c:pt>
                <c:pt idx="187">
                  <c:v>359</c:v>
                </c:pt>
                <c:pt idx="188">
                  <c:v>359.1</c:v>
                </c:pt>
                <c:pt idx="189">
                  <c:v>359.2</c:v>
                </c:pt>
                <c:pt idx="190">
                  <c:v>359.3</c:v>
                </c:pt>
                <c:pt idx="191">
                  <c:v>359.4</c:v>
                </c:pt>
                <c:pt idx="192">
                  <c:v>359.5</c:v>
                </c:pt>
                <c:pt idx="193">
                  <c:v>359.6</c:v>
                </c:pt>
                <c:pt idx="194">
                  <c:v>359.7</c:v>
                </c:pt>
                <c:pt idx="195">
                  <c:v>359.8</c:v>
                </c:pt>
                <c:pt idx="196">
                  <c:v>359.9</c:v>
                </c:pt>
                <c:pt idx="197">
                  <c:v>360</c:v>
                </c:pt>
                <c:pt idx="198">
                  <c:v>360.1</c:v>
                </c:pt>
                <c:pt idx="199">
                  <c:v>360.2</c:v>
                </c:pt>
                <c:pt idx="200">
                  <c:v>360.3</c:v>
                </c:pt>
                <c:pt idx="201">
                  <c:v>360.4</c:v>
                </c:pt>
                <c:pt idx="202">
                  <c:v>360.5</c:v>
                </c:pt>
                <c:pt idx="203">
                  <c:v>360.6</c:v>
                </c:pt>
                <c:pt idx="204">
                  <c:v>360.7</c:v>
                </c:pt>
                <c:pt idx="205">
                  <c:v>360.8</c:v>
                </c:pt>
                <c:pt idx="206">
                  <c:v>360.9</c:v>
                </c:pt>
                <c:pt idx="207">
                  <c:v>361</c:v>
                </c:pt>
                <c:pt idx="208">
                  <c:v>361.1</c:v>
                </c:pt>
                <c:pt idx="209">
                  <c:v>361.2</c:v>
                </c:pt>
                <c:pt idx="210">
                  <c:v>361.3</c:v>
                </c:pt>
                <c:pt idx="211">
                  <c:v>361.4</c:v>
                </c:pt>
                <c:pt idx="212">
                  <c:v>361.5</c:v>
                </c:pt>
                <c:pt idx="213">
                  <c:v>361.6</c:v>
                </c:pt>
                <c:pt idx="214">
                  <c:v>361.7</c:v>
                </c:pt>
                <c:pt idx="215">
                  <c:v>361.8</c:v>
                </c:pt>
                <c:pt idx="216">
                  <c:v>361.9</c:v>
                </c:pt>
                <c:pt idx="217">
                  <c:v>362</c:v>
                </c:pt>
                <c:pt idx="218">
                  <c:v>362.1</c:v>
                </c:pt>
                <c:pt idx="219">
                  <c:v>362.2</c:v>
                </c:pt>
                <c:pt idx="220">
                  <c:v>362.3</c:v>
                </c:pt>
                <c:pt idx="221">
                  <c:v>362.4</c:v>
                </c:pt>
                <c:pt idx="222">
                  <c:v>362.5</c:v>
                </c:pt>
                <c:pt idx="223">
                  <c:v>362.6</c:v>
                </c:pt>
                <c:pt idx="224">
                  <c:v>362.7</c:v>
                </c:pt>
                <c:pt idx="225">
                  <c:v>362.8</c:v>
                </c:pt>
                <c:pt idx="226">
                  <c:v>362.9</c:v>
                </c:pt>
                <c:pt idx="227">
                  <c:v>363</c:v>
                </c:pt>
                <c:pt idx="228">
                  <c:v>363.1</c:v>
                </c:pt>
                <c:pt idx="229">
                  <c:v>363.2</c:v>
                </c:pt>
                <c:pt idx="230">
                  <c:v>363.3</c:v>
                </c:pt>
                <c:pt idx="231">
                  <c:v>363.4</c:v>
                </c:pt>
                <c:pt idx="232">
                  <c:v>363.5</c:v>
                </c:pt>
                <c:pt idx="233">
                  <c:v>363.6</c:v>
                </c:pt>
                <c:pt idx="234">
                  <c:v>363.7</c:v>
                </c:pt>
                <c:pt idx="235">
                  <c:v>363.8</c:v>
                </c:pt>
                <c:pt idx="236">
                  <c:v>363.9</c:v>
                </c:pt>
                <c:pt idx="237">
                  <c:v>364</c:v>
                </c:pt>
                <c:pt idx="238">
                  <c:v>364.1</c:v>
                </c:pt>
                <c:pt idx="239">
                  <c:v>364.2</c:v>
                </c:pt>
                <c:pt idx="240">
                  <c:v>364.3</c:v>
                </c:pt>
                <c:pt idx="241">
                  <c:v>364.4</c:v>
                </c:pt>
                <c:pt idx="242">
                  <c:v>364.5</c:v>
                </c:pt>
                <c:pt idx="243">
                  <c:v>364.6</c:v>
                </c:pt>
                <c:pt idx="244">
                  <c:v>364.7</c:v>
                </c:pt>
                <c:pt idx="245">
                  <c:v>364.8</c:v>
                </c:pt>
                <c:pt idx="246">
                  <c:v>364.9</c:v>
                </c:pt>
                <c:pt idx="247">
                  <c:v>365</c:v>
                </c:pt>
                <c:pt idx="248">
                  <c:v>365.1</c:v>
                </c:pt>
                <c:pt idx="249">
                  <c:v>365.2</c:v>
                </c:pt>
                <c:pt idx="250">
                  <c:v>365.3</c:v>
                </c:pt>
                <c:pt idx="251">
                  <c:v>365.4</c:v>
                </c:pt>
                <c:pt idx="252">
                  <c:v>365.5</c:v>
                </c:pt>
                <c:pt idx="253">
                  <c:v>365.6</c:v>
                </c:pt>
                <c:pt idx="254">
                  <c:v>365.7</c:v>
                </c:pt>
                <c:pt idx="255">
                  <c:v>365.8</c:v>
                </c:pt>
                <c:pt idx="256">
                  <c:v>365.9</c:v>
                </c:pt>
                <c:pt idx="257">
                  <c:v>366</c:v>
                </c:pt>
                <c:pt idx="258">
                  <c:v>366.1</c:v>
                </c:pt>
                <c:pt idx="259">
                  <c:v>366.2</c:v>
                </c:pt>
                <c:pt idx="260">
                  <c:v>366.3</c:v>
                </c:pt>
                <c:pt idx="261">
                  <c:v>366.4</c:v>
                </c:pt>
                <c:pt idx="262">
                  <c:v>366.5</c:v>
                </c:pt>
                <c:pt idx="263">
                  <c:v>366.6</c:v>
                </c:pt>
                <c:pt idx="264">
                  <c:v>366.7</c:v>
                </c:pt>
                <c:pt idx="265">
                  <c:v>366.8</c:v>
                </c:pt>
                <c:pt idx="266">
                  <c:v>366.9</c:v>
                </c:pt>
                <c:pt idx="267">
                  <c:v>367</c:v>
                </c:pt>
                <c:pt idx="268">
                  <c:v>367.1</c:v>
                </c:pt>
                <c:pt idx="269">
                  <c:v>367.2</c:v>
                </c:pt>
                <c:pt idx="270">
                  <c:v>367.3</c:v>
                </c:pt>
                <c:pt idx="271">
                  <c:v>367.4</c:v>
                </c:pt>
                <c:pt idx="272">
                  <c:v>367.5</c:v>
                </c:pt>
                <c:pt idx="273">
                  <c:v>367.6</c:v>
                </c:pt>
                <c:pt idx="274">
                  <c:v>367.7</c:v>
                </c:pt>
                <c:pt idx="275">
                  <c:v>367.8</c:v>
                </c:pt>
                <c:pt idx="276">
                  <c:v>367.9</c:v>
                </c:pt>
                <c:pt idx="277">
                  <c:v>368</c:v>
                </c:pt>
                <c:pt idx="278">
                  <c:v>368.1</c:v>
                </c:pt>
                <c:pt idx="279">
                  <c:v>368.2</c:v>
                </c:pt>
                <c:pt idx="280">
                  <c:v>368.3</c:v>
                </c:pt>
                <c:pt idx="281">
                  <c:v>368.4</c:v>
                </c:pt>
                <c:pt idx="282">
                  <c:v>368.5</c:v>
                </c:pt>
                <c:pt idx="283">
                  <c:v>368.6</c:v>
                </c:pt>
                <c:pt idx="284">
                  <c:v>368.7</c:v>
                </c:pt>
                <c:pt idx="285">
                  <c:v>368.8</c:v>
                </c:pt>
                <c:pt idx="286">
                  <c:v>368.9</c:v>
                </c:pt>
                <c:pt idx="287">
                  <c:v>369</c:v>
                </c:pt>
                <c:pt idx="288">
                  <c:v>369.1</c:v>
                </c:pt>
                <c:pt idx="289">
                  <c:v>369.2</c:v>
                </c:pt>
                <c:pt idx="290">
                  <c:v>369.3</c:v>
                </c:pt>
                <c:pt idx="291">
                  <c:v>369.4</c:v>
                </c:pt>
                <c:pt idx="292">
                  <c:v>369.5</c:v>
                </c:pt>
                <c:pt idx="293">
                  <c:v>369.6</c:v>
                </c:pt>
                <c:pt idx="294">
                  <c:v>369.7</c:v>
                </c:pt>
                <c:pt idx="295">
                  <c:v>369.8</c:v>
                </c:pt>
                <c:pt idx="296">
                  <c:v>369.9</c:v>
                </c:pt>
                <c:pt idx="297">
                  <c:v>370</c:v>
                </c:pt>
                <c:pt idx="298">
                  <c:v>370.1</c:v>
                </c:pt>
                <c:pt idx="299">
                  <c:v>370.2</c:v>
                </c:pt>
                <c:pt idx="300">
                  <c:v>370.3</c:v>
                </c:pt>
                <c:pt idx="301">
                  <c:v>370.4</c:v>
                </c:pt>
                <c:pt idx="302">
                  <c:v>370.5</c:v>
                </c:pt>
                <c:pt idx="303">
                  <c:v>370.6</c:v>
                </c:pt>
                <c:pt idx="304">
                  <c:v>370.7</c:v>
                </c:pt>
                <c:pt idx="305">
                  <c:v>370.8</c:v>
                </c:pt>
                <c:pt idx="306">
                  <c:v>370.9</c:v>
                </c:pt>
                <c:pt idx="307">
                  <c:v>371</c:v>
                </c:pt>
                <c:pt idx="308">
                  <c:v>371.1</c:v>
                </c:pt>
                <c:pt idx="309">
                  <c:v>371.2</c:v>
                </c:pt>
                <c:pt idx="310">
                  <c:v>371.3</c:v>
                </c:pt>
                <c:pt idx="311">
                  <c:v>371.4</c:v>
                </c:pt>
                <c:pt idx="312">
                  <c:v>371.5</c:v>
                </c:pt>
                <c:pt idx="313">
                  <c:v>371.6</c:v>
                </c:pt>
                <c:pt idx="314">
                  <c:v>371.7</c:v>
                </c:pt>
                <c:pt idx="315">
                  <c:v>371.8</c:v>
                </c:pt>
                <c:pt idx="316">
                  <c:v>371.9</c:v>
                </c:pt>
                <c:pt idx="317">
                  <c:v>372</c:v>
                </c:pt>
                <c:pt idx="318">
                  <c:v>372.1</c:v>
                </c:pt>
                <c:pt idx="319">
                  <c:v>372.2</c:v>
                </c:pt>
                <c:pt idx="320">
                  <c:v>372.3</c:v>
                </c:pt>
                <c:pt idx="321">
                  <c:v>372.4</c:v>
                </c:pt>
                <c:pt idx="322">
                  <c:v>372.5</c:v>
                </c:pt>
                <c:pt idx="323">
                  <c:v>372.6</c:v>
                </c:pt>
                <c:pt idx="324">
                  <c:v>372.7</c:v>
                </c:pt>
                <c:pt idx="325">
                  <c:v>372.8</c:v>
                </c:pt>
                <c:pt idx="326">
                  <c:v>372.9</c:v>
                </c:pt>
                <c:pt idx="327">
                  <c:v>373</c:v>
                </c:pt>
                <c:pt idx="328">
                  <c:v>373.1</c:v>
                </c:pt>
                <c:pt idx="329">
                  <c:v>373.2</c:v>
                </c:pt>
                <c:pt idx="330">
                  <c:v>373.3</c:v>
                </c:pt>
                <c:pt idx="331">
                  <c:v>373.4</c:v>
                </c:pt>
                <c:pt idx="332">
                  <c:v>373.5</c:v>
                </c:pt>
                <c:pt idx="333">
                  <c:v>373.6</c:v>
                </c:pt>
                <c:pt idx="334">
                  <c:v>373.7</c:v>
                </c:pt>
                <c:pt idx="335">
                  <c:v>373.8</c:v>
                </c:pt>
                <c:pt idx="336">
                  <c:v>373.9</c:v>
                </c:pt>
                <c:pt idx="337">
                  <c:v>374</c:v>
                </c:pt>
                <c:pt idx="338">
                  <c:v>374.1</c:v>
                </c:pt>
                <c:pt idx="339">
                  <c:v>374.2</c:v>
                </c:pt>
                <c:pt idx="340">
                  <c:v>374.3</c:v>
                </c:pt>
                <c:pt idx="341">
                  <c:v>374.4</c:v>
                </c:pt>
                <c:pt idx="342">
                  <c:v>374.5</c:v>
                </c:pt>
                <c:pt idx="343">
                  <c:v>374.6</c:v>
                </c:pt>
                <c:pt idx="344">
                  <c:v>374.7</c:v>
                </c:pt>
                <c:pt idx="345">
                  <c:v>374.8</c:v>
                </c:pt>
                <c:pt idx="346">
                  <c:v>374.9</c:v>
                </c:pt>
                <c:pt idx="347">
                  <c:v>375</c:v>
                </c:pt>
                <c:pt idx="348">
                  <c:v>375.1</c:v>
                </c:pt>
                <c:pt idx="349">
                  <c:v>375.2</c:v>
                </c:pt>
                <c:pt idx="350">
                  <c:v>375.3</c:v>
                </c:pt>
                <c:pt idx="351">
                  <c:v>375.4</c:v>
                </c:pt>
                <c:pt idx="352">
                  <c:v>375.5</c:v>
                </c:pt>
                <c:pt idx="353">
                  <c:v>375.6</c:v>
                </c:pt>
                <c:pt idx="354">
                  <c:v>375.7</c:v>
                </c:pt>
                <c:pt idx="355">
                  <c:v>375.8</c:v>
                </c:pt>
                <c:pt idx="356">
                  <c:v>375.9</c:v>
                </c:pt>
                <c:pt idx="357">
                  <c:v>376</c:v>
                </c:pt>
                <c:pt idx="358">
                  <c:v>376.1</c:v>
                </c:pt>
                <c:pt idx="359">
                  <c:v>376.2</c:v>
                </c:pt>
                <c:pt idx="360">
                  <c:v>376.3</c:v>
                </c:pt>
                <c:pt idx="361">
                  <c:v>376.4</c:v>
                </c:pt>
                <c:pt idx="362">
                  <c:v>376.5</c:v>
                </c:pt>
                <c:pt idx="363">
                  <c:v>376.6</c:v>
                </c:pt>
                <c:pt idx="364">
                  <c:v>376.7</c:v>
                </c:pt>
                <c:pt idx="365">
                  <c:v>376.8</c:v>
                </c:pt>
                <c:pt idx="366">
                  <c:v>376.9</c:v>
                </c:pt>
                <c:pt idx="367">
                  <c:v>377</c:v>
                </c:pt>
                <c:pt idx="368">
                  <c:v>377.1</c:v>
                </c:pt>
                <c:pt idx="369">
                  <c:v>377.2</c:v>
                </c:pt>
                <c:pt idx="370">
                  <c:v>377.3</c:v>
                </c:pt>
                <c:pt idx="371">
                  <c:v>377.4</c:v>
                </c:pt>
                <c:pt idx="372">
                  <c:v>377.5</c:v>
                </c:pt>
                <c:pt idx="373">
                  <c:v>377.6</c:v>
                </c:pt>
                <c:pt idx="374">
                  <c:v>377.7</c:v>
                </c:pt>
                <c:pt idx="375">
                  <c:v>377.8</c:v>
                </c:pt>
                <c:pt idx="376">
                  <c:v>377.9</c:v>
                </c:pt>
                <c:pt idx="377">
                  <c:v>378</c:v>
                </c:pt>
                <c:pt idx="378">
                  <c:v>378.1</c:v>
                </c:pt>
                <c:pt idx="379">
                  <c:v>378.2</c:v>
                </c:pt>
                <c:pt idx="380">
                  <c:v>378.3</c:v>
                </c:pt>
                <c:pt idx="381">
                  <c:v>378.4</c:v>
                </c:pt>
                <c:pt idx="382">
                  <c:v>378.5</c:v>
                </c:pt>
                <c:pt idx="383">
                  <c:v>378.6</c:v>
                </c:pt>
                <c:pt idx="384">
                  <c:v>378.7</c:v>
                </c:pt>
                <c:pt idx="385">
                  <c:v>378.8</c:v>
                </c:pt>
                <c:pt idx="386">
                  <c:v>378.9</c:v>
                </c:pt>
                <c:pt idx="387">
                  <c:v>379</c:v>
                </c:pt>
                <c:pt idx="388">
                  <c:v>379.1</c:v>
                </c:pt>
                <c:pt idx="389">
                  <c:v>379.2</c:v>
                </c:pt>
                <c:pt idx="390">
                  <c:v>379.3</c:v>
                </c:pt>
                <c:pt idx="391">
                  <c:v>379.4</c:v>
                </c:pt>
                <c:pt idx="392">
                  <c:v>379.5</c:v>
                </c:pt>
                <c:pt idx="393">
                  <c:v>379.6</c:v>
                </c:pt>
                <c:pt idx="394">
                  <c:v>379.7</c:v>
                </c:pt>
                <c:pt idx="395">
                  <c:v>379.8</c:v>
                </c:pt>
                <c:pt idx="396">
                  <c:v>379.9</c:v>
                </c:pt>
                <c:pt idx="397">
                  <c:v>380</c:v>
                </c:pt>
                <c:pt idx="398">
                  <c:v>380.1</c:v>
                </c:pt>
                <c:pt idx="399">
                  <c:v>380.2</c:v>
                </c:pt>
                <c:pt idx="400">
                  <c:v>380.3</c:v>
                </c:pt>
                <c:pt idx="401">
                  <c:v>380.4</c:v>
                </c:pt>
                <c:pt idx="402">
                  <c:v>380.5</c:v>
                </c:pt>
                <c:pt idx="403">
                  <c:v>380.6</c:v>
                </c:pt>
                <c:pt idx="404">
                  <c:v>380.7</c:v>
                </c:pt>
                <c:pt idx="405">
                  <c:v>380.8</c:v>
                </c:pt>
                <c:pt idx="406">
                  <c:v>380.9</c:v>
                </c:pt>
                <c:pt idx="407">
                  <c:v>381</c:v>
                </c:pt>
                <c:pt idx="408">
                  <c:v>381.1</c:v>
                </c:pt>
                <c:pt idx="409">
                  <c:v>381.2</c:v>
                </c:pt>
                <c:pt idx="410">
                  <c:v>381.3</c:v>
                </c:pt>
                <c:pt idx="411">
                  <c:v>381.4</c:v>
                </c:pt>
                <c:pt idx="412">
                  <c:v>381.5</c:v>
                </c:pt>
                <c:pt idx="413">
                  <c:v>381.6</c:v>
                </c:pt>
                <c:pt idx="414">
                  <c:v>381.7</c:v>
                </c:pt>
                <c:pt idx="415">
                  <c:v>381.8</c:v>
                </c:pt>
                <c:pt idx="416">
                  <c:v>381.9</c:v>
                </c:pt>
                <c:pt idx="417">
                  <c:v>382</c:v>
                </c:pt>
                <c:pt idx="418">
                  <c:v>382.1</c:v>
                </c:pt>
                <c:pt idx="419">
                  <c:v>382.2</c:v>
                </c:pt>
                <c:pt idx="420">
                  <c:v>382.3</c:v>
                </c:pt>
                <c:pt idx="421">
                  <c:v>382.4</c:v>
                </c:pt>
                <c:pt idx="422">
                  <c:v>382.5</c:v>
                </c:pt>
                <c:pt idx="423">
                  <c:v>382.6</c:v>
                </c:pt>
                <c:pt idx="424">
                  <c:v>382.7</c:v>
                </c:pt>
                <c:pt idx="425">
                  <c:v>382.8</c:v>
                </c:pt>
                <c:pt idx="426">
                  <c:v>382.9</c:v>
                </c:pt>
                <c:pt idx="427">
                  <c:v>383</c:v>
                </c:pt>
                <c:pt idx="428">
                  <c:v>383.1</c:v>
                </c:pt>
                <c:pt idx="429">
                  <c:v>383.2</c:v>
                </c:pt>
                <c:pt idx="430">
                  <c:v>383.3</c:v>
                </c:pt>
                <c:pt idx="431">
                  <c:v>383.4</c:v>
                </c:pt>
                <c:pt idx="432">
                  <c:v>383.5</c:v>
                </c:pt>
                <c:pt idx="433">
                  <c:v>383.6</c:v>
                </c:pt>
                <c:pt idx="434">
                  <c:v>383.7</c:v>
                </c:pt>
                <c:pt idx="435">
                  <c:v>383.8</c:v>
                </c:pt>
                <c:pt idx="436">
                  <c:v>383.9</c:v>
                </c:pt>
                <c:pt idx="437">
                  <c:v>384</c:v>
                </c:pt>
                <c:pt idx="438">
                  <c:v>384.1</c:v>
                </c:pt>
                <c:pt idx="439">
                  <c:v>384.2</c:v>
                </c:pt>
                <c:pt idx="440">
                  <c:v>384.3</c:v>
                </c:pt>
                <c:pt idx="441">
                  <c:v>384.4</c:v>
                </c:pt>
                <c:pt idx="442">
                  <c:v>384.5</c:v>
                </c:pt>
                <c:pt idx="443">
                  <c:v>384.6</c:v>
                </c:pt>
                <c:pt idx="444">
                  <c:v>384.7</c:v>
                </c:pt>
                <c:pt idx="445">
                  <c:v>384.8</c:v>
                </c:pt>
                <c:pt idx="446">
                  <c:v>384.9</c:v>
                </c:pt>
                <c:pt idx="447">
                  <c:v>385</c:v>
                </c:pt>
                <c:pt idx="448">
                  <c:v>385.1</c:v>
                </c:pt>
                <c:pt idx="449">
                  <c:v>385.2</c:v>
                </c:pt>
                <c:pt idx="450">
                  <c:v>385.3</c:v>
                </c:pt>
                <c:pt idx="451">
                  <c:v>385.4</c:v>
                </c:pt>
                <c:pt idx="452">
                  <c:v>385.5</c:v>
                </c:pt>
                <c:pt idx="453">
                  <c:v>385.6</c:v>
                </c:pt>
                <c:pt idx="454">
                  <c:v>385.7</c:v>
                </c:pt>
                <c:pt idx="455">
                  <c:v>385.8</c:v>
                </c:pt>
                <c:pt idx="456">
                  <c:v>385.9</c:v>
                </c:pt>
                <c:pt idx="457">
                  <c:v>386</c:v>
                </c:pt>
                <c:pt idx="458">
                  <c:v>386.1</c:v>
                </c:pt>
                <c:pt idx="459">
                  <c:v>386.2</c:v>
                </c:pt>
                <c:pt idx="460">
                  <c:v>386.3</c:v>
                </c:pt>
                <c:pt idx="461">
                  <c:v>386.4</c:v>
                </c:pt>
                <c:pt idx="462">
                  <c:v>386.5</c:v>
                </c:pt>
                <c:pt idx="463">
                  <c:v>386.6</c:v>
                </c:pt>
                <c:pt idx="464">
                  <c:v>386.7</c:v>
                </c:pt>
                <c:pt idx="465">
                  <c:v>386.8</c:v>
                </c:pt>
                <c:pt idx="466">
                  <c:v>386.9</c:v>
                </c:pt>
                <c:pt idx="467">
                  <c:v>387</c:v>
                </c:pt>
                <c:pt idx="468">
                  <c:v>387.1</c:v>
                </c:pt>
                <c:pt idx="469">
                  <c:v>387.2</c:v>
                </c:pt>
                <c:pt idx="470">
                  <c:v>387.3</c:v>
                </c:pt>
                <c:pt idx="471">
                  <c:v>387.4</c:v>
                </c:pt>
                <c:pt idx="472">
                  <c:v>387.5</c:v>
                </c:pt>
                <c:pt idx="473">
                  <c:v>387.6</c:v>
                </c:pt>
                <c:pt idx="474">
                  <c:v>387.7</c:v>
                </c:pt>
                <c:pt idx="475">
                  <c:v>387.8</c:v>
                </c:pt>
                <c:pt idx="476">
                  <c:v>387.9</c:v>
                </c:pt>
                <c:pt idx="477">
                  <c:v>388</c:v>
                </c:pt>
                <c:pt idx="478">
                  <c:v>388.1</c:v>
                </c:pt>
                <c:pt idx="479">
                  <c:v>388.2</c:v>
                </c:pt>
                <c:pt idx="480">
                  <c:v>388.3</c:v>
                </c:pt>
                <c:pt idx="481">
                  <c:v>388.4</c:v>
                </c:pt>
                <c:pt idx="482">
                  <c:v>388.5</c:v>
                </c:pt>
                <c:pt idx="483">
                  <c:v>388.6</c:v>
                </c:pt>
                <c:pt idx="484">
                  <c:v>388.7</c:v>
                </c:pt>
                <c:pt idx="485">
                  <c:v>388.8</c:v>
                </c:pt>
                <c:pt idx="486">
                  <c:v>388.9</c:v>
                </c:pt>
                <c:pt idx="487">
                  <c:v>389</c:v>
                </c:pt>
                <c:pt idx="488">
                  <c:v>389.1</c:v>
                </c:pt>
                <c:pt idx="489">
                  <c:v>389.2</c:v>
                </c:pt>
                <c:pt idx="490">
                  <c:v>389.3</c:v>
                </c:pt>
                <c:pt idx="491">
                  <c:v>389.4</c:v>
                </c:pt>
                <c:pt idx="492">
                  <c:v>389.5</c:v>
                </c:pt>
                <c:pt idx="493">
                  <c:v>389.6</c:v>
                </c:pt>
                <c:pt idx="494">
                  <c:v>389.7</c:v>
                </c:pt>
                <c:pt idx="495">
                  <c:v>389.8</c:v>
                </c:pt>
                <c:pt idx="496">
                  <c:v>389.9</c:v>
                </c:pt>
                <c:pt idx="497">
                  <c:v>390</c:v>
                </c:pt>
                <c:pt idx="498">
                  <c:v>390.1</c:v>
                </c:pt>
                <c:pt idx="499">
                  <c:v>390.2</c:v>
                </c:pt>
                <c:pt idx="500">
                  <c:v>390.3</c:v>
                </c:pt>
                <c:pt idx="501">
                  <c:v>390.4</c:v>
                </c:pt>
                <c:pt idx="502">
                  <c:v>390.5</c:v>
                </c:pt>
                <c:pt idx="503">
                  <c:v>390.6</c:v>
                </c:pt>
                <c:pt idx="504">
                  <c:v>390.7</c:v>
                </c:pt>
                <c:pt idx="505">
                  <c:v>390.8</c:v>
                </c:pt>
                <c:pt idx="506">
                  <c:v>390.9</c:v>
                </c:pt>
                <c:pt idx="507">
                  <c:v>391</c:v>
                </c:pt>
                <c:pt idx="508">
                  <c:v>391.1</c:v>
                </c:pt>
                <c:pt idx="509">
                  <c:v>391.2</c:v>
                </c:pt>
                <c:pt idx="510">
                  <c:v>391.3</c:v>
                </c:pt>
                <c:pt idx="511">
                  <c:v>391.4</c:v>
                </c:pt>
                <c:pt idx="512">
                  <c:v>391.5</c:v>
                </c:pt>
                <c:pt idx="513">
                  <c:v>391.6</c:v>
                </c:pt>
                <c:pt idx="514">
                  <c:v>391.7</c:v>
                </c:pt>
                <c:pt idx="515">
                  <c:v>391.8</c:v>
                </c:pt>
                <c:pt idx="516">
                  <c:v>391.9</c:v>
                </c:pt>
                <c:pt idx="517">
                  <c:v>392</c:v>
                </c:pt>
                <c:pt idx="518">
                  <c:v>392.1</c:v>
                </c:pt>
                <c:pt idx="519">
                  <c:v>392.2</c:v>
                </c:pt>
                <c:pt idx="520">
                  <c:v>392.3</c:v>
                </c:pt>
                <c:pt idx="521">
                  <c:v>392.4</c:v>
                </c:pt>
                <c:pt idx="522">
                  <c:v>392.5</c:v>
                </c:pt>
                <c:pt idx="523">
                  <c:v>392.6</c:v>
                </c:pt>
                <c:pt idx="524">
                  <c:v>392.7</c:v>
                </c:pt>
                <c:pt idx="525">
                  <c:v>392.8</c:v>
                </c:pt>
                <c:pt idx="526">
                  <c:v>392.9</c:v>
                </c:pt>
                <c:pt idx="527">
                  <c:v>393</c:v>
                </c:pt>
                <c:pt idx="528">
                  <c:v>393.1</c:v>
                </c:pt>
                <c:pt idx="529">
                  <c:v>393.2</c:v>
                </c:pt>
                <c:pt idx="530">
                  <c:v>393.3</c:v>
                </c:pt>
                <c:pt idx="531">
                  <c:v>393.4</c:v>
                </c:pt>
                <c:pt idx="532">
                  <c:v>393.5</c:v>
                </c:pt>
                <c:pt idx="533">
                  <c:v>393.6</c:v>
                </c:pt>
                <c:pt idx="534">
                  <c:v>393.7</c:v>
                </c:pt>
                <c:pt idx="535">
                  <c:v>393.8</c:v>
                </c:pt>
                <c:pt idx="536">
                  <c:v>393.9</c:v>
                </c:pt>
                <c:pt idx="537">
                  <c:v>394</c:v>
                </c:pt>
                <c:pt idx="538">
                  <c:v>394.1</c:v>
                </c:pt>
                <c:pt idx="539">
                  <c:v>394.2</c:v>
                </c:pt>
                <c:pt idx="540">
                  <c:v>394.3</c:v>
                </c:pt>
                <c:pt idx="541">
                  <c:v>394.4</c:v>
                </c:pt>
                <c:pt idx="542">
                  <c:v>394.5</c:v>
                </c:pt>
                <c:pt idx="543">
                  <c:v>394.6</c:v>
                </c:pt>
                <c:pt idx="544">
                  <c:v>394.7</c:v>
                </c:pt>
                <c:pt idx="545">
                  <c:v>394.8</c:v>
                </c:pt>
                <c:pt idx="546">
                  <c:v>394.9</c:v>
                </c:pt>
                <c:pt idx="547">
                  <c:v>395</c:v>
                </c:pt>
                <c:pt idx="548">
                  <c:v>395.1</c:v>
                </c:pt>
                <c:pt idx="549">
                  <c:v>395.2</c:v>
                </c:pt>
                <c:pt idx="550">
                  <c:v>395.3</c:v>
                </c:pt>
                <c:pt idx="551">
                  <c:v>395.4</c:v>
                </c:pt>
                <c:pt idx="552">
                  <c:v>395.5</c:v>
                </c:pt>
                <c:pt idx="553">
                  <c:v>395.6</c:v>
                </c:pt>
                <c:pt idx="554">
                  <c:v>395.7</c:v>
                </c:pt>
                <c:pt idx="555">
                  <c:v>395.8</c:v>
                </c:pt>
                <c:pt idx="556">
                  <c:v>395.9</c:v>
                </c:pt>
                <c:pt idx="557">
                  <c:v>396</c:v>
                </c:pt>
                <c:pt idx="558">
                  <c:v>396.1</c:v>
                </c:pt>
                <c:pt idx="559">
                  <c:v>396.2</c:v>
                </c:pt>
                <c:pt idx="560">
                  <c:v>396.3</c:v>
                </c:pt>
                <c:pt idx="561">
                  <c:v>396.4</c:v>
                </c:pt>
                <c:pt idx="562">
                  <c:v>396.5</c:v>
                </c:pt>
                <c:pt idx="563">
                  <c:v>396.6</c:v>
                </c:pt>
                <c:pt idx="564">
                  <c:v>396.7</c:v>
                </c:pt>
                <c:pt idx="565">
                  <c:v>396.8</c:v>
                </c:pt>
                <c:pt idx="566">
                  <c:v>396.9</c:v>
                </c:pt>
                <c:pt idx="567">
                  <c:v>397</c:v>
                </c:pt>
                <c:pt idx="568">
                  <c:v>397.1</c:v>
                </c:pt>
                <c:pt idx="569">
                  <c:v>397.2</c:v>
                </c:pt>
                <c:pt idx="570">
                  <c:v>397.3</c:v>
                </c:pt>
                <c:pt idx="571">
                  <c:v>397.4</c:v>
                </c:pt>
                <c:pt idx="572">
                  <c:v>397.5</c:v>
                </c:pt>
                <c:pt idx="573">
                  <c:v>397.6</c:v>
                </c:pt>
                <c:pt idx="574">
                  <c:v>397.7</c:v>
                </c:pt>
                <c:pt idx="575">
                  <c:v>397.8</c:v>
                </c:pt>
                <c:pt idx="576">
                  <c:v>397.9</c:v>
                </c:pt>
                <c:pt idx="577">
                  <c:v>398</c:v>
                </c:pt>
                <c:pt idx="578">
                  <c:v>398.1</c:v>
                </c:pt>
                <c:pt idx="579">
                  <c:v>398.2</c:v>
                </c:pt>
                <c:pt idx="580">
                  <c:v>398.3</c:v>
                </c:pt>
                <c:pt idx="581">
                  <c:v>398.4</c:v>
                </c:pt>
                <c:pt idx="582">
                  <c:v>398.5</c:v>
                </c:pt>
                <c:pt idx="583">
                  <c:v>398.6</c:v>
                </c:pt>
                <c:pt idx="584">
                  <c:v>398.7</c:v>
                </c:pt>
                <c:pt idx="585">
                  <c:v>398.8</c:v>
                </c:pt>
                <c:pt idx="586">
                  <c:v>398.9</c:v>
                </c:pt>
                <c:pt idx="587">
                  <c:v>399</c:v>
                </c:pt>
                <c:pt idx="588">
                  <c:v>399.1</c:v>
                </c:pt>
                <c:pt idx="589">
                  <c:v>399.2</c:v>
                </c:pt>
                <c:pt idx="590">
                  <c:v>399.3</c:v>
                </c:pt>
                <c:pt idx="591">
                  <c:v>399.4</c:v>
                </c:pt>
                <c:pt idx="592">
                  <c:v>399.5</c:v>
                </c:pt>
                <c:pt idx="593">
                  <c:v>399.6</c:v>
                </c:pt>
                <c:pt idx="594">
                  <c:v>399.7</c:v>
                </c:pt>
                <c:pt idx="595">
                  <c:v>399.8</c:v>
                </c:pt>
                <c:pt idx="596">
                  <c:v>399.9</c:v>
                </c:pt>
                <c:pt idx="597">
                  <c:v>400</c:v>
                </c:pt>
                <c:pt idx="598">
                  <c:v>400.1</c:v>
                </c:pt>
                <c:pt idx="599">
                  <c:v>400.2</c:v>
                </c:pt>
                <c:pt idx="600">
                  <c:v>400.3</c:v>
                </c:pt>
                <c:pt idx="601">
                  <c:v>400.4</c:v>
                </c:pt>
                <c:pt idx="602">
                  <c:v>400.5</c:v>
                </c:pt>
                <c:pt idx="603">
                  <c:v>400.6</c:v>
                </c:pt>
                <c:pt idx="604">
                  <c:v>400.7</c:v>
                </c:pt>
                <c:pt idx="605">
                  <c:v>400.8</c:v>
                </c:pt>
                <c:pt idx="606">
                  <c:v>400.9</c:v>
                </c:pt>
                <c:pt idx="607">
                  <c:v>401</c:v>
                </c:pt>
                <c:pt idx="608">
                  <c:v>401.1</c:v>
                </c:pt>
                <c:pt idx="609">
                  <c:v>401.2</c:v>
                </c:pt>
                <c:pt idx="610">
                  <c:v>401.3</c:v>
                </c:pt>
                <c:pt idx="611">
                  <c:v>401.4</c:v>
                </c:pt>
                <c:pt idx="612">
                  <c:v>401.5</c:v>
                </c:pt>
                <c:pt idx="613">
                  <c:v>401.6</c:v>
                </c:pt>
                <c:pt idx="614">
                  <c:v>401.7</c:v>
                </c:pt>
                <c:pt idx="615">
                  <c:v>401.8</c:v>
                </c:pt>
                <c:pt idx="616">
                  <c:v>401.9</c:v>
                </c:pt>
                <c:pt idx="617">
                  <c:v>402</c:v>
                </c:pt>
                <c:pt idx="618">
                  <c:v>402.1</c:v>
                </c:pt>
                <c:pt idx="619">
                  <c:v>402.2</c:v>
                </c:pt>
                <c:pt idx="620">
                  <c:v>402.3</c:v>
                </c:pt>
                <c:pt idx="621">
                  <c:v>402.4</c:v>
                </c:pt>
                <c:pt idx="622">
                  <c:v>402.5</c:v>
                </c:pt>
                <c:pt idx="623">
                  <c:v>402.6</c:v>
                </c:pt>
                <c:pt idx="624">
                  <c:v>402.7</c:v>
                </c:pt>
                <c:pt idx="625">
                  <c:v>402.8</c:v>
                </c:pt>
                <c:pt idx="626">
                  <c:v>402.9</c:v>
                </c:pt>
                <c:pt idx="627">
                  <c:v>403</c:v>
                </c:pt>
                <c:pt idx="628">
                  <c:v>403.1</c:v>
                </c:pt>
                <c:pt idx="629">
                  <c:v>403.2</c:v>
                </c:pt>
                <c:pt idx="630">
                  <c:v>403.3</c:v>
                </c:pt>
                <c:pt idx="631">
                  <c:v>403.4</c:v>
                </c:pt>
                <c:pt idx="632">
                  <c:v>403.5</c:v>
                </c:pt>
                <c:pt idx="633">
                  <c:v>403.6</c:v>
                </c:pt>
                <c:pt idx="634">
                  <c:v>403.7</c:v>
                </c:pt>
                <c:pt idx="635">
                  <c:v>403.8</c:v>
                </c:pt>
                <c:pt idx="636">
                  <c:v>403.9</c:v>
                </c:pt>
                <c:pt idx="637">
                  <c:v>404</c:v>
                </c:pt>
                <c:pt idx="638">
                  <c:v>404.1</c:v>
                </c:pt>
                <c:pt idx="639">
                  <c:v>404.2</c:v>
                </c:pt>
                <c:pt idx="640">
                  <c:v>404.3</c:v>
                </c:pt>
                <c:pt idx="641">
                  <c:v>404.4</c:v>
                </c:pt>
                <c:pt idx="642">
                  <c:v>404.5</c:v>
                </c:pt>
                <c:pt idx="643">
                  <c:v>404.6</c:v>
                </c:pt>
                <c:pt idx="644">
                  <c:v>404.7</c:v>
                </c:pt>
                <c:pt idx="645">
                  <c:v>404.8</c:v>
                </c:pt>
                <c:pt idx="646">
                  <c:v>404.9</c:v>
                </c:pt>
                <c:pt idx="647">
                  <c:v>405</c:v>
                </c:pt>
                <c:pt idx="648">
                  <c:v>405.1</c:v>
                </c:pt>
                <c:pt idx="649">
                  <c:v>405.2</c:v>
                </c:pt>
                <c:pt idx="650">
                  <c:v>405.3</c:v>
                </c:pt>
                <c:pt idx="651">
                  <c:v>405.4</c:v>
                </c:pt>
                <c:pt idx="652">
                  <c:v>405.5</c:v>
                </c:pt>
                <c:pt idx="653">
                  <c:v>405.6</c:v>
                </c:pt>
                <c:pt idx="654">
                  <c:v>405.7</c:v>
                </c:pt>
                <c:pt idx="655">
                  <c:v>405.8</c:v>
                </c:pt>
                <c:pt idx="656">
                  <c:v>405.9</c:v>
                </c:pt>
                <c:pt idx="657">
                  <c:v>406</c:v>
                </c:pt>
                <c:pt idx="658">
                  <c:v>406.1</c:v>
                </c:pt>
                <c:pt idx="659">
                  <c:v>406.2</c:v>
                </c:pt>
                <c:pt idx="660">
                  <c:v>406.3</c:v>
                </c:pt>
                <c:pt idx="661">
                  <c:v>406.4</c:v>
                </c:pt>
                <c:pt idx="662">
                  <c:v>406.5</c:v>
                </c:pt>
                <c:pt idx="663">
                  <c:v>406.6</c:v>
                </c:pt>
                <c:pt idx="664">
                  <c:v>406.7</c:v>
                </c:pt>
                <c:pt idx="665">
                  <c:v>406.8</c:v>
                </c:pt>
                <c:pt idx="666">
                  <c:v>406.9</c:v>
                </c:pt>
                <c:pt idx="667">
                  <c:v>407</c:v>
                </c:pt>
                <c:pt idx="668">
                  <c:v>407.1</c:v>
                </c:pt>
                <c:pt idx="669">
                  <c:v>407.2</c:v>
                </c:pt>
                <c:pt idx="670">
                  <c:v>407.3</c:v>
                </c:pt>
                <c:pt idx="671">
                  <c:v>407.4</c:v>
                </c:pt>
                <c:pt idx="672">
                  <c:v>407.5</c:v>
                </c:pt>
                <c:pt idx="673">
                  <c:v>407.6</c:v>
                </c:pt>
                <c:pt idx="674">
                  <c:v>407.7</c:v>
                </c:pt>
                <c:pt idx="675">
                  <c:v>407.8</c:v>
                </c:pt>
                <c:pt idx="676">
                  <c:v>407.9</c:v>
                </c:pt>
                <c:pt idx="677">
                  <c:v>408</c:v>
                </c:pt>
                <c:pt idx="678">
                  <c:v>408.1</c:v>
                </c:pt>
                <c:pt idx="679">
                  <c:v>408.2</c:v>
                </c:pt>
                <c:pt idx="680">
                  <c:v>408.3</c:v>
                </c:pt>
                <c:pt idx="681">
                  <c:v>408.4</c:v>
                </c:pt>
                <c:pt idx="682">
                  <c:v>408.5</c:v>
                </c:pt>
                <c:pt idx="683">
                  <c:v>408.6</c:v>
                </c:pt>
                <c:pt idx="684">
                  <c:v>408.7</c:v>
                </c:pt>
                <c:pt idx="685">
                  <c:v>408.8</c:v>
                </c:pt>
                <c:pt idx="686">
                  <c:v>408.9</c:v>
                </c:pt>
                <c:pt idx="687">
                  <c:v>409</c:v>
                </c:pt>
                <c:pt idx="688">
                  <c:v>409.1</c:v>
                </c:pt>
                <c:pt idx="689">
                  <c:v>409.2</c:v>
                </c:pt>
                <c:pt idx="690">
                  <c:v>409.3</c:v>
                </c:pt>
                <c:pt idx="691">
                  <c:v>409.4</c:v>
                </c:pt>
                <c:pt idx="692">
                  <c:v>409.5</c:v>
                </c:pt>
                <c:pt idx="693">
                  <c:v>409.6</c:v>
                </c:pt>
                <c:pt idx="694">
                  <c:v>409.7</c:v>
                </c:pt>
                <c:pt idx="695">
                  <c:v>409.8</c:v>
                </c:pt>
                <c:pt idx="696">
                  <c:v>409.9</c:v>
                </c:pt>
                <c:pt idx="697">
                  <c:v>410</c:v>
                </c:pt>
                <c:pt idx="698">
                  <c:v>410.1</c:v>
                </c:pt>
                <c:pt idx="699">
                  <c:v>410.2</c:v>
                </c:pt>
                <c:pt idx="700">
                  <c:v>410.3</c:v>
                </c:pt>
                <c:pt idx="701">
                  <c:v>410.4</c:v>
                </c:pt>
                <c:pt idx="702">
                  <c:v>410.5</c:v>
                </c:pt>
                <c:pt idx="703">
                  <c:v>410.6</c:v>
                </c:pt>
                <c:pt idx="704">
                  <c:v>410.7</c:v>
                </c:pt>
                <c:pt idx="705">
                  <c:v>410.8</c:v>
                </c:pt>
                <c:pt idx="706">
                  <c:v>410.9</c:v>
                </c:pt>
                <c:pt idx="707">
                  <c:v>411</c:v>
                </c:pt>
                <c:pt idx="708">
                  <c:v>411.1</c:v>
                </c:pt>
                <c:pt idx="709">
                  <c:v>411.2</c:v>
                </c:pt>
                <c:pt idx="710">
                  <c:v>411.3</c:v>
                </c:pt>
                <c:pt idx="711">
                  <c:v>411.4</c:v>
                </c:pt>
                <c:pt idx="712">
                  <c:v>411.5</c:v>
                </c:pt>
                <c:pt idx="713">
                  <c:v>411.6</c:v>
                </c:pt>
                <c:pt idx="714">
                  <c:v>411.7</c:v>
                </c:pt>
                <c:pt idx="715">
                  <c:v>411.8</c:v>
                </c:pt>
                <c:pt idx="716">
                  <c:v>411.9</c:v>
                </c:pt>
                <c:pt idx="717">
                  <c:v>412</c:v>
                </c:pt>
                <c:pt idx="718">
                  <c:v>412.1</c:v>
                </c:pt>
                <c:pt idx="719">
                  <c:v>412.2</c:v>
                </c:pt>
                <c:pt idx="720">
                  <c:v>412.3</c:v>
                </c:pt>
                <c:pt idx="721">
                  <c:v>412.4</c:v>
                </c:pt>
                <c:pt idx="722">
                  <c:v>412.5</c:v>
                </c:pt>
                <c:pt idx="723">
                  <c:v>412.6</c:v>
                </c:pt>
                <c:pt idx="724">
                  <c:v>412.7</c:v>
                </c:pt>
                <c:pt idx="725">
                  <c:v>412.8</c:v>
                </c:pt>
                <c:pt idx="726">
                  <c:v>412.9</c:v>
                </c:pt>
                <c:pt idx="727">
                  <c:v>413</c:v>
                </c:pt>
                <c:pt idx="728">
                  <c:v>413.1</c:v>
                </c:pt>
                <c:pt idx="729">
                  <c:v>413.2</c:v>
                </c:pt>
                <c:pt idx="730">
                  <c:v>413.3</c:v>
                </c:pt>
                <c:pt idx="731">
                  <c:v>413.4</c:v>
                </c:pt>
                <c:pt idx="732">
                  <c:v>413.5</c:v>
                </c:pt>
                <c:pt idx="733">
                  <c:v>413.6</c:v>
                </c:pt>
                <c:pt idx="734">
                  <c:v>413.7</c:v>
                </c:pt>
                <c:pt idx="735">
                  <c:v>413.8</c:v>
                </c:pt>
                <c:pt idx="736">
                  <c:v>413.9</c:v>
                </c:pt>
                <c:pt idx="737">
                  <c:v>414</c:v>
                </c:pt>
                <c:pt idx="738">
                  <c:v>414.1</c:v>
                </c:pt>
                <c:pt idx="739">
                  <c:v>414.2</c:v>
                </c:pt>
                <c:pt idx="740">
                  <c:v>414.3</c:v>
                </c:pt>
                <c:pt idx="741">
                  <c:v>414.4</c:v>
                </c:pt>
                <c:pt idx="742">
                  <c:v>414.5</c:v>
                </c:pt>
                <c:pt idx="743">
                  <c:v>414.6</c:v>
                </c:pt>
                <c:pt idx="744">
                  <c:v>414.7</c:v>
                </c:pt>
                <c:pt idx="745">
                  <c:v>414.8</c:v>
                </c:pt>
                <c:pt idx="746">
                  <c:v>414.9</c:v>
                </c:pt>
                <c:pt idx="747">
                  <c:v>415</c:v>
                </c:pt>
                <c:pt idx="748">
                  <c:v>415.1</c:v>
                </c:pt>
                <c:pt idx="749">
                  <c:v>415.2</c:v>
                </c:pt>
                <c:pt idx="750">
                  <c:v>415.3</c:v>
                </c:pt>
                <c:pt idx="751">
                  <c:v>415.4</c:v>
                </c:pt>
                <c:pt idx="752">
                  <c:v>415.5</c:v>
                </c:pt>
                <c:pt idx="753">
                  <c:v>415.6</c:v>
                </c:pt>
                <c:pt idx="754">
                  <c:v>415.7</c:v>
                </c:pt>
                <c:pt idx="755">
                  <c:v>415.8</c:v>
                </c:pt>
                <c:pt idx="756">
                  <c:v>415.9</c:v>
                </c:pt>
                <c:pt idx="757">
                  <c:v>416</c:v>
                </c:pt>
                <c:pt idx="758">
                  <c:v>416.1</c:v>
                </c:pt>
                <c:pt idx="759">
                  <c:v>416.2</c:v>
                </c:pt>
                <c:pt idx="760">
                  <c:v>416.3</c:v>
                </c:pt>
                <c:pt idx="761">
                  <c:v>416.4</c:v>
                </c:pt>
                <c:pt idx="762">
                  <c:v>416.5</c:v>
                </c:pt>
                <c:pt idx="763">
                  <c:v>416.6</c:v>
                </c:pt>
                <c:pt idx="764">
                  <c:v>416.7</c:v>
                </c:pt>
                <c:pt idx="765">
                  <c:v>416.8</c:v>
                </c:pt>
                <c:pt idx="766">
                  <c:v>416.9</c:v>
                </c:pt>
                <c:pt idx="767">
                  <c:v>417</c:v>
                </c:pt>
                <c:pt idx="768">
                  <c:v>417.1</c:v>
                </c:pt>
                <c:pt idx="769">
                  <c:v>417.2</c:v>
                </c:pt>
                <c:pt idx="770">
                  <c:v>417.3</c:v>
                </c:pt>
                <c:pt idx="771">
                  <c:v>417.4</c:v>
                </c:pt>
                <c:pt idx="772">
                  <c:v>417.5</c:v>
                </c:pt>
                <c:pt idx="773">
                  <c:v>417.6</c:v>
                </c:pt>
                <c:pt idx="774">
                  <c:v>417.7</c:v>
                </c:pt>
                <c:pt idx="775">
                  <c:v>417.8</c:v>
                </c:pt>
                <c:pt idx="776">
                  <c:v>417.9</c:v>
                </c:pt>
                <c:pt idx="777">
                  <c:v>418</c:v>
                </c:pt>
                <c:pt idx="778">
                  <c:v>418.1</c:v>
                </c:pt>
                <c:pt idx="779">
                  <c:v>418.2</c:v>
                </c:pt>
                <c:pt idx="780">
                  <c:v>418.3</c:v>
                </c:pt>
                <c:pt idx="781">
                  <c:v>418.4</c:v>
                </c:pt>
                <c:pt idx="782">
                  <c:v>418.5</c:v>
                </c:pt>
                <c:pt idx="783">
                  <c:v>418.6</c:v>
                </c:pt>
                <c:pt idx="784">
                  <c:v>418.7</c:v>
                </c:pt>
                <c:pt idx="785">
                  <c:v>418.8</c:v>
                </c:pt>
                <c:pt idx="786">
                  <c:v>418.9</c:v>
                </c:pt>
                <c:pt idx="787">
                  <c:v>419</c:v>
                </c:pt>
                <c:pt idx="788">
                  <c:v>419.1</c:v>
                </c:pt>
                <c:pt idx="789">
                  <c:v>419.2</c:v>
                </c:pt>
                <c:pt idx="790">
                  <c:v>419.3</c:v>
                </c:pt>
                <c:pt idx="791">
                  <c:v>419.4</c:v>
                </c:pt>
                <c:pt idx="792">
                  <c:v>419.5</c:v>
                </c:pt>
                <c:pt idx="793">
                  <c:v>419.6</c:v>
                </c:pt>
                <c:pt idx="794">
                  <c:v>419.7</c:v>
                </c:pt>
                <c:pt idx="795">
                  <c:v>419.8</c:v>
                </c:pt>
                <c:pt idx="796">
                  <c:v>419.9</c:v>
                </c:pt>
                <c:pt idx="797">
                  <c:v>420</c:v>
                </c:pt>
                <c:pt idx="798">
                  <c:v>420.1</c:v>
                </c:pt>
                <c:pt idx="799">
                  <c:v>420.2</c:v>
                </c:pt>
                <c:pt idx="800">
                  <c:v>420.3</c:v>
                </c:pt>
                <c:pt idx="801">
                  <c:v>420.4</c:v>
                </c:pt>
                <c:pt idx="802">
                  <c:v>420.5</c:v>
                </c:pt>
                <c:pt idx="803">
                  <c:v>420.6</c:v>
                </c:pt>
                <c:pt idx="804">
                  <c:v>420.7</c:v>
                </c:pt>
                <c:pt idx="805">
                  <c:v>420.8</c:v>
                </c:pt>
                <c:pt idx="806">
                  <c:v>420.9</c:v>
                </c:pt>
                <c:pt idx="807">
                  <c:v>421</c:v>
                </c:pt>
                <c:pt idx="808">
                  <c:v>421.1</c:v>
                </c:pt>
                <c:pt idx="809">
                  <c:v>421.2</c:v>
                </c:pt>
                <c:pt idx="810">
                  <c:v>421.3</c:v>
                </c:pt>
                <c:pt idx="811">
                  <c:v>421.4</c:v>
                </c:pt>
                <c:pt idx="812">
                  <c:v>421.5</c:v>
                </c:pt>
                <c:pt idx="813">
                  <c:v>421.6</c:v>
                </c:pt>
                <c:pt idx="814">
                  <c:v>421.7</c:v>
                </c:pt>
                <c:pt idx="815">
                  <c:v>421.8</c:v>
                </c:pt>
                <c:pt idx="816">
                  <c:v>421.9</c:v>
                </c:pt>
                <c:pt idx="817">
                  <c:v>422</c:v>
                </c:pt>
                <c:pt idx="818">
                  <c:v>422.1</c:v>
                </c:pt>
                <c:pt idx="819">
                  <c:v>422.2</c:v>
                </c:pt>
                <c:pt idx="820">
                  <c:v>422.3</c:v>
                </c:pt>
                <c:pt idx="821">
                  <c:v>422.4</c:v>
                </c:pt>
                <c:pt idx="822">
                  <c:v>422.5</c:v>
                </c:pt>
                <c:pt idx="823">
                  <c:v>422.6</c:v>
                </c:pt>
                <c:pt idx="824">
                  <c:v>422.7</c:v>
                </c:pt>
                <c:pt idx="825">
                  <c:v>422.8</c:v>
                </c:pt>
                <c:pt idx="826">
                  <c:v>422.9</c:v>
                </c:pt>
                <c:pt idx="827">
                  <c:v>423</c:v>
                </c:pt>
                <c:pt idx="828">
                  <c:v>423.1</c:v>
                </c:pt>
                <c:pt idx="829">
                  <c:v>423.2</c:v>
                </c:pt>
                <c:pt idx="830">
                  <c:v>423.3</c:v>
                </c:pt>
                <c:pt idx="831">
                  <c:v>423.4</c:v>
                </c:pt>
                <c:pt idx="832">
                  <c:v>423.5</c:v>
                </c:pt>
                <c:pt idx="833">
                  <c:v>423.6</c:v>
                </c:pt>
                <c:pt idx="834">
                  <c:v>423.7</c:v>
                </c:pt>
                <c:pt idx="835">
                  <c:v>423.8</c:v>
                </c:pt>
                <c:pt idx="836">
                  <c:v>423.9</c:v>
                </c:pt>
                <c:pt idx="837">
                  <c:v>424</c:v>
                </c:pt>
                <c:pt idx="838">
                  <c:v>424.1</c:v>
                </c:pt>
                <c:pt idx="839">
                  <c:v>424.2</c:v>
                </c:pt>
                <c:pt idx="840">
                  <c:v>424.3</c:v>
                </c:pt>
                <c:pt idx="841">
                  <c:v>424.4</c:v>
                </c:pt>
                <c:pt idx="842">
                  <c:v>424.5</c:v>
                </c:pt>
                <c:pt idx="843">
                  <c:v>424.6</c:v>
                </c:pt>
                <c:pt idx="844">
                  <c:v>424.7</c:v>
                </c:pt>
                <c:pt idx="845">
                  <c:v>424.8</c:v>
                </c:pt>
                <c:pt idx="846">
                  <c:v>424.9</c:v>
                </c:pt>
                <c:pt idx="847">
                  <c:v>425</c:v>
                </c:pt>
                <c:pt idx="848">
                  <c:v>425.1</c:v>
                </c:pt>
                <c:pt idx="849">
                  <c:v>425.2</c:v>
                </c:pt>
                <c:pt idx="850">
                  <c:v>425.3</c:v>
                </c:pt>
                <c:pt idx="851">
                  <c:v>425.4</c:v>
                </c:pt>
                <c:pt idx="852">
                  <c:v>425.5</c:v>
                </c:pt>
                <c:pt idx="853">
                  <c:v>425.6</c:v>
                </c:pt>
                <c:pt idx="854">
                  <c:v>425.7</c:v>
                </c:pt>
                <c:pt idx="855">
                  <c:v>425.8</c:v>
                </c:pt>
                <c:pt idx="856">
                  <c:v>425.9</c:v>
                </c:pt>
                <c:pt idx="857">
                  <c:v>426</c:v>
                </c:pt>
                <c:pt idx="858">
                  <c:v>426.1</c:v>
                </c:pt>
                <c:pt idx="859">
                  <c:v>426.2</c:v>
                </c:pt>
                <c:pt idx="860">
                  <c:v>426.3</c:v>
                </c:pt>
                <c:pt idx="861">
                  <c:v>426.4</c:v>
                </c:pt>
                <c:pt idx="862">
                  <c:v>426.5</c:v>
                </c:pt>
                <c:pt idx="863">
                  <c:v>426.6</c:v>
                </c:pt>
                <c:pt idx="864">
                  <c:v>426.7</c:v>
                </c:pt>
                <c:pt idx="865">
                  <c:v>426.8</c:v>
                </c:pt>
                <c:pt idx="866">
                  <c:v>426.9</c:v>
                </c:pt>
                <c:pt idx="867">
                  <c:v>427</c:v>
                </c:pt>
                <c:pt idx="868">
                  <c:v>427.1</c:v>
                </c:pt>
                <c:pt idx="869">
                  <c:v>427.2</c:v>
                </c:pt>
                <c:pt idx="870">
                  <c:v>427.3</c:v>
                </c:pt>
                <c:pt idx="871">
                  <c:v>427.4</c:v>
                </c:pt>
                <c:pt idx="872">
                  <c:v>427.5</c:v>
                </c:pt>
                <c:pt idx="873">
                  <c:v>427.6</c:v>
                </c:pt>
                <c:pt idx="874">
                  <c:v>427.7</c:v>
                </c:pt>
                <c:pt idx="875">
                  <c:v>427.8</c:v>
                </c:pt>
                <c:pt idx="876">
                  <c:v>427.9</c:v>
                </c:pt>
                <c:pt idx="877">
                  <c:v>428</c:v>
                </c:pt>
                <c:pt idx="878">
                  <c:v>428.1</c:v>
                </c:pt>
                <c:pt idx="879">
                  <c:v>428.2</c:v>
                </c:pt>
                <c:pt idx="880">
                  <c:v>428.3</c:v>
                </c:pt>
                <c:pt idx="881">
                  <c:v>428.4</c:v>
                </c:pt>
                <c:pt idx="882">
                  <c:v>428.5</c:v>
                </c:pt>
                <c:pt idx="883">
                  <c:v>428.6</c:v>
                </c:pt>
                <c:pt idx="884">
                  <c:v>428.7</c:v>
                </c:pt>
                <c:pt idx="885">
                  <c:v>428.8</c:v>
                </c:pt>
                <c:pt idx="886">
                  <c:v>428.9</c:v>
                </c:pt>
                <c:pt idx="887">
                  <c:v>429</c:v>
                </c:pt>
                <c:pt idx="888">
                  <c:v>429.1</c:v>
                </c:pt>
                <c:pt idx="889">
                  <c:v>429.2</c:v>
                </c:pt>
                <c:pt idx="890">
                  <c:v>429.3</c:v>
                </c:pt>
                <c:pt idx="891">
                  <c:v>429.4</c:v>
                </c:pt>
                <c:pt idx="892">
                  <c:v>429.5</c:v>
                </c:pt>
                <c:pt idx="893">
                  <c:v>429.6</c:v>
                </c:pt>
                <c:pt idx="894">
                  <c:v>429.7</c:v>
                </c:pt>
                <c:pt idx="895">
                  <c:v>429.8</c:v>
                </c:pt>
                <c:pt idx="896">
                  <c:v>429.9</c:v>
                </c:pt>
                <c:pt idx="897">
                  <c:v>430</c:v>
                </c:pt>
                <c:pt idx="898">
                  <c:v>430.1</c:v>
                </c:pt>
                <c:pt idx="899">
                  <c:v>430.2</c:v>
                </c:pt>
                <c:pt idx="900">
                  <c:v>430.3</c:v>
                </c:pt>
                <c:pt idx="901">
                  <c:v>430.4</c:v>
                </c:pt>
                <c:pt idx="902">
                  <c:v>430.5</c:v>
                </c:pt>
                <c:pt idx="903">
                  <c:v>430.6</c:v>
                </c:pt>
                <c:pt idx="904">
                  <c:v>430.7</c:v>
                </c:pt>
                <c:pt idx="905">
                  <c:v>430.8</c:v>
                </c:pt>
                <c:pt idx="906">
                  <c:v>430.9</c:v>
                </c:pt>
                <c:pt idx="907">
                  <c:v>431</c:v>
                </c:pt>
                <c:pt idx="908">
                  <c:v>431.1</c:v>
                </c:pt>
                <c:pt idx="909">
                  <c:v>431.2</c:v>
                </c:pt>
                <c:pt idx="910">
                  <c:v>431.3</c:v>
                </c:pt>
                <c:pt idx="911">
                  <c:v>431.4</c:v>
                </c:pt>
                <c:pt idx="912">
                  <c:v>431.5</c:v>
                </c:pt>
                <c:pt idx="913">
                  <c:v>431.6</c:v>
                </c:pt>
                <c:pt idx="914">
                  <c:v>431.7</c:v>
                </c:pt>
                <c:pt idx="915">
                  <c:v>431.8</c:v>
                </c:pt>
                <c:pt idx="916">
                  <c:v>431.9</c:v>
                </c:pt>
                <c:pt idx="917">
                  <c:v>432</c:v>
                </c:pt>
                <c:pt idx="918">
                  <c:v>432.1</c:v>
                </c:pt>
                <c:pt idx="919">
                  <c:v>432.2</c:v>
                </c:pt>
                <c:pt idx="920">
                  <c:v>432.3</c:v>
                </c:pt>
                <c:pt idx="921">
                  <c:v>432.4</c:v>
                </c:pt>
                <c:pt idx="922">
                  <c:v>432.5</c:v>
                </c:pt>
                <c:pt idx="923">
                  <c:v>432.6</c:v>
                </c:pt>
                <c:pt idx="924">
                  <c:v>432.7</c:v>
                </c:pt>
                <c:pt idx="925">
                  <c:v>432.8</c:v>
                </c:pt>
                <c:pt idx="926">
                  <c:v>432.9</c:v>
                </c:pt>
                <c:pt idx="927">
                  <c:v>433</c:v>
                </c:pt>
                <c:pt idx="928">
                  <c:v>433.1</c:v>
                </c:pt>
                <c:pt idx="929">
                  <c:v>433.2</c:v>
                </c:pt>
                <c:pt idx="930">
                  <c:v>433.3</c:v>
                </c:pt>
                <c:pt idx="931">
                  <c:v>433.4</c:v>
                </c:pt>
                <c:pt idx="932">
                  <c:v>433.5</c:v>
                </c:pt>
                <c:pt idx="933">
                  <c:v>433.6</c:v>
                </c:pt>
                <c:pt idx="934">
                  <c:v>433.7</c:v>
                </c:pt>
                <c:pt idx="935">
                  <c:v>433.8</c:v>
                </c:pt>
                <c:pt idx="936">
                  <c:v>433.9</c:v>
                </c:pt>
                <c:pt idx="937">
                  <c:v>434</c:v>
                </c:pt>
                <c:pt idx="938">
                  <c:v>434.1</c:v>
                </c:pt>
                <c:pt idx="939">
                  <c:v>434.2</c:v>
                </c:pt>
                <c:pt idx="940">
                  <c:v>434.3</c:v>
                </c:pt>
                <c:pt idx="941">
                  <c:v>434.4</c:v>
                </c:pt>
                <c:pt idx="942">
                  <c:v>434.5</c:v>
                </c:pt>
                <c:pt idx="943">
                  <c:v>434.6</c:v>
                </c:pt>
                <c:pt idx="944">
                  <c:v>434.7</c:v>
                </c:pt>
                <c:pt idx="945">
                  <c:v>434.8</c:v>
                </c:pt>
                <c:pt idx="946">
                  <c:v>434.9</c:v>
                </c:pt>
                <c:pt idx="947">
                  <c:v>435</c:v>
                </c:pt>
                <c:pt idx="948">
                  <c:v>435.1</c:v>
                </c:pt>
                <c:pt idx="949">
                  <c:v>435.2</c:v>
                </c:pt>
                <c:pt idx="950">
                  <c:v>435.3</c:v>
                </c:pt>
                <c:pt idx="951">
                  <c:v>435.4</c:v>
                </c:pt>
                <c:pt idx="952">
                  <c:v>435.5</c:v>
                </c:pt>
                <c:pt idx="953">
                  <c:v>435.6</c:v>
                </c:pt>
                <c:pt idx="954">
                  <c:v>435.7</c:v>
                </c:pt>
                <c:pt idx="955">
                  <c:v>435.8</c:v>
                </c:pt>
                <c:pt idx="956">
                  <c:v>435.9</c:v>
                </c:pt>
                <c:pt idx="957">
                  <c:v>436</c:v>
                </c:pt>
                <c:pt idx="958">
                  <c:v>436.1</c:v>
                </c:pt>
                <c:pt idx="959">
                  <c:v>436.2</c:v>
                </c:pt>
                <c:pt idx="960">
                  <c:v>436.3</c:v>
                </c:pt>
                <c:pt idx="961">
                  <c:v>436.4</c:v>
                </c:pt>
                <c:pt idx="962">
                  <c:v>436.5</c:v>
                </c:pt>
                <c:pt idx="963">
                  <c:v>436.6</c:v>
                </c:pt>
                <c:pt idx="964">
                  <c:v>436.7</c:v>
                </c:pt>
                <c:pt idx="965">
                  <c:v>436.8</c:v>
                </c:pt>
                <c:pt idx="966">
                  <c:v>436.9</c:v>
                </c:pt>
                <c:pt idx="967">
                  <c:v>437</c:v>
                </c:pt>
                <c:pt idx="968">
                  <c:v>437.1</c:v>
                </c:pt>
                <c:pt idx="969">
                  <c:v>437.2</c:v>
                </c:pt>
                <c:pt idx="970">
                  <c:v>437.3</c:v>
                </c:pt>
                <c:pt idx="971">
                  <c:v>437.4</c:v>
                </c:pt>
                <c:pt idx="972">
                  <c:v>437.5</c:v>
                </c:pt>
                <c:pt idx="973">
                  <c:v>437.6</c:v>
                </c:pt>
                <c:pt idx="974">
                  <c:v>437.7</c:v>
                </c:pt>
                <c:pt idx="975">
                  <c:v>437.8</c:v>
                </c:pt>
                <c:pt idx="976">
                  <c:v>437.9</c:v>
                </c:pt>
                <c:pt idx="977">
                  <c:v>438</c:v>
                </c:pt>
                <c:pt idx="978">
                  <c:v>438.1</c:v>
                </c:pt>
                <c:pt idx="979">
                  <c:v>438.2</c:v>
                </c:pt>
                <c:pt idx="980">
                  <c:v>438.3</c:v>
                </c:pt>
                <c:pt idx="981">
                  <c:v>438.4</c:v>
                </c:pt>
                <c:pt idx="982">
                  <c:v>438.5</c:v>
                </c:pt>
                <c:pt idx="983">
                  <c:v>438.6</c:v>
                </c:pt>
                <c:pt idx="984">
                  <c:v>438.7</c:v>
                </c:pt>
                <c:pt idx="985">
                  <c:v>438.8</c:v>
                </c:pt>
                <c:pt idx="986">
                  <c:v>438.9</c:v>
                </c:pt>
                <c:pt idx="987">
                  <c:v>439</c:v>
                </c:pt>
                <c:pt idx="988">
                  <c:v>439.1</c:v>
                </c:pt>
                <c:pt idx="989">
                  <c:v>439.2</c:v>
                </c:pt>
                <c:pt idx="990">
                  <c:v>439.3</c:v>
                </c:pt>
                <c:pt idx="991">
                  <c:v>439.4</c:v>
                </c:pt>
                <c:pt idx="992">
                  <c:v>439.5</c:v>
                </c:pt>
                <c:pt idx="993">
                  <c:v>439.6</c:v>
                </c:pt>
                <c:pt idx="994">
                  <c:v>439.7</c:v>
                </c:pt>
                <c:pt idx="995">
                  <c:v>439.8</c:v>
                </c:pt>
                <c:pt idx="996">
                  <c:v>439.9</c:v>
                </c:pt>
                <c:pt idx="997">
                  <c:v>440</c:v>
                </c:pt>
                <c:pt idx="998">
                  <c:v>440.1</c:v>
                </c:pt>
                <c:pt idx="999">
                  <c:v>440.2</c:v>
                </c:pt>
                <c:pt idx="1000">
                  <c:v>440.3</c:v>
                </c:pt>
                <c:pt idx="1001">
                  <c:v>440.4</c:v>
                </c:pt>
                <c:pt idx="1002">
                  <c:v>440.5</c:v>
                </c:pt>
                <c:pt idx="1003">
                  <c:v>440.6</c:v>
                </c:pt>
                <c:pt idx="1004">
                  <c:v>440.7</c:v>
                </c:pt>
                <c:pt idx="1005">
                  <c:v>440.8</c:v>
                </c:pt>
                <c:pt idx="1006">
                  <c:v>440.9</c:v>
                </c:pt>
                <c:pt idx="1007">
                  <c:v>441</c:v>
                </c:pt>
                <c:pt idx="1008">
                  <c:v>441.1</c:v>
                </c:pt>
                <c:pt idx="1009">
                  <c:v>441.2</c:v>
                </c:pt>
                <c:pt idx="1010">
                  <c:v>441.3</c:v>
                </c:pt>
                <c:pt idx="1011">
                  <c:v>441.4</c:v>
                </c:pt>
                <c:pt idx="1012">
                  <c:v>441.5</c:v>
                </c:pt>
                <c:pt idx="1013">
                  <c:v>441.6</c:v>
                </c:pt>
                <c:pt idx="1014">
                  <c:v>441.7</c:v>
                </c:pt>
                <c:pt idx="1015">
                  <c:v>441.8</c:v>
                </c:pt>
                <c:pt idx="1016">
                  <c:v>441.9</c:v>
                </c:pt>
                <c:pt idx="1017">
                  <c:v>442</c:v>
                </c:pt>
                <c:pt idx="1018">
                  <c:v>442.1</c:v>
                </c:pt>
                <c:pt idx="1019">
                  <c:v>442.2</c:v>
                </c:pt>
                <c:pt idx="1020">
                  <c:v>442.3</c:v>
                </c:pt>
                <c:pt idx="1021">
                  <c:v>442.4</c:v>
                </c:pt>
                <c:pt idx="1022">
                  <c:v>442.5</c:v>
                </c:pt>
                <c:pt idx="1023">
                  <c:v>442.6</c:v>
                </c:pt>
                <c:pt idx="1024">
                  <c:v>442.7</c:v>
                </c:pt>
                <c:pt idx="1025">
                  <c:v>442.8</c:v>
                </c:pt>
                <c:pt idx="1026">
                  <c:v>442.9</c:v>
                </c:pt>
                <c:pt idx="1027">
                  <c:v>443</c:v>
                </c:pt>
                <c:pt idx="1028">
                  <c:v>443.1</c:v>
                </c:pt>
                <c:pt idx="1029">
                  <c:v>443.2</c:v>
                </c:pt>
                <c:pt idx="1030">
                  <c:v>443.3</c:v>
                </c:pt>
                <c:pt idx="1031">
                  <c:v>443.4</c:v>
                </c:pt>
                <c:pt idx="1032">
                  <c:v>443.5</c:v>
                </c:pt>
                <c:pt idx="1033">
                  <c:v>443.6</c:v>
                </c:pt>
                <c:pt idx="1034">
                  <c:v>443.7</c:v>
                </c:pt>
                <c:pt idx="1035">
                  <c:v>443.8</c:v>
                </c:pt>
                <c:pt idx="1036">
                  <c:v>443.9</c:v>
                </c:pt>
                <c:pt idx="1037">
                  <c:v>444</c:v>
                </c:pt>
                <c:pt idx="1038">
                  <c:v>444.1</c:v>
                </c:pt>
                <c:pt idx="1039">
                  <c:v>444.2</c:v>
                </c:pt>
                <c:pt idx="1040">
                  <c:v>444.3</c:v>
                </c:pt>
                <c:pt idx="1041">
                  <c:v>444.4</c:v>
                </c:pt>
                <c:pt idx="1042">
                  <c:v>444.5</c:v>
                </c:pt>
                <c:pt idx="1043">
                  <c:v>444.6</c:v>
                </c:pt>
                <c:pt idx="1044">
                  <c:v>444.7</c:v>
                </c:pt>
                <c:pt idx="1045">
                  <c:v>444.8</c:v>
                </c:pt>
                <c:pt idx="1046">
                  <c:v>444.9</c:v>
                </c:pt>
                <c:pt idx="1047">
                  <c:v>445</c:v>
                </c:pt>
                <c:pt idx="1048">
                  <c:v>445.1</c:v>
                </c:pt>
                <c:pt idx="1049">
                  <c:v>445.2</c:v>
                </c:pt>
                <c:pt idx="1050">
                  <c:v>445.3</c:v>
                </c:pt>
                <c:pt idx="1051">
                  <c:v>445.4</c:v>
                </c:pt>
                <c:pt idx="1052">
                  <c:v>445.5</c:v>
                </c:pt>
                <c:pt idx="1053">
                  <c:v>445.6</c:v>
                </c:pt>
                <c:pt idx="1054">
                  <c:v>445.7</c:v>
                </c:pt>
                <c:pt idx="1055">
                  <c:v>445.8</c:v>
                </c:pt>
                <c:pt idx="1056">
                  <c:v>445.9</c:v>
                </c:pt>
                <c:pt idx="1057">
                  <c:v>446</c:v>
                </c:pt>
                <c:pt idx="1058">
                  <c:v>446.1</c:v>
                </c:pt>
                <c:pt idx="1059">
                  <c:v>446.2</c:v>
                </c:pt>
                <c:pt idx="1060">
                  <c:v>446.3</c:v>
                </c:pt>
                <c:pt idx="1061">
                  <c:v>446.4</c:v>
                </c:pt>
                <c:pt idx="1062">
                  <c:v>446.5</c:v>
                </c:pt>
                <c:pt idx="1063">
                  <c:v>446.6</c:v>
                </c:pt>
                <c:pt idx="1064">
                  <c:v>446.7</c:v>
                </c:pt>
                <c:pt idx="1065">
                  <c:v>446.8</c:v>
                </c:pt>
                <c:pt idx="1066">
                  <c:v>446.9</c:v>
                </c:pt>
                <c:pt idx="1067">
                  <c:v>447</c:v>
                </c:pt>
                <c:pt idx="1068">
                  <c:v>447.1</c:v>
                </c:pt>
                <c:pt idx="1069">
                  <c:v>447.2</c:v>
                </c:pt>
                <c:pt idx="1070">
                  <c:v>447.3</c:v>
                </c:pt>
                <c:pt idx="1071">
                  <c:v>447.4</c:v>
                </c:pt>
                <c:pt idx="1072">
                  <c:v>447.5</c:v>
                </c:pt>
                <c:pt idx="1073">
                  <c:v>447.6</c:v>
                </c:pt>
                <c:pt idx="1074">
                  <c:v>447.7</c:v>
                </c:pt>
                <c:pt idx="1075">
                  <c:v>447.8</c:v>
                </c:pt>
                <c:pt idx="1076">
                  <c:v>447.9</c:v>
                </c:pt>
                <c:pt idx="1077">
                  <c:v>448</c:v>
                </c:pt>
                <c:pt idx="1078">
                  <c:v>448.1</c:v>
                </c:pt>
                <c:pt idx="1079">
                  <c:v>448.2</c:v>
                </c:pt>
                <c:pt idx="1080">
                  <c:v>448.3</c:v>
                </c:pt>
                <c:pt idx="1081">
                  <c:v>448.4</c:v>
                </c:pt>
                <c:pt idx="1082">
                  <c:v>448.5</c:v>
                </c:pt>
                <c:pt idx="1083">
                  <c:v>448.6</c:v>
                </c:pt>
                <c:pt idx="1084">
                  <c:v>448.7</c:v>
                </c:pt>
                <c:pt idx="1085">
                  <c:v>448.8</c:v>
                </c:pt>
                <c:pt idx="1086">
                  <c:v>448.9</c:v>
                </c:pt>
                <c:pt idx="1087">
                  <c:v>449</c:v>
                </c:pt>
                <c:pt idx="1088">
                  <c:v>449.1</c:v>
                </c:pt>
                <c:pt idx="1089">
                  <c:v>449.2</c:v>
                </c:pt>
                <c:pt idx="1090">
                  <c:v>449.3</c:v>
                </c:pt>
                <c:pt idx="1091">
                  <c:v>449.4</c:v>
                </c:pt>
                <c:pt idx="1092">
                  <c:v>449.5</c:v>
                </c:pt>
                <c:pt idx="1093">
                  <c:v>449.6</c:v>
                </c:pt>
                <c:pt idx="1094">
                  <c:v>449.7</c:v>
                </c:pt>
                <c:pt idx="1095">
                  <c:v>449.8</c:v>
                </c:pt>
                <c:pt idx="1096">
                  <c:v>449.9</c:v>
                </c:pt>
                <c:pt idx="1097">
                  <c:v>450</c:v>
                </c:pt>
                <c:pt idx="1098">
                  <c:v>450.1</c:v>
                </c:pt>
                <c:pt idx="1099">
                  <c:v>450.2</c:v>
                </c:pt>
                <c:pt idx="1100">
                  <c:v>450.3</c:v>
                </c:pt>
                <c:pt idx="1101">
                  <c:v>450.4</c:v>
                </c:pt>
                <c:pt idx="1102">
                  <c:v>450.5</c:v>
                </c:pt>
                <c:pt idx="1103">
                  <c:v>450.6</c:v>
                </c:pt>
                <c:pt idx="1104">
                  <c:v>450.7</c:v>
                </c:pt>
                <c:pt idx="1105">
                  <c:v>450.8</c:v>
                </c:pt>
                <c:pt idx="1106">
                  <c:v>450.9</c:v>
                </c:pt>
                <c:pt idx="1107">
                  <c:v>451</c:v>
                </c:pt>
                <c:pt idx="1108">
                  <c:v>451.1</c:v>
                </c:pt>
                <c:pt idx="1109">
                  <c:v>451.2</c:v>
                </c:pt>
                <c:pt idx="1110">
                  <c:v>451.3</c:v>
                </c:pt>
                <c:pt idx="1111">
                  <c:v>451.4</c:v>
                </c:pt>
                <c:pt idx="1112">
                  <c:v>451.5</c:v>
                </c:pt>
                <c:pt idx="1113">
                  <c:v>451.6</c:v>
                </c:pt>
                <c:pt idx="1114">
                  <c:v>451.7</c:v>
                </c:pt>
                <c:pt idx="1115">
                  <c:v>451.8</c:v>
                </c:pt>
                <c:pt idx="1116">
                  <c:v>451.9</c:v>
                </c:pt>
                <c:pt idx="1117">
                  <c:v>452</c:v>
                </c:pt>
                <c:pt idx="1118">
                  <c:v>452.1</c:v>
                </c:pt>
                <c:pt idx="1119">
                  <c:v>452.2</c:v>
                </c:pt>
                <c:pt idx="1120">
                  <c:v>452.3</c:v>
                </c:pt>
                <c:pt idx="1121">
                  <c:v>452.4</c:v>
                </c:pt>
                <c:pt idx="1122">
                  <c:v>452.5</c:v>
                </c:pt>
                <c:pt idx="1123">
                  <c:v>452.6</c:v>
                </c:pt>
                <c:pt idx="1124">
                  <c:v>452.7</c:v>
                </c:pt>
                <c:pt idx="1125">
                  <c:v>452.8</c:v>
                </c:pt>
                <c:pt idx="1126">
                  <c:v>452.9</c:v>
                </c:pt>
                <c:pt idx="1127">
                  <c:v>453</c:v>
                </c:pt>
                <c:pt idx="1128">
                  <c:v>453.1</c:v>
                </c:pt>
                <c:pt idx="1129">
                  <c:v>453.2</c:v>
                </c:pt>
                <c:pt idx="1130">
                  <c:v>453.3</c:v>
                </c:pt>
                <c:pt idx="1131">
                  <c:v>453.4</c:v>
                </c:pt>
                <c:pt idx="1132">
                  <c:v>453.5</c:v>
                </c:pt>
                <c:pt idx="1133">
                  <c:v>453.6</c:v>
                </c:pt>
                <c:pt idx="1134">
                  <c:v>453.7</c:v>
                </c:pt>
                <c:pt idx="1135">
                  <c:v>453.8</c:v>
                </c:pt>
                <c:pt idx="1136">
                  <c:v>453.9</c:v>
                </c:pt>
                <c:pt idx="1137">
                  <c:v>454</c:v>
                </c:pt>
                <c:pt idx="1138">
                  <c:v>454.1</c:v>
                </c:pt>
                <c:pt idx="1139">
                  <c:v>454.2</c:v>
                </c:pt>
                <c:pt idx="1140">
                  <c:v>454.3</c:v>
                </c:pt>
                <c:pt idx="1141">
                  <c:v>454.4</c:v>
                </c:pt>
                <c:pt idx="1142">
                  <c:v>454.5</c:v>
                </c:pt>
                <c:pt idx="1143">
                  <c:v>454.6</c:v>
                </c:pt>
                <c:pt idx="1144">
                  <c:v>454.7</c:v>
                </c:pt>
                <c:pt idx="1145">
                  <c:v>454.8</c:v>
                </c:pt>
                <c:pt idx="1146">
                  <c:v>454.9</c:v>
                </c:pt>
                <c:pt idx="1147">
                  <c:v>455</c:v>
                </c:pt>
                <c:pt idx="1148">
                  <c:v>455.1</c:v>
                </c:pt>
                <c:pt idx="1149">
                  <c:v>455.2</c:v>
                </c:pt>
                <c:pt idx="1150">
                  <c:v>455.3</c:v>
                </c:pt>
                <c:pt idx="1151">
                  <c:v>455.4</c:v>
                </c:pt>
                <c:pt idx="1152">
                  <c:v>455.5</c:v>
                </c:pt>
                <c:pt idx="1153">
                  <c:v>455.6</c:v>
                </c:pt>
                <c:pt idx="1154">
                  <c:v>455.7</c:v>
                </c:pt>
                <c:pt idx="1155">
                  <c:v>455.8</c:v>
                </c:pt>
                <c:pt idx="1156">
                  <c:v>455.9</c:v>
                </c:pt>
                <c:pt idx="1157">
                  <c:v>456</c:v>
                </c:pt>
                <c:pt idx="1158">
                  <c:v>456.1</c:v>
                </c:pt>
                <c:pt idx="1159">
                  <c:v>456.2</c:v>
                </c:pt>
                <c:pt idx="1160">
                  <c:v>456.3</c:v>
                </c:pt>
                <c:pt idx="1161">
                  <c:v>456.4</c:v>
                </c:pt>
                <c:pt idx="1162">
                  <c:v>456.5</c:v>
                </c:pt>
                <c:pt idx="1163">
                  <c:v>456.6</c:v>
                </c:pt>
                <c:pt idx="1164">
                  <c:v>456.7</c:v>
                </c:pt>
                <c:pt idx="1165">
                  <c:v>456.8</c:v>
                </c:pt>
                <c:pt idx="1166">
                  <c:v>456.9</c:v>
                </c:pt>
                <c:pt idx="1167">
                  <c:v>457</c:v>
                </c:pt>
                <c:pt idx="1168">
                  <c:v>457.1</c:v>
                </c:pt>
                <c:pt idx="1169">
                  <c:v>457.2</c:v>
                </c:pt>
                <c:pt idx="1170">
                  <c:v>457.3</c:v>
                </c:pt>
                <c:pt idx="1171">
                  <c:v>457.4</c:v>
                </c:pt>
                <c:pt idx="1172">
                  <c:v>457.5</c:v>
                </c:pt>
                <c:pt idx="1173">
                  <c:v>457.6</c:v>
                </c:pt>
                <c:pt idx="1174">
                  <c:v>457.7</c:v>
                </c:pt>
                <c:pt idx="1175">
                  <c:v>457.8</c:v>
                </c:pt>
                <c:pt idx="1176">
                  <c:v>457.9</c:v>
                </c:pt>
                <c:pt idx="1177">
                  <c:v>458</c:v>
                </c:pt>
                <c:pt idx="1178">
                  <c:v>458.1</c:v>
                </c:pt>
                <c:pt idx="1179">
                  <c:v>458.2</c:v>
                </c:pt>
                <c:pt idx="1180">
                  <c:v>458.3</c:v>
                </c:pt>
                <c:pt idx="1181">
                  <c:v>458.4</c:v>
                </c:pt>
                <c:pt idx="1182">
                  <c:v>458.5</c:v>
                </c:pt>
                <c:pt idx="1183">
                  <c:v>458.6</c:v>
                </c:pt>
                <c:pt idx="1184">
                  <c:v>458.7</c:v>
                </c:pt>
                <c:pt idx="1185">
                  <c:v>458.8</c:v>
                </c:pt>
                <c:pt idx="1186">
                  <c:v>458.9</c:v>
                </c:pt>
                <c:pt idx="1187">
                  <c:v>459</c:v>
                </c:pt>
                <c:pt idx="1188">
                  <c:v>459.1</c:v>
                </c:pt>
                <c:pt idx="1189">
                  <c:v>459.2</c:v>
                </c:pt>
                <c:pt idx="1190">
                  <c:v>459.3</c:v>
                </c:pt>
                <c:pt idx="1191">
                  <c:v>459.4</c:v>
                </c:pt>
                <c:pt idx="1192">
                  <c:v>459.5</c:v>
                </c:pt>
                <c:pt idx="1193">
                  <c:v>459.6</c:v>
                </c:pt>
                <c:pt idx="1194">
                  <c:v>459.7</c:v>
                </c:pt>
                <c:pt idx="1195">
                  <c:v>459.8</c:v>
                </c:pt>
                <c:pt idx="1196">
                  <c:v>459.9</c:v>
                </c:pt>
                <c:pt idx="1197">
                  <c:v>460</c:v>
                </c:pt>
                <c:pt idx="1198">
                  <c:v>460.1</c:v>
                </c:pt>
                <c:pt idx="1199">
                  <c:v>460.2</c:v>
                </c:pt>
                <c:pt idx="1200">
                  <c:v>460.3</c:v>
                </c:pt>
                <c:pt idx="1201">
                  <c:v>460.4</c:v>
                </c:pt>
                <c:pt idx="1202">
                  <c:v>460.5</c:v>
                </c:pt>
                <c:pt idx="1203">
                  <c:v>460.6</c:v>
                </c:pt>
                <c:pt idx="1204">
                  <c:v>460.7</c:v>
                </c:pt>
                <c:pt idx="1205">
                  <c:v>460.8</c:v>
                </c:pt>
                <c:pt idx="1206">
                  <c:v>460.9</c:v>
                </c:pt>
                <c:pt idx="1207">
                  <c:v>461</c:v>
                </c:pt>
                <c:pt idx="1208">
                  <c:v>461.1</c:v>
                </c:pt>
                <c:pt idx="1209">
                  <c:v>461.2</c:v>
                </c:pt>
                <c:pt idx="1210">
                  <c:v>461.3</c:v>
                </c:pt>
                <c:pt idx="1211">
                  <c:v>461.4</c:v>
                </c:pt>
                <c:pt idx="1212">
                  <c:v>461.5</c:v>
                </c:pt>
                <c:pt idx="1213">
                  <c:v>461.6</c:v>
                </c:pt>
                <c:pt idx="1214">
                  <c:v>461.7</c:v>
                </c:pt>
                <c:pt idx="1215">
                  <c:v>461.8</c:v>
                </c:pt>
                <c:pt idx="1216">
                  <c:v>461.9</c:v>
                </c:pt>
                <c:pt idx="1217">
                  <c:v>462</c:v>
                </c:pt>
                <c:pt idx="1218">
                  <c:v>462.1</c:v>
                </c:pt>
                <c:pt idx="1219">
                  <c:v>462.2</c:v>
                </c:pt>
                <c:pt idx="1220">
                  <c:v>462.3</c:v>
                </c:pt>
                <c:pt idx="1221">
                  <c:v>462.4</c:v>
                </c:pt>
                <c:pt idx="1222">
                  <c:v>462.5</c:v>
                </c:pt>
                <c:pt idx="1223">
                  <c:v>462.6</c:v>
                </c:pt>
                <c:pt idx="1224">
                  <c:v>462.7</c:v>
                </c:pt>
                <c:pt idx="1225">
                  <c:v>462.8</c:v>
                </c:pt>
                <c:pt idx="1226">
                  <c:v>462.9</c:v>
                </c:pt>
                <c:pt idx="1227">
                  <c:v>463</c:v>
                </c:pt>
                <c:pt idx="1228">
                  <c:v>463.1</c:v>
                </c:pt>
                <c:pt idx="1229">
                  <c:v>463.2</c:v>
                </c:pt>
                <c:pt idx="1230">
                  <c:v>463.3</c:v>
                </c:pt>
                <c:pt idx="1231">
                  <c:v>463.4</c:v>
                </c:pt>
                <c:pt idx="1232">
                  <c:v>463.5</c:v>
                </c:pt>
                <c:pt idx="1233">
                  <c:v>463.6</c:v>
                </c:pt>
                <c:pt idx="1234">
                  <c:v>463.7</c:v>
                </c:pt>
                <c:pt idx="1235">
                  <c:v>463.8</c:v>
                </c:pt>
                <c:pt idx="1236">
                  <c:v>463.9</c:v>
                </c:pt>
                <c:pt idx="1237">
                  <c:v>464</c:v>
                </c:pt>
                <c:pt idx="1238">
                  <c:v>464.1</c:v>
                </c:pt>
                <c:pt idx="1239">
                  <c:v>464.2</c:v>
                </c:pt>
                <c:pt idx="1240">
                  <c:v>464.3</c:v>
                </c:pt>
                <c:pt idx="1241">
                  <c:v>464.4</c:v>
                </c:pt>
                <c:pt idx="1242">
                  <c:v>464.5</c:v>
                </c:pt>
                <c:pt idx="1243">
                  <c:v>464.6</c:v>
                </c:pt>
                <c:pt idx="1244">
                  <c:v>464.7</c:v>
                </c:pt>
                <c:pt idx="1245">
                  <c:v>464.8</c:v>
                </c:pt>
                <c:pt idx="1246">
                  <c:v>464.9</c:v>
                </c:pt>
                <c:pt idx="1247">
                  <c:v>465</c:v>
                </c:pt>
                <c:pt idx="1248">
                  <c:v>465.1</c:v>
                </c:pt>
                <c:pt idx="1249">
                  <c:v>465.2</c:v>
                </c:pt>
                <c:pt idx="1250">
                  <c:v>465.3</c:v>
                </c:pt>
                <c:pt idx="1251">
                  <c:v>465.4</c:v>
                </c:pt>
                <c:pt idx="1252">
                  <c:v>465.5</c:v>
                </c:pt>
                <c:pt idx="1253">
                  <c:v>465.6</c:v>
                </c:pt>
                <c:pt idx="1254">
                  <c:v>465.7</c:v>
                </c:pt>
                <c:pt idx="1255">
                  <c:v>465.8</c:v>
                </c:pt>
                <c:pt idx="1256">
                  <c:v>465.9</c:v>
                </c:pt>
                <c:pt idx="1257">
                  <c:v>466</c:v>
                </c:pt>
                <c:pt idx="1258">
                  <c:v>466.1</c:v>
                </c:pt>
                <c:pt idx="1259">
                  <c:v>466.2</c:v>
                </c:pt>
                <c:pt idx="1260">
                  <c:v>466.3</c:v>
                </c:pt>
                <c:pt idx="1261">
                  <c:v>466.4</c:v>
                </c:pt>
                <c:pt idx="1262">
                  <c:v>466.5</c:v>
                </c:pt>
                <c:pt idx="1263">
                  <c:v>466.6</c:v>
                </c:pt>
                <c:pt idx="1264">
                  <c:v>466.7</c:v>
                </c:pt>
                <c:pt idx="1265">
                  <c:v>466.8</c:v>
                </c:pt>
                <c:pt idx="1266">
                  <c:v>466.9</c:v>
                </c:pt>
                <c:pt idx="1267">
                  <c:v>467</c:v>
                </c:pt>
                <c:pt idx="1268">
                  <c:v>467.1</c:v>
                </c:pt>
                <c:pt idx="1269">
                  <c:v>467.2</c:v>
                </c:pt>
                <c:pt idx="1270">
                  <c:v>467.3</c:v>
                </c:pt>
                <c:pt idx="1271">
                  <c:v>467.4</c:v>
                </c:pt>
                <c:pt idx="1272">
                  <c:v>467.5</c:v>
                </c:pt>
                <c:pt idx="1273">
                  <c:v>467.6</c:v>
                </c:pt>
                <c:pt idx="1274">
                  <c:v>467.7</c:v>
                </c:pt>
                <c:pt idx="1275">
                  <c:v>467.8</c:v>
                </c:pt>
                <c:pt idx="1276">
                  <c:v>467.9</c:v>
                </c:pt>
                <c:pt idx="1277">
                  <c:v>468</c:v>
                </c:pt>
                <c:pt idx="1278">
                  <c:v>468.1</c:v>
                </c:pt>
                <c:pt idx="1279">
                  <c:v>468.2</c:v>
                </c:pt>
                <c:pt idx="1280">
                  <c:v>468.3</c:v>
                </c:pt>
                <c:pt idx="1281">
                  <c:v>468.4</c:v>
                </c:pt>
                <c:pt idx="1282">
                  <c:v>468.5</c:v>
                </c:pt>
                <c:pt idx="1283">
                  <c:v>468.6</c:v>
                </c:pt>
                <c:pt idx="1284">
                  <c:v>468.7</c:v>
                </c:pt>
                <c:pt idx="1285">
                  <c:v>468.8</c:v>
                </c:pt>
                <c:pt idx="1286">
                  <c:v>468.9</c:v>
                </c:pt>
                <c:pt idx="1287">
                  <c:v>469</c:v>
                </c:pt>
                <c:pt idx="1288">
                  <c:v>469.1</c:v>
                </c:pt>
                <c:pt idx="1289">
                  <c:v>469.2</c:v>
                </c:pt>
                <c:pt idx="1290">
                  <c:v>469.3</c:v>
                </c:pt>
                <c:pt idx="1291">
                  <c:v>469.4</c:v>
                </c:pt>
                <c:pt idx="1292">
                  <c:v>469.5</c:v>
                </c:pt>
                <c:pt idx="1293">
                  <c:v>469.6</c:v>
                </c:pt>
                <c:pt idx="1294">
                  <c:v>469.7</c:v>
                </c:pt>
                <c:pt idx="1295">
                  <c:v>469.8</c:v>
                </c:pt>
                <c:pt idx="1296">
                  <c:v>469.9</c:v>
                </c:pt>
                <c:pt idx="1297">
                  <c:v>470</c:v>
                </c:pt>
                <c:pt idx="1298">
                  <c:v>470.1</c:v>
                </c:pt>
                <c:pt idx="1299">
                  <c:v>470.2</c:v>
                </c:pt>
                <c:pt idx="1300">
                  <c:v>470.3</c:v>
                </c:pt>
                <c:pt idx="1301">
                  <c:v>470.4</c:v>
                </c:pt>
                <c:pt idx="1302">
                  <c:v>470.5</c:v>
                </c:pt>
                <c:pt idx="1303">
                  <c:v>470.6</c:v>
                </c:pt>
                <c:pt idx="1304">
                  <c:v>470.7</c:v>
                </c:pt>
                <c:pt idx="1305">
                  <c:v>470.8</c:v>
                </c:pt>
                <c:pt idx="1306">
                  <c:v>470.9</c:v>
                </c:pt>
                <c:pt idx="1307">
                  <c:v>471</c:v>
                </c:pt>
                <c:pt idx="1308">
                  <c:v>471.1</c:v>
                </c:pt>
                <c:pt idx="1309">
                  <c:v>471.2</c:v>
                </c:pt>
                <c:pt idx="1310">
                  <c:v>471.3</c:v>
                </c:pt>
                <c:pt idx="1311">
                  <c:v>471.4</c:v>
                </c:pt>
                <c:pt idx="1312">
                  <c:v>471.5</c:v>
                </c:pt>
                <c:pt idx="1313">
                  <c:v>471.6</c:v>
                </c:pt>
                <c:pt idx="1314">
                  <c:v>471.7</c:v>
                </c:pt>
                <c:pt idx="1315">
                  <c:v>471.8</c:v>
                </c:pt>
                <c:pt idx="1316">
                  <c:v>471.9</c:v>
                </c:pt>
                <c:pt idx="1317">
                  <c:v>472</c:v>
                </c:pt>
                <c:pt idx="1318">
                  <c:v>472.1</c:v>
                </c:pt>
                <c:pt idx="1319">
                  <c:v>472.2</c:v>
                </c:pt>
                <c:pt idx="1320">
                  <c:v>472.3</c:v>
                </c:pt>
                <c:pt idx="1321">
                  <c:v>472.4</c:v>
                </c:pt>
                <c:pt idx="1322">
                  <c:v>472.5</c:v>
                </c:pt>
                <c:pt idx="1323">
                  <c:v>472.6</c:v>
                </c:pt>
                <c:pt idx="1324">
                  <c:v>472.7</c:v>
                </c:pt>
                <c:pt idx="1325">
                  <c:v>472.8</c:v>
                </c:pt>
                <c:pt idx="1326">
                  <c:v>472.9</c:v>
                </c:pt>
                <c:pt idx="1327">
                  <c:v>473</c:v>
                </c:pt>
                <c:pt idx="1328">
                  <c:v>473.1</c:v>
                </c:pt>
                <c:pt idx="1329">
                  <c:v>473.2</c:v>
                </c:pt>
                <c:pt idx="1330">
                  <c:v>473.3</c:v>
                </c:pt>
                <c:pt idx="1331">
                  <c:v>473.4</c:v>
                </c:pt>
                <c:pt idx="1332">
                  <c:v>473.5</c:v>
                </c:pt>
                <c:pt idx="1333">
                  <c:v>473.6</c:v>
                </c:pt>
                <c:pt idx="1334">
                  <c:v>473.7</c:v>
                </c:pt>
                <c:pt idx="1335">
                  <c:v>473.8</c:v>
                </c:pt>
                <c:pt idx="1336">
                  <c:v>473.9</c:v>
                </c:pt>
                <c:pt idx="1337">
                  <c:v>474</c:v>
                </c:pt>
                <c:pt idx="1338">
                  <c:v>474.1</c:v>
                </c:pt>
                <c:pt idx="1339">
                  <c:v>474.2</c:v>
                </c:pt>
                <c:pt idx="1340">
                  <c:v>474.3</c:v>
                </c:pt>
                <c:pt idx="1341">
                  <c:v>474.4</c:v>
                </c:pt>
                <c:pt idx="1342">
                  <c:v>474.5</c:v>
                </c:pt>
                <c:pt idx="1343">
                  <c:v>474.6</c:v>
                </c:pt>
                <c:pt idx="1344">
                  <c:v>474.7</c:v>
                </c:pt>
                <c:pt idx="1345">
                  <c:v>474.8</c:v>
                </c:pt>
                <c:pt idx="1346">
                  <c:v>474.9</c:v>
                </c:pt>
                <c:pt idx="1347">
                  <c:v>475</c:v>
                </c:pt>
                <c:pt idx="1348">
                  <c:v>475.1</c:v>
                </c:pt>
                <c:pt idx="1349">
                  <c:v>475.2</c:v>
                </c:pt>
                <c:pt idx="1350">
                  <c:v>475.3</c:v>
                </c:pt>
                <c:pt idx="1351">
                  <c:v>475.4</c:v>
                </c:pt>
                <c:pt idx="1352">
                  <c:v>475.5</c:v>
                </c:pt>
                <c:pt idx="1353">
                  <c:v>475.6</c:v>
                </c:pt>
                <c:pt idx="1354">
                  <c:v>475.7</c:v>
                </c:pt>
                <c:pt idx="1355">
                  <c:v>475.8</c:v>
                </c:pt>
                <c:pt idx="1356">
                  <c:v>475.9</c:v>
                </c:pt>
                <c:pt idx="1357">
                  <c:v>476</c:v>
                </c:pt>
                <c:pt idx="1358">
                  <c:v>476.1</c:v>
                </c:pt>
                <c:pt idx="1359">
                  <c:v>476.2</c:v>
                </c:pt>
                <c:pt idx="1360">
                  <c:v>476.3</c:v>
                </c:pt>
                <c:pt idx="1361">
                  <c:v>476.4</c:v>
                </c:pt>
                <c:pt idx="1362">
                  <c:v>476.5</c:v>
                </c:pt>
                <c:pt idx="1363">
                  <c:v>476.6</c:v>
                </c:pt>
                <c:pt idx="1364">
                  <c:v>476.7</c:v>
                </c:pt>
                <c:pt idx="1365">
                  <c:v>476.8</c:v>
                </c:pt>
                <c:pt idx="1366">
                  <c:v>476.9</c:v>
                </c:pt>
                <c:pt idx="1367">
                  <c:v>477</c:v>
                </c:pt>
                <c:pt idx="1368">
                  <c:v>477.1</c:v>
                </c:pt>
                <c:pt idx="1369">
                  <c:v>477.2</c:v>
                </c:pt>
                <c:pt idx="1370">
                  <c:v>477.3</c:v>
                </c:pt>
                <c:pt idx="1371">
                  <c:v>477.4</c:v>
                </c:pt>
                <c:pt idx="1372">
                  <c:v>477.5</c:v>
                </c:pt>
                <c:pt idx="1373">
                  <c:v>477.6</c:v>
                </c:pt>
                <c:pt idx="1374">
                  <c:v>477.7</c:v>
                </c:pt>
                <c:pt idx="1375">
                  <c:v>477.8</c:v>
                </c:pt>
                <c:pt idx="1376">
                  <c:v>477.9</c:v>
                </c:pt>
                <c:pt idx="1377">
                  <c:v>478</c:v>
                </c:pt>
                <c:pt idx="1378">
                  <c:v>478.1</c:v>
                </c:pt>
                <c:pt idx="1379">
                  <c:v>478.2</c:v>
                </c:pt>
                <c:pt idx="1380">
                  <c:v>478.3</c:v>
                </c:pt>
                <c:pt idx="1381">
                  <c:v>478.4</c:v>
                </c:pt>
                <c:pt idx="1382">
                  <c:v>478.5</c:v>
                </c:pt>
                <c:pt idx="1383">
                  <c:v>478.6</c:v>
                </c:pt>
                <c:pt idx="1384">
                  <c:v>478.7</c:v>
                </c:pt>
                <c:pt idx="1385">
                  <c:v>478.8</c:v>
                </c:pt>
                <c:pt idx="1386">
                  <c:v>478.9</c:v>
                </c:pt>
                <c:pt idx="1387">
                  <c:v>479</c:v>
                </c:pt>
                <c:pt idx="1388">
                  <c:v>479.1</c:v>
                </c:pt>
                <c:pt idx="1389">
                  <c:v>479.2</c:v>
                </c:pt>
                <c:pt idx="1390">
                  <c:v>479.3</c:v>
                </c:pt>
                <c:pt idx="1391">
                  <c:v>479.4</c:v>
                </c:pt>
                <c:pt idx="1392">
                  <c:v>479.5</c:v>
                </c:pt>
                <c:pt idx="1393">
                  <c:v>479.6</c:v>
                </c:pt>
                <c:pt idx="1394">
                  <c:v>479.7</c:v>
                </c:pt>
                <c:pt idx="1395">
                  <c:v>479.8</c:v>
                </c:pt>
                <c:pt idx="1396">
                  <c:v>479.9</c:v>
                </c:pt>
                <c:pt idx="1397">
                  <c:v>480</c:v>
                </c:pt>
                <c:pt idx="1398">
                  <c:v>480.1</c:v>
                </c:pt>
                <c:pt idx="1399">
                  <c:v>480.2</c:v>
                </c:pt>
                <c:pt idx="1400">
                  <c:v>480.3</c:v>
                </c:pt>
                <c:pt idx="1401">
                  <c:v>480.4</c:v>
                </c:pt>
                <c:pt idx="1402">
                  <c:v>480.5</c:v>
                </c:pt>
                <c:pt idx="1403">
                  <c:v>480.6</c:v>
                </c:pt>
                <c:pt idx="1404">
                  <c:v>480.7</c:v>
                </c:pt>
                <c:pt idx="1405">
                  <c:v>480.8</c:v>
                </c:pt>
                <c:pt idx="1406">
                  <c:v>480.9</c:v>
                </c:pt>
                <c:pt idx="1407">
                  <c:v>481</c:v>
                </c:pt>
                <c:pt idx="1408">
                  <c:v>481.1</c:v>
                </c:pt>
                <c:pt idx="1409">
                  <c:v>481.2</c:v>
                </c:pt>
                <c:pt idx="1410">
                  <c:v>481.3</c:v>
                </c:pt>
                <c:pt idx="1411">
                  <c:v>481.4</c:v>
                </c:pt>
                <c:pt idx="1412">
                  <c:v>481.5</c:v>
                </c:pt>
                <c:pt idx="1413">
                  <c:v>481.6</c:v>
                </c:pt>
                <c:pt idx="1414">
                  <c:v>481.7</c:v>
                </c:pt>
                <c:pt idx="1415">
                  <c:v>481.8</c:v>
                </c:pt>
                <c:pt idx="1416">
                  <c:v>481.9</c:v>
                </c:pt>
                <c:pt idx="1417">
                  <c:v>482</c:v>
                </c:pt>
                <c:pt idx="1418">
                  <c:v>482.1</c:v>
                </c:pt>
                <c:pt idx="1419">
                  <c:v>482.2</c:v>
                </c:pt>
                <c:pt idx="1420">
                  <c:v>482.3</c:v>
                </c:pt>
                <c:pt idx="1421">
                  <c:v>482.4</c:v>
                </c:pt>
                <c:pt idx="1422">
                  <c:v>482.5</c:v>
                </c:pt>
                <c:pt idx="1423">
                  <c:v>482.6</c:v>
                </c:pt>
                <c:pt idx="1424">
                  <c:v>482.7</c:v>
                </c:pt>
                <c:pt idx="1425">
                  <c:v>482.8</c:v>
                </c:pt>
                <c:pt idx="1426">
                  <c:v>482.9</c:v>
                </c:pt>
                <c:pt idx="1427">
                  <c:v>483</c:v>
                </c:pt>
                <c:pt idx="1428">
                  <c:v>483.1</c:v>
                </c:pt>
                <c:pt idx="1429">
                  <c:v>483.2</c:v>
                </c:pt>
                <c:pt idx="1430">
                  <c:v>483.3</c:v>
                </c:pt>
                <c:pt idx="1431">
                  <c:v>483.4</c:v>
                </c:pt>
                <c:pt idx="1432">
                  <c:v>483.5</c:v>
                </c:pt>
                <c:pt idx="1433">
                  <c:v>483.6</c:v>
                </c:pt>
                <c:pt idx="1434">
                  <c:v>483.7</c:v>
                </c:pt>
                <c:pt idx="1435">
                  <c:v>483.8</c:v>
                </c:pt>
                <c:pt idx="1436">
                  <c:v>483.9</c:v>
                </c:pt>
                <c:pt idx="1437">
                  <c:v>484</c:v>
                </c:pt>
                <c:pt idx="1438">
                  <c:v>484.1</c:v>
                </c:pt>
                <c:pt idx="1439">
                  <c:v>484.2</c:v>
                </c:pt>
                <c:pt idx="1440">
                  <c:v>484.3</c:v>
                </c:pt>
                <c:pt idx="1441">
                  <c:v>484.4</c:v>
                </c:pt>
                <c:pt idx="1442">
                  <c:v>484.5</c:v>
                </c:pt>
                <c:pt idx="1443">
                  <c:v>484.6</c:v>
                </c:pt>
                <c:pt idx="1444">
                  <c:v>484.7</c:v>
                </c:pt>
                <c:pt idx="1445">
                  <c:v>484.8</c:v>
                </c:pt>
                <c:pt idx="1446">
                  <c:v>484.9</c:v>
                </c:pt>
                <c:pt idx="1447">
                  <c:v>485</c:v>
                </c:pt>
                <c:pt idx="1448">
                  <c:v>485.1</c:v>
                </c:pt>
                <c:pt idx="1449">
                  <c:v>485.2</c:v>
                </c:pt>
                <c:pt idx="1450">
                  <c:v>485.3</c:v>
                </c:pt>
                <c:pt idx="1451">
                  <c:v>485.4</c:v>
                </c:pt>
                <c:pt idx="1452">
                  <c:v>485.5</c:v>
                </c:pt>
                <c:pt idx="1453">
                  <c:v>485.6</c:v>
                </c:pt>
                <c:pt idx="1454">
                  <c:v>485.7</c:v>
                </c:pt>
                <c:pt idx="1455">
                  <c:v>485.8</c:v>
                </c:pt>
                <c:pt idx="1456">
                  <c:v>485.9</c:v>
                </c:pt>
                <c:pt idx="1457">
                  <c:v>486</c:v>
                </c:pt>
                <c:pt idx="1458">
                  <c:v>486.1</c:v>
                </c:pt>
                <c:pt idx="1459">
                  <c:v>486.2</c:v>
                </c:pt>
                <c:pt idx="1460">
                  <c:v>486.3</c:v>
                </c:pt>
                <c:pt idx="1461">
                  <c:v>486.4</c:v>
                </c:pt>
                <c:pt idx="1462">
                  <c:v>486.5</c:v>
                </c:pt>
                <c:pt idx="1463">
                  <c:v>486.6</c:v>
                </c:pt>
                <c:pt idx="1464">
                  <c:v>486.7</c:v>
                </c:pt>
                <c:pt idx="1465">
                  <c:v>486.8</c:v>
                </c:pt>
                <c:pt idx="1466">
                  <c:v>486.9</c:v>
                </c:pt>
                <c:pt idx="1467">
                  <c:v>487</c:v>
                </c:pt>
                <c:pt idx="1468">
                  <c:v>487.1</c:v>
                </c:pt>
                <c:pt idx="1469">
                  <c:v>487.2</c:v>
                </c:pt>
                <c:pt idx="1470">
                  <c:v>487.3</c:v>
                </c:pt>
                <c:pt idx="1471">
                  <c:v>487.4</c:v>
                </c:pt>
                <c:pt idx="1472">
                  <c:v>487.5</c:v>
                </c:pt>
                <c:pt idx="1473">
                  <c:v>487.6</c:v>
                </c:pt>
                <c:pt idx="1474">
                  <c:v>487.7</c:v>
                </c:pt>
                <c:pt idx="1475">
                  <c:v>487.8</c:v>
                </c:pt>
                <c:pt idx="1476">
                  <c:v>487.9</c:v>
                </c:pt>
                <c:pt idx="1477">
                  <c:v>488</c:v>
                </c:pt>
                <c:pt idx="1478">
                  <c:v>488.1</c:v>
                </c:pt>
                <c:pt idx="1479">
                  <c:v>488.2</c:v>
                </c:pt>
                <c:pt idx="1480">
                  <c:v>488.3</c:v>
                </c:pt>
                <c:pt idx="1481">
                  <c:v>488.4</c:v>
                </c:pt>
                <c:pt idx="1482">
                  <c:v>488.5</c:v>
                </c:pt>
                <c:pt idx="1483">
                  <c:v>488.6</c:v>
                </c:pt>
                <c:pt idx="1484">
                  <c:v>488.7</c:v>
                </c:pt>
                <c:pt idx="1485">
                  <c:v>488.8</c:v>
                </c:pt>
                <c:pt idx="1486">
                  <c:v>488.9</c:v>
                </c:pt>
                <c:pt idx="1487">
                  <c:v>489</c:v>
                </c:pt>
                <c:pt idx="1488">
                  <c:v>489.1</c:v>
                </c:pt>
                <c:pt idx="1489">
                  <c:v>489.2</c:v>
                </c:pt>
                <c:pt idx="1490">
                  <c:v>489.3</c:v>
                </c:pt>
                <c:pt idx="1491">
                  <c:v>489.4</c:v>
                </c:pt>
                <c:pt idx="1492">
                  <c:v>489.5</c:v>
                </c:pt>
                <c:pt idx="1493">
                  <c:v>489.6</c:v>
                </c:pt>
                <c:pt idx="1494">
                  <c:v>489.7</c:v>
                </c:pt>
                <c:pt idx="1495">
                  <c:v>489.8</c:v>
                </c:pt>
                <c:pt idx="1496">
                  <c:v>489.9</c:v>
                </c:pt>
                <c:pt idx="1497">
                  <c:v>490</c:v>
                </c:pt>
                <c:pt idx="1498">
                  <c:v>490.1</c:v>
                </c:pt>
                <c:pt idx="1499">
                  <c:v>490.2</c:v>
                </c:pt>
                <c:pt idx="1500">
                  <c:v>490.3</c:v>
                </c:pt>
                <c:pt idx="1501">
                  <c:v>490.4</c:v>
                </c:pt>
                <c:pt idx="1502">
                  <c:v>490.5</c:v>
                </c:pt>
                <c:pt idx="1503">
                  <c:v>490.6</c:v>
                </c:pt>
                <c:pt idx="1504">
                  <c:v>490.7</c:v>
                </c:pt>
                <c:pt idx="1505">
                  <c:v>490.8</c:v>
                </c:pt>
                <c:pt idx="1506">
                  <c:v>490.9</c:v>
                </c:pt>
                <c:pt idx="1507">
                  <c:v>491</c:v>
                </c:pt>
                <c:pt idx="1508">
                  <c:v>491.1</c:v>
                </c:pt>
                <c:pt idx="1509">
                  <c:v>491.2</c:v>
                </c:pt>
                <c:pt idx="1510">
                  <c:v>491.3</c:v>
                </c:pt>
                <c:pt idx="1511">
                  <c:v>491.4</c:v>
                </c:pt>
                <c:pt idx="1512">
                  <c:v>491.5</c:v>
                </c:pt>
                <c:pt idx="1513">
                  <c:v>491.6</c:v>
                </c:pt>
                <c:pt idx="1514">
                  <c:v>491.7</c:v>
                </c:pt>
                <c:pt idx="1515">
                  <c:v>491.8</c:v>
                </c:pt>
                <c:pt idx="1516">
                  <c:v>491.9</c:v>
                </c:pt>
                <c:pt idx="1517">
                  <c:v>492</c:v>
                </c:pt>
                <c:pt idx="1518">
                  <c:v>492.1</c:v>
                </c:pt>
                <c:pt idx="1519">
                  <c:v>492.2</c:v>
                </c:pt>
                <c:pt idx="1520">
                  <c:v>492.3</c:v>
                </c:pt>
                <c:pt idx="1521">
                  <c:v>492.4</c:v>
                </c:pt>
                <c:pt idx="1522">
                  <c:v>492.5</c:v>
                </c:pt>
                <c:pt idx="1523">
                  <c:v>492.6</c:v>
                </c:pt>
                <c:pt idx="1524">
                  <c:v>492.7</c:v>
                </c:pt>
                <c:pt idx="1525">
                  <c:v>492.8</c:v>
                </c:pt>
                <c:pt idx="1526">
                  <c:v>492.9</c:v>
                </c:pt>
                <c:pt idx="1527">
                  <c:v>493</c:v>
                </c:pt>
                <c:pt idx="1528">
                  <c:v>493.1</c:v>
                </c:pt>
                <c:pt idx="1529">
                  <c:v>493.2</c:v>
                </c:pt>
                <c:pt idx="1530">
                  <c:v>493.3</c:v>
                </c:pt>
                <c:pt idx="1531">
                  <c:v>493.4</c:v>
                </c:pt>
                <c:pt idx="1532">
                  <c:v>493.5</c:v>
                </c:pt>
                <c:pt idx="1533">
                  <c:v>493.6</c:v>
                </c:pt>
                <c:pt idx="1534">
                  <c:v>493.7</c:v>
                </c:pt>
                <c:pt idx="1535">
                  <c:v>493.8</c:v>
                </c:pt>
                <c:pt idx="1536">
                  <c:v>493.9</c:v>
                </c:pt>
                <c:pt idx="1537">
                  <c:v>494</c:v>
                </c:pt>
                <c:pt idx="1538">
                  <c:v>494.1</c:v>
                </c:pt>
                <c:pt idx="1539">
                  <c:v>494.2</c:v>
                </c:pt>
                <c:pt idx="1540">
                  <c:v>494.3</c:v>
                </c:pt>
                <c:pt idx="1541">
                  <c:v>494.4</c:v>
                </c:pt>
                <c:pt idx="1542">
                  <c:v>494.5</c:v>
                </c:pt>
                <c:pt idx="1543">
                  <c:v>494.6</c:v>
                </c:pt>
                <c:pt idx="1544">
                  <c:v>494.7</c:v>
                </c:pt>
                <c:pt idx="1545">
                  <c:v>494.8</c:v>
                </c:pt>
                <c:pt idx="1546">
                  <c:v>494.9</c:v>
                </c:pt>
                <c:pt idx="1547">
                  <c:v>495</c:v>
                </c:pt>
                <c:pt idx="1548">
                  <c:v>495.1</c:v>
                </c:pt>
                <c:pt idx="1549">
                  <c:v>495.2</c:v>
                </c:pt>
                <c:pt idx="1550">
                  <c:v>495.3</c:v>
                </c:pt>
                <c:pt idx="1551">
                  <c:v>495.4</c:v>
                </c:pt>
                <c:pt idx="1552">
                  <c:v>495.5</c:v>
                </c:pt>
                <c:pt idx="1553">
                  <c:v>495.6</c:v>
                </c:pt>
                <c:pt idx="1554">
                  <c:v>495.7</c:v>
                </c:pt>
                <c:pt idx="1555">
                  <c:v>495.8</c:v>
                </c:pt>
                <c:pt idx="1556">
                  <c:v>495.9</c:v>
                </c:pt>
                <c:pt idx="1557">
                  <c:v>496</c:v>
                </c:pt>
                <c:pt idx="1558">
                  <c:v>496.1</c:v>
                </c:pt>
                <c:pt idx="1559">
                  <c:v>496.2</c:v>
                </c:pt>
                <c:pt idx="1560">
                  <c:v>496.3</c:v>
                </c:pt>
                <c:pt idx="1561">
                  <c:v>496.4</c:v>
                </c:pt>
                <c:pt idx="1562">
                  <c:v>496.5</c:v>
                </c:pt>
                <c:pt idx="1563">
                  <c:v>496.6</c:v>
                </c:pt>
                <c:pt idx="1564">
                  <c:v>496.7</c:v>
                </c:pt>
                <c:pt idx="1565">
                  <c:v>496.8</c:v>
                </c:pt>
                <c:pt idx="1566">
                  <c:v>496.9</c:v>
                </c:pt>
                <c:pt idx="1567">
                  <c:v>497</c:v>
                </c:pt>
                <c:pt idx="1568">
                  <c:v>497.1</c:v>
                </c:pt>
                <c:pt idx="1569">
                  <c:v>497.2</c:v>
                </c:pt>
                <c:pt idx="1570">
                  <c:v>497.3</c:v>
                </c:pt>
                <c:pt idx="1571">
                  <c:v>497.4</c:v>
                </c:pt>
                <c:pt idx="1572">
                  <c:v>497.5</c:v>
                </c:pt>
                <c:pt idx="1573">
                  <c:v>497.6</c:v>
                </c:pt>
                <c:pt idx="1574">
                  <c:v>497.7</c:v>
                </c:pt>
                <c:pt idx="1575">
                  <c:v>497.8</c:v>
                </c:pt>
                <c:pt idx="1576">
                  <c:v>497.9</c:v>
                </c:pt>
                <c:pt idx="1577">
                  <c:v>498</c:v>
                </c:pt>
                <c:pt idx="1578">
                  <c:v>498.1</c:v>
                </c:pt>
                <c:pt idx="1579">
                  <c:v>498.2</c:v>
                </c:pt>
                <c:pt idx="1580">
                  <c:v>498.3</c:v>
                </c:pt>
                <c:pt idx="1581">
                  <c:v>498.4</c:v>
                </c:pt>
                <c:pt idx="1582">
                  <c:v>498.5</c:v>
                </c:pt>
                <c:pt idx="1583">
                  <c:v>498.6</c:v>
                </c:pt>
                <c:pt idx="1584">
                  <c:v>498.7</c:v>
                </c:pt>
                <c:pt idx="1585">
                  <c:v>498.8</c:v>
                </c:pt>
                <c:pt idx="1586">
                  <c:v>498.9</c:v>
                </c:pt>
                <c:pt idx="1587">
                  <c:v>499</c:v>
                </c:pt>
                <c:pt idx="1588">
                  <c:v>499.1</c:v>
                </c:pt>
                <c:pt idx="1589">
                  <c:v>499.2</c:v>
                </c:pt>
                <c:pt idx="1590">
                  <c:v>499.3</c:v>
                </c:pt>
                <c:pt idx="1591">
                  <c:v>499.4</c:v>
                </c:pt>
                <c:pt idx="1592">
                  <c:v>499.5</c:v>
                </c:pt>
                <c:pt idx="1593">
                  <c:v>499.6</c:v>
                </c:pt>
                <c:pt idx="1594">
                  <c:v>499.7</c:v>
                </c:pt>
                <c:pt idx="1595">
                  <c:v>499.8</c:v>
                </c:pt>
                <c:pt idx="1596">
                  <c:v>499.9</c:v>
                </c:pt>
                <c:pt idx="1597">
                  <c:v>500</c:v>
                </c:pt>
                <c:pt idx="1598">
                  <c:v>500.1</c:v>
                </c:pt>
                <c:pt idx="1599">
                  <c:v>500.2</c:v>
                </c:pt>
                <c:pt idx="1600">
                  <c:v>500.3</c:v>
                </c:pt>
                <c:pt idx="1601">
                  <c:v>500.4</c:v>
                </c:pt>
                <c:pt idx="1602">
                  <c:v>500.5</c:v>
                </c:pt>
                <c:pt idx="1603">
                  <c:v>500.6</c:v>
                </c:pt>
                <c:pt idx="1604">
                  <c:v>500.7</c:v>
                </c:pt>
                <c:pt idx="1605">
                  <c:v>500.8</c:v>
                </c:pt>
                <c:pt idx="1606">
                  <c:v>500.9</c:v>
                </c:pt>
                <c:pt idx="1607">
                  <c:v>501</c:v>
                </c:pt>
                <c:pt idx="1608">
                  <c:v>501.1</c:v>
                </c:pt>
                <c:pt idx="1609">
                  <c:v>501.2</c:v>
                </c:pt>
                <c:pt idx="1610">
                  <c:v>501.3</c:v>
                </c:pt>
                <c:pt idx="1611">
                  <c:v>501.4</c:v>
                </c:pt>
                <c:pt idx="1612">
                  <c:v>501.5</c:v>
                </c:pt>
                <c:pt idx="1613">
                  <c:v>501.6</c:v>
                </c:pt>
                <c:pt idx="1614">
                  <c:v>501.7</c:v>
                </c:pt>
                <c:pt idx="1615">
                  <c:v>501.8</c:v>
                </c:pt>
                <c:pt idx="1616">
                  <c:v>501.9</c:v>
                </c:pt>
                <c:pt idx="1617">
                  <c:v>502</c:v>
                </c:pt>
                <c:pt idx="1618">
                  <c:v>502.1</c:v>
                </c:pt>
                <c:pt idx="1619">
                  <c:v>502.2</c:v>
                </c:pt>
                <c:pt idx="1620">
                  <c:v>502.3</c:v>
                </c:pt>
                <c:pt idx="1621">
                  <c:v>502.4</c:v>
                </c:pt>
                <c:pt idx="1622">
                  <c:v>502.5</c:v>
                </c:pt>
                <c:pt idx="1623">
                  <c:v>502.6</c:v>
                </c:pt>
                <c:pt idx="1624">
                  <c:v>502.7</c:v>
                </c:pt>
                <c:pt idx="1625">
                  <c:v>502.8</c:v>
                </c:pt>
                <c:pt idx="1626">
                  <c:v>502.9</c:v>
                </c:pt>
                <c:pt idx="1627">
                  <c:v>503</c:v>
                </c:pt>
                <c:pt idx="1628">
                  <c:v>503.1</c:v>
                </c:pt>
                <c:pt idx="1629">
                  <c:v>503.2</c:v>
                </c:pt>
                <c:pt idx="1630">
                  <c:v>503.3</c:v>
                </c:pt>
                <c:pt idx="1631">
                  <c:v>503.4</c:v>
                </c:pt>
                <c:pt idx="1632">
                  <c:v>503.5</c:v>
                </c:pt>
                <c:pt idx="1633">
                  <c:v>503.6</c:v>
                </c:pt>
                <c:pt idx="1634">
                  <c:v>503.7</c:v>
                </c:pt>
                <c:pt idx="1635">
                  <c:v>503.8</c:v>
                </c:pt>
                <c:pt idx="1636">
                  <c:v>503.9</c:v>
                </c:pt>
                <c:pt idx="1637">
                  <c:v>504</c:v>
                </c:pt>
                <c:pt idx="1638">
                  <c:v>504.1</c:v>
                </c:pt>
                <c:pt idx="1639">
                  <c:v>504.2</c:v>
                </c:pt>
                <c:pt idx="1640">
                  <c:v>504.3</c:v>
                </c:pt>
                <c:pt idx="1641">
                  <c:v>504.4</c:v>
                </c:pt>
                <c:pt idx="1642">
                  <c:v>504.5</c:v>
                </c:pt>
                <c:pt idx="1643">
                  <c:v>504.6</c:v>
                </c:pt>
                <c:pt idx="1644">
                  <c:v>504.7</c:v>
                </c:pt>
                <c:pt idx="1645">
                  <c:v>504.8</c:v>
                </c:pt>
                <c:pt idx="1646">
                  <c:v>504.9</c:v>
                </c:pt>
                <c:pt idx="1647">
                  <c:v>505</c:v>
                </c:pt>
                <c:pt idx="1648">
                  <c:v>505.1</c:v>
                </c:pt>
                <c:pt idx="1649">
                  <c:v>505.2</c:v>
                </c:pt>
                <c:pt idx="1650">
                  <c:v>505.3</c:v>
                </c:pt>
                <c:pt idx="1651">
                  <c:v>505.4</c:v>
                </c:pt>
                <c:pt idx="1652">
                  <c:v>505.5</c:v>
                </c:pt>
                <c:pt idx="1653">
                  <c:v>505.6</c:v>
                </c:pt>
                <c:pt idx="1654">
                  <c:v>505.7</c:v>
                </c:pt>
                <c:pt idx="1655">
                  <c:v>505.8</c:v>
                </c:pt>
                <c:pt idx="1656">
                  <c:v>505.9</c:v>
                </c:pt>
                <c:pt idx="1657">
                  <c:v>506</c:v>
                </c:pt>
                <c:pt idx="1658">
                  <c:v>506.1</c:v>
                </c:pt>
                <c:pt idx="1659">
                  <c:v>506.2</c:v>
                </c:pt>
                <c:pt idx="1660">
                  <c:v>506.3</c:v>
                </c:pt>
                <c:pt idx="1661">
                  <c:v>506.4</c:v>
                </c:pt>
                <c:pt idx="1662">
                  <c:v>506.5</c:v>
                </c:pt>
                <c:pt idx="1663">
                  <c:v>506.6</c:v>
                </c:pt>
                <c:pt idx="1664">
                  <c:v>506.7</c:v>
                </c:pt>
                <c:pt idx="1665">
                  <c:v>506.8</c:v>
                </c:pt>
                <c:pt idx="1666">
                  <c:v>506.9</c:v>
                </c:pt>
                <c:pt idx="1667">
                  <c:v>507</c:v>
                </c:pt>
                <c:pt idx="1668">
                  <c:v>507.1</c:v>
                </c:pt>
                <c:pt idx="1669">
                  <c:v>507.2</c:v>
                </c:pt>
                <c:pt idx="1670">
                  <c:v>507.3</c:v>
                </c:pt>
                <c:pt idx="1671">
                  <c:v>507.4</c:v>
                </c:pt>
                <c:pt idx="1672">
                  <c:v>507.5</c:v>
                </c:pt>
                <c:pt idx="1673">
                  <c:v>507.6</c:v>
                </c:pt>
                <c:pt idx="1674">
                  <c:v>507.7</c:v>
                </c:pt>
                <c:pt idx="1675">
                  <c:v>507.8</c:v>
                </c:pt>
                <c:pt idx="1676">
                  <c:v>507.9</c:v>
                </c:pt>
                <c:pt idx="1677">
                  <c:v>508</c:v>
                </c:pt>
                <c:pt idx="1678">
                  <c:v>508.1</c:v>
                </c:pt>
                <c:pt idx="1679">
                  <c:v>508.2</c:v>
                </c:pt>
                <c:pt idx="1680">
                  <c:v>508.3</c:v>
                </c:pt>
                <c:pt idx="1681">
                  <c:v>508.4</c:v>
                </c:pt>
                <c:pt idx="1682">
                  <c:v>508.5</c:v>
                </c:pt>
                <c:pt idx="1683">
                  <c:v>508.6</c:v>
                </c:pt>
                <c:pt idx="1684">
                  <c:v>508.7</c:v>
                </c:pt>
                <c:pt idx="1685">
                  <c:v>508.8</c:v>
                </c:pt>
                <c:pt idx="1686">
                  <c:v>508.9</c:v>
                </c:pt>
                <c:pt idx="1687">
                  <c:v>509</c:v>
                </c:pt>
                <c:pt idx="1688">
                  <c:v>509.1</c:v>
                </c:pt>
                <c:pt idx="1689">
                  <c:v>509.2</c:v>
                </c:pt>
                <c:pt idx="1690">
                  <c:v>509.3</c:v>
                </c:pt>
                <c:pt idx="1691">
                  <c:v>509.4</c:v>
                </c:pt>
                <c:pt idx="1692">
                  <c:v>509.5</c:v>
                </c:pt>
                <c:pt idx="1693">
                  <c:v>509.6</c:v>
                </c:pt>
                <c:pt idx="1694">
                  <c:v>509.7</c:v>
                </c:pt>
                <c:pt idx="1695">
                  <c:v>509.8</c:v>
                </c:pt>
                <c:pt idx="1696">
                  <c:v>509.9</c:v>
                </c:pt>
                <c:pt idx="1697">
                  <c:v>510</c:v>
                </c:pt>
                <c:pt idx="1698">
                  <c:v>510.1</c:v>
                </c:pt>
                <c:pt idx="1699">
                  <c:v>510.2</c:v>
                </c:pt>
                <c:pt idx="1700">
                  <c:v>510.3</c:v>
                </c:pt>
                <c:pt idx="1701">
                  <c:v>510.4</c:v>
                </c:pt>
                <c:pt idx="1702">
                  <c:v>510.5</c:v>
                </c:pt>
                <c:pt idx="1703">
                  <c:v>510.6</c:v>
                </c:pt>
                <c:pt idx="1704">
                  <c:v>510.7</c:v>
                </c:pt>
                <c:pt idx="1705">
                  <c:v>510.8</c:v>
                </c:pt>
                <c:pt idx="1706">
                  <c:v>510.9</c:v>
                </c:pt>
                <c:pt idx="1707">
                  <c:v>511</c:v>
                </c:pt>
                <c:pt idx="1708">
                  <c:v>511.1</c:v>
                </c:pt>
                <c:pt idx="1709">
                  <c:v>511.2</c:v>
                </c:pt>
                <c:pt idx="1710">
                  <c:v>511.3</c:v>
                </c:pt>
                <c:pt idx="1711">
                  <c:v>511.4</c:v>
                </c:pt>
                <c:pt idx="1712">
                  <c:v>511.5</c:v>
                </c:pt>
                <c:pt idx="1713">
                  <c:v>511.6</c:v>
                </c:pt>
                <c:pt idx="1714">
                  <c:v>511.7</c:v>
                </c:pt>
                <c:pt idx="1715">
                  <c:v>511.8</c:v>
                </c:pt>
                <c:pt idx="1716">
                  <c:v>511.9</c:v>
                </c:pt>
                <c:pt idx="1717">
                  <c:v>512</c:v>
                </c:pt>
                <c:pt idx="1718">
                  <c:v>512.1</c:v>
                </c:pt>
                <c:pt idx="1719">
                  <c:v>512.20000000000005</c:v>
                </c:pt>
                <c:pt idx="1720">
                  <c:v>512.29999999999995</c:v>
                </c:pt>
                <c:pt idx="1721">
                  <c:v>512.4</c:v>
                </c:pt>
                <c:pt idx="1722">
                  <c:v>512.5</c:v>
                </c:pt>
                <c:pt idx="1723">
                  <c:v>512.6</c:v>
                </c:pt>
                <c:pt idx="1724">
                  <c:v>512.70000000000005</c:v>
                </c:pt>
                <c:pt idx="1725">
                  <c:v>512.79999999999995</c:v>
                </c:pt>
                <c:pt idx="1726">
                  <c:v>512.9</c:v>
                </c:pt>
                <c:pt idx="1727">
                  <c:v>513</c:v>
                </c:pt>
                <c:pt idx="1728">
                  <c:v>513.1</c:v>
                </c:pt>
                <c:pt idx="1729">
                  <c:v>513.20000000000005</c:v>
                </c:pt>
                <c:pt idx="1730">
                  <c:v>513.29999999999995</c:v>
                </c:pt>
                <c:pt idx="1731">
                  <c:v>513.4</c:v>
                </c:pt>
                <c:pt idx="1732">
                  <c:v>513.5</c:v>
                </c:pt>
                <c:pt idx="1733">
                  <c:v>513.6</c:v>
                </c:pt>
                <c:pt idx="1734">
                  <c:v>513.70000000000005</c:v>
                </c:pt>
                <c:pt idx="1735">
                  <c:v>513.79999999999995</c:v>
                </c:pt>
                <c:pt idx="1736">
                  <c:v>513.9</c:v>
                </c:pt>
                <c:pt idx="1737">
                  <c:v>514</c:v>
                </c:pt>
                <c:pt idx="1738">
                  <c:v>514.1</c:v>
                </c:pt>
                <c:pt idx="1739">
                  <c:v>514.20000000000005</c:v>
                </c:pt>
                <c:pt idx="1740">
                  <c:v>514.29999999999995</c:v>
                </c:pt>
                <c:pt idx="1741">
                  <c:v>514.4</c:v>
                </c:pt>
                <c:pt idx="1742">
                  <c:v>514.5</c:v>
                </c:pt>
                <c:pt idx="1743">
                  <c:v>514.6</c:v>
                </c:pt>
                <c:pt idx="1744">
                  <c:v>514.70000000000005</c:v>
                </c:pt>
                <c:pt idx="1745">
                  <c:v>514.79999999999995</c:v>
                </c:pt>
                <c:pt idx="1746">
                  <c:v>514.9</c:v>
                </c:pt>
                <c:pt idx="1747">
                  <c:v>515</c:v>
                </c:pt>
                <c:pt idx="1748">
                  <c:v>515.1</c:v>
                </c:pt>
                <c:pt idx="1749">
                  <c:v>515.20000000000005</c:v>
                </c:pt>
                <c:pt idx="1750">
                  <c:v>515.29999999999995</c:v>
                </c:pt>
                <c:pt idx="1751">
                  <c:v>515.4</c:v>
                </c:pt>
                <c:pt idx="1752">
                  <c:v>515.5</c:v>
                </c:pt>
                <c:pt idx="1753">
                  <c:v>515.6</c:v>
                </c:pt>
                <c:pt idx="1754">
                  <c:v>515.70000000000005</c:v>
                </c:pt>
                <c:pt idx="1755">
                  <c:v>515.79999999999995</c:v>
                </c:pt>
                <c:pt idx="1756">
                  <c:v>515.9</c:v>
                </c:pt>
                <c:pt idx="1757">
                  <c:v>516</c:v>
                </c:pt>
                <c:pt idx="1758">
                  <c:v>516.1</c:v>
                </c:pt>
                <c:pt idx="1759">
                  <c:v>516.20000000000005</c:v>
                </c:pt>
                <c:pt idx="1760">
                  <c:v>516.29999999999995</c:v>
                </c:pt>
                <c:pt idx="1761">
                  <c:v>516.4</c:v>
                </c:pt>
                <c:pt idx="1762">
                  <c:v>516.5</c:v>
                </c:pt>
                <c:pt idx="1763">
                  <c:v>516.6</c:v>
                </c:pt>
                <c:pt idx="1764">
                  <c:v>516.70000000000005</c:v>
                </c:pt>
                <c:pt idx="1765">
                  <c:v>516.79999999999995</c:v>
                </c:pt>
                <c:pt idx="1766">
                  <c:v>516.9</c:v>
                </c:pt>
                <c:pt idx="1767">
                  <c:v>517</c:v>
                </c:pt>
                <c:pt idx="1768">
                  <c:v>517.1</c:v>
                </c:pt>
                <c:pt idx="1769">
                  <c:v>517.20000000000005</c:v>
                </c:pt>
                <c:pt idx="1770">
                  <c:v>517.29999999999995</c:v>
                </c:pt>
                <c:pt idx="1771">
                  <c:v>517.4</c:v>
                </c:pt>
                <c:pt idx="1772">
                  <c:v>517.5</c:v>
                </c:pt>
                <c:pt idx="1773">
                  <c:v>517.6</c:v>
                </c:pt>
                <c:pt idx="1774">
                  <c:v>517.70000000000005</c:v>
                </c:pt>
                <c:pt idx="1775">
                  <c:v>517.79999999999995</c:v>
                </c:pt>
                <c:pt idx="1776">
                  <c:v>517.9</c:v>
                </c:pt>
                <c:pt idx="1777">
                  <c:v>518</c:v>
                </c:pt>
                <c:pt idx="1778">
                  <c:v>518.1</c:v>
                </c:pt>
                <c:pt idx="1779">
                  <c:v>518.20000000000005</c:v>
                </c:pt>
                <c:pt idx="1780">
                  <c:v>518.29999999999995</c:v>
                </c:pt>
                <c:pt idx="1781">
                  <c:v>518.4</c:v>
                </c:pt>
                <c:pt idx="1782">
                  <c:v>518.5</c:v>
                </c:pt>
                <c:pt idx="1783">
                  <c:v>518.6</c:v>
                </c:pt>
                <c:pt idx="1784">
                  <c:v>518.70000000000005</c:v>
                </c:pt>
                <c:pt idx="1785">
                  <c:v>518.79999999999995</c:v>
                </c:pt>
                <c:pt idx="1786">
                  <c:v>518.9</c:v>
                </c:pt>
                <c:pt idx="1787">
                  <c:v>519</c:v>
                </c:pt>
                <c:pt idx="1788">
                  <c:v>519.1</c:v>
                </c:pt>
                <c:pt idx="1789">
                  <c:v>519.20000000000005</c:v>
                </c:pt>
                <c:pt idx="1790">
                  <c:v>519.29999999999995</c:v>
                </c:pt>
                <c:pt idx="1791">
                  <c:v>519.4</c:v>
                </c:pt>
                <c:pt idx="1792">
                  <c:v>519.5</c:v>
                </c:pt>
                <c:pt idx="1793">
                  <c:v>519.6</c:v>
                </c:pt>
                <c:pt idx="1794">
                  <c:v>519.70000000000005</c:v>
                </c:pt>
                <c:pt idx="1795">
                  <c:v>519.79999999999995</c:v>
                </c:pt>
                <c:pt idx="1796">
                  <c:v>519.9</c:v>
                </c:pt>
                <c:pt idx="1797">
                  <c:v>520</c:v>
                </c:pt>
                <c:pt idx="1798">
                  <c:v>520.1</c:v>
                </c:pt>
                <c:pt idx="1799">
                  <c:v>520.20000000000005</c:v>
                </c:pt>
                <c:pt idx="1800">
                  <c:v>520.29999999999995</c:v>
                </c:pt>
                <c:pt idx="1801">
                  <c:v>520.4</c:v>
                </c:pt>
                <c:pt idx="1802">
                  <c:v>520.5</c:v>
                </c:pt>
                <c:pt idx="1803">
                  <c:v>520.6</c:v>
                </c:pt>
                <c:pt idx="1804">
                  <c:v>520.70000000000005</c:v>
                </c:pt>
                <c:pt idx="1805">
                  <c:v>520.79999999999995</c:v>
                </c:pt>
                <c:pt idx="1806">
                  <c:v>520.9</c:v>
                </c:pt>
                <c:pt idx="1807">
                  <c:v>521</c:v>
                </c:pt>
                <c:pt idx="1808">
                  <c:v>521.1</c:v>
                </c:pt>
                <c:pt idx="1809">
                  <c:v>521.20000000000005</c:v>
                </c:pt>
                <c:pt idx="1810">
                  <c:v>521.29999999999995</c:v>
                </c:pt>
                <c:pt idx="1811">
                  <c:v>521.4</c:v>
                </c:pt>
                <c:pt idx="1812">
                  <c:v>521.5</c:v>
                </c:pt>
                <c:pt idx="1813">
                  <c:v>521.6</c:v>
                </c:pt>
                <c:pt idx="1814">
                  <c:v>521.70000000000005</c:v>
                </c:pt>
                <c:pt idx="1815">
                  <c:v>521.79999999999995</c:v>
                </c:pt>
                <c:pt idx="1816">
                  <c:v>521.9</c:v>
                </c:pt>
                <c:pt idx="1817">
                  <c:v>522</c:v>
                </c:pt>
                <c:pt idx="1818">
                  <c:v>522.1</c:v>
                </c:pt>
                <c:pt idx="1819">
                  <c:v>522.20000000000005</c:v>
                </c:pt>
                <c:pt idx="1820">
                  <c:v>522.29999999999995</c:v>
                </c:pt>
                <c:pt idx="1821">
                  <c:v>522.4</c:v>
                </c:pt>
                <c:pt idx="1822">
                  <c:v>522.5</c:v>
                </c:pt>
                <c:pt idx="1823">
                  <c:v>522.6</c:v>
                </c:pt>
                <c:pt idx="1824">
                  <c:v>522.70000000000005</c:v>
                </c:pt>
                <c:pt idx="1825">
                  <c:v>522.79999999999995</c:v>
                </c:pt>
                <c:pt idx="1826">
                  <c:v>522.9</c:v>
                </c:pt>
                <c:pt idx="1827">
                  <c:v>523</c:v>
                </c:pt>
                <c:pt idx="1828">
                  <c:v>523.1</c:v>
                </c:pt>
                <c:pt idx="1829">
                  <c:v>523.20000000000005</c:v>
                </c:pt>
                <c:pt idx="1830">
                  <c:v>523.29999999999995</c:v>
                </c:pt>
                <c:pt idx="1831">
                  <c:v>523.4</c:v>
                </c:pt>
                <c:pt idx="1832">
                  <c:v>523.5</c:v>
                </c:pt>
                <c:pt idx="1833">
                  <c:v>523.6</c:v>
                </c:pt>
                <c:pt idx="1834">
                  <c:v>523.70000000000005</c:v>
                </c:pt>
                <c:pt idx="1835">
                  <c:v>523.79999999999995</c:v>
                </c:pt>
                <c:pt idx="1836">
                  <c:v>523.9</c:v>
                </c:pt>
                <c:pt idx="1837">
                  <c:v>524</c:v>
                </c:pt>
                <c:pt idx="1838">
                  <c:v>524.1</c:v>
                </c:pt>
                <c:pt idx="1839">
                  <c:v>524.20000000000005</c:v>
                </c:pt>
                <c:pt idx="1840">
                  <c:v>524.29999999999995</c:v>
                </c:pt>
                <c:pt idx="1841">
                  <c:v>524.4</c:v>
                </c:pt>
                <c:pt idx="1842">
                  <c:v>524.5</c:v>
                </c:pt>
                <c:pt idx="1843">
                  <c:v>524.6</c:v>
                </c:pt>
                <c:pt idx="1844">
                  <c:v>524.70000000000005</c:v>
                </c:pt>
                <c:pt idx="1845">
                  <c:v>524.79999999999995</c:v>
                </c:pt>
                <c:pt idx="1846">
                  <c:v>524.9</c:v>
                </c:pt>
                <c:pt idx="1847">
                  <c:v>525</c:v>
                </c:pt>
                <c:pt idx="1848">
                  <c:v>525.1</c:v>
                </c:pt>
                <c:pt idx="1849">
                  <c:v>525.20000000000005</c:v>
                </c:pt>
                <c:pt idx="1850">
                  <c:v>525.29999999999995</c:v>
                </c:pt>
                <c:pt idx="1851">
                  <c:v>525.4</c:v>
                </c:pt>
                <c:pt idx="1852">
                  <c:v>525.5</c:v>
                </c:pt>
                <c:pt idx="1853">
                  <c:v>525.6</c:v>
                </c:pt>
                <c:pt idx="1854">
                  <c:v>525.70000000000005</c:v>
                </c:pt>
                <c:pt idx="1855">
                  <c:v>525.79999999999995</c:v>
                </c:pt>
                <c:pt idx="1856">
                  <c:v>525.9</c:v>
                </c:pt>
                <c:pt idx="1857">
                  <c:v>526</c:v>
                </c:pt>
                <c:pt idx="1858">
                  <c:v>526.1</c:v>
                </c:pt>
                <c:pt idx="1859">
                  <c:v>526.20000000000005</c:v>
                </c:pt>
                <c:pt idx="1860">
                  <c:v>526.29999999999995</c:v>
                </c:pt>
                <c:pt idx="1861">
                  <c:v>526.4</c:v>
                </c:pt>
                <c:pt idx="1862">
                  <c:v>526.5</c:v>
                </c:pt>
                <c:pt idx="1863">
                  <c:v>526.6</c:v>
                </c:pt>
                <c:pt idx="1864">
                  <c:v>526.70000000000005</c:v>
                </c:pt>
                <c:pt idx="1865">
                  <c:v>526.79999999999995</c:v>
                </c:pt>
                <c:pt idx="1866">
                  <c:v>526.9</c:v>
                </c:pt>
                <c:pt idx="1867">
                  <c:v>527</c:v>
                </c:pt>
                <c:pt idx="1868">
                  <c:v>527.1</c:v>
                </c:pt>
                <c:pt idx="1869">
                  <c:v>527.20000000000005</c:v>
                </c:pt>
                <c:pt idx="1870">
                  <c:v>527.29999999999995</c:v>
                </c:pt>
                <c:pt idx="1871">
                  <c:v>527.4</c:v>
                </c:pt>
                <c:pt idx="1872">
                  <c:v>527.5</c:v>
                </c:pt>
                <c:pt idx="1873">
                  <c:v>527.6</c:v>
                </c:pt>
                <c:pt idx="1874">
                  <c:v>527.70000000000005</c:v>
                </c:pt>
                <c:pt idx="1875">
                  <c:v>527.79999999999995</c:v>
                </c:pt>
                <c:pt idx="1876">
                  <c:v>527.9</c:v>
                </c:pt>
                <c:pt idx="1877">
                  <c:v>528</c:v>
                </c:pt>
                <c:pt idx="1878">
                  <c:v>528.1</c:v>
                </c:pt>
                <c:pt idx="1879">
                  <c:v>528.20000000000005</c:v>
                </c:pt>
                <c:pt idx="1880">
                  <c:v>528.29999999999995</c:v>
                </c:pt>
                <c:pt idx="1881">
                  <c:v>528.4</c:v>
                </c:pt>
                <c:pt idx="1882">
                  <c:v>528.5</c:v>
                </c:pt>
                <c:pt idx="1883">
                  <c:v>528.6</c:v>
                </c:pt>
                <c:pt idx="1884">
                  <c:v>528.70000000000005</c:v>
                </c:pt>
                <c:pt idx="1885">
                  <c:v>528.79999999999995</c:v>
                </c:pt>
                <c:pt idx="1886">
                  <c:v>528.9</c:v>
                </c:pt>
                <c:pt idx="1887">
                  <c:v>529</c:v>
                </c:pt>
                <c:pt idx="1888">
                  <c:v>529.1</c:v>
                </c:pt>
                <c:pt idx="1889">
                  <c:v>529.20000000000005</c:v>
                </c:pt>
                <c:pt idx="1890">
                  <c:v>529.29999999999995</c:v>
                </c:pt>
                <c:pt idx="1891">
                  <c:v>529.4</c:v>
                </c:pt>
                <c:pt idx="1892">
                  <c:v>529.5</c:v>
                </c:pt>
                <c:pt idx="1893">
                  <c:v>529.6</c:v>
                </c:pt>
                <c:pt idx="1894">
                  <c:v>529.70000000000005</c:v>
                </c:pt>
                <c:pt idx="1895">
                  <c:v>529.79999999999995</c:v>
                </c:pt>
                <c:pt idx="1896">
                  <c:v>529.9</c:v>
                </c:pt>
                <c:pt idx="1897">
                  <c:v>530</c:v>
                </c:pt>
                <c:pt idx="1898">
                  <c:v>530.1</c:v>
                </c:pt>
                <c:pt idx="1899">
                  <c:v>530.20000000000005</c:v>
                </c:pt>
                <c:pt idx="1900">
                  <c:v>530.29999999999995</c:v>
                </c:pt>
                <c:pt idx="1901">
                  <c:v>530.4</c:v>
                </c:pt>
                <c:pt idx="1902">
                  <c:v>530.5</c:v>
                </c:pt>
                <c:pt idx="1903">
                  <c:v>530.6</c:v>
                </c:pt>
                <c:pt idx="1904">
                  <c:v>530.70000000000005</c:v>
                </c:pt>
                <c:pt idx="1905">
                  <c:v>530.79999999999995</c:v>
                </c:pt>
                <c:pt idx="1906">
                  <c:v>530.9</c:v>
                </c:pt>
                <c:pt idx="1907">
                  <c:v>531</c:v>
                </c:pt>
                <c:pt idx="1908">
                  <c:v>531.1</c:v>
                </c:pt>
                <c:pt idx="1909">
                  <c:v>531.20000000000005</c:v>
                </c:pt>
                <c:pt idx="1910">
                  <c:v>531.29999999999995</c:v>
                </c:pt>
                <c:pt idx="1911">
                  <c:v>531.4</c:v>
                </c:pt>
                <c:pt idx="1912">
                  <c:v>531.5</c:v>
                </c:pt>
                <c:pt idx="1913">
                  <c:v>531.6</c:v>
                </c:pt>
                <c:pt idx="1914">
                  <c:v>531.70000000000005</c:v>
                </c:pt>
                <c:pt idx="1915">
                  <c:v>531.79999999999995</c:v>
                </c:pt>
                <c:pt idx="1916">
                  <c:v>531.9</c:v>
                </c:pt>
                <c:pt idx="1917">
                  <c:v>532</c:v>
                </c:pt>
                <c:pt idx="1918">
                  <c:v>532.1</c:v>
                </c:pt>
                <c:pt idx="1919">
                  <c:v>532.20000000000005</c:v>
                </c:pt>
                <c:pt idx="1920">
                  <c:v>532.29999999999995</c:v>
                </c:pt>
                <c:pt idx="1921">
                  <c:v>532.4</c:v>
                </c:pt>
                <c:pt idx="1922">
                  <c:v>532.5</c:v>
                </c:pt>
                <c:pt idx="1923">
                  <c:v>532.6</c:v>
                </c:pt>
                <c:pt idx="1924">
                  <c:v>532.70000000000005</c:v>
                </c:pt>
                <c:pt idx="1925">
                  <c:v>532.79999999999995</c:v>
                </c:pt>
                <c:pt idx="1926">
                  <c:v>532.9</c:v>
                </c:pt>
                <c:pt idx="1927">
                  <c:v>533</c:v>
                </c:pt>
                <c:pt idx="1928">
                  <c:v>533.1</c:v>
                </c:pt>
                <c:pt idx="1929">
                  <c:v>533.20000000000005</c:v>
                </c:pt>
                <c:pt idx="1930">
                  <c:v>533.29999999999995</c:v>
                </c:pt>
                <c:pt idx="1931">
                  <c:v>533.4</c:v>
                </c:pt>
                <c:pt idx="1932">
                  <c:v>533.5</c:v>
                </c:pt>
                <c:pt idx="1933">
                  <c:v>533.6</c:v>
                </c:pt>
                <c:pt idx="1934">
                  <c:v>533.70000000000005</c:v>
                </c:pt>
                <c:pt idx="1935">
                  <c:v>533.79999999999995</c:v>
                </c:pt>
                <c:pt idx="1936">
                  <c:v>533.9</c:v>
                </c:pt>
                <c:pt idx="1937">
                  <c:v>534</c:v>
                </c:pt>
                <c:pt idx="1938">
                  <c:v>534.1</c:v>
                </c:pt>
                <c:pt idx="1939">
                  <c:v>534.20000000000005</c:v>
                </c:pt>
                <c:pt idx="1940">
                  <c:v>534.29999999999995</c:v>
                </c:pt>
                <c:pt idx="1941">
                  <c:v>534.4</c:v>
                </c:pt>
                <c:pt idx="1942">
                  <c:v>534.5</c:v>
                </c:pt>
                <c:pt idx="1943">
                  <c:v>534.6</c:v>
                </c:pt>
                <c:pt idx="1944">
                  <c:v>534.70000000000005</c:v>
                </c:pt>
                <c:pt idx="1945">
                  <c:v>534.79999999999995</c:v>
                </c:pt>
                <c:pt idx="1946">
                  <c:v>534.9</c:v>
                </c:pt>
                <c:pt idx="1947">
                  <c:v>535</c:v>
                </c:pt>
                <c:pt idx="1948">
                  <c:v>535.1</c:v>
                </c:pt>
                <c:pt idx="1949">
                  <c:v>535.20000000000005</c:v>
                </c:pt>
                <c:pt idx="1950">
                  <c:v>535.29999999999995</c:v>
                </c:pt>
                <c:pt idx="1951">
                  <c:v>535.4</c:v>
                </c:pt>
                <c:pt idx="1952">
                  <c:v>535.5</c:v>
                </c:pt>
                <c:pt idx="1953">
                  <c:v>535.6</c:v>
                </c:pt>
                <c:pt idx="1954">
                  <c:v>535.70000000000005</c:v>
                </c:pt>
                <c:pt idx="1955">
                  <c:v>535.79999999999995</c:v>
                </c:pt>
                <c:pt idx="1956">
                  <c:v>535.9</c:v>
                </c:pt>
                <c:pt idx="1957">
                  <c:v>536</c:v>
                </c:pt>
                <c:pt idx="1958">
                  <c:v>536.1</c:v>
                </c:pt>
                <c:pt idx="1959">
                  <c:v>536.20000000000005</c:v>
                </c:pt>
                <c:pt idx="1960">
                  <c:v>536.29999999999995</c:v>
                </c:pt>
                <c:pt idx="1961">
                  <c:v>536.4</c:v>
                </c:pt>
                <c:pt idx="1962">
                  <c:v>536.5</c:v>
                </c:pt>
                <c:pt idx="1963">
                  <c:v>536.6</c:v>
                </c:pt>
                <c:pt idx="1964">
                  <c:v>536.70000000000005</c:v>
                </c:pt>
                <c:pt idx="1965">
                  <c:v>536.79999999999995</c:v>
                </c:pt>
                <c:pt idx="1966">
                  <c:v>536.9</c:v>
                </c:pt>
                <c:pt idx="1967">
                  <c:v>537</c:v>
                </c:pt>
                <c:pt idx="1968">
                  <c:v>537.1</c:v>
                </c:pt>
                <c:pt idx="1969">
                  <c:v>537.20000000000005</c:v>
                </c:pt>
                <c:pt idx="1970">
                  <c:v>537.29999999999995</c:v>
                </c:pt>
                <c:pt idx="1971">
                  <c:v>537.4</c:v>
                </c:pt>
                <c:pt idx="1972">
                  <c:v>537.5</c:v>
                </c:pt>
                <c:pt idx="1973">
                  <c:v>537.6</c:v>
                </c:pt>
                <c:pt idx="1974">
                  <c:v>537.70000000000005</c:v>
                </c:pt>
                <c:pt idx="1975">
                  <c:v>537.79999999999995</c:v>
                </c:pt>
                <c:pt idx="1976">
                  <c:v>537.9</c:v>
                </c:pt>
                <c:pt idx="1977">
                  <c:v>538</c:v>
                </c:pt>
                <c:pt idx="1978">
                  <c:v>538.1</c:v>
                </c:pt>
                <c:pt idx="1979">
                  <c:v>538.20000000000005</c:v>
                </c:pt>
                <c:pt idx="1980">
                  <c:v>538.29999999999995</c:v>
                </c:pt>
                <c:pt idx="1981">
                  <c:v>538.4</c:v>
                </c:pt>
                <c:pt idx="1982">
                  <c:v>538.5</c:v>
                </c:pt>
                <c:pt idx="1983">
                  <c:v>538.6</c:v>
                </c:pt>
                <c:pt idx="1984">
                  <c:v>538.70000000000005</c:v>
                </c:pt>
                <c:pt idx="1985">
                  <c:v>538.79999999999995</c:v>
                </c:pt>
                <c:pt idx="1986">
                  <c:v>538.9</c:v>
                </c:pt>
                <c:pt idx="1987">
                  <c:v>539</c:v>
                </c:pt>
                <c:pt idx="1988">
                  <c:v>539.1</c:v>
                </c:pt>
                <c:pt idx="1989">
                  <c:v>539.20000000000005</c:v>
                </c:pt>
                <c:pt idx="1990">
                  <c:v>539.29999999999995</c:v>
                </c:pt>
                <c:pt idx="1991">
                  <c:v>539.4</c:v>
                </c:pt>
                <c:pt idx="1992">
                  <c:v>539.5</c:v>
                </c:pt>
                <c:pt idx="1993">
                  <c:v>539.6</c:v>
                </c:pt>
                <c:pt idx="1994">
                  <c:v>539.70000000000005</c:v>
                </c:pt>
                <c:pt idx="1995">
                  <c:v>539.79999999999995</c:v>
                </c:pt>
                <c:pt idx="1996">
                  <c:v>539.9</c:v>
                </c:pt>
                <c:pt idx="1997">
                  <c:v>540</c:v>
                </c:pt>
                <c:pt idx="1998">
                  <c:v>540.1</c:v>
                </c:pt>
                <c:pt idx="1999">
                  <c:v>540.20000000000005</c:v>
                </c:pt>
                <c:pt idx="2000">
                  <c:v>540.29999999999995</c:v>
                </c:pt>
                <c:pt idx="2001">
                  <c:v>540.4</c:v>
                </c:pt>
                <c:pt idx="2002">
                  <c:v>540.5</c:v>
                </c:pt>
                <c:pt idx="2003">
                  <c:v>540.6</c:v>
                </c:pt>
                <c:pt idx="2004">
                  <c:v>540.70000000000005</c:v>
                </c:pt>
                <c:pt idx="2005">
                  <c:v>540.79999999999995</c:v>
                </c:pt>
                <c:pt idx="2006">
                  <c:v>540.9</c:v>
                </c:pt>
                <c:pt idx="2007">
                  <c:v>541</c:v>
                </c:pt>
                <c:pt idx="2008">
                  <c:v>541.1</c:v>
                </c:pt>
                <c:pt idx="2009">
                  <c:v>541.20000000000005</c:v>
                </c:pt>
                <c:pt idx="2010">
                  <c:v>541.29999999999995</c:v>
                </c:pt>
                <c:pt idx="2011">
                  <c:v>541.4</c:v>
                </c:pt>
                <c:pt idx="2012">
                  <c:v>541.5</c:v>
                </c:pt>
                <c:pt idx="2013">
                  <c:v>541.6</c:v>
                </c:pt>
                <c:pt idx="2014">
                  <c:v>541.70000000000005</c:v>
                </c:pt>
                <c:pt idx="2015">
                  <c:v>541.79999999999995</c:v>
                </c:pt>
                <c:pt idx="2016">
                  <c:v>541.9</c:v>
                </c:pt>
                <c:pt idx="2017">
                  <c:v>542</c:v>
                </c:pt>
                <c:pt idx="2018">
                  <c:v>542.1</c:v>
                </c:pt>
                <c:pt idx="2019">
                  <c:v>542.20000000000005</c:v>
                </c:pt>
                <c:pt idx="2020">
                  <c:v>542.29999999999995</c:v>
                </c:pt>
                <c:pt idx="2021">
                  <c:v>542.4</c:v>
                </c:pt>
                <c:pt idx="2022">
                  <c:v>542.5</c:v>
                </c:pt>
                <c:pt idx="2023">
                  <c:v>542.6</c:v>
                </c:pt>
                <c:pt idx="2024">
                  <c:v>542.70000000000005</c:v>
                </c:pt>
                <c:pt idx="2025">
                  <c:v>542.79999999999995</c:v>
                </c:pt>
                <c:pt idx="2026">
                  <c:v>542.9</c:v>
                </c:pt>
                <c:pt idx="2027">
                  <c:v>543</c:v>
                </c:pt>
                <c:pt idx="2028">
                  <c:v>543.1</c:v>
                </c:pt>
                <c:pt idx="2029">
                  <c:v>543.20000000000005</c:v>
                </c:pt>
                <c:pt idx="2030">
                  <c:v>543.29999999999995</c:v>
                </c:pt>
                <c:pt idx="2031">
                  <c:v>543.4</c:v>
                </c:pt>
                <c:pt idx="2032">
                  <c:v>543.5</c:v>
                </c:pt>
                <c:pt idx="2033">
                  <c:v>543.6</c:v>
                </c:pt>
                <c:pt idx="2034">
                  <c:v>543.70000000000005</c:v>
                </c:pt>
                <c:pt idx="2035">
                  <c:v>543.79999999999995</c:v>
                </c:pt>
                <c:pt idx="2036">
                  <c:v>543.9</c:v>
                </c:pt>
                <c:pt idx="2037">
                  <c:v>544</c:v>
                </c:pt>
                <c:pt idx="2038">
                  <c:v>544.1</c:v>
                </c:pt>
                <c:pt idx="2039">
                  <c:v>544.20000000000005</c:v>
                </c:pt>
                <c:pt idx="2040">
                  <c:v>544.29999999999995</c:v>
                </c:pt>
                <c:pt idx="2041">
                  <c:v>544.4</c:v>
                </c:pt>
                <c:pt idx="2042">
                  <c:v>544.5</c:v>
                </c:pt>
                <c:pt idx="2043">
                  <c:v>544.6</c:v>
                </c:pt>
                <c:pt idx="2044">
                  <c:v>544.70000000000005</c:v>
                </c:pt>
                <c:pt idx="2045">
                  <c:v>544.79999999999995</c:v>
                </c:pt>
                <c:pt idx="2046">
                  <c:v>544.9</c:v>
                </c:pt>
                <c:pt idx="2047">
                  <c:v>545</c:v>
                </c:pt>
                <c:pt idx="2048">
                  <c:v>545.1</c:v>
                </c:pt>
                <c:pt idx="2049">
                  <c:v>545.20000000000005</c:v>
                </c:pt>
                <c:pt idx="2050">
                  <c:v>545.29999999999995</c:v>
                </c:pt>
                <c:pt idx="2051">
                  <c:v>545.4</c:v>
                </c:pt>
                <c:pt idx="2052">
                  <c:v>545.5</c:v>
                </c:pt>
                <c:pt idx="2053">
                  <c:v>545.6</c:v>
                </c:pt>
                <c:pt idx="2054">
                  <c:v>545.70000000000005</c:v>
                </c:pt>
                <c:pt idx="2055">
                  <c:v>545.79999999999995</c:v>
                </c:pt>
                <c:pt idx="2056">
                  <c:v>545.9</c:v>
                </c:pt>
                <c:pt idx="2057">
                  <c:v>546</c:v>
                </c:pt>
                <c:pt idx="2058">
                  <c:v>546.1</c:v>
                </c:pt>
                <c:pt idx="2059">
                  <c:v>546.20000000000005</c:v>
                </c:pt>
                <c:pt idx="2060">
                  <c:v>546.29999999999995</c:v>
                </c:pt>
                <c:pt idx="2061">
                  <c:v>546.4</c:v>
                </c:pt>
                <c:pt idx="2062">
                  <c:v>546.5</c:v>
                </c:pt>
                <c:pt idx="2063">
                  <c:v>546.6</c:v>
                </c:pt>
                <c:pt idx="2064">
                  <c:v>546.70000000000005</c:v>
                </c:pt>
                <c:pt idx="2065">
                  <c:v>546.79999999999995</c:v>
                </c:pt>
                <c:pt idx="2066">
                  <c:v>546.9</c:v>
                </c:pt>
                <c:pt idx="2067">
                  <c:v>547</c:v>
                </c:pt>
                <c:pt idx="2068">
                  <c:v>547.1</c:v>
                </c:pt>
                <c:pt idx="2069">
                  <c:v>547.20000000000005</c:v>
                </c:pt>
                <c:pt idx="2070">
                  <c:v>547.29999999999995</c:v>
                </c:pt>
                <c:pt idx="2071">
                  <c:v>547.4</c:v>
                </c:pt>
                <c:pt idx="2072">
                  <c:v>547.5</c:v>
                </c:pt>
                <c:pt idx="2073">
                  <c:v>547.6</c:v>
                </c:pt>
                <c:pt idx="2074">
                  <c:v>547.70000000000005</c:v>
                </c:pt>
                <c:pt idx="2075">
                  <c:v>547.79999999999995</c:v>
                </c:pt>
                <c:pt idx="2076">
                  <c:v>547.9</c:v>
                </c:pt>
                <c:pt idx="2077">
                  <c:v>548</c:v>
                </c:pt>
                <c:pt idx="2078">
                  <c:v>548.1</c:v>
                </c:pt>
                <c:pt idx="2079">
                  <c:v>548.20000000000005</c:v>
                </c:pt>
                <c:pt idx="2080">
                  <c:v>548.29999999999995</c:v>
                </c:pt>
                <c:pt idx="2081">
                  <c:v>548.4</c:v>
                </c:pt>
                <c:pt idx="2082">
                  <c:v>548.5</c:v>
                </c:pt>
                <c:pt idx="2083">
                  <c:v>548.6</c:v>
                </c:pt>
                <c:pt idx="2084">
                  <c:v>548.70000000000005</c:v>
                </c:pt>
                <c:pt idx="2085">
                  <c:v>548.79999999999995</c:v>
                </c:pt>
                <c:pt idx="2086">
                  <c:v>548.9</c:v>
                </c:pt>
                <c:pt idx="2087">
                  <c:v>549</c:v>
                </c:pt>
                <c:pt idx="2088">
                  <c:v>549.1</c:v>
                </c:pt>
                <c:pt idx="2089">
                  <c:v>549.20000000000005</c:v>
                </c:pt>
                <c:pt idx="2090">
                  <c:v>549.29999999999995</c:v>
                </c:pt>
                <c:pt idx="2091">
                  <c:v>549.4</c:v>
                </c:pt>
                <c:pt idx="2092">
                  <c:v>549.5</c:v>
                </c:pt>
                <c:pt idx="2093">
                  <c:v>549.6</c:v>
                </c:pt>
                <c:pt idx="2094">
                  <c:v>549.70000000000005</c:v>
                </c:pt>
                <c:pt idx="2095">
                  <c:v>549.79999999999995</c:v>
                </c:pt>
                <c:pt idx="2096">
                  <c:v>549.9</c:v>
                </c:pt>
                <c:pt idx="2097">
                  <c:v>550</c:v>
                </c:pt>
                <c:pt idx="2098">
                  <c:v>550.1</c:v>
                </c:pt>
                <c:pt idx="2099">
                  <c:v>550.20000000000005</c:v>
                </c:pt>
                <c:pt idx="2100">
                  <c:v>550.29999999999995</c:v>
                </c:pt>
                <c:pt idx="2101">
                  <c:v>550.4</c:v>
                </c:pt>
                <c:pt idx="2102">
                  <c:v>550.5</c:v>
                </c:pt>
                <c:pt idx="2103">
                  <c:v>550.6</c:v>
                </c:pt>
                <c:pt idx="2104">
                  <c:v>550.70000000000005</c:v>
                </c:pt>
                <c:pt idx="2105">
                  <c:v>550.79999999999995</c:v>
                </c:pt>
                <c:pt idx="2106">
                  <c:v>550.9</c:v>
                </c:pt>
                <c:pt idx="2107">
                  <c:v>551</c:v>
                </c:pt>
                <c:pt idx="2108">
                  <c:v>551.1</c:v>
                </c:pt>
                <c:pt idx="2109">
                  <c:v>551.20000000000005</c:v>
                </c:pt>
                <c:pt idx="2110">
                  <c:v>551.29999999999995</c:v>
                </c:pt>
                <c:pt idx="2111">
                  <c:v>551.4</c:v>
                </c:pt>
                <c:pt idx="2112">
                  <c:v>551.5</c:v>
                </c:pt>
                <c:pt idx="2113">
                  <c:v>551.6</c:v>
                </c:pt>
                <c:pt idx="2114">
                  <c:v>551.70000000000005</c:v>
                </c:pt>
                <c:pt idx="2115">
                  <c:v>551.79999999999995</c:v>
                </c:pt>
                <c:pt idx="2116">
                  <c:v>551.9</c:v>
                </c:pt>
                <c:pt idx="2117">
                  <c:v>552</c:v>
                </c:pt>
                <c:pt idx="2118">
                  <c:v>552.1</c:v>
                </c:pt>
                <c:pt idx="2119">
                  <c:v>552.20000000000005</c:v>
                </c:pt>
                <c:pt idx="2120">
                  <c:v>552.29999999999995</c:v>
                </c:pt>
                <c:pt idx="2121">
                  <c:v>552.4</c:v>
                </c:pt>
                <c:pt idx="2122">
                  <c:v>552.5</c:v>
                </c:pt>
                <c:pt idx="2123">
                  <c:v>552.6</c:v>
                </c:pt>
                <c:pt idx="2124">
                  <c:v>552.70000000000005</c:v>
                </c:pt>
                <c:pt idx="2125">
                  <c:v>552.79999999999995</c:v>
                </c:pt>
                <c:pt idx="2126">
                  <c:v>552.9</c:v>
                </c:pt>
                <c:pt idx="2127">
                  <c:v>553</c:v>
                </c:pt>
                <c:pt idx="2128">
                  <c:v>553.1</c:v>
                </c:pt>
                <c:pt idx="2129">
                  <c:v>553.20000000000005</c:v>
                </c:pt>
                <c:pt idx="2130">
                  <c:v>553.29999999999995</c:v>
                </c:pt>
                <c:pt idx="2131">
                  <c:v>553.4</c:v>
                </c:pt>
                <c:pt idx="2132">
                  <c:v>553.5</c:v>
                </c:pt>
                <c:pt idx="2133">
                  <c:v>553.6</c:v>
                </c:pt>
                <c:pt idx="2134">
                  <c:v>553.70000000000005</c:v>
                </c:pt>
                <c:pt idx="2135">
                  <c:v>553.79999999999995</c:v>
                </c:pt>
                <c:pt idx="2136">
                  <c:v>553.9</c:v>
                </c:pt>
                <c:pt idx="2137">
                  <c:v>554</c:v>
                </c:pt>
                <c:pt idx="2138">
                  <c:v>554.1</c:v>
                </c:pt>
                <c:pt idx="2139">
                  <c:v>554.20000000000005</c:v>
                </c:pt>
                <c:pt idx="2140">
                  <c:v>554.29999999999995</c:v>
                </c:pt>
                <c:pt idx="2141">
                  <c:v>554.4</c:v>
                </c:pt>
                <c:pt idx="2142">
                  <c:v>554.5</c:v>
                </c:pt>
                <c:pt idx="2143">
                  <c:v>554.6</c:v>
                </c:pt>
                <c:pt idx="2144">
                  <c:v>554.70000000000005</c:v>
                </c:pt>
                <c:pt idx="2145">
                  <c:v>554.79999999999995</c:v>
                </c:pt>
                <c:pt idx="2146">
                  <c:v>554.9</c:v>
                </c:pt>
                <c:pt idx="2147">
                  <c:v>555</c:v>
                </c:pt>
                <c:pt idx="2148">
                  <c:v>555.1</c:v>
                </c:pt>
                <c:pt idx="2149">
                  <c:v>555.20000000000005</c:v>
                </c:pt>
                <c:pt idx="2150">
                  <c:v>555.29999999999995</c:v>
                </c:pt>
                <c:pt idx="2151">
                  <c:v>555.4</c:v>
                </c:pt>
                <c:pt idx="2152">
                  <c:v>555.5</c:v>
                </c:pt>
                <c:pt idx="2153">
                  <c:v>555.6</c:v>
                </c:pt>
                <c:pt idx="2154">
                  <c:v>555.70000000000005</c:v>
                </c:pt>
                <c:pt idx="2155">
                  <c:v>555.79999999999995</c:v>
                </c:pt>
                <c:pt idx="2156">
                  <c:v>555.9</c:v>
                </c:pt>
                <c:pt idx="2157">
                  <c:v>556</c:v>
                </c:pt>
                <c:pt idx="2158">
                  <c:v>556.1</c:v>
                </c:pt>
                <c:pt idx="2159">
                  <c:v>556.20000000000005</c:v>
                </c:pt>
                <c:pt idx="2160">
                  <c:v>556.29999999999995</c:v>
                </c:pt>
                <c:pt idx="2161">
                  <c:v>556.4</c:v>
                </c:pt>
                <c:pt idx="2162">
                  <c:v>556.5</c:v>
                </c:pt>
                <c:pt idx="2163">
                  <c:v>556.6</c:v>
                </c:pt>
                <c:pt idx="2164">
                  <c:v>556.70000000000005</c:v>
                </c:pt>
                <c:pt idx="2165">
                  <c:v>556.79999999999995</c:v>
                </c:pt>
                <c:pt idx="2166">
                  <c:v>556.9</c:v>
                </c:pt>
                <c:pt idx="2167">
                  <c:v>557</c:v>
                </c:pt>
                <c:pt idx="2168">
                  <c:v>557.1</c:v>
                </c:pt>
                <c:pt idx="2169">
                  <c:v>557.20000000000005</c:v>
                </c:pt>
                <c:pt idx="2170">
                  <c:v>557.29999999999995</c:v>
                </c:pt>
                <c:pt idx="2171">
                  <c:v>557.4</c:v>
                </c:pt>
                <c:pt idx="2172">
                  <c:v>557.5</c:v>
                </c:pt>
                <c:pt idx="2173">
                  <c:v>557.6</c:v>
                </c:pt>
                <c:pt idx="2174">
                  <c:v>557.70000000000005</c:v>
                </c:pt>
                <c:pt idx="2175">
                  <c:v>557.79999999999995</c:v>
                </c:pt>
                <c:pt idx="2176">
                  <c:v>557.9</c:v>
                </c:pt>
                <c:pt idx="2177">
                  <c:v>558</c:v>
                </c:pt>
                <c:pt idx="2178">
                  <c:v>558.1</c:v>
                </c:pt>
                <c:pt idx="2179">
                  <c:v>558.20000000000005</c:v>
                </c:pt>
                <c:pt idx="2180">
                  <c:v>558.29999999999995</c:v>
                </c:pt>
                <c:pt idx="2181">
                  <c:v>558.4</c:v>
                </c:pt>
                <c:pt idx="2182">
                  <c:v>558.5</c:v>
                </c:pt>
                <c:pt idx="2183">
                  <c:v>558.6</c:v>
                </c:pt>
                <c:pt idx="2184">
                  <c:v>558.70000000000005</c:v>
                </c:pt>
                <c:pt idx="2185">
                  <c:v>558.79999999999995</c:v>
                </c:pt>
                <c:pt idx="2186">
                  <c:v>558.9</c:v>
                </c:pt>
                <c:pt idx="2187">
                  <c:v>559</c:v>
                </c:pt>
                <c:pt idx="2188">
                  <c:v>559.1</c:v>
                </c:pt>
                <c:pt idx="2189">
                  <c:v>559.20000000000005</c:v>
                </c:pt>
                <c:pt idx="2190">
                  <c:v>559.29999999999995</c:v>
                </c:pt>
                <c:pt idx="2191">
                  <c:v>559.4</c:v>
                </c:pt>
                <c:pt idx="2192">
                  <c:v>559.5</c:v>
                </c:pt>
                <c:pt idx="2193">
                  <c:v>559.6</c:v>
                </c:pt>
                <c:pt idx="2194">
                  <c:v>559.70000000000005</c:v>
                </c:pt>
                <c:pt idx="2195">
                  <c:v>559.79999999999995</c:v>
                </c:pt>
                <c:pt idx="2196">
                  <c:v>559.9</c:v>
                </c:pt>
                <c:pt idx="2197">
                  <c:v>560</c:v>
                </c:pt>
                <c:pt idx="2198">
                  <c:v>560.1</c:v>
                </c:pt>
                <c:pt idx="2199">
                  <c:v>560.20000000000005</c:v>
                </c:pt>
                <c:pt idx="2200">
                  <c:v>560.29999999999995</c:v>
                </c:pt>
                <c:pt idx="2201">
                  <c:v>560.4</c:v>
                </c:pt>
                <c:pt idx="2202">
                  <c:v>560.5</c:v>
                </c:pt>
                <c:pt idx="2203">
                  <c:v>560.6</c:v>
                </c:pt>
                <c:pt idx="2204">
                  <c:v>560.70000000000005</c:v>
                </c:pt>
                <c:pt idx="2205">
                  <c:v>560.79999999999995</c:v>
                </c:pt>
                <c:pt idx="2206">
                  <c:v>560.9</c:v>
                </c:pt>
                <c:pt idx="2207">
                  <c:v>561</c:v>
                </c:pt>
                <c:pt idx="2208">
                  <c:v>561.1</c:v>
                </c:pt>
                <c:pt idx="2209">
                  <c:v>561.20000000000005</c:v>
                </c:pt>
                <c:pt idx="2210">
                  <c:v>561.29999999999995</c:v>
                </c:pt>
                <c:pt idx="2211">
                  <c:v>561.4</c:v>
                </c:pt>
                <c:pt idx="2212">
                  <c:v>561.5</c:v>
                </c:pt>
                <c:pt idx="2213">
                  <c:v>561.6</c:v>
                </c:pt>
                <c:pt idx="2214">
                  <c:v>561.70000000000005</c:v>
                </c:pt>
                <c:pt idx="2215">
                  <c:v>561.79999999999995</c:v>
                </c:pt>
                <c:pt idx="2216">
                  <c:v>561.9</c:v>
                </c:pt>
                <c:pt idx="2217">
                  <c:v>562</c:v>
                </c:pt>
                <c:pt idx="2218">
                  <c:v>562.1</c:v>
                </c:pt>
                <c:pt idx="2219">
                  <c:v>562.20000000000005</c:v>
                </c:pt>
                <c:pt idx="2220">
                  <c:v>562.29999999999995</c:v>
                </c:pt>
                <c:pt idx="2221">
                  <c:v>562.4</c:v>
                </c:pt>
                <c:pt idx="2222">
                  <c:v>562.5</c:v>
                </c:pt>
                <c:pt idx="2223">
                  <c:v>562.6</c:v>
                </c:pt>
                <c:pt idx="2224">
                  <c:v>562.70000000000005</c:v>
                </c:pt>
                <c:pt idx="2225">
                  <c:v>562.79999999999995</c:v>
                </c:pt>
                <c:pt idx="2226">
                  <c:v>562.9</c:v>
                </c:pt>
                <c:pt idx="2227">
                  <c:v>563</c:v>
                </c:pt>
                <c:pt idx="2228">
                  <c:v>563.1</c:v>
                </c:pt>
                <c:pt idx="2229">
                  <c:v>563.20000000000005</c:v>
                </c:pt>
                <c:pt idx="2230">
                  <c:v>563.29999999999995</c:v>
                </c:pt>
                <c:pt idx="2231">
                  <c:v>563.4</c:v>
                </c:pt>
                <c:pt idx="2232">
                  <c:v>563.5</c:v>
                </c:pt>
                <c:pt idx="2233">
                  <c:v>563.6</c:v>
                </c:pt>
                <c:pt idx="2234">
                  <c:v>563.70000000000005</c:v>
                </c:pt>
                <c:pt idx="2235">
                  <c:v>563.79999999999995</c:v>
                </c:pt>
                <c:pt idx="2236">
                  <c:v>563.9</c:v>
                </c:pt>
                <c:pt idx="2237">
                  <c:v>564</c:v>
                </c:pt>
                <c:pt idx="2238">
                  <c:v>564.1</c:v>
                </c:pt>
                <c:pt idx="2239">
                  <c:v>564.20000000000005</c:v>
                </c:pt>
                <c:pt idx="2240">
                  <c:v>564.29999999999995</c:v>
                </c:pt>
                <c:pt idx="2241">
                  <c:v>564.4</c:v>
                </c:pt>
                <c:pt idx="2242">
                  <c:v>564.5</c:v>
                </c:pt>
                <c:pt idx="2243">
                  <c:v>564.6</c:v>
                </c:pt>
                <c:pt idx="2244">
                  <c:v>564.70000000000005</c:v>
                </c:pt>
                <c:pt idx="2245">
                  <c:v>564.79999999999995</c:v>
                </c:pt>
                <c:pt idx="2246">
                  <c:v>564.9</c:v>
                </c:pt>
                <c:pt idx="2247">
                  <c:v>565</c:v>
                </c:pt>
                <c:pt idx="2248">
                  <c:v>565.1</c:v>
                </c:pt>
                <c:pt idx="2249">
                  <c:v>565.20000000000005</c:v>
                </c:pt>
                <c:pt idx="2250">
                  <c:v>565.29999999999995</c:v>
                </c:pt>
                <c:pt idx="2251">
                  <c:v>565.4</c:v>
                </c:pt>
                <c:pt idx="2252">
                  <c:v>565.5</c:v>
                </c:pt>
                <c:pt idx="2253">
                  <c:v>565.6</c:v>
                </c:pt>
                <c:pt idx="2254">
                  <c:v>565.70000000000005</c:v>
                </c:pt>
                <c:pt idx="2255">
                  <c:v>565.79999999999995</c:v>
                </c:pt>
                <c:pt idx="2256">
                  <c:v>565.9</c:v>
                </c:pt>
                <c:pt idx="2257">
                  <c:v>566</c:v>
                </c:pt>
                <c:pt idx="2258">
                  <c:v>566.1</c:v>
                </c:pt>
                <c:pt idx="2259">
                  <c:v>566.20000000000005</c:v>
                </c:pt>
                <c:pt idx="2260">
                  <c:v>566.29999999999995</c:v>
                </c:pt>
                <c:pt idx="2261">
                  <c:v>566.4</c:v>
                </c:pt>
                <c:pt idx="2262">
                  <c:v>566.5</c:v>
                </c:pt>
                <c:pt idx="2263">
                  <c:v>566.6</c:v>
                </c:pt>
                <c:pt idx="2264">
                  <c:v>566.70000000000005</c:v>
                </c:pt>
                <c:pt idx="2265">
                  <c:v>566.79999999999995</c:v>
                </c:pt>
                <c:pt idx="2266">
                  <c:v>566.9</c:v>
                </c:pt>
                <c:pt idx="2267">
                  <c:v>567</c:v>
                </c:pt>
                <c:pt idx="2268">
                  <c:v>567.1</c:v>
                </c:pt>
                <c:pt idx="2269">
                  <c:v>567.20000000000005</c:v>
                </c:pt>
                <c:pt idx="2270">
                  <c:v>567.29999999999995</c:v>
                </c:pt>
                <c:pt idx="2271">
                  <c:v>567.4</c:v>
                </c:pt>
                <c:pt idx="2272">
                  <c:v>567.5</c:v>
                </c:pt>
                <c:pt idx="2273">
                  <c:v>567.6</c:v>
                </c:pt>
                <c:pt idx="2274">
                  <c:v>567.70000000000005</c:v>
                </c:pt>
                <c:pt idx="2275">
                  <c:v>567.79999999999995</c:v>
                </c:pt>
                <c:pt idx="2276">
                  <c:v>567.9</c:v>
                </c:pt>
                <c:pt idx="2277">
                  <c:v>568</c:v>
                </c:pt>
                <c:pt idx="2278">
                  <c:v>568.1</c:v>
                </c:pt>
                <c:pt idx="2279">
                  <c:v>568.20000000000005</c:v>
                </c:pt>
                <c:pt idx="2280">
                  <c:v>568.29999999999995</c:v>
                </c:pt>
                <c:pt idx="2281">
                  <c:v>568.4</c:v>
                </c:pt>
                <c:pt idx="2282">
                  <c:v>568.5</c:v>
                </c:pt>
                <c:pt idx="2283">
                  <c:v>568.6</c:v>
                </c:pt>
                <c:pt idx="2284">
                  <c:v>568.70000000000005</c:v>
                </c:pt>
                <c:pt idx="2285">
                  <c:v>568.79999999999995</c:v>
                </c:pt>
                <c:pt idx="2286">
                  <c:v>568.9</c:v>
                </c:pt>
                <c:pt idx="2287">
                  <c:v>569</c:v>
                </c:pt>
                <c:pt idx="2288">
                  <c:v>569.1</c:v>
                </c:pt>
                <c:pt idx="2289">
                  <c:v>569.20000000000005</c:v>
                </c:pt>
                <c:pt idx="2290">
                  <c:v>569.29999999999995</c:v>
                </c:pt>
                <c:pt idx="2291">
                  <c:v>569.4</c:v>
                </c:pt>
                <c:pt idx="2292">
                  <c:v>569.5</c:v>
                </c:pt>
                <c:pt idx="2293">
                  <c:v>569.6</c:v>
                </c:pt>
                <c:pt idx="2294">
                  <c:v>569.70000000000005</c:v>
                </c:pt>
                <c:pt idx="2295">
                  <c:v>569.79999999999995</c:v>
                </c:pt>
                <c:pt idx="2296">
                  <c:v>569.9</c:v>
                </c:pt>
                <c:pt idx="2297">
                  <c:v>570</c:v>
                </c:pt>
                <c:pt idx="2298">
                  <c:v>570.1</c:v>
                </c:pt>
                <c:pt idx="2299">
                  <c:v>570.20000000000005</c:v>
                </c:pt>
                <c:pt idx="2300">
                  <c:v>570.29999999999995</c:v>
                </c:pt>
                <c:pt idx="2301">
                  <c:v>570.4</c:v>
                </c:pt>
                <c:pt idx="2302">
                  <c:v>570.5</c:v>
                </c:pt>
                <c:pt idx="2303">
                  <c:v>570.6</c:v>
                </c:pt>
                <c:pt idx="2304">
                  <c:v>570.70000000000005</c:v>
                </c:pt>
                <c:pt idx="2305">
                  <c:v>570.79999999999995</c:v>
                </c:pt>
                <c:pt idx="2306">
                  <c:v>570.9</c:v>
                </c:pt>
                <c:pt idx="2307">
                  <c:v>571</c:v>
                </c:pt>
                <c:pt idx="2308">
                  <c:v>571.1</c:v>
                </c:pt>
                <c:pt idx="2309">
                  <c:v>571.20000000000005</c:v>
                </c:pt>
                <c:pt idx="2310">
                  <c:v>571.29999999999995</c:v>
                </c:pt>
                <c:pt idx="2311">
                  <c:v>571.4</c:v>
                </c:pt>
                <c:pt idx="2312">
                  <c:v>571.5</c:v>
                </c:pt>
                <c:pt idx="2313">
                  <c:v>571.6</c:v>
                </c:pt>
                <c:pt idx="2314">
                  <c:v>571.70000000000005</c:v>
                </c:pt>
                <c:pt idx="2315">
                  <c:v>571.79999999999995</c:v>
                </c:pt>
                <c:pt idx="2316">
                  <c:v>571.9</c:v>
                </c:pt>
                <c:pt idx="2317">
                  <c:v>572</c:v>
                </c:pt>
                <c:pt idx="2318">
                  <c:v>572.1</c:v>
                </c:pt>
                <c:pt idx="2319">
                  <c:v>572.20000000000005</c:v>
                </c:pt>
                <c:pt idx="2320">
                  <c:v>572.29999999999995</c:v>
                </c:pt>
                <c:pt idx="2321">
                  <c:v>572.4</c:v>
                </c:pt>
                <c:pt idx="2322">
                  <c:v>572.5</c:v>
                </c:pt>
                <c:pt idx="2323">
                  <c:v>572.6</c:v>
                </c:pt>
                <c:pt idx="2324">
                  <c:v>572.70000000000005</c:v>
                </c:pt>
                <c:pt idx="2325">
                  <c:v>572.79999999999995</c:v>
                </c:pt>
                <c:pt idx="2326">
                  <c:v>572.9</c:v>
                </c:pt>
                <c:pt idx="2327">
                  <c:v>573</c:v>
                </c:pt>
                <c:pt idx="2328">
                  <c:v>573.1</c:v>
                </c:pt>
                <c:pt idx="2329">
                  <c:v>573.20000000000005</c:v>
                </c:pt>
                <c:pt idx="2330">
                  <c:v>573.29999999999995</c:v>
                </c:pt>
                <c:pt idx="2331">
                  <c:v>573.4</c:v>
                </c:pt>
                <c:pt idx="2332">
                  <c:v>573.5</c:v>
                </c:pt>
                <c:pt idx="2333">
                  <c:v>573.6</c:v>
                </c:pt>
                <c:pt idx="2334">
                  <c:v>573.70000000000005</c:v>
                </c:pt>
                <c:pt idx="2335">
                  <c:v>573.79999999999995</c:v>
                </c:pt>
                <c:pt idx="2336">
                  <c:v>573.9</c:v>
                </c:pt>
                <c:pt idx="2337">
                  <c:v>574</c:v>
                </c:pt>
                <c:pt idx="2338">
                  <c:v>574.1</c:v>
                </c:pt>
                <c:pt idx="2339">
                  <c:v>574.20000000000005</c:v>
                </c:pt>
                <c:pt idx="2340">
                  <c:v>574.29999999999995</c:v>
                </c:pt>
                <c:pt idx="2341">
                  <c:v>574.4</c:v>
                </c:pt>
                <c:pt idx="2342">
                  <c:v>574.5</c:v>
                </c:pt>
                <c:pt idx="2343">
                  <c:v>574.6</c:v>
                </c:pt>
                <c:pt idx="2344">
                  <c:v>574.70000000000005</c:v>
                </c:pt>
                <c:pt idx="2345">
                  <c:v>574.79999999999995</c:v>
                </c:pt>
                <c:pt idx="2346">
                  <c:v>574.9</c:v>
                </c:pt>
                <c:pt idx="2347">
                  <c:v>575</c:v>
                </c:pt>
                <c:pt idx="2348">
                  <c:v>575.1</c:v>
                </c:pt>
                <c:pt idx="2349">
                  <c:v>575.20000000000005</c:v>
                </c:pt>
                <c:pt idx="2350">
                  <c:v>575.29999999999995</c:v>
                </c:pt>
                <c:pt idx="2351">
                  <c:v>575.4</c:v>
                </c:pt>
                <c:pt idx="2352">
                  <c:v>575.5</c:v>
                </c:pt>
                <c:pt idx="2353">
                  <c:v>575.6</c:v>
                </c:pt>
                <c:pt idx="2354">
                  <c:v>575.70000000000005</c:v>
                </c:pt>
                <c:pt idx="2355">
                  <c:v>575.79999999999995</c:v>
                </c:pt>
                <c:pt idx="2356">
                  <c:v>575.9</c:v>
                </c:pt>
                <c:pt idx="2357">
                  <c:v>576</c:v>
                </c:pt>
                <c:pt idx="2358">
                  <c:v>576.1</c:v>
                </c:pt>
                <c:pt idx="2359">
                  <c:v>576.20000000000005</c:v>
                </c:pt>
                <c:pt idx="2360">
                  <c:v>576.29999999999995</c:v>
                </c:pt>
                <c:pt idx="2361">
                  <c:v>576.4</c:v>
                </c:pt>
                <c:pt idx="2362">
                  <c:v>576.5</c:v>
                </c:pt>
                <c:pt idx="2363">
                  <c:v>576.6</c:v>
                </c:pt>
                <c:pt idx="2364">
                  <c:v>576.70000000000005</c:v>
                </c:pt>
                <c:pt idx="2365">
                  <c:v>576.79999999999995</c:v>
                </c:pt>
                <c:pt idx="2366">
                  <c:v>576.9</c:v>
                </c:pt>
                <c:pt idx="2367">
                  <c:v>577</c:v>
                </c:pt>
                <c:pt idx="2368">
                  <c:v>577.1</c:v>
                </c:pt>
                <c:pt idx="2369">
                  <c:v>577.20000000000005</c:v>
                </c:pt>
                <c:pt idx="2370">
                  <c:v>577.29999999999995</c:v>
                </c:pt>
                <c:pt idx="2371">
                  <c:v>577.4</c:v>
                </c:pt>
                <c:pt idx="2372">
                  <c:v>577.5</c:v>
                </c:pt>
                <c:pt idx="2373">
                  <c:v>577.6</c:v>
                </c:pt>
                <c:pt idx="2374">
                  <c:v>577.70000000000005</c:v>
                </c:pt>
                <c:pt idx="2375">
                  <c:v>577.79999999999995</c:v>
                </c:pt>
                <c:pt idx="2376">
                  <c:v>577.9</c:v>
                </c:pt>
                <c:pt idx="2377">
                  <c:v>578</c:v>
                </c:pt>
                <c:pt idx="2378">
                  <c:v>578.1</c:v>
                </c:pt>
                <c:pt idx="2379">
                  <c:v>578.20000000000005</c:v>
                </c:pt>
                <c:pt idx="2380">
                  <c:v>578.29999999999995</c:v>
                </c:pt>
                <c:pt idx="2381">
                  <c:v>578.4</c:v>
                </c:pt>
                <c:pt idx="2382">
                  <c:v>578.5</c:v>
                </c:pt>
                <c:pt idx="2383">
                  <c:v>578.6</c:v>
                </c:pt>
                <c:pt idx="2384">
                  <c:v>578.70000000000005</c:v>
                </c:pt>
                <c:pt idx="2385">
                  <c:v>578.79999999999995</c:v>
                </c:pt>
                <c:pt idx="2386">
                  <c:v>578.9</c:v>
                </c:pt>
                <c:pt idx="2387">
                  <c:v>579</c:v>
                </c:pt>
                <c:pt idx="2388">
                  <c:v>579.1</c:v>
                </c:pt>
                <c:pt idx="2389">
                  <c:v>579.20000000000005</c:v>
                </c:pt>
                <c:pt idx="2390">
                  <c:v>579.29999999999995</c:v>
                </c:pt>
                <c:pt idx="2391">
                  <c:v>579.4</c:v>
                </c:pt>
                <c:pt idx="2392">
                  <c:v>579.5</c:v>
                </c:pt>
                <c:pt idx="2393">
                  <c:v>579.6</c:v>
                </c:pt>
                <c:pt idx="2394">
                  <c:v>579.70000000000005</c:v>
                </c:pt>
                <c:pt idx="2395">
                  <c:v>579.79999999999995</c:v>
                </c:pt>
                <c:pt idx="2396">
                  <c:v>579.9</c:v>
                </c:pt>
                <c:pt idx="2397">
                  <c:v>580</c:v>
                </c:pt>
                <c:pt idx="2398">
                  <c:v>580.1</c:v>
                </c:pt>
                <c:pt idx="2399">
                  <c:v>580.20000000000005</c:v>
                </c:pt>
                <c:pt idx="2400">
                  <c:v>580.29999999999995</c:v>
                </c:pt>
                <c:pt idx="2401">
                  <c:v>580.4</c:v>
                </c:pt>
                <c:pt idx="2402">
                  <c:v>580.5</c:v>
                </c:pt>
                <c:pt idx="2403">
                  <c:v>580.6</c:v>
                </c:pt>
                <c:pt idx="2404">
                  <c:v>580.70000000000005</c:v>
                </c:pt>
                <c:pt idx="2405">
                  <c:v>580.79999999999995</c:v>
                </c:pt>
                <c:pt idx="2406">
                  <c:v>580.9</c:v>
                </c:pt>
                <c:pt idx="2407">
                  <c:v>581</c:v>
                </c:pt>
                <c:pt idx="2408">
                  <c:v>581.1</c:v>
                </c:pt>
                <c:pt idx="2409">
                  <c:v>581.20000000000005</c:v>
                </c:pt>
                <c:pt idx="2410">
                  <c:v>581.29999999999995</c:v>
                </c:pt>
                <c:pt idx="2411">
                  <c:v>581.4</c:v>
                </c:pt>
                <c:pt idx="2412">
                  <c:v>581.5</c:v>
                </c:pt>
                <c:pt idx="2413">
                  <c:v>581.6</c:v>
                </c:pt>
                <c:pt idx="2414">
                  <c:v>581.70000000000005</c:v>
                </c:pt>
                <c:pt idx="2415">
                  <c:v>581.79999999999995</c:v>
                </c:pt>
                <c:pt idx="2416">
                  <c:v>581.9</c:v>
                </c:pt>
                <c:pt idx="2417">
                  <c:v>582</c:v>
                </c:pt>
                <c:pt idx="2418">
                  <c:v>582.1</c:v>
                </c:pt>
                <c:pt idx="2419">
                  <c:v>582.20000000000005</c:v>
                </c:pt>
                <c:pt idx="2420">
                  <c:v>582.29999999999995</c:v>
                </c:pt>
                <c:pt idx="2421">
                  <c:v>582.4</c:v>
                </c:pt>
                <c:pt idx="2422">
                  <c:v>582.5</c:v>
                </c:pt>
                <c:pt idx="2423">
                  <c:v>582.6</c:v>
                </c:pt>
                <c:pt idx="2424">
                  <c:v>582.70000000000005</c:v>
                </c:pt>
                <c:pt idx="2425">
                  <c:v>582.79999999999995</c:v>
                </c:pt>
                <c:pt idx="2426">
                  <c:v>582.9</c:v>
                </c:pt>
                <c:pt idx="2427">
                  <c:v>583</c:v>
                </c:pt>
                <c:pt idx="2428">
                  <c:v>583.1</c:v>
                </c:pt>
                <c:pt idx="2429">
                  <c:v>583.20000000000005</c:v>
                </c:pt>
                <c:pt idx="2430">
                  <c:v>583.29999999999995</c:v>
                </c:pt>
                <c:pt idx="2431">
                  <c:v>583.4</c:v>
                </c:pt>
                <c:pt idx="2432">
                  <c:v>583.5</c:v>
                </c:pt>
                <c:pt idx="2433">
                  <c:v>583.6</c:v>
                </c:pt>
                <c:pt idx="2434">
                  <c:v>583.70000000000005</c:v>
                </c:pt>
                <c:pt idx="2435">
                  <c:v>583.79999999999995</c:v>
                </c:pt>
                <c:pt idx="2436">
                  <c:v>583.9</c:v>
                </c:pt>
                <c:pt idx="2437">
                  <c:v>584</c:v>
                </c:pt>
                <c:pt idx="2438">
                  <c:v>584.1</c:v>
                </c:pt>
                <c:pt idx="2439">
                  <c:v>584.20000000000005</c:v>
                </c:pt>
                <c:pt idx="2440">
                  <c:v>584.29999999999995</c:v>
                </c:pt>
                <c:pt idx="2441">
                  <c:v>584.4</c:v>
                </c:pt>
                <c:pt idx="2442">
                  <c:v>584.5</c:v>
                </c:pt>
                <c:pt idx="2443">
                  <c:v>584.6</c:v>
                </c:pt>
                <c:pt idx="2444">
                  <c:v>584.70000000000005</c:v>
                </c:pt>
                <c:pt idx="2445">
                  <c:v>584.79999999999995</c:v>
                </c:pt>
                <c:pt idx="2446">
                  <c:v>584.9</c:v>
                </c:pt>
                <c:pt idx="2447">
                  <c:v>585</c:v>
                </c:pt>
                <c:pt idx="2448">
                  <c:v>585.1</c:v>
                </c:pt>
                <c:pt idx="2449">
                  <c:v>585.20000000000005</c:v>
                </c:pt>
                <c:pt idx="2450">
                  <c:v>585.29999999999995</c:v>
                </c:pt>
                <c:pt idx="2451">
                  <c:v>585.4</c:v>
                </c:pt>
                <c:pt idx="2452">
                  <c:v>585.5</c:v>
                </c:pt>
                <c:pt idx="2453">
                  <c:v>585.6</c:v>
                </c:pt>
                <c:pt idx="2454">
                  <c:v>585.70000000000005</c:v>
                </c:pt>
                <c:pt idx="2455">
                  <c:v>585.79999999999995</c:v>
                </c:pt>
                <c:pt idx="2456">
                  <c:v>585.9</c:v>
                </c:pt>
                <c:pt idx="2457">
                  <c:v>586</c:v>
                </c:pt>
                <c:pt idx="2458">
                  <c:v>586.1</c:v>
                </c:pt>
                <c:pt idx="2459">
                  <c:v>586.20000000000005</c:v>
                </c:pt>
                <c:pt idx="2460">
                  <c:v>586.29999999999995</c:v>
                </c:pt>
                <c:pt idx="2461">
                  <c:v>586.4</c:v>
                </c:pt>
                <c:pt idx="2462">
                  <c:v>586.5</c:v>
                </c:pt>
                <c:pt idx="2463">
                  <c:v>586.6</c:v>
                </c:pt>
                <c:pt idx="2464">
                  <c:v>586.70000000000005</c:v>
                </c:pt>
                <c:pt idx="2465">
                  <c:v>586.79999999999995</c:v>
                </c:pt>
                <c:pt idx="2466">
                  <c:v>586.9</c:v>
                </c:pt>
                <c:pt idx="2467">
                  <c:v>587</c:v>
                </c:pt>
                <c:pt idx="2468">
                  <c:v>587.1</c:v>
                </c:pt>
                <c:pt idx="2469">
                  <c:v>587.20000000000005</c:v>
                </c:pt>
                <c:pt idx="2470">
                  <c:v>587.29999999999995</c:v>
                </c:pt>
                <c:pt idx="2471">
                  <c:v>587.4</c:v>
                </c:pt>
                <c:pt idx="2472">
                  <c:v>587.5</c:v>
                </c:pt>
                <c:pt idx="2473">
                  <c:v>587.6</c:v>
                </c:pt>
                <c:pt idx="2474">
                  <c:v>587.70000000000005</c:v>
                </c:pt>
                <c:pt idx="2475">
                  <c:v>587.79999999999995</c:v>
                </c:pt>
                <c:pt idx="2476">
                  <c:v>587.9</c:v>
                </c:pt>
                <c:pt idx="2477">
                  <c:v>588</c:v>
                </c:pt>
                <c:pt idx="2478">
                  <c:v>588.1</c:v>
                </c:pt>
                <c:pt idx="2479">
                  <c:v>588.20000000000005</c:v>
                </c:pt>
                <c:pt idx="2480">
                  <c:v>588.29999999999995</c:v>
                </c:pt>
                <c:pt idx="2481">
                  <c:v>588.4</c:v>
                </c:pt>
                <c:pt idx="2482">
                  <c:v>588.5</c:v>
                </c:pt>
                <c:pt idx="2483">
                  <c:v>588.6</c:v>
                </c:pt>
                <c:pt idx="2484">
                  <c:v>588.70000000000005</c:v>
                </c:pt>
                <c:pt idx="2485">
                  <c:v>588.79999999999995</c:v>
                </c:pt>
                <c:pt idx="2486">
                  <c:v>588.9</c:v>
                </c:pt>
                <c:pt idx="2487">
                  <c:v>589</c:v>
                </c:pt>
                <c:pt idx="2488">
                  <c:v>589.1</c:v>
                </c:pt>
                <c:pt idx="2489">
                  <c:v>589.20000000000005</c:v>
                </c:pt>
                <c:pt idx="2490">
                  <c:v>589.29999999999995</c:v>
                </c:pt>
                <c:pt idx="2491">
                  <c:v>589.4</c:v>
                </c:pt>
                <c:pt idx="2492">
                  <c:v>589.5</c:v>
                </c:pt>
                <c:pt idx="2493">
                  <c:v>589.6</c:v>
                </c:pt>
                <c:pt idx="2494">
                  <c:v>589.70000000000005</c:v>
                </c:pt>
                <c:pt idx="2495">
                  <c:v>589.79999999999995</c:v>
                </c:pt>
                <c:pt idx="2496">
                  <c:v>589.9</c:v>
                </c:pt>
                <c:pt idx="2497">
                  <c:v>590</c:v>
                </c:pt>
                <c:pt idx="2498">
                  <c:v>590.1</c:v>
                </c:pt>
                <c:pt idx="2499">
                  <c:v>590.20000000000005</c:v>
                </c:pt>
                <c:pt idx="2500">
                  <c:v>590.29999999999995</c:v>
                </c:pt>
                <c:pt idx="2501">
                  <c:v>590.4</c:v>
                </c:pt>
                <c:pt idx="2502">
                  <c:v>590.5</c:v>
                </c:pt>
                <c:pt idx="2503">
                  <c:v>590.6</c:v>
                </c:pt>
                <c:pt idx="2504">
                  <c:v>590.70000000000005</c:v>
                </c:pt>
                <c:pt idx="2505">
                  <c:v>590.79999999999995</c:v>
                </c:pt>
                <c:pt idx="2506">
                  <c:v>590.9</c:v>
                </c:pt>
                <c:pt idx="2507">
                  <c:v>591</c:v>
                </c:pt>
                <c:pt idx="2508">
                  <c:v>591.1</c:v>
                </c:pt>
                <c:pt idx="2509">
                  <c:v>591.20000000000005</c:v>
                </c:pt>
                <c:pt idx="2510">
                  <c:v>591.29999999999995</c:v>
                </c:pt>
                <c:pt idx="2511">
                  <c:v>591.4</c:v>
                </c:pt>
                <c:pt idx="2512">
                  <c:v>591.5</c:v>
                </c:pt>
                <c:pt idx="2513">
                  <c:v>591.6</c:v>
                </c:pt>
                <c:pt idx="2514">
                  <c:v>591.70000000000005</c:v>
                </c:pt>
                <c:pt idx="2515">
                  <c:v>591.79999999999995</c:v>
                </c:pt>
                <c:pt idx="2516">
                  <c:v>591.9</c:v>
                </c:pt>
                <c:pt idx="2517">
                  <c:v>592</c:v>
                </c:pt>
                <c:pt idx="2518">
                  <c:v>592.1</c:v>
                </c:pt>
                <c:pt idx="2519">
                  <c:v>592.20000000000005</c:v>
                </c:pt>
                <c:pt idx="2520">
                  <c:v>592.29999999999995</c:v>
                </c:pt>
                <c:pt idx="2521">
                  <c:v>592.4</c:v>
                </c:pt>
                <c:pt idx="2522">
                  <c:v>592.5</c:v>
                </c:pt>
                <c:pt idx="2523">
                  <c:v>592.6</c:v>
                </c:pt>
                <c:pt idx="2524">
                  <c:v>592.70000000000005</c:v>
                </c:pt>
                <c:pt idx="2525">
                  <c:v>592.79999999999995</c:v>
                </c:pt>
                <c:pt idx="2526">
                  <c:v>592.9</c:v>
                </c:pt>
                <c:pt idx="2527">
                  <c:v>593</c:v>
                </c:pt>
                <c:pt idx="2528">
                  <c:v>593.1</c:v>
                </c:pt>
                <c:pt idx="2529">
                  <c:v>593.20000000000005</c:v>
                </c:pt>
                <c:pt idx="2530">
                  <c:v>593.29999999999995</c:v>
                </c:pt>
                <c:pt idx="2531">
                  <c:v>593.4</c:v>
                </c:pt>
                <c:pt idx="2532">
                  <c:v>593.5</c:v>
                </c:pt>
                <c:pt idx="2533">
                  <c:v>593.6</c:v>
                </c:pt>
                <c:pt idx="2534">
                  <c:v>593.70000000000005</c:v>
                </c:pt>
                <c:pt idx="2535">
                  <c:v>593.79999999999995</c:v>
                </c:pt>
                <c:pt idx="2536">
                  <c:v>593.9</c:v>
                </c:pt>
                <c:pt idx="2537">
                  <c:v>594</c:v>
                </c:pt>
                <c:pt idx="2538">
                  <c:v>594.1</c:v>
                </c:pt>
                <c:pt idx="2539">
                  <c:v>594.20000000000005</c:v>
                </c:pt>
                <c:pt idx="2540">
                  <c:v>594.29999999999995</c:v>
                </c:pt>
                <c:pt idx="2541">
                  <c:v>594.4</c:v>
                </c:pt>
                <c:pt idx="2542">
                  <c:v>594.5</c:v>
                </c:pt>
                <c:pt idx="2543">
                  <c:v>594.6</c:v>
                </c:pt>
                <c:pt idx="2544">
                  <c:v>594.70000000000005</c:v>
                </c:pt>
                <c:pt idx="2545">
                  <c:v>594.79999999999995</c:v>
                </c:pt>
                <c:pt idx="2546">
                  <c:v>594.9</c:v>
                </c:pt>
                <c:pt idx="2547">
                  <c:v>595</c:v>
                </c:pt>
                <c:pt idx="2548">
                  <c:v>595.1</c:v>
                </c:pt>
                <c:pt idx="2549">
                  <c:v>595.20000000000005</c:v>
                </c:pt>
                <c:pt idx="2550">
                  <c:v>595.29999999999995</c:v>
                </c:pt>
                <c:pt idx="2551">
                  <c:v>595.4</c:v>
                </c:pt>
                <c:pt idx="2552">
                  <c:v>595.5</c:v>
                </c:pt>
                <c:pt idx="2553">
                  <c:v>595.6</c:v>
                </c:pt>
                <c:pt idx="2554">
                  <c:v>595.70000000000005</c:v>
                </c:pt>
                <c:pt idx="2555">
                  <c:v>595.79999999999995</c:v>
                </c:pt>
                <c:pt idx="2556">
                  <c:v>595.9</c:v>
                </c:pt>
                <c:pt idx="2557">
                  <c:v>596</c:v>
                </c:pt>
                <c:pt idx="2558">
                  <c:v>596.1</c:v>
                </c:pt>
                <c:pt idx="2559">
                  <c:v>596.20000000000005</c:v>
                </c:pt>
                <c:pt idx="2560">
                  <c:v>596.29999999999995</c:v>
                </c:pt>
                <c:pt idx="2561">
                  <c:v>596.4</c:v>
                </c:pt>
                <c:pt idx="2562">
                  <c:v>596.5</c:v>
                </c:pt>
                <c:pt idx="2563">
                  <c:v>596.6</c:v>
                </c:pt>
                <c:pt idx="2564">
                  <c:v>596.70000000000005</c:v>
                </c:pt>
                <c:pt idx="2565">
                  <c:v>596.79999999999995</c:v>
                </c:pt>
                <c:pt idx="2566">
                  <c:v>596.9</c:v>
                </c:pt>
                <c:pt idx="2567">
                  <c:v>597</c:v>
                </c:pt>
                <c:pt idx="2568">
                  <c:v>597.1</c:v>
                </c:pt>
                <c:pt idx="2569">
                  <c:v>597.20000000000005</c:v>
                </c:pt>
                <c:pt idx="2570">
                  <c:v>597.29999999999995</c:v>
                </c:pt>
                <c:pt idx="2571">
                  <c:v>597.4</c:v>
                </c:pt>
                <c:pt idx="2572">
                  <c:v>597.5</c:v>
                </c:pt>
                <c:pt idx="2573">
                  <c:v>597.6</c:v>
                </c:pt>
                <c:pt idx="2574">
                  <c:v>597.70000000000005</c:v>
                </c:pt>
                <c:pt idx="2575">
                  <c:v>597.79999999999995</c:v>
                </c:pt>
                <c:pt idx="2576">
                  <c:v>597.9</c:v>
                </c:pt>
                <c:pt idx="2577">
                  <c:v>598</c:v>
                </c:pt>
                <c:pt idx="2578">
                  <c:v>598.1</c:v>
                </c:pt>
                <c:pt idx="2579">
                  <c:v>598.20000000000005</c:v>
                </c:pt>
                <c:pt idx="2580">
                  <c:v>598.29999999999995</c:v>
                </c:pt>
                <c:pt idx="2581">
                  <c:v>598.4</c:v>
                </c:pt>
                <c:pt idx="2582">
                  <c:v>598.5</c:v>
                </c:pt>
                <c:pt idx="2583">
                  <c:v>598.6</c:v>
                </c:pt>
                <c:pt idx="2584">
                  <c:v>598.70000000000005</c:v>
                </c:pt>
                <c:pt idx="2585">
                  <c:v>598.79999999999995</c:v>
                </c:pt>
                <c:pt idx="2586">
                  <c:v>598.9</c:v>
                </c:pt>
                <c:pt idx="2587">
                  <c:v>599</c:v>
                </c:pt>
                <c:pt idx="2588">
                  <c:v>599.1</c:v>
                </c:pt>
                <c:pt idx="2589">
                  <c:v>599.20000000000005</c:v>
                </c:pt>
                <c:pt idx="2590">
                  <c:v>599.29999999999995</c:v>
                </c:pt>
                <c:pt idx="2591">
                  <c:v>599.4</c:v>
                </c:pt>
                <c:pt idx="2592">
                  <c:v>599.5</c:v>
                </c:pt>
                <c:pt idx="2593">
                  <c:v>599.6</c:v>
                </c:pt>
                <c:pt idx="2594">
                  <c:v>599.70000000000005</c:v>
                </c:pt>
                <c:pt idx="2595">
                  <c:v>599.79999999999995</c:v>
                </c:pt>
                <c:pt idx="2596">
                  <c:v>599.9</c:v>
                </c:pt>
                <c:pt idx="2597">
                  <c:v>600</c:v>
                </c:pt>
                <c:pt idx="2598">
                  <c:v>600.1</c:v>
                </c:pt>
                <c:pt idx="2599">
                  <c:v>600.20000000000005</c:v>
                </c:pt>
                <c:pt idx="2600">
                  <c:v>600.29999999999995</c:v>
                </c:pt>
                <c:pt idx="2601">
                  <c:v>600.4</c:v>
                </c:pt>
                <c:pt idx="2602">
                  <c:v>600.5</c:v>
                </c:pt>
                <c:pt idx="2603">
                  <c:v>600.6</c:v>
                </c:pt>
                <c:pt idx="2604">
                  <c:v>600.70000000000005</c:v>
                </c:pt>
                <c:pt idx="2605">
                  <c:v>600.79999999999995</c:v>
                </c:pt>
                <c:pt idx="2606">
                  <c:v>600.9</c:v>
                </c:pt>
                <c:pt idx="2607">
                  <c:v>601</c:v>
                </c:pt>
                <c:pt idx="2608">
                  <c:v>601.1</c:v>
                </c:pt>
                <c:pt idx="2609">
                  <c:v>601.20000000000005</c:v>
                </c:pt>
                <c:pt idx="2610">
                  <c:v>601.29999999999995</c:v>
                </c:pt>
                <c:pt idx="2611">
                  <c:v>601.4</c:v>
                </c:pt>
                <c:pt idx="2612">
                  <c:v>601.5</c:v>
                </c:pt>
                <c:pt idx="2613">
                  <c:v>601.6</c:v>
                </c:pt>
                <c:pt idx="2614">
                  <c:v>601.70000000000005</c:v>
                </c:pt>
                <c:pt idx="2615">
                  <c:v>601.79999999999995</c:v>
                </c:pt>
                <c:pt idx="2616">
                  <c:v>601.9</c:v>
                </c:pt>
                <c:pt idx="2617">
                  <c:v>602</c:v>
                </c:pt>
                <c:pt idx="2618">
                  <c:v>602.1</c:v>
                </c:pt>
                <c:pt idx="2619">
                  <c:v>602.20000000000005</c:v>
                </c:pt>
                <c:pt idx="2620">
                  <c:v>602.29999999999995</c:v>
                </c:pt>
                <c:pt idx="2621">
                  <c:v>602.4</c:v>
                </c:pt>
                <c:pt idx="2622">
                  <c:v>602.5</c:v>
                </c:pt>
                <c:pt idx="2623">
                  <c:v>602.6</c:v>
                </c:pt>
                <c:pt idx="2624">
                  <c:v>602.70000000000005</c:v>
                </c:pt>
                <c:pt idx="2625">
                  <c:v>602.79999999999995</c:v>
                </c:pt>
                <c:pt idx="2626">
                  <c:v>602.9</c:v>
                </c:pt>
                <c:pt idx="2627">
                  <c:v>603</c:v>
                </c:pt>
                <c:pt idx="2628">
                  <c:v>603.1</c:v>
                </c:pt>
                <c:pt idx="2629">
                  <c:v>603.20000000000005</c:v>
                </c:pt>
                <c:pt idx="2630">
                  <c:v>603.29999999999995</c:v>
                </c:pt>
                <c:pt idx="2631">
                  <c:v>603.4</c:v>
                </c:pt>
                <c:pt idx="2632">
                  <c:v>603.5</c:v>
                </c:pt>
                <c:pt idx="2633">
                  <c:v>603.6</c:v>
                </c:pt>
                <c:pt idx="2634">
                  <c:v>603.70000000000005</c:v>
                </c:pt>
                <c:pt idx="2635">
                  <c:v>603.79999999999995</c:v>
                </c:pt>
                <c:pt idx="2636">
                  <c:v>603.9</c:v>
                </c:pt>
                <c:pt idx="2637">
                  <c:v>604</c:v>
                </c:pt>
                <c:pt idx="2638">
                  <c:v>604.1</c:v>
                </c:pt>
                <c:pt idx="2639">
                  <c:v>604.20000000000005</c:v>
                </c:pt>
                <c:pt idx="2640">
                  <c:v>604.29999999999995</c:v>
                </c:pt>
                <c:pt idx="2641">
                  <c:v>604.4</c:v>
                </c:pt>
                <c:pt idx="2642">
                  <c:v>604.5</c:v>
                </c:pt>
                <c:pt idx="2643">
                  <c:v>604.6</c:v>
                </c:pt>
                <c:pt idx="2644">
                  <c:v>604.70000000000005</c:v>
                </c:pt>
                <c:pt idx="2645">
                  <c:v>604.79999999999995</c:v>
                </c:pt>
                <c:pt idx="2646">
                  <c:v>604.9</c:v>
                </c:pt>
                <c:pt idx="2647">
                  <c:v>605</c:v>
                </c:pt>
                <c:pt idx="2648">
                  <c:v>605.1</c:v>
                </c:pt>
                <c:pt idx="2649">
                  <c:v>605.20000000000005</c:v>
                </c:pt>
                <c:pt idx="2650">
                  <c:v>605.29999999999995</c:v>
                </c:pt>
                <c:pt idx="2651">
                  <c:v>605.4</c:v>
                </c:pt>
                <c:pt idx="2652">
                  <c:v>605.5</c:v>
                </c:pt>
                <c:pt idx="2653">
                  <c:v>605.6</c:v>
                </c:pt>
                <c:pt idx="2654">
                  <c:v>605.70000000000005</c:v>
                </c:pt>
                <c:pt idx="2655">
                  <c:v>605.79999999999995</c:v>
                </c:pt>
                <c:pt idx="2656">
                  <c:v>605.9</c:v>
                </c:pt>
                <c:pt idx="2657">
                  <c:v>606</c:v>
                </c:pt>
                <c:pt idx="2658">
                  <c:v>606.1</c:v>
                </c:pt>
                <c:pt idx="2659">
                  <c:v>606.20000000000005</c:v>
                </c:pt>
                <c:pt idx="2660">
                  <c:v>606.29999999999995</c:v>
                </c:pt>
                <c:pt idx="2661">
                  <c:v>606.4</c:v>
                </c:pt>
                <c:pt idx="2662">
                  <c:v>606.5</c:v>
                </c:pt>
                <c:pt idx="2663">
                  <c:v>606.6</c:v>
                </c:pt>
                <c:pt idx="2664">
                  <c:v>606.70000000000005</c:v>
                </c:pt>
                <c:pt idx="2665">
                  <c:v>606.79999999999995</c:v>
                </c:pt>
                <c:pt idx="2666">
                  <c:v>606.9</c:v>
                </c:pt>
                <c:pt idx="2667">
                  <c:v>607</c:v>
                </c:pt>
                <c:pt idx="2668">
                  <c:v>607.1</c:v>
                </c:pt>
                <c:pt idx="2669">
                  <c:v>607.20000000000005</c:v>
                </c:pt>
                <c:pt idx="2670">
                  <c:v>607.29999999999995</c:v>
                </c:pt>
                <c:pt idx="2671">
                  <c:v>607.4</c:v>
                </c:pt>
                <c:pt idx="2672">
                  <c:v>607.5</c:v>
                </c:pt>
                <c:pt idx="2673">
                  <c:v>607.6</c:v>
                </c:pt>
                <c:pt idx="2674">
                  <c:v>607.70000000000005</c:v>
                </c:pt>
                <c:pt idx="2675">
                  <c:v>607.79999999999995</c:v>
                </c:pt>
                <c:pt idx="2676">
                  <c:v>607.9</c:v>
                </c:pt>
                <c:pt idx="2677">
                  <c:v>608</c:v>
                </c:pt>
                <c:pt idx="2678">
                  <c:v>608.1</c:v>
                </c:pt>
                <c:pt idx="2679">
                  <c:v>608.20000000000005</c:v>
                </c:pt>
                <c:pt idx="2680">
                  <c:v>608.29999999999995</c:v>
                </c:pt>
                <c:pt idx="2681">
                  <c:v>608.4</c:v>
                </c:pt>
                <c:pt idx="2682">
                  <c:v>608.5</c:v>
                </c:pt>
                <c:pt idx="2683">
                  <c:v>608.6</c:v>
                </c:pt>
                <c:pt idx="2684">
                  <c:v>608.70000000000005</c:v>
                </c:pt>
                <c:pt idx="2685">
                  <c:v>608.79999999999995</c:v>
                </c:pt>
                <c:pt idx="2686">
                  <c:v>608.9</c:v>
                </c:pt>
                <c:pt idx="2687">
                  <c:v>609</c:v>
                </c:pt>
                <c:pt idx="2688">
                  <c:v>609.1</c:v>
                </c:pt>
                <c:pt idx="2689">
                  <c:v>609.20000000000005</c:v>
                </c:pt>
                <c:pt idx="2690">
                  <c:v>609.29999999999995</c:v>
                </c:pt>
                <c:pt idx="2691">
                  <c:v>609.4</c:v>
                </c:pt>
                <c:pt idx="2692">
                  <c:v>609.5</c:v>
                </c:pt>
                <c:pt idx="2693">
                  <c:v>609.6</c:v>
                </c:pt>
                <c:pt idx="2694">
                  <c:v>609.70000000000005</c:v>
                </c:pt>
                <c:pt idx="2695">
                  <c:v>609.79999999999995</c:v>
                </c:pt>
                <c:pt idx="2696">
                  <c:v>609.9</c:v>
                </c:pt>
                <c:pt idx="2697">
                  <c:v>610</c:v>
                </c:pt>
                <c:pt idx="2698">
                  <c:v>610.1</c:v>
                </c:pt>
                <c:pt idx="2699">
                  <c:v>610.20000000000005</c:v>
                </c:pt>
                <c:pt idx="2700">
                  <c:v>610.29999999999995</c:v>
                </c:pt>
                <c:pt idx="2701">
                  <c:v>610.4</c:v>
                </c:pt>
                <c:pt idx="2702">
                  <c:v>610.5</c:v>
                </c:pt>
                <c:pt idx="2703">
                  <c:v>610.6</c:v>
                </c:pt>
                <c:pt idx="2704">
                  <c:v>610.70000000000005</c:v>
                </c:pt>
                <c:pt idx="2705">
                  <c:v>610.79999999999995</c:v>
                </c:pt>
                <c:pt idx="2706">
                  <c:v>610.9</c:v>
                </c:pt>
                <c:pt idx="2707">
                  <c:v>611</c:v>
                </c:pt>
                <c:pt idx="2708">
                  <c:v>611.1</c:v>
                </c:pt>
                <c:pt idx="2709">
                  <c:v>611.20000000000005</c:v>
                </c:pt>
                <c:pt idx="2710">
                  <c:v>611.29999999999995</c:v>
                </c:pt>
                <c:pt idx="2711">
                  <c:v>611.4</c:v>
                </c:pt>
                <c:pt idx="2712">
                  <c:v>611.5</c:v>
                </c:pt>
                <c:pt idx="2713">
                  <c:v>611.6</c:v>
                </c:pt>
                <c:pt idx="2714">
                  <c:v>611.70000000000005</c:v>
                </c:pt>
                <c:pt idx="2715">
                  <c:v>611.79999999999995</c:v>
                </c:pt>
                <c:pt idx="2716">
                  <c:v>611.9</c:v>
                </c:pt>
                <c:pt idx="2717">
                  <c:v>612</c:v>
                </c:pt>
                <c:pt idx="2718">
                  <c:v>612.1</c:v>
                </c:pt>
                <c:pt idx="2719">
                  <c:v>612.20000000000005</c:v>
                </c:pt>
                <c:pt idx="2720">
                  <c:v>612.29999999999995</c:v>
                </c:pt>
                <c:pt idx="2721">
                  <c:v>612.4</c:v>
                </c:pt>
                <c:pt idx="2722">
                  <c:v>612.5</c:v>
                </c:pt>
                <c:pt idx="2723">
                  <c:v>612.6</c:v>
                </c:pt>
                <c:pt idx="2724">
                  <c:v>612.70000000000005</c:v>
                </c:pt>
                <c:pt idx="2725">
                  <c:v>612.79999999999995</c:v>
                </c:pt>
                <c:pt idx="2726">
                  <c:v>612.9</c:v>
                </c:pt>
                <c:pt idx="2727">
                  <c:v>613</c:v>
                </c:pt>
                <c:pt idx="2728">
                  <c:v>613.1</c:v>
                </c:pt>
                <c:pt idx="2729">
                  <c:v>613.20000000000005</c:v>
                </c:pt>
                <c:pt idx="2730">
                  <c:v>613.29999999999995</c:v>
                </c:pt>
                <c:pt idx="2731">
                  <c:v>613.4</c:v>
                </c:pt>
                <c:pt idx="2732">
                  <c:v>613.5</c:v>
                </c:pt>
                <c:pt idx="2733">
                  <c:v>613.6</c:v>
                </c:pt>
                <c:pt idx="2734">
                  <c:v>613.70000000000005</c:v>
                </c:pt>
                <c:pt idx="2735">
                  <c:v>613.79999999999995</c:v>
                </c:pt>
                <c:pt idx="2736">
                  <c:v>613.9</c:v>
                </c:pt>
                <c:pt idx="2737">
                  <c:v>614</c:v>
                </c:pt>
                <c:pt idx="2738">
                  <c:v>614.1</c:v>
                </c:pt>
                <c:pt idx="2739">
                  <c:v>614.20000000000005</c:v>
                </c:pt>
                <c:pt idx="2740">
                  <c:v>614.29999999999995</c:v>
                </c:pt>
                <c:pt idx="2741">
                  <c:v>614.4</c:v>
                </c:pt>
                <c:pt idx="2742">
                  <c:v>614.5</c:v>
                </c:pt>
                <c:pt idx="2743">
                  <c:v>614.6</c:v>
                </c:pt>
                <c:pt idx="2744">
                  <c:v>614.70000000000005</c:v>
                </c:pt>
                <c:pt idx="2745">
                  <c:v>614.79999999999995</c:v>
                </c:pt>
                <c:pt idx="2746">
                  <c:v>614.9</c:v>
                </c:pt>
                <c:pt idx="2747">
                  <c:v>615</c:v>
                </c:pt>
                <c:pt idx="2748">
                  <c:v>615.1</c:v>
                </c:pt>
                <c:pt idx="2749">
                  <c:v>615.20000000000005</c:v>
                </c:pt>
                <c:pt idx="2750">
                  <c:v>615.29999999999995</c:v>
                </c:pt>
                <c:pt idx="2751">
                  <c:v>615.4</c:v>
                </c:pt>
                <c:pt idx="2752">
                  <c:v>615.5</c:v>
                </c:pt>
                <c:pt idx="2753">
                  <c:v>615.6</c:v>
                </c:pt>
                <c:pt idx="2754">
                  <c:v>615.70000000000005</c:v>
                </c:pt>
                <c:pt idx="2755">
                  <c:v>615.79999999999995</c:v>
                </c:pt>
                <c:pt idx="2756">
                  <c:v>615.9</c:v>
                </c:pt>
                <c:pt idx="2757">
                  <c:v>616</c:v>
                </c:pt>
                <c:pt idx="2758">
                  <c:v>616.1</c:v>
                </c:pt>
                <c:pt idx="2759">
                  <c:v>616.20000000000005</c:v>
                </c:pt>
                <c:pt idx="2760">
                  <c:v>616.29999999999995</c:v>
                </c:pt>
                <c:pt idx="2761">
                  <c:v>616.4</c:v>
                </c:pt>
                <c:pt idx="2762">
                  <c:v>616.5</c:v>
                </c:pt>
                <c:pt idx="2763">
                  <c:v>616.6</c:v>
                </c:pt>
                <c:pt idx="2764">
                  <c:v>616.70000000000005</c:v>
                </c:pt>
                <c:pt idx="2765">
                  <c:v>616.79999999999995</c:v>
                </c:pt>
                <c:pt idx="2766">
                  <c:v>616.9</c:v>
                </c:pt>
                <c:pt idx="2767">
                  <c:v>617</c:v>
                </c:pt>
                <c:pt idx="2768">
                  <c:v>617.1</c:v>
                </c:pt>
                <c:pt idx="2769">
                  <c:v>617.20000000000005</c:v>
                </c:pt>
                <c:pt idx="2770">
                  <c:v>617.29999999999995</c:v>
                </c:pt>
                <c:pt idx="2771">
                  <c:v>617.4</c:v>
                </c:pt>
                <c:pt idx="2772">
                  <c:v>617.5</c:v>
                </c:pt>
                <c:pt idx="2773">
                  <c:v>617.6</c:v>
                </c:pt>
                <c:pt idx="2774">
                  <c:v>617.70000000000005</c:v>
                </c:pt>
                <c:pt idx="2775">
                  <c:v>617.79999999999995</c:v>
                </c:pt>
                <c:pt idx="2776">
                  <c:v>617.9</c:v>
                </c:pt>
                <c:pt idx="2777">
                  <c:v>618</c:v>
                </c:pt>
                <c:pt idx="2778">
                  <c:v>618.1</c:v>
                </c:pt>
                <c:pt idx="2779">
                  <c:v>618.20000000000005</c:v>
                </c:pt>
                <c:pt idx="2780">
                  <c:v>618.29999999999995</c:v>
                </c:pt>
                <c:pt idx="2781">
                  <c:v>618.4</c:v>
                </c:pt>
                <c:pt idx="2782">
                  <c:v>618.5</c:v>
                </c:pt>
                <c:pt idx="2783">
                  <c:v>618.6</c:v>
                </c:pt>
                <c:pt idx="2784">
                  <c:v>618.70000000000005</c:v>
                </c:pt>
                <c:pt idx="2785">
                  <c:v>618.79999999999995</c:v>
                </c:pt>
                <c:pt idx="2786">
                  <c:v>618.9</c:v>
                </c:pt>
                <c:pt idx="2787">
                  <c:v>619</c:v>
                </c:pt>
                <c:pt idx="2788">
                  <c:v>619.1</c:v>
                </c:pt>
                <c:pt idx="2789">
                  <c:v>619.20000000000005</c:v>
                </c:pt>
                <c:pt idx="2790">
                  <c:v>619.29999999999995</c:v>
                </c:pt>
                <c:pt idx="2791">
                  <c:v>619.4</c:v>
                </c:pt>
                <c:pt idx="2792">
                  <c:v>619.5</c:v>
                </c:pt>
                <c:pt idx="2793">
                  <c:v>619.6</c:v>
                </c:pt>
                <c:pt idx="2794">
                  <c:v>619.70000000000005</c:v>
                </c:pt>
                <c:pt idx="2795">
                  <c:v>619.79999999999995</c:v>
                </c:pt>
                <c:pt idx="2796">
                  <c:v>619.9</c:v>
                </c:pt>
                <c:pt idx="2797">
                  <c:v>620</c:v>
                </c:pt>
                <c:pt idx="2798">
                  <c:v>620.1</c:v>
                </c:pt>
                <c:pt idx="2799">
                  <c:v>620.20000000000005</c:v>
                </c:pt>
                <c:pt idx="2800">
                  <c:v>620.29999999999995</c:v>
                </c:pt>
                <c:pt idx="2801">
                  <c:v>620.4</c:v>
                </c:pt>
                <c:pt idx="2802">
                  <c:v>620.5</c:v>
                </c:pt>
                <c:pt idx="2803">
                  <c:v>620.6</c:v>
                </c:pt>
                <c:pt idx="2804">
                  <c:v>620.70000000000005</c:v>
                </c:pt>
                <c:pt idx="2805">
                  <c:v>620.79999999999995</c:v>
                </c:pt>
                <c:pt idx="2806">
                  <c:v>620.9</c:v>
                </c:pt>
                <c:pt idx="2807">
                  <c:v>621</c:v>
                </c:pt>
                <c:pt idx="2808">
                  <c:v>621.1</c:v>
                </c:pt>
                <c:pt idx="2809">
                  <c:v>621.20000000000005</c:v>
                </c:pt>
                <c:pt idx="2810">
                  <c:v>621.29999999999995</c:v>
                </c:pt>
                <c:pt idx="2811">
                  <c:v>621.4</c:v>
                </c:pt>
                <c:pt idx="2812">
                  <c:v>621.5</c:v>
                </c:pt>
                <c:pt idx="2813">
                  <c:v>621.6</c:v>
                </c:pt>
                <c:pt idx="2814">
                  <c:v>621.70000000000005</c:v>
                </c:pt>
                <c:pt idx="2815">
                  <c:v>621.79999999999995</c:v>
                </c:pt>
                <c:pt idx="2816">
                  <c:v>621.9</c:v>
                </c:pt>
                <c:pt idx="2817">
                  <c:v>622</c:v>
                </c:pt>
                <c:pt idx="2818">
                  <c:v>622.1</c:v>
                </c:pt>
                <c:pt idx="2819">
                  <c:v>622.20000000000005</c:v>
                </c:pt>
                <c:pt idx="2820">
                  <c:v>622.29999999999995</c:v>
                </c:pt>
                <c:pt idx="2821">
                  <c:v>622.4</c:v>
                </c:pt>
                <c:pt idx="2822">
                  <c:v>622.5</c:v>
                </c:pt>
                <c:pt idx="2823">
                  <c:v>622.6</c:v>
                </c:pt>
                <c:pt idx="2824">
                  <c:v>622.70000000000005</c:v>
                </c:pt>
                <c:pt idx="2825">
                  <c:v>622.79999999999995</c:v>
                </c:pt>
                <c:pt idx="2826">
                  <c:v>622.9</c:v>
                </c:pt>
                <c:pt idx="2827">
                  <c:v>623</c:v>
                </c:pt>
                <c:pt idx="2828">
                  <c:v>623.1</c:v>
                </c:pt>
                <c:pt idx="2829">
                  <c:v>623.20000000000005</c:v>
                </c:pt>
                <c:pt idx="2830">
                  <c:v>623.29999999999995</c:v>
                </c:pt>
                <c:pt idx="2831">
                  <c:v>623.4</c:v>
                </c:pt>
                <c:pt idx="2832">
                  <c:v>623.5</c:v>
                </c:pt>
                <c:pt idx="2833">
                  <c:v>623.6</c:v>
                </c:pt>
                <c:pt idx="2834">
                  <c:v>623.70000000000005</c:v>
                </c:pt>
                <c:pt idx="2835">
                  <c:v>623.79999999999995</c:v>
                </c:pt>
                <c:pt idx="2836">
                  <c:v>623.9</c:v>
                </c:pt>
                <c:pt idx="2837">
                  <c:v>624</c:v>
                </c:pt>
                <c:pt idx="2838">
                  <c:v>624.1</c:v>
                </c:pt>
                <c:pt idx="2839">
                  <c:v>624.20000000000005</c:v>
                </c:pt>
                <c:pt idx="2840">
                  <c:v>624.29999999999995</c:v>
                </c:pt>
                <c:pt idx="2841">
                  <c:v>624.4</c:v>
                </c:pt>
                <c:pt idx="2842">
                  <c:v>624.5</c:v>
                </c:pt>
                <c:pt idx="2843">
                  <c:v>624.6</c:v>
                </c:pt>
                <c:pt idx="2844">
                  <c:v>624.70000000000005</c:v>
                </c:pt>
                <c:pt idx="2845">
                  <c:v>624.79999999999995</c:v>
                </c:pt>
                <c:pt idx="2846">
                  <c:v>624.9</c:v>
                </c:pt>
                <c:pt idx="2847">
                  <c:v>625</c:v>
                </c:pt>
                <c:pt idx="2848">
                  <c:v>625.1</c:v>
                </c:pt>
                <c:pt idx="2849">
                  <c:v>625.20000000000005</c:v>
                </c:pt>
                <c:pt idx="2850">
                  <c:v>625.29999999999995</c:v>
                </c:pt>
                <c:pt idx="2851">
                  <c:v>625.4</c:v>
                </c:pt>
                <c:pt idx="2852">
                  <c:v>625.5</c:v>
                </c:pt>
                <c:pt idx="2853">
                  <c:v>625.6</c:v>
                </c:pt>
                <c:pt idx="2854">
                  <c:v>625.70000000000005</c:v>
                </c:pt>
                <c:pt idx="2855">
                  <c:v>625.79999999999995</c:v>
                </c:pt>
                <c:pt idx="2856">
                  <c:v>625.9</c:v>
                </c:pt>
                <c:pt idx="2857">
                  <c:v>626</c:v>
                </c:pt>
                <c:pt idx="2858">
                  <c:v>626.1</c:v>
                </c:pt>
                <c:pt idx="2859">
                  <c:v>626.20000000000005</c:v>
                </c:pt>
                <c:pt idx="2860">
                  <c:v>626.29999999999995</c:v>
                </c:pt>
                <c:pt idx="2861">
                  <c:v>626.4</c:v>
                </c:pt>
                <c:pt idx="2862">
                  <c:v>626.5</c:v>
                </c:pt>
                <c:pt idx="2863">
                  <c:v>626.6</c:v>
                </c:pt>
                <c:pt idx="2864">
                  <c:v>626.70000000000005</c:v>
                </c:pt>
                <c:pt idx="2865">
                  <c:v>626.79999999999995</c:v>
                </c:pt>
                <c:pt idx="2866">
                  <c:v>626.9</c:v>
                </c:pt>
                <c:pt idx="2867">
                  <c:v>627</c:v>
                </c:pt>
                <c:pt idx="2868">
                  <c:v>627.1</c:v>
                </c:pt>
                <c:pt idx="2869">
                  <c:v>627.20000000000005</c:v>
                </c:pt>
                <c:pt idx="2870">
                  <c:v>627.29999999999995</c:v>
                </c:pt>
                <c:pt idx="2871">
                  <c:v>627.4</c:v>
                </c:pt>
                <c:pt idx="2872">
                  <c:v>627.5</c:v>
                </c:pt>
                <c:pt idx="2873">
                  <c:v>627.6</c:v>
                </c:pt>
                <c:pt idx="2874">
                  <c:v>627.70000000000005</c:v>
                </c:pt>
                <c:pt idx="2875">
                  <c:v>627.79999999999995</c:v>
                </c:pt>
                <c:pt idx="2876">
                  <c:v>627.9</c:v>
                </c:pt>
                <c:pt idx="2877">
                  <c:v>628</c:v>
                </c:pt>
                <c:pt idx="2878">
                  <c:v>628.1</c:v>
                </c:pt>
                <c:pt idx="2879">
                  <c:v>628.20000000000005</c:v>
                </c:pt>
                <c:pt idx="2880">
                  <c:v>628.29999999999995</c:v>
                </c:pt>
                <c:pt idx="2881">
                  <c:v>628.4</c:v>
                </c:pt>
                <c:pt idx="2882">
                  <c:v>628.5</c:v>
                </c:pt>
                <c:pt idx="2883">
                  <c:v>628.6</c:v>
                </c:pt>
                <c:pt idx="2884">
                  <c:v>628.70000000000005</c:v>
                </c:pt>
                <c:pt idx="2885">
                  <c:v>628.79999999999995</c:v>
                </c:pt>
                <c:pt idx="2886">
                  <c:v>628.9</c:v>
                </c:pt>
                <c:pt idx="2887">
                  <c:v>629</c:v>
                </c:pt>
                <c:pt idx="2888">
                  <c:v>629.1</c:v>
                </c:pt>
                <c:pt idx="2889">
                  <c:v>629.20000000000005</c:v>
                </c:pt>
                <c:pt idx="2890">
                  <c:v>629.29999999999995</c:v>
                </c:pt>
                <c:pt idx="2891">
                  <c:v>629.4</c:v>
                </c:pt>
                <c:pt idx="2892">
                  <c:v>629.5</c:v>
                </c:pt>
                <c:pt idx="2893">
                  <c:v>629.6</c:v>
                </c:pt>
                <c:pt idx="2894">
                  <c:v>629.70000000000005</c:v>
                </c:pt>
                <c:pt idx="2895">
                  <c:v>629.79999999999995</c:v>
                </c:pt>
                <c:pt idx="2896">
                  <c:v>629.9</c:v>
                </c:pt>
                <c:pt idx="2897">
                  <c:v>630</c:v>
                </c:pt>
                <c:pt idx="2898">
                  <c:v>630.1</c:v>
                </c:pt>
                <c:pt idx="2899">
                  <c:v>630.20000000000005</c:v>
                </c:pt>
                <c:pt idx="2900">
                  <c:v>630.29999999999995</c:v>
                </c:pt>
                <c:pt idx="2901">
                  <c:v>630.4</c:v>
                </c:pt>
                <c:pt idx="2902">
                  <c:v>630.5</c:v>
                </c:pt>
                <c:pt idx="2903">
                  <c:v>630.6</c:v>
                </c:pt>
                <c:pt idx="2904">
                  <c:v>630.70000000000005</c:v>
                </c:pt>
                <c:pt idx="2905">
                  <c:v>630.79999999999995</c:v>
                </c:pt>
                <c:pt idx="2906">
                  <c:v>630.9</c:v>
                </c:pt>
                <c:pt idx="2907">
                  <c:v>631</c:v>
                </c:pt>
                <c:pt idx="2908">
                  <c:v>631.1</c:v>
                </c:pt>
                <c:pt idx="2909">
                  <c:v>631.20000000000005</c:v>
                </c:pt>
                <c:pt idx="2910">
                  <c:v>631.29999999999995</c:v>
                </c:pt>
                <c:pt idx="2911">
                  <c:v>631.4</c:v>
                </c:pt>
                <c:pt idx="2912">
                  <c:v>631.5</c:v>
                </c:pt>
                <c:pt idx="2913">
                  <c:v>631.6</c:v>
                </c:pt>
                <c:pt idx="2914">
                  <c:v>631.70000000000005</c:v>
                </c:pt>
                <c:pt idx="2915">
                  <c:v>631.79999999999995</c:v>
                </c:pt>
                <c:pt idx="2916">
                  <c:v>631.9</c:v>
                </c:pt>
                <c:pt idx="2917">
                  <c:v>632</c:v>
                </c:pt>
                <c:pt idx="2918">
                  <c:v>632.1</c:v>
                </c:pt>
                <c:pt idx="2919">
                  <c:v>632.20000000000005</c:v>
                </c:pt>
                <c:pt idx="2920">
                  <c:v>632.29999999999995</c:v>
                </c:pt>
                <c:pt idx="2921">
                  <c:v>632.4</c:v>
                </c:pt>
                <c:pt idx="2922">
                  <c:v>632.5</c:v>
                </c:pt>
                <c:pt idx="2923">
                  <c:v>632.6</c:v>
                </c:pt>
                <c:pt idx="2924">
                  <c:v>632.70000000000005</c:v>
                </c:pt>
                <c:pt idx="2925">
                  <c:v>632.79999999999995</c:v>
                </c:pt>
                <c:pt idx="2926">
                  <c:v>632.9</c:v>
                </c:pt>
                <c:pt idx="2927">
                  <c:v>633</c:v>
                </c:pt>
                <c:pt idx="2928">
                  <c:v>633.1</c:v>
                </c:pt>
                <c:pt idx="2929">
                  <c:v>633.20000000000005</c:v>
                </c:pt>
                <c:pt idx="2930">
                  <c:v>633.29999999999995</c:v>
                </c:pt>
                <c:pt idx="2931">
                  <c:v>633.4</c:v>
                </c:pt>
                <c:pt idx="2932">
                  <c:v>633.5</c:v>
                </c:pt>
                <c:pt idx="2933">
                  <c:v>633.6</c:v>
                </c:pt>
                <c:pt idx="2934">
                  <c:v>633.70000000000005</c:v>
                </c:pt>
                <c:pt idx="2935">
                  <c:v>633.79999999999995</c:v>
                </c:pt>
                <c:pt idx="2936">
                  <c:v>633.9</c:v>
                </c:pt>
                <c:pt idx="2937">
                  <c:v>634</c:v>
                </c:pt>
                <c:pt idx="2938">
                  <c:v>634.1</c:v>
                </c:pt>
                <c:pt idx="2939">
                  <c:v>634.20000000000005</c:v>
                </c:pt>
                <c:pt idx="2940">
                  <c:v>634.29999999999995</c:v>
                </c:pt>
                <c:pt idx="2941">
                  <c:v>634.4</c:v>
                </c:pt>
                <c:pt idx="2942">
                  <c:v>634.5</c:v>
                </c:pt>
                <c:pt idx="2943">
                  <c:v>634.6</c:v>
                </c:pt>
                <c:pt idx="2944">
                  <c:v>634.70000000000005</c:v>
                </c:pt>
                <c:pt idx="2945">
                  <c:v>634.79999999999995</c:v>
                </c:pt>
                <c:pt idx="2946">
                  <c:v>634.9</c:v>
                </c:pt>
                <c:pt idx="2947">
                  <c:v>635</c:v>
                </c:pt>
                <c:pt idx="2948">
                  <c:v>635.1</c:v>
                </c:pt>
                <c:pt idx="2949">
                  <c:v>635.20000000000005</c:v>
                </c:pt>
                <c:pt idx="2950">
                  <c:v>635.29999999999995</c:v>
                </c:pt>
                <c:pt idx="2951">
                  <c:v>635.4</c:v>
                </c:pt>
                <c:pt idx="2952">
                  <c:v>635.5</c:v>
                </c:pt>
                <c:pt idx="2953">
                  <c:v>635.6</c:v>
                </c:pt>
                <c:pt idx="2954">
                  <c:v>635.70000000000005</c:v>
                </c:pt>
                <c:pt idx="2955">
                  <c:v>635.79999999999995</c:v>
                </c:pt>
                <c:pt idx="2956">
                  <c:v>635.9</c:v>
                </c:pt>
                <c:pt idx="2957">
                  <c:v>636</c:v>
                </c:pt>
                <c:pt idx="2958">
                  <c:v>636.1</c:v>
                </c:pt>
                <c:pt idx="2959">
                  <c:v>636.20000000000005</c:v>
                </c:pt>
                <c:pt idx="2960">
                  <c:v>636.29999999999995</c:v>
                </c:pt>
                <c:pt idx="2961">
                  <c:v>636.4</c:v>
                </c:pt>
                <c:pt idx="2962">
                  <c:v>636.5</c:v>
                </c:pt>
                <c:pt idx="2963">
                  <c:v>636.6</c:v>
                </c:pt>
                <c:pt idx="2964">
                  <c:v>636.70000000000005</c:v>
                </c:pt>
                <c:pt idx="2965">
                  <c:v>636.79999999999995</c:v>
                </c:pt>
                <c:pt idx="2966">
                  <c:v>636.9</c:v>
                </c:pt>
                <c:pt idx="2967">
                  <c:v>637</c:v>
                </c:pt>
                <c:pt idx="2968">
                  <c:v>637.1</c:v>
                </c:pt>
                <c:pt idx="2969">
                  <c:v>637.20000000000005</c:v>
                </c:pt>
                <c:pt idx="2970">
                  <c:v>637.29999999999995</c:v>
                </c:pt>
                <c:pt idx="2971">
                  <c:v>637.4</c:v>
                </c:pt>
                <c:pt idx="2972">
                  <c:v>637.5</c:v>
                </c:pt>
                <c:pt idx="2973">
                  <c:v>637.6</c:v>
                </c:pt>
                <c:pt idx="2974">
                  <c:v>637.70000000000005</c:v>
                </c:pt>
                <c:pt idx="2975">
                  <c:v>637.79999999999995</c:v>
                </c:pt>
                <c:pt idx="2976">
                  <c:v>637.9</c:v>
                </c:pt>
                <c:pt idx="2977">
                  <c:v>638</c:v>
                </c:pt>
                <c:pt idx="2978">
                  <c:v>638.1</c:v>
                </c:pt>
                <c:pt idx="2979">
                  <c:v>638.20000000000005</c:v>
                </c:pt>
                <c:pt idx="2980">
                  <c:v>638.29999999999995</c:v>
                </c:pt>
                <c:pt idx="2981">
                  <c:v>638.4</c:v>
                </c:pt>
                <c:pt idx="2982">
                  <c:v>638.5</c:v>
                </c:pt>
                <c:pt idx="2983">
                  <c:v>638.6</c:v>
                </c:pt>
                <c:pt idx="2984">
                  <c:v>638.70000000000005</c:v>
                </c:pt>
                <c:pt idx="2985">
                  <c:v>638.79999999999995</c:v>
                </c:pt>
                <c:pt idx="2986">
                  <c:v>638.9</c:v>
                </c:pt>
                <c:pt idx="2987">
                  <c:v>639</c:v>
                </c:pt>
                <c:pt idx="2988">
                  <c:v>639.1</c:v>
                </c:pt>
                <c:pt idx="2989">
                  <c:v>639.20000000000005</c:v>
                </c:pt>
                <c:pt idx="2990">
                  <c:v>639.29999999999995</c:v>
                </c:pt>
                <c:pt idx="2991">
                  <c:v>639.4</c:v>
                </c:pt>
                <c:pt idx="2992">
                  <c:v>639.5</c:v>
                </c:pt>
                <c:pt idx="2993">
                  <c:v>639.6</c:v>
                </c:pt>
                <c:pt idx="2994">
                  <c:v>639.70000000000005</c:v>
                </c:pt>
                <c:pt idx="2995">
                  <c:v>639.79999999999995</c:v>
                </c:pt>
                <c:pt idx="2996">
                  <c:v>639.9</c:v>
                </c:pt>
                <c:pt idx="2997">
                  <c:v>640</c:v>
                </c:pt>
                <c:pt idx="2998">
                  <c:v>640.1</c:v>
                </c:pt>
                <c:pt idx="2999">
                  <c:v>640.20000000000005</c:v>
                </c:pt>
                <c:pt idx="3000">
                  <c:v>640.29999999999995</c:v>
                </c:pt>
                <c:pt idx="3001">
                  <c:v>640.4</c:v>
                </c:pt>
                <c:pt idx="3002">
                  <c:v>640.5</c:v>
                </c:pt>
                <c:pt idx="3003">
                  <c:v>640.6</c:v>
                </c:pt>
                <c:pt idx="3004">
                  <c:v>640.70000000000005</c:v>
                </c:pt>
                <c:pt idx="3005">
                  <c:v>640.79999999999995</c:v>
                </c:pt>
                <c:pt idx="3006">
                  <c:v>640.9</c:v>
                </c:pt>
                <c:pt idx="3007">
                  <c:v>641</c:v>
                </c:pt>
                <c:pt idx="3008">
                  <c:v>641.1</c:v>
                </c:pt>
                <c:pt idx="3009">
                  <c:v>641.20000000000005</c:v>
                </c:pt>
                <c:pt idx="3010">
                  <c:v>641.29999999999995</c:v>
                </c:pt>
                <c:pt idx="3011">
                  <c:v>641.4</c:v>
                </c:pt>
                <c:pt idx="3012">
                  <c:v>641.5</c:v>
                </c:pt>
                <c:pt idx="3013">
                  <c:v>641.6</c:v>
                </c:pt>
                <c:pt idx="3014">
                  <c:v>641.70000000000005</c:v>
                </c:pt>
                <c:pt idx="3015">
                  <c:v>641.79999999999995</c:v>
                </c:pt>
                <c:pt idx="3016">
                  <c:v>641.9</c:v>
                </c:pt>
                <c:pt idx="3017">
                  <c:v>642</c:v>
                </c:pt>
                <c:pt idx="3018">
                  <c:v>642.1</c:v>
                </c:pt>
                <c:pt idx="3019">
                  <c:v>642.20000000000005</c:v>
                </c:pt>
                <c:pt idx="3020">
                  <c:v>642.29999999999995</c:v>
                </c:pt>
                <c:pt idx="3021">
                  <c:v>642.4</c:v>
                </c:pt>
                <c:pt idx="3022">
                  <c:v>642.5</c:v>
                </c:pt>
                <c:pt idx="3023">
                  <c:v>642.6</c:v>
                </c:pt>
                <c:pt idx="3024">
                  <c:v>642.70000000000005</c:v>
                </c:pt>
                <c:pt idx="3025">
                  <c:v>642.79999999999995</c:v>
                </c:pt>
                <c:pt idx="3026">
                  <c:v>642.9</c:v>
                </c:pt>
                <c:pt idx="3027">
                  <c:v>643</c:v>
                </c:pt>
                <c:pt idx="3028">
                  <c:v>643.1</c:v>
                </c:pt>
                <c:pt idx="3029">
                  <c:v>643.20000000000005</c:v>
                </c:pt>
                <c:pt idx="3030">
                  <c:v>643.29999999999995</c:v>
                </c:pt>
                <c:pt idx="3031">
                  <c:v>643.4</c:v>
                </c:pt>
                <c:pt idx="3032">
                  <c:v>643.5</c:v>
                </c:pt>
                <c:pt idx="3033">
                  <c:v>643.6</c:v>
                </c:pt>
                <c:pt idx="3034">
                  <c:v>643.70000000000005</c:v>
                </c:pt>
                <c:pt idx="3035">
                  <c:v>643.79999999999995</c:v>
                </c:pt>
                <c:pt idx="3036">
                  <c:v>643.9</c:v>
                </c:pt>
                <c:pt idx="3037">
                  <c:v>644</c:v>
                </c:pt>
                <c:pt idx="3038">
                  <c:v>644.1</c:v>
                </c:pt>
                <c:pt idx="3039">
                  <c:v>644.20000000000005</c:v>
                </c:pt>
                <c:pt idx="3040">
                  <c:v>644.29999999999995</c:v>
                </c:pt>
                <c:pt idx="3041">
                  <c:v>644.4</c:v>
                </c:pt>
                <c:pt idx="3042">
                  <c:v>644.5</c:v>
                </c:pt>
                <c:pt idx="3043">
                  <c:v>644.6</c:v>
                </c:pt>
                <c:pt idx="3044">
                  <c:v>644.70000000000005</c:v>
                </c:pt>
                <c:pt idx="3045">
                  <c:v>644.79999999999995</c:v>
                </c:pt>
                <c:pt idx="3046">
                  <c:v>644.9</c:v>
                </c:pt>
                <c:pt idx="3047">
                  <c:v>645</c:v>
                </c:pt>
                <c:pt idx="3048">
                  <c:v>645.1</c:v>
                </c:pt>
                <c:pt idx="3049">
                  <c:v>645.20000000000005</c:v>
                </c:pt>
                <c:pt idx="3050">
                  <c:v>645.29999999999995</c:v>
                </c:pt>
                <c:pt idx="3051">
                  <c:v>645.4</c:v>
                </c:pt>
                <c:pt idx="3052">
                  <c:v>645.5</c:v>
                </c:pt>
                <c:pt idx="3053">
                  <c:v>645.6</c:v>
                </c:pt>
                <c:pt idx="3054">
                  <c:v>645.70000000000005</c:v>
                </c:pt>
                <c:pt idx="3055">
                  <c:v>645.79999999999995</c:v>
                </c:pt>
                <c:pt idx="3056">
                  <c:v>645.9</c:v>
                </c:pt>
                <c:pt idx="3057">
                  <c:v>646</c:v>
                </c:pt>
                <c:pt idx="3058">
                  <c:v>646.1</c:v>
                </c:pt>
                <c:pt idx="3059">
                  <c:v>646.20000000000005</c:v>
                </c:pt>
                <c:pt idx="3060">
                  <c:v>646.29999999999995</c:v>
                </c:pt>
                <c:pt idx="3061">
                  <c:v>646.4</c:v>
                </c:pt>
                <c:pt idx="3062">
                  <c:v>646.5</c:v>
                </c:pt>
                <c:pt idx="3063">
                  <c:v>646.6</c:v>
                </c:pt>
                <c:pt idx="3064">
                  <c:v>646.70000000000005</c:v>
                </c:pt>
                <c:pt idx="3065">
                  <c:v>646.79999999999995</c:v>
                </c:pt>
                <c:pt idx="3066">
                  <c:v>646.9</c:v>
                </c:pt>
                <c:pt idx="3067">
                  <c:v>647</c:v>
                </c:pt>
                <c:pt idx="3068">
                  <c:v>647.1</c:v>
                </c:pt>
                <c:pt idx="3069">
                  <c:v>647.20000000000005</c:v>
                </c:pt>
                <c:pt idx="3070">
                  <c:v>647.29999999999995</c:v>
                </c:pt>
                <c:pt idx="3071">
                  <c:v>647.4</c:v>
                </c:pt>
                <c:pt idx="3072">
                  <c:v>647.5</c:v>
                </c:pt>
                <c:pt idx="3073">
                  <c:v>647.6</c:v>
                </c:pt>
                <c:pt idx="3074">
                  <c:v>647.70000000000005</c:v>
                </c:pt>
                <c:pt idx="3075">
                  <c:v>647.79999999999995</c:v>
                </c:pt>
                <c:pt idx="3076">
                  <c:v>647.9</c:v>
                </c:pt>
                <c:pt idx="3077">
                  <c:v>648</c:v>
                </c:pt>
                <c:pt idx="3078">
                  <c:v>648.1</c:v>
                </c:pt>
                <c:pt idx="3079">
                  <c:v>648.20000000000005</c:v>
                </c:pt>
                <c:pt idx="3080">
                  <c:v>648.29999999999995</c:v>
                </c:pt>
                <c:pt idx="3081">
                  <c:v>648.4</c:v>
                </c:pt>
                <c:pt idx="3082">
                  <c:v>648.5</c:v>
                </c:pt>
                <c:pt idx="3083">
                  <c:v>648.6</c:v>
                </c:pt>
                <c:pt idx="3084">
                  <c:v>648.70000000000005</c:v>
                </c:pt>
                <c:pt idx="3085">
                  <c:v>648.79999999999995</c:v>
                </c:pt>
                <c:pt idx="3086">
                  <c:v>648.9</c:v>
                </c:pt>
                <c:pt idx="3087">
                  <c:v>649</c:v>
                </c:pt>
                <c:pt idx="3088">
                  <c:v>649.1</c:v>
                </c:pt>
                <c:pt idx="3089">
                  <c:v>649.20000000000005</c:v>
                </c:pt>
                <c:pt idx="3090">
                  <c:v>649.29999999999995</c:v>
                </c:pt>
                <c:pt idx="3091">
                  <c:v>649.4</c:v>
                </c:pt>
                <c:pt idx="3092">
                  <c:v>649.5</c:v>
                </c:pt>
                <c:pt idx="3093">
                  <c:v>649.6</c:v>
                </c:pt>
                <c:pt idx="3094">
                  <c:v>649.70000000000005</c:v>
                </c:pt>
                <c:pt idx="3095">
                  <c:v>649.79999999999995</c:v>
                </c:pt>
                <c:pt idx="3096">
                  <c:v>649.9</c:v>
                </c:pt>
                <c:pt idx="3097">
                  <c:v>650</c:v>
                </c:pt>
                <c:pt idx="3098">
                  <c:v>650.1</c:v>
                </c:pt>
                <c:pt idx="3099">
                  <c:v>650.20000000000005</c:v>
                </c:pt>
                <c:pt idx="3100">
                  <c:v>650.29999999999995</c:v>
                </c:pt>
                <c:pt idx="3101">
                  <c:v>650.4</c:v>
                </c:pt>
                <c:pt idx="3102">
                  <c:v>650.5</c:v>
                </c:pt>
                <c:pt idx="3103">
                  <c:v>650.6</c:v>
                </c:pt>
                <c:pt idx="3104">
                  <c:v>650.70000000000005</c:v>
                </c:pt>
                <c:pt idx="3105">
                  <c:v>650.79999999999995</c:v>
                </c:pt>
                <c:pt idx="3106">
                  <c:v>650.9</c:v>
                </c:pt>
                <c:pt idx="3107">
                  <c:v>651</c:v>
                </c:pt>
                <c:pt idx="3108">
                  <c:v>651.1</c:v>
                </c:pt>
                <c:pt idx="3109">
                  <c:v>651.20000000000005</c:v>
                </c:pt>
                <c:pt idx="3110">
                  <c:v>651.29999999999995</c:v>
                </c:pt>
                <c:pt idx="3111">
                  <c:v>651.4</c:v>
                </c:pt>
                <c:pt idx="3112">
                  <c:v>651.5</c:v>
                </c:pt>
                <c:pt idx="3113">
                  <c:v>651.6</c:v>
                </c:pt>
                <c:pt idx="3114">
                  <c:v>651.70000000000005</c:v>
                </c:pt>
                <c:pt idx="3115">
                  <c:v>651.79999999999995</c:v>
                </c:pt>
                <c:pt idx="3116">
                  <c:v>651.9</c:v>
                </c:pt>
                <c:pt idx="3117">
                  <c:v>652</c:v>
                </c:pt>
                <c:pt idx="3118">
                  <c:v>652.1</c:v>
                </c:pt>
                <c:pt idx="3119">
                  <c:v>652.20000000000005</c:v>
                </c:pt>
                <c:pt idx="3120">
                  <c:v>652.29999999999995</c:v>
                </c:pt>
                <c:pt idx="3121">
                  <c:v>652.4</c:v>
                </c:pt>
                <c:pt idx="3122">
                  <c:v>652.5</c:v>
                </c:pt>
                <c:pt idx="3123">
                  <c:v>652.6</c:v>
                </c:pt>
                <c:pt idx="3124">
                  <c:v>652.70000000000005</c:v>
                </c:pt>
                <c:pt idx="3125">
                  <c:v>652.79999999999995</c:v>
                </c:pt>
                <c:pt idx="3126">
                  <c:v>652.9</c:v>
                </c:pt>
                <c:pt idx="3127">
                  <c:v>653</c:v>
                </c:pt>
                <c:pt idx="3128">
                  <c:v>653.1</c:v>
                </c:pt>
                <c:pt idx="3129">
                  <c:v>653.20000000000005</c:v>
                </c:pt>
                <c:pt idx="3130">
                  <c:v>653.29999999999995</c:v>
                </c:pt>
                <c:pt idx="3131">
                  <c:v>653.4</c:v>
                </c:pt>
                <c:pt idx="3132">
                  <c:v>653.5</c:v>
                </c:pt>
                <c:pt idx="3133">
                  <c:v>653.6</c:v>
                </c:pt>
                <c:pt idx="3134">
                  <c:v>653.70000000000005</c:v>
                </c:pt>
                <c:pt idx="3135">
                  <c:v>653.79999999999995</c:v>
                </c:pt>
                <c:pt idx="3136">
                  <c:v>653.9</c:v>
                </c:pt>
                <c:pt idx="3137">
                  <c:v>654</c:v>
                </c:pt>
                <c:pt idx="3138">
                  <c:v>654.1</c:v>
                </c:pt>
                <c:pt idx="3139">
                  <c:v>654.20000000000005</c:v>
                </c:pt>
                <c:pt idx="3140">
                  <c:v>654.29999999999995</c:v>
                </c:pt>
                <c:pt idx="3141">
                  <c:v>654.4</c:v>
                </c:pt>
                <c:pt idx="3142">
                  <c:v>654.5</c:v>
                </c:pt>
                <c:pt idx="3143">
                  <c:v>654.6</c:v>
                </c:pt>
                <c:pt idx="3144">
                  <c:v>654.70000000000005</c:v>
                </c:pt>
                <c:pt idx="3145">
                  <c:v>654.79999999999995</c:v>
                </c:pt>
                <c:pt idx="3146">
                  <c:v>654.9</c:v>
                </c:pt>
                <c:pt idx="3147">
                  <c:v>655</c:v>
                </c:pt>
                <c:pt idx="3148">
                  <c:v>655.1</c:v>
                </c:pt>
                <c:pt idx="3149">
                  <c:v>655.20000000000005</c:v>
                </c:pt>
                <c:pt idx="3150">
                  <c:v>655.29999999999995</c:v>
                </c:pt>
                <c:pt idx="3151">
                  <c:v>655.4</c:v>
                </c:pt>
                <c:pt idx="3152">
                  <c:v>655.5</c:v>
                </c:pt>
                <c:pt idx="3153">
                  <c:v>655.6</c:v>
                </c:pt>
                <c:pt idx="3154">
                  <c:v>655.7</c:v>
                </c:pt>
                <c:pt idx="3155">
                  <c:v>655.8</c:v>
                </c:pt>
                <c:pt idx="3156">
                  <c:v>655.9</c:v>
                </c:pt>
                <c:pt idx="3157">
                  <c:v>656</c:v>
                </c:pt>
                <c:pt idx="3158">
                  <c:v>656.1</c:v>
                </c:pt>
                <c:pt idx="3159">
                  <c:v>656.2</c:v>
                </c:pt>
                <c:pt idx="3160">
                  <c:v>656.3</c:v>
                </c:pt>
                <c:pt idx="3161">
                  <c:v>656.4</c:v>
                </c:pt>
                <c:pt idx="3162">
                  <c:v>656.5</c:v>
                </c:pt>
                <c:pt idx="3163">
                  <c:v>656.6</c:v>
                </c:pt>
                <c:pt idx="3164">
                  <c:v>656.7</c:v>
                </c:pt>
                <c:pt idx="3165">
                  <c:v>656.8</c:v>
                </c:pt>
                <c:pt idx="3166">
                  <c:v>656.9</c:v>
                </c:pt>
                <c:pt idx="3167">
                  <c:v>657</c:v>
                </c:pt>
                <c:pt idx="3168">
                  <c:v>657.1</c:v>
                </c:pt>
                <c:pt idx="3169">
                  <c:v>657.2</c:v>
                </c:pt>
                <c:pt idx="3170">
                  <c:v>657.3</c:v>
                </c:pt>
                <c:pt idx="3171">
                  <c:v>657.4</c:v>
                </c:pt>
                <c:pt idx="3172">
                  <c:v>657.5</c:v>
                </c:pt>
                <c:pt idx="3173">
                  <c:v>657.6</c:v>
                </c:pt>
                <c:pt idx="3174">
                  <c:v>657.7</c:v>
                </c:pt>
                <c:pt idx="3175">
                  <c:v>657.8</c:v>
                </c:pt>
                <c:pt idx="3176">
                  <c:v>657.9</c:v>
                </c:pt>
                <c:pt idx="3177">
                  <c:v>658</c:v>
                </c:pt>
                <c:pt idx="3178">
                  <c:v>658.1</c:v>
                </c:pt>
                <c:pt idx="3179">
                  <c:v>658.2</c:v>
                </c:pt>
                <c:pt idx="3180">
                  <c:v>658.3</c:v>
                </c:pt>
                <c:pt idx="3181">
                  <c:v>658.4</c:v>
                </c:pt>
                <c:pt idx="3182">
                  <c:v>658.5</c:v>
                </c:pt>
                <c:pt idx="3183">
                  <c:v>658.6</c:v>
                </c:pt>
                <c:pt idx="3184">
                  <c:v>658.7</c:v>
                </c:pt>
                <c:pt idx="3185">
                  <c:v>658.8</c:v>
                </c:pt>
                <c:pt idx="3186">
                  <c:v>658.9</c:v>
                </c:pt>
                <c:pt idx="3187">
                  <c:v>659</c:v>
                </c:pt>
                <c:pt idx="3188">
                  <c:v>659.1</c:v>
                </c:pt>
                <c:pt idx="3189">
                  <c:v>659.2</c:v>
                </c:pt>
                <c:pt idx="3190">
                  <c:v>659.3</c:v>
                </c:pt>
                <c:pt idx="3191">
                  <c:v>659.4</c:v>
                </c:pt>
                <c:pt idx="3192">
                  <c:v>659.5</c:v>
                </c:pt>
                <c:pt idx="3193">
                  <c:v>659.6</c:v>
                </c:pt>
                <c:pt idx="3194">
                  <c:v>659.7</c:v>
                </c:pt>
                <c:pt idx="3195">
                  <c:v>659.8</c:v>
                </c:pt>
                <c:pt idx="3196">
                  <c:v>659.9</c:v>
                </c:pt>
                <c:pt idx="3197">
                  <c:v>660</c:v>
                </c:pt>
                <c:pt idx="3198">
                  <c:v>660.1</c:v>
                </c:pt>
                <c:pt idx="3199">
                  <c:v>660.2</c:v>
                </c:pt>
                <c:pt idx="3200">
                  <c:v>660.3</c:v>
                </c:pt>
                <c:pt idx="3201">
                  <c:v>660.4</c:v>
                </c:pt>
                <c:pt idx="3202">
                  <c:v>660.5</c:v>
                </c:pt>
                <c:pt idx="3203">
                  <c:v>660.6</c:v>
                </c:pt>
                <c:pt idx="3204">
                  <c:v>660.7</c:v>
                </c:pt>
                <c:pt idx="3205">
                  <c:v>660.8</c:v>
                </c:pt>
                <c:pt idx="3206">
                  <c:v>660.9</c:v>
                </c:pt>
                <c:pt idx="3207">
                  <c:v>661</c:v>
                </c:pt>
                <c:pt idx="3208">
                  <c:v>661.1</c:v>
                </c:pt>
                <c:pt idx="3209">
                  <c:v>661.2</c:v>
                </c:pt>
                <c:pt idx="3210">
                  <c:v>661.3</c:v>
                </c:pt>
                <c:pt idx="3211">
                  <c:v>661.4</c:v>
                </c:pt>
                <c:pt idx="3212">
                  <c:v>661.5</c:v>
                </c:pt>
                <c:pt idx="3213">
                  <c:v>661.6</c:v>
                </c:pt>
                <c:pt idx="3214">
                  <c:v>661.7</c:v>
                </c:pt>
                <c:pt idx="3215">
                  <c:v>661.8</c:v>
                </c:pt>
                <c:pt idx="3216">
                  <c:v>661.9</c:v>
                </c:pt>
                <c:pt idx="3217">
                  <c:v>662</c:v>
                </c:pt>
                <c:pt idx="3218">
                  <c:v>662.1</c:v>
                </c:pt>
                <c:pt idx="3219">
                  <c:v>662.2</c:v>
                </c:pt>
                <c:pt idx="3220">
                  <c:v>662.3</c:v>
                </c:pt>
                <c:pt idx="3221">
                  <c:v>662.4</c:v>
                </c:pt>
                <c:pt idx="3222">
                  <c:v>662.5</c:v>
                </c:pt>
                <c:pt idx="3223">
                  <c:v>662.6</c:v>
                </c:pt>
                <c:pt idx="3224">
                  <c:v>662.7</c:v>
                </c:pt>
                <c:pt idx="3225">
                  <c:v>662.8</c:v>
                </c:pt>
                <c:pt idx="3226">
                  <c:v>662.9</c:v>
                </c:pt>
                <c:pt idx="3227">
                  <c:v>663</c:v>
                </c:pt>
                <c:pt idx="3228">
                  <c:v>663.1</c:v>
                </c:pt>
                <c:pt idx="3229">
                  <c:v>663.2</c:v>
                </c:pt>
                <c:pt idx="3230">
                  <c:v>663.3</c:v>
                </c:pt>
                <c:pt idx="3231">
                  <c:v>663.4</c:v>
                </c:pt>
                <c:pt idx="3232">
                  <c:v>663.5</c:v>
                </c:pt>
                <c:pt idx="3233">
                  <c:v>663.6</c:v>
                </c:pt>
                <c:pt idx="3234">
                  <c:v>663.7</c:v>
                </c:pt>
                <c:pt idx="3235">
                  <c:v>663.8</c:v>
                </c:pt>
                <c:pt idx="3236">
                  <c:v>663.9</c:v>
                </c:pt>
                <c:pt idx="3237">
                  <c:v>664</c:v>
                </c:pt>
                <c:pt idx="3238">
                  <c:v>664.1</c:v>
                </c:pt>
                <c:pt idx="3239">
                  <c:v>664.2</c:v>
                </c:pt>
                <c:pt idx="3240">
                  <c:v>664.3</c:v>
                </c:pt>
                <c:pt idx="3241">
                  <c:v>664.4</c:v>
                </c:pt>
                <c:pt idx="3242">
                  <c:v>664.5</c:v>
                </c:pt>
                <c:pt idx="3243">
                  <c:v>664.6</c:v>
                </c:pt>
                <c:pt idx="3244">
                  <c:v>664.7</c:v>
                </c:pt>
                <c:pt idx="3245">
                  <c:v>664.8</c:v>
                </c:pt>
                <c:pt idx="3246">
                  <c:v>664.9</c:v>
                </c:pt>
                <c:pt idx="3247">
                  <c:v>665</c:v>
                </c:pt>
                <c:pt idx="3248">
                  <c:v>665.1</c:v>
                </c:pt>
                <c:pt idx="3249">
                  <c:v>665.2</c:v>
                </c:pt>
                <c:pt idx="3250">
                  <c:v>665.3</c:v>
                </c:pt>
                <c:pt idx="3251">
                  <c:v>665.4</c:v>
                </c:pt>
                <c:pt idx="3252">
                  <c:v>665.5</c:v>
                </c:pt>
                <c:pt idx="3253">
                  <c:v>665.6</c:v>
                </c:pt>
                <c:pt idx="3254">
                  <c:v>665.7</c:v>
                </c:pt>
                <c:pt idx="3255">
                  <c:v>665.8</c:v>
                </c:pt>
                <c:pt idx="3256">
                  <c:v>665.9</c:v>
                </c:pt>
                <c:pt idx="3257">
                  <c:v>666</c:v>
                </c:pt>
                <c:pt idx="3258">
                  <c:v>666.1</c:v>
                </c:pt>
                <c:pt idx="3259">
                  <c:v>666.2</c:v>
                </c:pt>
                <c:pt idx="3260">
                  <c:v>666.3</c:v>
                </c:pt>
                <c:pt idx="3261">
                  <c:v>666.4</c:v>
                </c:pt>
                <c:pt idx="3262">
                  <c:v>666.5</c:v>
                </c:pt>
                <c:pt idx="3263">
                  <c:v>666.6</c:v>
                </c:pt>
                <c:pt idx="3264">
                  <c:v>666.7</c:v>
                </c:pt>
                <c:pt idx="3265">
                  <c:v>666.8</c:v>
                </c:pt>
                <c:pt idx="3266">
                  <c:v>666.9</c:v>
                </c:pt>
                <c:pt idx="3267">
                  <c:v>667</c:v>
                </c:pt>
                <c:pt idx="3268">
                  <c:v>667.1</c:v>
                </c:pt>
                <c:pt idx="3269">
                  <c:v>667.2</c:v>
                </c:pt>
                <c:pt idx="3270">
                  <c:v>667.3</c:v>
                </c:pt>
                <c:pt idx="3271">
                  <c:v>667.4</c:v>
                </c:pt>
                <c:pt idx="3272">
                  <c:v>667.5</c:v>
                </c:pt>
                <c:pt idx="3273">
                  <c:v>667.6</c:v>
                </c:pt>
                <c:pt idx="3274">
                  <c:v>667.7</c:v>
                </c:pt>
                <c:pt idx="3275">
                  <c:v>667.8</c:v>
                </c:pt>
                <c:pt idx="3276">
                  <c:v>667.9</c:v>
                </c:pt>
                <c:pt idx="3277">
                  <c:v>668</c:v>
                </c:pt>
                <c:pt idx="3278">
                  <c:v>668.1</c:v>
                </c:pt>
                <c:pt idx="3279">
                  <c:v>668.2</c:v>
                </c:pt>
                <c:pt idx="3280">
                  <c:v>668.3</c:v>
                </c:pt>
                <c:pt idx="3281">
                  <c:v>668.4</c:v>
                </c:pt>
                <c:pt idx="3282">
                  <c:v>668.5</c:v>
                </c:pt>
                <c:pt idx="3283">
                  <c:v>668.6</c:v>
                </c:pt>
                <c:pt idx="3284">
                  <c:v>668.7</c:v>
                </c:pt>
                <c:pt idx="3285">
                  <c:v>668.8</c:v>
                </c:pt>
                <c:pt idx="3286">
                  <c:v>668.9</c:v>
                </c:pt>
                <c:pt idx="3287">
                  <c:v>669</c:v>
                </c:pt>
                <c:pt idx="3288">
                  <c:v>669.1</c:v>
                </c:pt>
                <c:pt idx="3289">
                  <c:v>669.2</c:v>
                </c:pt>
                <c:pt idx="3290">
                  <c:v>669.3</c:v>
                </c:pt>
                <c:pt idx="3291">
                  <c:v>669.4</c:v>
                </c:pt>
                <c:pt idx="3292">
                  <c:v>669.5</c:v>
                </c:pt>
                <c:pt idx="3293">
                  <c:v>669.6</c:v>
                </c:pt>
                <c:pt idx="3294">
                  <c:v>669.7</c:v>
                </c:pt>
                <c:pt idx="3295">
                  <c:v>669.8</c:v>
                </c:pt>
                <c:pt idx="3296">
                  <c:v>669.9</c:v>
                </c:pt>
                <c:pt idx="3297">
                  <c:v>670</c:v>
                </c:pt>
                <c:pt idx="3298">
                  <c:v>670.1</c:v>
                </c:pt>
                <c:pt idx="3299">
                  <c:v>670.2</c:v>
                </c:pt>
                <c:pt idx="3300">
                  <c:v>670.3</c:v>
                </c:pt>
                <c:pt idx="3301">
                  <c:v>670.4</c:v>
                </c:pt>
                <c:pt idx="3302">
                  <c:v>670.5</c:v>
                </c:pt>
                <c:pt idx="3303">
                  <c:v>670.6</c:v>
                </c:pt>
                <c:pt idx="3304">
                  <c:v>670.7</c:v>
                </c:pt>
                <c:pt idx="3305">
                  <c:v>670.8</c:v>
                </c:pt>
                <c:pt idx="3306">
                  <c:v>670.9</c:v>
                </c:pt>
                <c:pt idx="3307">
                  <c:v>671</c:v>
                </c:pt>
                <c:pt idx="3308">
                  <c:v>671.1</c:v>
                </c:pt>
                <c:pt idx="3309">
                  <c:v>671.2</c:v>
                </c:pt>
                <c:pt idx="3310">
                  <c:v>671.3</c:v>
                </c:pt>
                <c:pt idx="3311">
                  <c:v>671.4</c:v>
                </c:pt>
                <c:pt idx="3312">
                  <c:v>671.5</c:v>
                </c:pt>
                <c:pt idx="3313">
                  <c:v>671.6</c:v>
                </c:pt>
                <c:pt idx="3314">
                  <c:v>671.7</c:v>
                </c:pt>
                <c:pt idx="3315">
                  <c:v>671.8</c:v>
                </c:pt>
                <c:pt idx="3316">
                  <c:v>671.9</c:v>
                </c:pt>
                <c:pt idx="3317">
                  <c:v>672</c:v>
                </c:pt>
                <c:pt idx="3318">
                  <c:v>672.1</c:v>
                </c:pt>
                <c:pt idx="3319">
                  <c:v>672.2</c:v>
                </c:pt>
                <c:pt idx="3320">
                  <c:v>672.3</c:v>
                </c:pt>
                <c:pt idx="3321">
                  <c:v>672.4</c:v>
                </c:pt>
                <c:pt idx="3322">
                  <c:v>672.5</c:v>
                </c:pt>
                <c:pt idx="3323">
                  <c:v>672.6</c:v>
                </c:pt>
                <c:pt idx="3324">
                  <c:v>672.7</c:v>
                </c:pt>
                <c:pt idx="3325">
                  <c:v>672.8</c:v>
                </c:pt>
                <c:pt idx="3326">
                  <c:v>672.9</c:v>
                </c:pt>
                <c:pt idx="3327">
                  <c:v>673</c:v>
                </c:pt>
                <c:pt idx="3328">
                  <c:v>673.1</c:v>
                </c:pt>
                <c:pt idx="3329">
                  <c:v>673.2</c:v>
                </c:pt>
                <c:pt idx="3330">
                  <c:v>673.3</c:v>
                </c:pt>
                <c:pt idx="3331">
                  <c:v>673.4</c:v>
                </c:pt>
                <c:pt idx="3332">
                  <c:v>673.5</c:v>
                </c:pt>
                <c:pt idx="3333">
                  <c:v>673.6</c:v>
                </c:pt>
                <c:pt idx="3334">
                  <c:v>673.7</c:v>
                </c:pt>
                <c:pt idx="3335">
                  <c:v>673.8</c:v>
                </c:pt>
                <c:pt idx="3336">
                  <c:v>673.9</c:v>
                </c:pt>
                <c:pt idx="3337">
                  <c:v>674</c:v>
                </c:pt>
                <c:pt idx="3338">
                  <c:v>674.1</c:v>
                </c:pt>
                <c:pt idx="3339">
                  <c:v>674.2</c:v>
                </c:pt>
                <c:pt idx="3340">
                  <c:v>674.3</c:v>
                </c:pt>
                <c:pt idx="3341">
                  <c:v>674.4</c:v>
                </c:pt>
                <c:pt idx="3342">
                  <c:v>674.5</c:v>
                </c:pt>
                <c:pt idx="3343">
                  <c:v>674.6</c:v>
                </c:pt>
                <c:pt idx="3344">
                  <c:v>674.7</c:v>
                </c:pt>
                <c:pt idx="3345">
                  <c:v>674.8</c:v>
                </c:pt>
                <c:pt idx="3346">
                  <c:v>674.9</c:v>
                </c:pt>
                <c:pt idx="3347">
                  <c:v>675</c:v>
                </c:pt>
                <c:pt idx="3348">
                  <c:v>675.1</c:v>
                </c:pt>
                <c:pt idx="3349">
                  <c:v>675.2</c:v>
                </c:pt>
                <c:pt idx="3350">
                  <c:v>675.3</c:v>
                </c:pt>
                <c:pt idx="3351">
                  <c:v>675.4</c:v>
                </c:pt>
                <c:pt idx="3352">
                  <c:v>675.5</c:v>
                </c:pt>
                <c:pt idx="3353">
                  <c:v>675.6</c:v>
                </c:pt>
                <c:pt idx="3354">
                  <c:v>675.7</c:v>
                </c:pt>
                <c:pt idx="3355">
                  <c:v>675.8</c:v>
                </c:pt>
                <c:pt idx="3356">
                  <c:v>675.9</c:v>
                </c:pt>
                <c:pt idx="3357">
                  <c:v>676</c:v>
                </c:pt>
                <c:pt idx="3358">
                  <c:v>676.1</c:v>
                </c:pt>
                <c:pt idx="3359">
                  <c:v>676.2</c:v>
                </c:pt>
                <c:pt idx="3360">
                  <c:v>676.3</c:v>
                </c:pt>
                <c:pt idx="3361">
                  <c:v>676.4</c:v>
                </c:pt>
                <c:pt idx="3362">
                  <c:v>676.5</c:v>
                </c:pt>
                <c:pt idx="3363">
                  <c:v>676.6</c:v>
                </c:pt>
                <c:pt idx="3364">
                  <c:v>676.7</c:v>
                </c:pt>
                <c:pt idx="3365">
                  <c:v>676.8</c:v>
                </c:pt>
                <c:pt idx="3366">
                  <c:v>676.9</c:v>
                </c:pt>
                <c:pt idx="3367">
                  <c:v>677</c:v>
                </c:pt>
                <c:pt idx="3368">
                  <c:v>677.1</c:v>
                </c:pt>
                <c:pt idx="3369">
                  <c:v>677.2</c:v>
                </c:pt>
                <c:pt idx="3370">
                  <c:v>677.3</c:v>
                </c:pt>
                <c:pt idx="3371">
                  <c:v>677.4</c:v>
                </c:pt>
                <c:pt idx="3372">
                  <c:v>677.5</c:v>
                </c:pt>
                <c:pt idx="3373">
                  <c:v>677.6</c:v>
                </c:pt>
                <c:pt idx="3374">
                  <c:v>677.7</c:v>
                </c:pt>
                <c:pt idx="3375">
                  <c:v>677.8</c:v>
                </c:pt>
                <c:pt idx="3376">
                  <c:v>677.9</c:v>
                </c:pt>
                <c:pt idx="3377">
                  <c:v>678</c:v>
                </c:pt>
                <c:pt idx="3378">
                  <c:v>678.1</c:v>
                </c:pt>
                <c:pt idx="3379">
                  <c:v>678.2</c:v>
                </c:pt>
                <c:pt idx="3380">
                  <c:v>678.3</c:v>
                </c:pt>
                <c:pt idx="3381">
                  <c:v>678.4</c:v>
                </c:pt>
                <c:pt idx="3382">
                  <c:v>678.5</c:v>
                </c:pt>
                <c:pt idx="3383">
                  <c:v>678.6</c:v>
                </c:pt>
                <c:pt idx="3384">
                  <c:v>678.7</c:v>
                </c:pt>
                <c:pt idx="3385">
                  <c:v>678.8</c:v>
                </c:pt>
                <c:pt idx="3386">
                  <c:v>678.9</c:v>
                </c:pt>
                <c:pt idx="3387">
                  <c:v>679</c:v>
                </c:pt>
                <c:pt idx="3388">
                  <c:v>679.1</c:v>
                </c:pt>
                <c:pt idx="3389">
                  <c:v>679.2</c:v>
                </c:pt>
                <c:pt idx="3390">
                  <c:v>679.3</c:v>
                </c:pt>
                <c:pt idx="3391">
                  <c:v>679.4</c:v>
                </c:pt>
                <c:pt idx="3392">
                  <c:v>679.5</c:v>
                </c:pt>
                <c:pt idx="3393">
                  <c:v>679.6</c:v>
                </c:pt>
                <c:pt idx="3394">
                  <c:v>679.7</c:v>
                </c:pt>
                <c:pt idx="3395">
                  <c:v>679.8</c:v>
                </c:pt>
                <c:pt idx="3396">
                  <c:v>679.9</c:v>
                </c:pt>
                <c:pt idx="3397">
                  <c:v>680</c:v>
                </c:pt>
                <c:pt idx="3398">
                  <c:v>680.1</c:v>
                </c:pt>
                <c:pt idx="3399">
                  <c:v>680.2</c:v>
                </c:pt>
                <c:pt idx="3400">
                  <c:v>680.3</c:v>
                </c:pt>
                <c:pt idx="3401">
                  <c:v>680.4</c:v>
                </c:pt>
                <c:pt idx="3402">
                  <c:v>680.5</c:v>
                </c:pt>
                <c:pt idx="3403">
                  <c:v>680.6</c:v>
                </c:pt>
                <c:pt idx="3404">
                  <c:v>680.7</c:v>
                </c:pt>
                <c:pt idx="3405">
                  <c:v>680.8</c:v>
                </c:pt>
                <c:pt idx="3406">
                  <c:v>680.9</c:v>
                </c:pt>
                <c:pt idx="3407">
                  <c:v>681</c:v>
                </c:pt>
                <c:pt idx="3408">
                  <c:v>681.1</c:v>
                </c:pt>
                <c:pt idx="3409">
                  <c:v>681.2</c:v>
                </c:pt>
                <c:pt idx="3410">
                  <c:v>681.3</c:v>
                </c:pt>
                <c:pt idx="3411">
                  <c:v>681.4</c:v>
                </c:pt>
                <c:pt idx="3412">
                  <c:v>681.5</c:v>
                </c:pt>
                <c:pt idx="3413">
                  <c:v>681.6</c:v>
                </c:pt>
                <c:pt idx="3414">
                  <c:v>681.7</c:v>
                </c:pt>
                <c:pt idx="3415">
                  <c:v>681.8</c:v>
                </c:pt>
                <c:pt idx="3416">
                  <c:v>681.9</c:v>
                </c:pt>
                <c:pt idx="3417">
                  <c:v>682</c:v>
                </c:pt>
                <c:pt idx="3418">
                  <c:v>682.1</c:v>
                </c:pt>
                <c:pt idx="3419">
                  <c:v>682.2</c:v>
                </c:pt>
                <c:pt idx="3420">
                  <c:v>682.3</c:v>
                </c:pt>
                <c:pt idx="3421">
                  <c:v>682.4</c:v>
                </c:pt>
                <c:pt idx="3422">
                  <c:v>682.5</c:v>
                </c:pt>
                <c:pt idx="3423">
                  <c:v>682.6</c:v>
                </c:pt>
                <c:pt idx="3424">
                  <c:v>682.7</c:v>
                </c:pt>
                <c:pt idx="3425">
                  <c:v>682.8</c:v>
                </c:pt>
                <c:pt idx="3426">
                  <c:v>682.9</c:v>
                </c:pt>
                <c:pt idx="3427">
                  <c:v>683</c:v>
                </c:pt>
                <c:pt idx="3428">
                  <c:v>683.1</c:v>
                </c:pt>
                <c:pt idx="3429">
                  <c:v>683.2</c:v>
                </c:pt>
                <c:pt idx="3430">
                  <c:v>683.3</c:v>
                </c:pt>
                <c:pt idx="3431">
                  <c:v>683.4</c:v>
                </c:pt>
                <c:pt idx="3432">
                  <c:v>683.5</c:v>
                </c:pt>
                <c:pt idx="3433">
                  <c:v>683.6</c:v>
                </c:pt>
                <c:pt idx="3434">
                  <c:v>683.7</c:v>
                </c:pt>
                <c:pt idx="3435">
                  <c:v>683.8</c:v>
                </c:pt>
                <c:pt idx="3436">
                  <c:v>683.9</c:v>
                </c:pt>
                <c:pt idx="3437">
                  <c:v>684</c:v>
                </c:pt>
                <c:pt idx="3438">
                  <c:v>684.1</c:v>
                </c:pt>
                <c:pt idx="3439">
                  <c:v>684.2</c:v>
                </c:pt>
                <c:pt idx="3440">
                  <c:v>684.3</c:v>
                </c:pt>
                <c:pt idx="3441">
                  <c:v>684.4</c:v>
                </c:pt>
                <c:pt idx="3442">
                  <c:v>684.5</c:v>
                </c:pt>
                <c:pt idx="3443">
                  <c:v>684.6</c:v>
                </c:pt>
                <c:pt idx="3444">
                  <c:v>684.7</c:v>
                </c:pt>
                <c:pt idx="3445">
                  <c:v>684.8</c:v>
                </c:pt>
                <c:pt idx="3446">
                  <c:v>684.9</c:v>
                </c:pt>
                <c:pt idx="3447">
                  <c:v>685</c:v>
                </c:pt>
                <c:pt idx="3448">
                  <c:v>685.1</c:v>
                </c:pt>
                <c:pt idx="3449">
                  <c:v>685.2</c:v>
                </c:pt>
                <c:pt idx="3450">
                  <c:v>685.3</c:v>
                </c:pt>
                <c:pt idx="3451">
                  <c:v>685.4</c:v>
                </c:pt>
                <c:pt idx="3452">
                  <c:v>685.5</c:v>
                </c:pt>
                <c:pt idx="3453">
                  <c:v>685.6</c:v>
                </c:pt>
                <c:pt idx="3454">
                  <c:v>685.7</c:v>
                </c:pt>
                <c:pt idx="3455">
                  <c:v>685.8</c:v>
                </c:pt>
                <c:pt idx="3456">
                  <c:v>685.9</c:v>
                </c:pt>
                <c:pt idx="3457">
                  <c:v>686</c:v>
                </c:pt>
                <c:pt idx="3458">
                  <c:v>686.1</c:v>
                </c:pt>
                <c:pt idx="3459">
                  <c:v>686.2</c:v>
                </c:pt>
                <c:pt idx="3460">
                  <c:v>686.3</c:v>
                </c:pt>
                <c:pt idx="3461">
                  <c:v>686.4</c:v>
                </c:pt>
                <c:pt idx="3462">
                  <c:v>686.5</c:v>
                </c:pt>
                <c:pt idx="3463">
                  <c:v>686.6</c:v>
                </c:pt>
                <c:pt idx="3464">
                  <c:v>686.7</c:v>
                </c:pt>
                <c:pt idx="3465">
                  <c:v>686.8</c:v>
                </c:pt>
                <c:pt idx="3466">
                  <c:v>686.9</c:v>
                </c:pt>
                <c:pt idx="3467">
                  <c:v>687</c:v>
                </c:pt>
                <c:pt idx="3468">
                  <c:v>687.1</c:v>
                </c:pt>
                <c:pt idx="3469">
                  <c:v>687.2</c:v>
                </c:pt>
                <c:pt idx="3470">
                  <c:v>687.3</c:v>
                </c:pt>
                <c:pt idx="3471">
                  <c:v>687.4</c:v>
                </c:pt>
                <c:pt idx="3472">
                  <c:v>687.5</c:v>
                </c:pt>
                <c:pt idx="3473">
                  <c:v>687.6</c:v>
                </c:pt>
                <c:pt idx="3474">
                  <c:v>687.7</c:v>
                </c:pt>
                <c:pt idx="3475">
                  <c:v>687.8</c:v>
                </c:pt>
                <c:pt idx="3476">
                  <c:v>687.9</c:v>
                </c:pt>
                <c:pt idx="3477">
                  <c:v>688</c:v>
                </c:pt>
                <c:pt idx="3478">
                  <c:v>688.1</c:v>
                </c:pt>
                <c:pt idx="3479">
                  <c:v>688.2</c:v>
                </c:pt>
                <c:pt idx="3480">
                  <c:v>688.3</c:v>
                </c:pt>
                <c:pt idx="3481">
                  <c:v>688.4</c:v>
                </c:pt>
                <c:pt idx="3482">
                  <c:v>688.5</c:v>
                </c:pt>
                <c:pt idx="3483">
                  <c:v>688.6</c:v>
                </c:pt>
                <c:pt idx="3484">
                  <c:v>688.7</c:v>
                </c:pt>
                <c:pt idx="3485">
                  <c:v>688.8</c:v>
                </c:pt>
                <c:pt idx="3486">
                  <c:v>688.9</c:v>
                </c:pt>
                <c:pt idx="3487">
                  <c:v>689</c:v>
                </c:pt>
                <c:pt idx="3488">
                  <c:v>689.1</c:v>
                </c:pt>
                <c:pt idx="3489">
                  <c:v>689.2</c:v>
                </c:pt>
                <c:pt idx="3490">
                  <c:v>689.3</c:v>
                </c:pt>
                <c:pt idx="3491">
                  <c:v>689.4</c:v>
                </c:pt>
                <c:pt idx="3492">
                  <c:v>689.5</c:v>
                </c:pt>
                <c:pt idx="3493">
                  <c:v>689.6</c:v>
                </c:pt>
                <c:pt idx="3494">
                  <c:v>689.7</c:v>
                </c:pt>
                <c:pt idx="3495">
                  <c:v>689.8</c:v>
                </c:pt>
                <c:pt idx="3496">
                  <c:v>689.9</c:v>
                </c:pt>
                <c:pt idx="3497">
                  <c:v>690</c:v>
                </c:pt>
                <c:pt idx="3498">
                  <c:v>690.1</c:v>
                </c:pt>
                <c:pt idx="3499">
                  <c:v>690.2</c:v>
                </c:pt>
                <c:pt idx="3500">
                  <c:v>690.3</c:v>
                </c:pt>
                <c:pt idx="3501">
                  <c:v>690.4</c:v>
                </c:pt>
                <c:pt idx="3502">
                  <c:v>690.5</c:v>
                </c:pt>
                <c:pt idx="3503">
                  <c:v>690.6</c:v>
                </c:pt>
                <c:pt idx="3504">
                  <c:v>690.7</c:v>
                </c:pt>
                <c:pt idx="3505">
                  <c:v>690.8</c:v>
                </c:pt>
                <c:pt idx="3506">
                  <c:v>690.9</c:v>
                </c:pt>
                <c:pt idx="3507">
                  <c:v>691</c:v>
                </c:pt>
                <c:pt idx="3508">
                  <c:v>691.1</c:v>
                </c:pt>
                <c:pt idx="3509">
                  <c:v>691.2</c:v>
                </c:pt>
                <c:pt idx="3510">
                  <c:v>691.3</c:v>
                </c:pt>
                <c:pt idx="3511">
                  <c:v>691.4</c:v>
                </c:pt>
                <c:pt idx="3512">
                  <c:v>691.5</c:v>
                </c:pt>
                <c:pt idx="3513">
                  <c:v>691.6</c:v>
                </c:pt>
                <c:pt idx="3514">
                  <c:v>691.7</c:v>
                </c:pt>
                <c:pt idx="3515">
                  <c:v>691.8</c:v>
                </c:pt>
                <c:pt idx="3516">
                  <c:v>691.9</c:v>
                </c:pt>
                <c:pt idx="3517">
                  <c:v>692</c:v>
                </c:pt>
                <c:pt idx="3518">
                  <c:v>692.1</c:v>
                </c:pt>
                <c:pt idx="3519">
                  <c:v>692.2</c:v>
                </c:pt>
                <c:pt idx="3520">
                  <c:v>692.3</c:v>
                </c:pt>
                <c:pt idx="3521">
                  <c:v>692.4</c:v>
                </c:pt>
                <c:pt idx="3522">
                  <c:v>692.5</c:v>
                </c:pt>
                <c:pt idx="3523">
                  <c:v>692.6</c:v>
                </c:pt>
                <c:pt idx="3524">
                  <c:v>692.7</c:v>
                </c:pt>
                <c:pt idx="3525">
                  <c:v>692.8</c:v>
                </c:pt>
                <c:pt idx="3526">
                  <c:v>692.9</c:v>
                </c:pt>
                <c:pt idx="3527">
                  <c:v>693</c:v>
                </c:pt>
                <c:pt idx="3528">
                  <c:v>693.1</c:v>
                </c:pt>
                <c:pt idx="3529">
                  <c:v>693.2</c:v>
                </c:pt>
                <c:pt idx="3530">
                  <c:v>693.3</c:v>
                </c:pt>
                <c:pt idx="3531">
                  <c:v>693.4</c:v>
                </c:pt>
                <c:pt idx="3532">
                  <c:v>693.5</c:v>
                </c:pt>
                <c:pt idx="3533">
                  <c:v>693.6</c:v>
                </c:pt>
                <c:pt idx="3534">
                  <c:v>693.7</c:v>
                </c:pt>
                <c:pt idx="3535">
                  <c:v>693.8</c:v>
                </c:pt>
                <c:pt idx="3536">
                  <c:v>693.9</c:v>
                </c:pt>
                <c:pt idx="3537">
                  <c:v>694</c:v>
                </c:pt>
                <c:pt idx="3538">
                  <c:v>694.1</c:v>
                </c:pt>
                <c:pt idx="3539">
                  <c:v>694.2</c:v>
                </c:pt>
                <c:pt idx="3540">
                  <c:v>694.3</c:v>
                </c:pt>
                <c:pt idx="3541">
                  <c:v>694.4</c:v>
                </c:pt>
                <c:pt idx="3542">
                  <c:v>694.5</c:v>
                </c:pt>
                <c:pt idx="3543">
                  <c:v>694.6</c:v>
                </c:pt>
                <c:pt idx="3544">
                  <c:v>694.7</c:v>
                </c:pt>
                <c:pt idx="3545">
                  <c:v>694.8</c:v>
                </c:pt>
                <c:pt idx="3546">
                  <c:v>694.9</c:v>
                </c:pt>
                <c:pt idx="3547">
                  <c:v>695</c:v>
                </c:pt>
                <c:pt idx="3548">
                  <c:v>695.1</c:v>
                </c:pt>
                <c:pt idx="3549">
                  <c:v>695.2</c:v>
                </c:pt>
                <c:pt idx="3550">
                  <c:v>695.3</c:v>
                </c:pt>
                <c:pt idx="3551">
                  <c:v>695.4</c:v>
                </c:pt>
                <c:pt idx="3552">
                  <c:v>695.5</c:v>
                </c:pt>
                <c:pt idx="3553">
                  <c:v>695.6</c:v>
                </c:pt>
                <c:pt idx="3554">
                  <c:v>695.7</c:v>
                </c:pt>
                <c:pt idx="3555">
                  <c:v>695.8</c:v>
                </c:pt>
                <c:pt idx="3556">
                  <c:v>695.9</c:v>
                </c:pt>
                <c:pt idx="3557">
                  <c:v>696</c:v>
                </c:pt>
                <c:pt idx="3558">
                  <c:v>696.1</c:v>
                </c:pt>
                <c:pt idx="3559">
                  <c:v>696.2</c:v>
                </c:pt>
                <c:pt idx="3560">
                  <c:v>696.3</c:v>
                </c:pt>
                <c:pt idx="3561">
                  <c:v>696.4</c:v>
                </c:pt>
                <c:pt idx="3562">
                  <c:v>696.5</c:v>
                </c:pt>
                <c:pt idx="3563">
                  <c:v>696.6</c:v>
                </c:pt>
                <c:pt idx="3564">
                  <c:v>696.7</c:v>
                </c:pt>
                <c:pt idx="3565">
                  <c:v>696.8</c:v>
                </c:pt>
                <c:pt idx="3566">
                  <c:v>696.9</c:v>
                </c:pt>
                <c:pt idx="3567">
                  <c:v>697</c:v>
                </c:pt>
                <c:pt idx="3568">
                  <c:v>697.1</c:v>
                </c:pt>
                <c:pt idx="3569">
                  <c:v>697.2</c:v>
                </c:pt>
                <c:pt idx="3570">
                  <c:v>697.3</c:v>
                </c:pt>
                <c:pt idx="3571">
                  <c:v>697.4</c:v>
                </c:pt>
                <c:pt idx="3572">
                  <c:v>697.5</c:v>
                </c:pt>
                <c:pt idx="3573">
                  <c:v>697.6</c:v>
                </c:pt>
                <c:pt idx="3574">
                  <c:v>697.7</c:v>
                </c:pt>
                <c:pt idx="3575">
                  <c:v>697.8</c:v>
                </c:pt>
                <c:pt idx="3576">
                  <c:v>697.9</c:v>
                </c:pt>
                <c:pt idx="3577">
                  <c:v>698</c:v>
                </c:pt>
                <c:pt idx="3578">
                  <c:v>698.1</c:v>
                </c:pt>
                <c:pt idx="3579">
                  <c:v>698.2</c:v>
                </c:pt>
                <c:pt idx="3580">
                  <c:v>698.3</c:v>
                </c:pt>
                <c:pt idx="3581">
                  <c:v>698.4</c:v>
                </c:pt>
                <c:pt idx="3582">
                  <c:v>698.5</c:v>
                </c:pt>
                <c:pt idx="3583">
                  <c:v>698.6</c:v>
                </c:pt>
                <c:pt idx="3584">
                  <c:v>698.7</c:v>
                </c:pt>
                <c:pt idx="3585">
                  <c:v>698.8</c:v>
                </c:pt>
                <c:pt idx="3586">
                  <c:v>698.9</c:v>
                </c:pt>
                <c:pt idx="3587">
                  <c:v>699</c:v>
                </c:pt>
                <c:pt idx="3588">
                  <c:v>699.1</c:v>
                </c:pt>
                <c:pt idx="3589">
                  <c:v>699.2</c:v>
                </c:pt>
                <c:pt idx="3590">
                  <c:v>699.3</c:v>
                </c:pt>
                <c:pt idx="3591">
                  <c:v>699.4</c:v>
                </c:pt>
                <c:pt idx="3592">
                  <c:v>699.5</c:v>
                </c:pt>
                <c:pt idx="3593">
                  <c:v>699.6</c:v>
                </c:pt>
                <c:pt idx="3594">
                  <c:v>699.7</c:v>
                </c:pt>
                <c:pt idx="3595">
                  <c:v>699.8</c:v>
                </c:pt>
                <c:pt idx="3596">
                  <c:v>699.9</c:v>
                </c:pt>
                <c:pt idx="3597">
                  <c:v>700</c:v>
                </c:pt>
                <c:pt idx="3598">
                  <c:v>700.1</c:v>
                </c:pt>
                <c:pt idx="3599">
                  <c:v>700.2</c:v>
                </c:pt>
                <c:pt idx="3600">
                  <c:v>700.3</c:v>
                </c:pt>
                <c:pt idx="3601">
                  <c:v>700.4</c:v>
                </c:pt>
                <c:pt idx="3602">
                  <c:v>700.5</c:v>
                </c:pt>
                <c:pt idx="3603">
                  <c:v>700.6</c:v>
                </c:pt>
                <c:pt idx="3604">
                  <c:v>700.7</c:v>
                </c:pt>
                <c:pt idx="3605">
                  <c:v>700.8</c:v>
                </c:pt>
                <c:pt idx="3606">
                  <c:v>700.9</c:v>
                </c:pt>
                <c:pt idx="3607">
                  <c:v>701</c:v>
                </c:pt>
                <c:pt idx="3608">
                  <c:v>701.1</c:v>
                </c:pt>
                <c:pt idx="3609">
                  <c:v>701.2</c:v>
                </c:pt>
                <c:pt idx="3610">
                  <c:v>701.3</c:v>
                </c:pt>
                <c:pt idx="3611">
                  <c:v>701.4</c:v>
                </c:pt>
                <c:pt idx="3612">
                  <c:v>701.5</c:v>
                </c:pt>
                <c:pt idx="3613">
                  <c:v>701.6</c:v>
                </c:pt>
                <c:pt idx="3614">
                  <c:v>701.7</c:v>
                </c:pt>
                <c:pt idx="3615">
                  <c:v>701.8</c:v>
                </c:pt>
                <c:pt idx="3616">
                  <c:v>701.9</c:v>
                </c:pt>
                <c:pt idx="3617">
                  <c:v>702</c:v>
                </c:pt>
                <c:pt idx="3618">
                  <c:v>702.1</c:v>
                </c:pt>
                <c:pt idx="3619">
                  <c:v>702.2</c:v>
                </c:pt>
                <c:pt idx="3620">
                  <c:v>702.3</c:v>
                </c:pt>
                <c:pt idx="3621">
                  <c:v>702.4</c:v>
                </c:pt>
                <c:pt idx="3622">
                  <c:v>702.5</c:v>
                </c:pt>
                <c:pt idx="3623">
                  <c:v>702.6</c:v>
                </c:pt>
                <c:pt idx="3624">
                  <c:v>702.7</c:v>
                </c:pt>
                <c:pt idx="3625">
                  <c:v>702.8</c:v>
                </c:pt>
                <c:pt idx="3626">
                  <c:v>702.9</c:v>
                </c:pt>
                <c:pt idx="3627">
                  <c:v>703</c:v>
                </c:pt>
                <c:pt idx="3628">
                  <c:v>703.1</c:v>
                </c:pt>
                <c:pt idx="3629">
                  <c:v>703.2</c:v>
                </c:pt>
                <c:pt idx="3630">
                  <c:v>703.3</c:v>
                </c:pt>
                <c:pt idx="3631">
                  <c:v>703.4</c:v>
                </c:pt>
                <c:pt idx="3632">
                  <c:v>703.5</c:v>
                </c:pt>
                <c:pt idx="3633">
                  <c:v>703.6</c:v>
                </c:pt>
                <c:pt idx="3634">
                  <c:v>703.7</c:v>
                </c:pt>
                <c:pt idx="3635">
                  <c:v>703.8</c:v>
                </c:pt>
                <c:pt idx="3636">
                  <c:v>703.9</c:v>
                </c:pt>
                <c:pt idx="3637">
                  <c:v>704</c:v>
                </c:pt>
                <c:pt idx="3638">
                  <c:v>704.1</c:v>
                </c:pt>
                <c:pt idx="3639">
                  <c:v>704.2</c:v>
                </c:pt>
                <c:pt idx="3640">
                  <c:v>704.3</c:v>
                </c:pt>
                <c:pt idx="3641">
                  <c:v>704.4</c:v>
                </c:pt>
                <c:pt idx="3642">
                  <c:v>704.5</c:v>
                </c:pt>
                <c:pt idx="3643">
                  <c:v>704.6</c:v>
                </c:pt>
                <c:pt idx="3644">
                  <c:v>704.7</c:v>
                </c:pt>
                <c:pt idx="3645">
                  <c:v>704.8</c:v>
                </c:pt>
                <c:pt idx="3646">
                  <c:v>704.9</c:v>
                </c:pt>
                <c:pt idx="3647">
                  <c:v>705</c:v>
                </c:pt>
                <c:pt idx="3648">
                  <c:v>705.1</c:v>
                </c:pt>
                <c:pt idx="3649">
                  <c:v>705.2</c:v>
                </c:pt>
                <c:pt idx="3650">
                  <c:v>705.3</c:v>
                </c:pt>
                <c:pt idx="3651">
                  <c:v>705.4</c:v>
                </c:pt>
                <c:pt idx="3652">
                  <c:v>705.5</c:v>
                </c:pt>
                <c:pt idx="3653">
                  <c:v>705.6</c:v>
                </c:pt>
                <c:pt idx="3654">
                  <c:v>705.7</c:v>
                </c:pt>
                <c:pt idx="3655">
                  <c:v>705.8</c:v>
                </c:pt>
                <c:pt idx="3656">
                  <c:v>705.9</c:v>
                </c:pt>
                <c:pt idx="3657">
                  <c:v>706</c:v>
                </c:pt>
                <c:pt idx="3658">
                  <c:v>706.1</c:v>
                </c:pt>
                <c:pt idx="3659">
                  <c:v>706.2</c:v>
                </c:pt>
                <c:pt idx="3660">
                  <c:v>706.3</c:v>
                </c:pt>
                <c:pt idx="3661">
                  <c:v>706.4</c:v>
                </c:pt>
                <c:pt idx="3662">
                  <c:v>706.5</c:v>
                </c:pt>
                <c:pt idx="3663">
                  <c:v>706.6</c:v>
                </c:pt>
                <c:pt idx="3664">
                  <c:v>706.7</c:v>
                </c:pt>
                <c:pt idx="3665">
                  <c:v>706.8</c:v>
                </c:pt>
                <c:pt idx="3666">
                  <c:v>706.9</c:v>
                </c:pt>
                <c:pt idx="3667">
                  <c:v>707</c:v>
                </c:pt>
                <c:pt idx="3668">
                  <c:v>707.1</c:v>
                </c:pt>
                <c:pt idx="3669">
                  <c:v>707.2</c:v>
                </c:pt>
                <c:pt idx="3670">
                  <c:v>707.3</c:v>
                </c:pt>
                <c:pt idx="3671">
                  <c:v>707.4</c:v>
                </c:pt>
                <c:pt idx="3672">
                  <c:v>707.5</c:v>
                </c:pt>
                <c:pt idx="3673">
                  <c:v>707.6</c:v>
                </c:pt>
                <c:pt idx="3674">
                  <c:v>707.7</c:v>
                </c:pt>
                <c:pt idx="3675">
                  <c:v>707.8</c:v>
                </c:pt>
                <c:pt idx="3676">
                  <c:v>707.9</c:v>
                </c:pt>
                <c:pt idx="3677">
                  <c:v>708</c:v>
                </c:pt>
                <c:pt idx="3678">
                  <c:v>708.1</c:v>
                </c:pt>
                <c:pt idx="3679">
                  <c:v>708.2</c:v>
                </c:pt>
                <c:pt idx="3680">
                  <c:v>708.3</c:v>
                </c:pt>
                <c:pt idx="3681">
                  <c:v>708.4</c:v>
                </c:pt>
                <c:pt idx="3682">
                  <c:v>708.5</c:v>
                </c:pt>
                <c:pt idx="3683">
                  <c:v>708.6</c:v>
                </c:pt>
                <c:pt idx="3684">
                  <c:v>708.7</c:v>
                </c:pt>
                <c:pt idx="3685">
                  <c:v>708.8</c:v>
                </c:pt>
                <c:pt idx="3686">
                  <c:v>708.9</c:v>
                </c:pt>
                <c:pt idx="3687">
                  <c:v>709</c:v>
                </c:pt>
                <c:pt idx="3688">
                  <c:v>709.1</c:v>
                </c:pt>
                <c:pt idx="3689">
                  <c:v>709.2</c:v>
                </c:pt>
                <c:pt idx="3690">
                  <c:v>709.3</c:v>
                </c:pt>
                <c:pt idx="3691">
                  <c:v>709.4</c:v>
                </c:pt>
                <c:pt idx="3692">
                  <c:v>709.5</c:v>
                </c:pt>
                <c:pt idx="3693">
                  <c:v>709.6</c:v>
                </c:pt>
                <c:pt idx="3694">
                  <c:v>709.7</c:v>
                </c:pt>
                <c:pt idx="3695">
                  <c:v>709.8</c:v>
                </c:pt>
                <c:pt idx="3696">
                  <c:v>709.9</c:v>
                </c:pt>
                <c:pt idx="3697">
                  <c:v>710</c:v>
                </c:pt>
                <c:pt idx="3698">
                  <c:v>710.1</c:v>
                </c:pt>
                <c:pt idx="3699">
                  <c:v>710.2</c:v>
                </c:pt>
                <c:pt idx="3700">
                  <c:v>710.3</c:v>
                </c:pt>
                <c:pt idx="3701">
                  <c:v>710.4</c:v>
                </c:pt>
                <c:pt idx="3702">
                  <c:v>710.5</c:v>
                </c:pt>
                <c:pt idx="3703">
                  <c:v>710.6</c:v>
                </c:pt>
                <c:pt idx="3704">
                  <c:v>710.7</c:v>
                </c:pt>
                <c:pt idx="3705">
                  <c:v>710.8</c:v>
                </c:pt>
                <c:pt idx="3706">
                  <c:v>710.9</c:v>
                </c:pt>
                <c:pt idx="3707">
                  <c:v>711</c:v>
                </c:pt>
                <c:pt idx="3708">
                  <c:v>711.1</c:v>
                </c:pt>
                <c:pt idx="3709">
                  <c:v>711.2</c:v>
                </c:pt>
                <c:pt idx="3710">
                  <c:v>711.3</c:v>
                </c:pt>
                <c:pt idx="3711">
                  <c:v>711.4</c:v>
                </c:pt>
                <c:pt idx="3712">
                  <c:v>711.5</c:v>
                </c:pt>
                <c:pt idx="3713">
                  <c:v>711.6</c:v>
                </c:pt>
                <c:pt idx="3714">
                  <c:v>711.7</c:v>
                </c:pt>
                <c:pt idx="3715">
                  <c:v>711.8</c:v>
                </c:pt>
                <c:pt idx="3716">
                  <c:v>711.9</c:v>
                </c:pt>
                <c:pt idx="3717">
                  <c:v>712</c:v>
                </c:pt>
                <c:pt idx="3718">
                  <c:v>712.1</c:v>
                </c:pt>
                <c:pt idx="3719">
                  <c:v>712.2</c:v>
                </c:pt>
                <c:pt idx="3720">
                  <c:v>712.3</c:v>
                </c:pt>
                <c:pt idx="3721">
                  <c:v>712.4</c:v>
                </c:pt>
                <c:pt idx="3722">
                  <c:v>712.5</c:v>
                </c:pt>
                <c:pt idx="3723">
                  <c:v>712.6</c:v>
                </c:pt>
                <c:pt idx="3724">
                  <c:v>712.7</c:v>
                </c:pt>
                <c:pt idx="3725">
                  <c:v>712.8</c:v>
                </c:pt>
                <c:pt idx="3726">
                  <c:v>712.9</c:v>
                </c:pt>
                <c:pt idx="3727">
                  <c:v>713</c:v>
                </c:pt>
                <c:pt idx="3728">
                  <c:v>713.1</c:v>
                </c:pt>
                <c:pt idx="3729">
                  <c:v>713.2</c:v>
                </c:pt>
                <c:pt idx="3730">
                  <c:v>713.3</c:v>
                </c:pt>
                <c:pt idx="3731">
                  <c:v>713.4</c:v>
                </c:pt>
                <c:pt idx="3732">
                  <c:v>713.5</c:v>
                </c:pt>
                <c:pt idx="3733">
                  <c:v>713.6</c:v>
                </c:pt>
                <c:pt idx="3734">
                  <c:v>713.7</c:v>
                </c:pt>
                <c:pt idx="3735">
                  <c:v>713.8</c:v>
                </c:pt>
                <c:pt idx="3736">
                  <c:v>713.9</c:v>
                </c:pt>
                <c:pt idx="3737">
                  <c:v>714</c:v>
                </c:pt>
                <c:pt idx="3738">
                  <c:v>714.1</c:v>
                </c:pt>
                <c:pt idx="3739">
                  <c:v>714.2</c:v>
                </c:pt>
                <c:pt idx="3740">
                  <c:v>714.3</c:v>
                </c:pt>
                <c:pt idx="3741">
                  <c:v>714.4</c:v>
                </c:pt>
                <c:pt idx="3742">
                  <c:v>714.5</c:v>
                </c:pt>
                <c:pt idx="3743">
                  <c:v>714.6</c:v>
                </c:pt>
                <c:pt idx="3744">
                  <c:v>714.7</c:v>
                </c:pt>
                <c:pt idx="3745">
                  <c:v>714.8</c:v>
                </c:pt>
                <c:pt idx="3746">
                  <c:v>714.9</c:v>
                </c:pt>
                <c:pt idx="3747">
                  <c:v>715</c:v>
                </c:pt>
                <c:pt idx="3748">
                  <c:v>715.1</c:v>
                </c:pt>
                <c:pt idx="3749">
                  <c:v>715.2</c:v>
                </c:pt>
                <c:pt idx="3750">
                  <c:v>715.3</c:v>
                </c:pt>
                <c:pt idx="3751">
                  <c:v>715.4</c:v>
                </c:pt>
                <c:pt idx="3752">
                  <c:v>715.5</c:v>
                </c:pt>
                <c:pt idx="3753">
                  <c:v>715.6</c:v>
                </c:pt>
                <c:pt idx="3754">
                  <c:v>715.7</c:v>
                </c:pt>
                <c:pt idx="3755">
                  <c:v>715.8</c:v>
                </c:pt>
                <c:pt idx="3756">
                  <c:v>715.9</c:v>
                </c:pt>
                <c:pt idx="3757">
                  <c:v>716</c:v>
                </c:pt>
                <c:pt idx="3758">
                  <c:v>716.1</c:v>
                </c:pt>
                <c:pt idx="3759">
                  <c:v>716.2</c:v>
                </c:pt>
                <c:pt idx="3760">
                  <c:v>716.3</c:v>
                </c:pt>
                <c:pt idx="3761">
                  <c:v>716.4</c:v>
                </c:pt>
                <c:pt idx="3762">
                  <c:v>716.5</c:v>
                </c:pt>
                <c:pt idx="3763">
                  <c:v>716.6</c:v>
                </c:pt>
                <c:pt idx="3764">
                  <c:v>716.7</c:v>
                </c:pt>
                <c:pt idx="3765">
                  <c:v>716.8</c:v>
                </c:pt>
                <c:pt idx="3766">
                  <c:v>716.9</c:v>
                </c:pt>
                <c:pt idx="3767">
                  <c:v>717</c:v>
                </c:pt>
                <c:pt idx="3768">
                  <c:v>717.1</c:v>
                </c:pt>
                <c:pt idx="3769">
                  <c:v>717.2</c:v>
                </c:pt>
                <c:pt idx="3770">
                  <c:v>717.3</c:v>
                </c:pt>
                <c:pt idx="3771">
                  <c:v>717.4</c:v>
                </c:pt>
                <c:pt idx="3772">
                  <c:v>717.5</c:v>
                </c:pt>
                <c:pt idx="3773">
                  <c:v>717.6</c:v>
                </c:pt>
                <c:pt idx="3774">
                  <c:v>717.7</c:v>
                </c:pt>
                <c:pt idx="3775">
                  <c:v>717.8</c:v>
                </c:pt>
                <c:pt idx="3776">
                  <c:v>717.9</c:v>
                </c:pt>
                <c:pt idx="3777">
                  <c:v>718</c:v>
                </c:pt>
                <c:pt idx="3778">
                  <c:v>718.1</c:v>
                </c:pt>
                <c:pt idx="3779">
                  <c:v>718.2</c:v>
                </c:pt>
                <c:pt idx="3780">
                  <c:v>718.3</c:v>
                </c:pt>
                <c:pt idx="3781">
                  <c:v>718.4</c:v>
                </c:pt>
                <c:pt idx="3782">
                  <c:v>718.5</c:v>
                </c:pt>
                <c:pt idx="3783">
                  <c:v>718.6</c:v>
                </c:pt>
                <c:pt idx="3784">
                  <c:v>718.7</c:v>
                </c:pt>
                <c:pt idx="3785">
                  <c:v>718.8</c:v>
                </c:pt>
                <c:pt idx="3786">
                  <c:v>718.9</c:v>
                </c:pt>
                <c:pt idx="3787">
                  <c:v>719</c:v>
                </c:pt>
                <c:pt idx="3788">
                  <c:v>719.1</c:v>
                </c:pt>
                <c:pt idx="3789">
                  <c:v>719.2</c:v>
                </c:pt>
                <c:pt idx="3790">
                  <c:v>719.3</c:v>
                </c:pt>
                <c:pt idx="3791">
                  <c:v>719.4</c:v>
                </c:pt>
                <c:pt idx="3792">
                  <c:v>719.5</c:v>
                </c:pt>
                <c:pt idx="3793">
                  <c:v>719.6</c:v>
                </c:pt>
                <c:pt idx="3794">
                  <c:v>719.7</c:v>
                </c:pt>
                <c:pt idx="3795">
                  <c:v>719.8</c:v>
                </c:pt>
                <c:pt idx="3796">
                  <c:v>719.9</c:v>
                </c:pt>
                <c:pt idx="3797">
                  <c:v>720</c:v>
                </c:pt>
                <c:pt idx="3798">
                  <c:v>720.1</c:v>
                </c:pt>
                <c:pt idx="3799">
                  <c:v>720.2</c:v>
                </c:pt>
                <c:pt idx="3800">
                  <c:v>720.3</c:v>
                </c:pt>
                <c:pt idx="3801">
                  <c:v>720.4</c:v>
                </c:pt>
                <c:pt idx="3802">
                  <c:v>720.5</c:v>
                </c:pt>
                <c:pt idx="3803">
                  <c:v>720.6</c:v>
                </c:pt>
                <c:pt idx="3804">
                  <c:v>720.7</c:v>
                </c:pt>
                <c:pt idx="3805">
                  <c:v>720.8</c:v>
                </c:pt>
                <c:pt idx="3806">
                  <c:v>720.9</c:v>
                </c:pt>
                <c:pt idx="3807">
                  <c:v>721</c:v>
                </c:pt>
                <c:pt idx="3808">
                  <c:v>721.1</c:v>
                </c:pt>
                <c:pt idx="3809">
                  <c:v>721.2</c:v>
                </c:pt>
                <c:pt idx="3810">
                  <c:v>721.3</c:v>
                </c:pt>
                <c:pt idx="3811">
                  <c:v>721.4</c:v>
                </c:pt>
                <c:pt idx="3812">
                  <c:v>721.5</c:v>
                </c:pt>
                <c:pt idx="3813">
                  <c:v>721.6</c:v>
                </c:pt>
                <c:pt idx="3814">
                  <c:v>721.7</c:v>
                </c:pt>
                <c:pt idx="3815">
                  <c:v>721.8</c:v>
                </c:pt>
                <c:pt idx="3816">
                  <c:v>721.9</c:v>
                </c:pt>
                <c:pt idx="3817">
                  <c:v>722</c:v>
                </c:pt>
                <c:pt idx="3818">
                  <c:v>722.1</c:v>
                </c:pt>
                <c:pt idx="3819">
                  <c:v>722.2</c:v>
                </c:pt>
                <c:pt idx="3820">
                  <c:v>722.3</c:v>
                </c:pt>
                <c:pt idx="3821">
                  <c:v>722.4</c:v>
                </c:pt>
                <c:pt idx="3822">
                  <c:v>722.5</c:v>
                </c:pt>
                <c:pt idx="3823">
                  <c:v>722.6</c:v>
                </c:pt>
                <c:pt idx="3824">
                  <c:v>722.7</c:v>
                </c:pt>
                <c:pt idx="3825">
                  <c:v>722.8</c:v>
                </c:pt>
                <c:pt idx="3826">
                  <c:v>722.9</c:v>
                </c:pt>
                <c:pt idx="3827">
                  <c:v>723</c:v>
                </c:pt>
                <c:pt idx="3828">
                  <c:v>723.1</c:v>
                </c:pt>
                <c:pt idx="3829">
                  <c:v>723.2</c:v>
                </c:pt>
                <c:pt idx="3830">
                  <c:v>723.3</c:v>
                </c:pt>
                <c:pt idx="3831">
                  <c:v>723.4</c:v>
                </c:pt>
                <c:pt idx="3832">
                  <c:v>723.5</c:v>
                </c:pt>
                <c:pt idx="3833">
                  <c:v>723.6</c:v>
                </c:pt>
                <c:pt idx="3834">
                  <c:v>723.7</c:v>
                </c:pt>
                <c:pt idx="3835">
                  <c:v>723.8</c:v>
                </c:pt>
                <c:pt idx="3836">
                  <c:v>723.9</c:v>
                </c:pt>
                <c:pt idx="3837">
                  <c:v>724</c:v>
                </c:pt>
                <c:pt idx="3838">
                  <c:v>724.1</c:v>
                </c:pt>
                <c:pt idx="3839">
                  <c:v>724.2</c:v>
                </c:pt>
                <c:pt idx="3840">
                  <c:v>724.3</c:v>
                </c:pt>
                <c:pt idx="3841">
                  <c:v>724.4</c:v>
                </c:pt>
                <c:pt idx="3842">
                  <c:v>724.5</c:v>
                </c:pt>
                <c:pt idx="3843">
                  <c:v>724.6</c:v>
                </c:pt>
                <c:pt idx="3844">
                  <c:v>724.7</c:v>
                </c:pt>
                <c:pt idx="3845">
                  <c:v>724.8</c:v>
                </c:pt>
                <c:pt idx="3846">
                  <c:v>724.9</c:v>
                </c:pt>
                <c:pt idx="3847">
                  <c:v>725</c:v>
                </c:pt>
                <c:pt idx="3848">
                  <c:v>725.1</c:v>
                </c:pt>
                <c:pt idx="3849">
                  <c:v>725.2</c:v>
                </c:pt>
                <c:pt idx="3850">
                  <c:v>725.3</c:v>
                </c:pt>
                <c:pt idx="3851">
                  <c:v>725.4</c:v>
                </c:pt>
                <c:pt idx="3852">
                  <c:v>725.5</c:v>
                </c:pt>
                <c:pt idx="3853">
                  <c:v>725.6</c:v>
                </c:pt>
                <c:pt idx="3854">
                  <c:v>725.7</c:v>
                </c:pt>
                <c:pt idx="3855">
                  <c:v>725.8</c:v>
                </c:pt>
                <c:pt idx="3856">
                  <c:v>725.9</c:v>
                </c:pt>
                <c:pt idx="3857">
                  <c:v>726</c:v>
                </c:pt>
                <c:pt idx="3858">
                  <c:v>726.1</c:v>
                </c:pt>
                <c:pt idx="3859">
                  <c:v>726.2</c:v>
                </c:pt>
                <c:pt idx="3860">
                  <c:v>726.3</c:v>
                </c:pt>
                <c:pt idx="3861">
                  <c:v>726.4</c:v>
                </c:pt>
                <c:pt idx="3862">
                  <c:v>726.5</c:v>
                </c:pt>
                <c:pt idx="3863">
                  <c:v>726.6</c:v>
                </c:pt>
                <c:pt idx="3864">
                  <c:v>726.7</c:v>
                </c:pt>
                <c:pt idx="3865">
                  <c:v>726.8</c:v>
                </c:pt>
                <c:pt idx="3866">
                  <c:v>726.9</c:v>
                </c:pt>
                <c:pt idx="3867">
                  <c:v>727</c:v>
                </c:pt>
                <c:pt idx="3868">
                  <c:v>727.1</c:v>
                </c:pt>
                <c:pt idx="3869">
                  <c:v>727.2</c:v>
                </c:pt>
                <c:pt idx="3870">
                  <c:v>727.3</c:v>
                </c:pt>
                <c:pt idx="3871">
                  <c:v>727.4</c:v>
                </c:pt>
                <c:pt idx="3872">
                  <c:v>727.5</c:v>
                </c:pt>
                <c:pt idx="3873">
                  <c:v>727.6</c:v>
                </c:pt>
                <c:pt idx="3874">
                  <c:v>727.7</c:v>
                </c:pt>
                <c:pt idx="3875">
                  <c:v>727.8</c:v>
                </c:pt>
                <c:pt idx="3876">
                  <c:v>727.9</c:v>
                </c:pt>
                <c:pt idx="3877">
                  <c:v>728</c:v>
                </c:pt>
                <c:pt idx="3878">
                  <c:v>728.1</c:v>
                </c:pt>
                <c:pt idx="3879">
                  <c:v>728.2</c:v>
                </c:pt>
                <c:pt idx="3880">
                  <c:v>728.3</c:v>
                </c:pt>
                <c:pt idx="3881">
                  <c:v>728.4</c:v>
                </c:pt>
                <c:pt idx="3882">
                  <c:v>728.5</c:v>
                </c:pt>
                <c:pt idx="3883">
                  <c:v>728.6</c:v>
                </c:pt>
                <c:pt idx="3884">
                  <c:v>728.7</c:v>
                </c:pt>
                <c:pt idx="3885">
                  <c:v>728.8</c:v>
                </c:pt>
                <c:pt idx="3886">
                  <c:v>728.9</c:v>
                </c:pt>
                <c:pt idx="3887">
                  <c:v>729</c:v>
                </c:pt>
                <c:pt idx="3888">
                  <c:v>729.1</c:v>
                </c:pt>
                <c:pt idx="3889">
                  <c:v>729.2</c:v>
                </c:pt>
                <c:pt idx="3890">
                  <c:v>729.3</c:v>
                </c:pt>
                <c:pt idx="3891">
                  <c:v>729.4</c:v>
                </c:pt>
                <c:pt idx="3892">
                  <c:v>729.5</c:v>
                </c:pt>
                <c:pt idx="3893">
                  <c:v>729.6</c:v>
                </c:pt>
                <c:pt idx="3894">
                  <c:v>729.7</c:v>
                </c:pt>
                <c:pt idx="3895">
                  <c:v>729.8</c:v>
                </c:pt>
                <c:pt idx="3896">
                  <c:v>729.9</c:v>
                </c:pt>
                <c:pt idx="3897">
                  <c:v>730</c:v>
                </c:pt>
                <c:pt idx="3898">
                  <c:v>730.1</c:v>
                </c:pt>
                <c:pt idx="3899">
                  <c:v>730.2</c:v>
                </c:pt>
                <c:pt idx="3900">
                  <c:v>730.3</c:v>
                </c:pt>
                <c:pt idx="3901">
                  <c:v>730.4</c:v>
                </c:pt>
                <c:pt idx="3902">
                  <c:v>730.5</c:v>
                </c:pt>
                <c:pt idx="3903">
                  <c:v>730.6</c:v>
                </c:pt>
                <c:pt idx="3904">
                  <c:v>730.7</c:v>
                </c:pt>
                <c:pt idx="3905">
                  <c:v>730.8</c:v>
                </c:pt>
                <c:pt idx="3906">
                  <c:v>730.9</c:v>
                </c:pt>
                <c:pt idx="3907">
                  <c:v>731</c:v>
                </c:pt>
                <c:pt idx="3908">
                  <c:v>731.1</c:v>
                </c:pt>
                <c:pt idx="3909">
                  <c:v>731.2</c:v>
                </c:pt>
                <c:pt idx="3910">
                  <c:v>731.3</c:v>
                </c:pt>
                <c:pt idx="3911">
                  <c:v>731.4</c:v>
                </c:pt>
                <c:pt idx="3912">
                  <c:v>731.5</c:v>
                </c:pt>
                <c:pt idx="3913">
                  <c:v>731.6</c:v>
                </c:pt>
                <c:pt idx="3914">
                  <c:v>731.7</c:v>
                </c:pt>
                <c:pt idx="3915">
                  <c:v>731.8</c:v>
                </c:pt>
                <c:pt idx="3916">
                  <c:v>731.9</c:v>
                </c:pt>
                <c:pt idx="3917">
                  <c:v>732</c:v>
                </c:pt>
                <c:pt idx="3918">
                  <c:v>732.1</c:v>
                </c:pt>
                <c:pt idx="3919">
                  <c:v>732.2</c:v>
                </c:pt>
                <c:pt idx="3920">
                  <c:v>732.3</c:v>
                </c:pt>
                <c:pt idx="3921">
                  <c:v>732.4</c:v>
                </c:pt>
                <c:pt idx="3922">
                  <c:v>732.5</c:v>
                </c:pt>
                <c:pt idx="3923">
                  <c:v>732.6</c:v>
                </c:pt>
                <c:pt idx="3924">
                  <c:v>732.7</c:v>
                </c:pt>
                <c:pt idx="3925">
                  <c:v>732.8</c:v>
                </c:pt>
                <c:pt idx="3926">
                  <c:v>732.9</c:v>
                </c:pt>
                <c:pt idx="3927">
                  <c:v>733</c:v>
                </c:pt>
                <c:pt idx="3928">
                  <c:v>733.1</c:v>
                </c:pt>
                <c:pt idx="3929">
                  <c:v>733.2</c:v>
                </c:pt>
                <c:pt idx="3930">
                  <c:v>733.3</c:v>
                </c:pt>
                <c:pt idx="3931">
                  <c:v>733.4</c:v>
                </c:pt>
                <c:pt idx="3932">
                  <c:v>733.5</c:v>
                </c:pt>
                <c:pt idx="3933">
                  <c:v>733.6</c:v>
                </c:pt>
                <c:pt idx="3934">
                  <c:v>733.7</c:v>
                </c:pt>
                <c:pt idx="3935">
                  <c:v>733.8</c:v>
                </c:pt>
                <c:pt idx="3936">
                  <c:v>733.9</c:v>
                </c:pt>
                <c:pt idx="3937">
                  <c:v>734</c:v>
                </c:pt>
                <c:pt idx="3938">
                  <c:v>734.1</c:v>
                </c:pt>
                <c:pt idx="3939">
                  <c:v>734.2</c:v>
                </c:pt>
                <c:pt idx="3940">
                  <c:v>734.3</c:v>
                </c:pt>
                <c:pt idx="3941">
                  <c:v>734.4</c:v>
                </c:pt>
                <c:pt idx="3942">
                  <c:v>734.5</c:v>
                </c:pt>
                <c:pt idx="3943">
                  <c:v>734.6</c:v>
                </c:pt>
                <c:pt idx="3944">
                  <c:v>734.7</c:v>
                </c:pt>
                <c:pt idx="3945">
                  <c:v>734.8</c:v>
                </c:pt>
                <c:pt idx="3946">
                  <c:v>734.9</c:v>
                </c:pt>
                <c:pt idx="3947">
                  <c:v>735</c:v>
                </c:pt>
                <c:pt idx="3948">
                  <c:v>735.1</c:v>
                </c:pt>
                <c:pt idx="3949">
                  <c:v>735.2</c:v>
                </c:pt>
                <c:pt idx="3950">
                  <c:v>735.3</c:v>
                </c:pt>
                <c:pt idx="3951">
                  <c:v>735.4</c:v>
                </c:pt>
                <c:pt idx="3952">
                  <c:v>735.5</c:v>
                </c:pt>
                <c:pt idx="3953">
                  <c:v>735.6</c:v>
                </c:pt>
                <c:pt idx="3954">
                  <c:v>735.7</c:v>
                </c:pt>
                <c:pt idx="3955">
                  <c:v>735.8</c:v>
                </c:pt>
                <c:pt idx="3956">
                  <c:v>735.9</c:v>
                </c:pt>
                <c:pt idx="3957">
                  <c:v>736</c:v>
                </c:pt>
                <c:pt idx="3958">
                  <c:v>736.1</c:v>
                </c:pt>
                <c:pt idx="3959">
                  <c:v>736.2</c:v>
                </c:pt>
                <c:pt idx="3960">
                  <c:v>736.3</c:v>
                </c:pt>
                <c:pt idx="3961">
                  <c:v>736.4</c:v>
                </c:pt>
                <c:pt idx="3962">
                  <c:v>736.5</c:v>
                </c:pt>
                <c:pt idx="3963">
                  <c:v>736.6</c:v>
                </c:pt>
                <c:pt idx="3964">
                  <c:v>736.7</c:v>
                </c:pt>
                <c:pt idx="3965">
                  <c:v>736.8</c:v>
                </c:pt>
                <c:pt idx="3966">
                  <c:v>736.9</c:v>
                </c:pt>
                <c:pt idx="3967">
                  <c:v>737</c:v>
                </c:pt>
                <c:pt idx="3968">
                  <c:v>737.1</c:v>
                </c:pt>
                <c:pt idx="3969">
                  <c:v>737.2</c:v>
                </c:pt>
                <c:pt idx="3970">
                  <c:v>737.3</c:v>
                </c:pt>
                <c:pt idx="3971">
                  <c:v>737.4</c:v>
                </c:pt>
                <c:pt idx="3972">
                  <c:v>737.5</c:v>
                </c:pt>
                <c:pt idx="3973">
                  <c:v>737.6</c:v>
                </c:pt>
                <c:pt idx="3974">
                  <c:v>737.7</c:v>
                </c:pt>
                <c:pt idx="3975">
                  <c:v>737.8</c:v>
                </c:pt>
                <c:pt idx="3976">
                  <c:v>737.9</c:v>
                </c:pt>
                <c:pt idx="3977">
                  <c:v>738</c:v>
                </c:pt>
                <c:pt idx="3978">
                  <c:v>738.1</c:v>
                </c:pt>
                <c:pt idx="3979">
                  <c:v>738.2</c:v>
                </c:pt>
                <c:pt idx="3980">
                  <c:v>738.3</c:v>
                </c:pt>
                <c:pt idx="3981">
                  <c:v>738.4</c:v>
                </c:pt>
                <c:pt idx="3982">
                  <c:v>738.5</c:v>
                </c:pt>
                <c:pt idx="3983">
                  <c:v>738.6</c:v>
                </c:pt>
                <c:pt idx="3984">
                  <c:v>738.7</c:v>
                </c:pt>
                <c:pt idx="3985">
                  <c:v>738.8</c:v>
                </c:pt>
                <c:pt idx="3986">
                  <c:v>738.9</c:v>
                </c:pt>
                <c:pt idx="3987">
                  <c:v>739</c:v>
                </c:pt>
                <c:pt idx="3988">
                  <c:v>739.1</c:v>
                </c:pt>
                <c:pt idx="3989">
                  <c:v>739.2</c:v>
                </c:pt>
                <c:pt idx="3990">
                  <c:v>739.3</c:v>
                </c:pt>
                <c:pt idx="3991">
                  <c:v>739.4</c:v>
                </c:pt>
                <c:pt idx="3992">
                  <c:v>739.5</c:v>
                </c:pt>
                <c:pt idx="3993">
                  <c:v>739.6</c:v>
                </c:pt>
                <c:pt idx="3994">
                  <c:v>739.7</c:v>
                </c:pt>
                <c:pt idx="3995">
                  <c:v>739.8</c:v>
                </c:pt>
                <c:pt idx="3996">
                  <c:v>739.9</c:v>
                </c:pt>
                <c:pt idx="3997">
                  <c:v>740</c:v>
                </c:pt>
                <c:pt idx="3998">
                  <c:v>740.1</c:v>
                </c:pt>
                <c:pt idx="3999">
                  <c:v>740.2</c:v>
                </c:pt>
                <c:pt idx="4000">
                  <c:v>740.3</c:v>
                </c:pt>
                <c:pt idx="4001">
                  <c:v>740.4</c:v>
                </c:pt>
                <c:pt idx="4002">
                  <c:v>740.5</c:v>
                </c:pt>
                <c:pt idx="4003">
                  <c:v>740.6</c:v>
                </c:pt>
                <c:pt idx="4004">
                  <c:v>740.7</c:v>
                </c:pt>
                <c:pt idx="4005">
                  <c:v>740.8</c:v>
                </c:pt>
                <c:pt idx="4006">
                  <c:v>740.9</c:v>
                </c:pt>
                <c:pt idx="4007">
                  <c:v>741</c:v>
                </c:pt>
                <c:pt idx="4008">
                  <c:v>741.1</c:v>
                </c:pt>
                <c:pt idx="4009">
                  <c:v>741.2</c:v>
                </c:pt>
                <c:pt idx="4010">
                  <c:v>741.3</c:v>
                </c:pt>
                <c:pt idx="4011">
                  <c:v>741.4</c:v>
                </c:pt>
                <c:pt idx="4012">
                  <c:v>741.5</c:v>
                </c:pt>
                <c:pt idx="4013">
                  <c:v>741.6</c:v>
                </c:pt>
                <c:pt idx="4014">
                  <c:v>741.7</c:v>
                </c:pt>
                <c:pt idx="4015">
                  <c:v>741.8</c:v>
                </c:pt>
                <c:pt idx="4016">
                  <c:v>741.9</c:v>
                </c:pt>
                <c:pt idx="4017">
                  <c:v>742</c:v>
                </c:pt>
                <c:pt idx="4018">
                  <c:v>742.1</c:v>
                </c:pt>
                <c:pt idx="4019">
                  <c:v>742.2</c:v>
                </c:pt>
                <c:pt idx="4020">
                  <c:v>742.3</c:v>
                </c:pt>
                <c:pt idx="4021">
                  <c:v>742.4</c:v>
                </c:pt>
                <c:pt idx="4022">
                  <c:v>742.5</c:v>
                </c:pt>
                <c:pt idx="4023">
                  <c:v>742.6</c:v>
                </c:pt>
                <c:pt idx="4024">
                  <c:v>742.7</c:v>
                </c:pt>
                <c:pt idx="4025">
                  <c:v>742.8</c:v>
                </c:pt>
                <c:pt idx="4026">
                  <c:v>742.9</c:v>
                </c:pt>
                <c:pt idx="4027">
                  <c:v>743</c:v>
                </c:pt>
                <c:pt idx="4028">
                  <c:v>743.1</c:v>
                </c:pt>
                <c:pt idx="4029">
                  <c:v>743.2</c:v>
                </c:pt>
                <c:pt idx="4030">
                  <c:v>743.3</c:v>
                </c:pt>
                <c:pt idx="4031">
                  <c:v>743.4</c:v>
                </c:pt>
                <c:pt idx="4032">
                  <c:v>743.5</c:v>
                </c:pt>
                <c:pt idx="4033">
                  <c:v>743.6</c:v>
                </c:pt>
                <c:pt idx="4034">
                  <c:v>743.7</c:v>
                </c:pt>
                <c:pt idx="4035">
                  <c:v>743.8</c:v>
                </c:pt>
                <c:pt idx="4036">
                  <c:v>743.9</c:v>
                </c:pt>
                <c:pt idx="4037">
                  <c:v>744</c:v>
                </c:pt>
                <c:pt idx="4038">
                  <c:v>744.1</c:v>
                </c:pt>
                <c:pt idx="4039">
                  <c:v>744.2</c:v>
                </c:pt>
                <c:pt idx="4040">
                  <c:v>744.3</c:v>
                </c:pt>
                <c:pt idx="4041">
                  <c:v>744.4</c:v>
                </c:pt>
                <c:pt idx="4042">
                  <c:v>744.5</c:v>
                </c:pt>
                <c:pt idx="4043">
                  <c:v>744.6</c:v>
                </c:pt>
                <c:pt idx="4044">
                  <c:v>744.7</c:v>
                </c:pt>
                <c:pt idx="4045">
                  <c:v>744.8</c:v>
                </c:pt>
                <c:pt idx="4046">
                  <c:v>744.9</c:v>
                </c:pt>
                <c:pt idx="4047">
                  <c:v>745</c:v>
                </c:pt>
                <c:pt idx="4048">
                  <c:v>745.1</c:v>
                </c:pt>
                <c:pt idx="4049">
                  <c:v>745.2</c:v>
                </c:pt>
                <c:pt idx="4050">
                  <c:v>745.3</c:v>
                </c:pt>
                <c:pt idx="4051">
                  <c:v>745.4</c:v>
                </c:pt>
                <c:pt idx="4052">
                  <c:v>745.5</c:v>
                </c:pt>
                <c:pt idx="4053">
                  <c:v>745.6</c:v>
                </c:pt>
                <c:pt idx="4054">
                  <c:v>745.7</c:v>
                </c:pt>
                <c:pt idx="4055">
                  <c:v>745.8</c:v>
                </c:pt>
                <c:pt idx="4056">
                  <c:v>745.9</c:v>
                </c:pt>
                <c:pt idx="4057">
                  <c:v>746</c:v>
                </c:pt>
                <c:pt idx="4058">
                  <c:v>746.1</c:v>
                </c:pt>
                <c:pt idx="4059">
                  <c:v>746.2</c:v>
                </c:pt>
                <c:pt idx="4060">
                  <c:v>746.3</c:v>
                </c:pt>
                <c:pt idx="4061">
                  <c:v>746.4</c:v>
                </c:pt>
                <c:pt idx="4062">
                  <c:v>746.5</c:v>
                </c:pt>
                <c:pt idx="4063">
                  <c:v>746.6</c:v>
                </c:pt>
                <c:pt idx="4064">
                  <c:v>746.7</c:v>
                </c:pt>
                <c:pt idx="4065">
                  <c:v>746.8</c:v>
                </c:pt>
                <c:pt idx="4066">
                  <c:v>746.9</c:v>
                </c:pt>
                <c:pt idx="4067">
                  <c:v>747</c:v>
                </c:pt>
                <c:pt idx="4068">
                  <c:v>747.1</c:v>
                </c:pt>
                <c:pt idx="4069">
                  <c:v>747.2</c:v>
                </c:pt>
                <c:pt idx="4070">
                  <c:v>747.3</c:v>
                </c:pt>
                <c:pt idx="4071">
                  <c:v>747.4</c:v>
                </c:pt>
                <c:pt idx="4072">
                  <c:v>747.5</c:v>
                </c:pt>
                <c:pt idx="4073">
                  <c:v>747.6</c:v>
                </c:pt>
                <c:pt idx="4074">
                  <c:v>747.7</c:v>
                </c:pt>
                <c:pt idx="4075">
                  <c:v>747.8</c:v>
                </c:pt>
                <c:pt idx="4076">
                  <c:v>747.9</c:v>
                </c:pt>
                <c:pt idx="4077">
                  <c:v>748</c:v>
                </c:pt>
                <c:pt idx="4078">
                  <c:v>748.1</c:v>
                </c:pt>
                <c:pt idx="4079">
                  <c:v>748.2</c:v>
                </c:pt>
                <c:pt idx="4080">
                  <c:v>748.3</c:v>
                </c:pt>
                <c:pt idx="4081">
                  <c:v>748.4</c:v>
                </c:pt>
                <c:pt idx="4082">
                  <c:v>748.5</c:v>
                </c:pt>
                <c:pt idx="4083">
                  <c:v>748.6</c:v>
                </c:pt>
                <c:pt idx="4084">
                  <c:v>748.7</c:v>
                </c:pt>
                <c:pt idx="4085">
                  <c:v>748.8</c:v>
                </c:pt>
                <c:pt idx="4086">
                  <c:v>748.9</c:v>
                </c:pt>
                <c:pt idx="4087">
                  <c:v>749</c:v>
                </c:pt>
                <c:pt idx="4088">
                  <c:v>749.1</c:v>
                </c:pt>
                <c:pt idx="4089">
                  <c:v>749.2</c:v>
                </c:pt>
                <c:pt idx="4090">
                  <c:v>749.3</c:v>
                </c:pt>
                <c:pt idx="4091">
                  <c:v>749.4</c:v>
                </c:pt>
                <c:pt idx="4092">
                  <c:v>749.5</c:v>
                </c:pt>
                <c:pt idx="4093">
                  <c:v>749.6</c:v>
                </c:pt>
                <c:pt idx="4094">
                  <c:v>749.7</c:v>
                </c:pt>
                <c:pt idx="4095">
                  <c:v>749.8</c:v>
                </c:pt>
                <c:pt idx="4096">
                  <c:v>749.9</c:v>
                </c:pt>
                <c:pt idx="4097">
                  <c:v>750</c:v>
                </c:pt>
                <c:pt idx="4098">
                  <c:v>750.1</c:v>
                </c:pt>
                <c:pt idx="4099">
                  <c:v>750.2</c:v>
                </c:pt>
                <c:pt idx="4100">
                  <c:v>750.3</c:v>
                </c:pt>
                <c:pt idx="4101">
                  <c:v>750.4</c:v>
                </c:pt>
                <c:pt idx="4102">
                  <c:v>750.5</c:v>
                </c:pt>
                <c:pt idx="4103">
                  <c:v>750.6</c:v>
                </c:pt>
                <c:pt idx="4104">
                  <c:v>750.7</c:v>
                </c:pt>
                <c:pt idx="4105">
                  <c:v>750.8</c:v>
                </c:pt>
                <c:pt idx="4106">
                  <c:v>750.9</c:v>
                </c:pt>
                <c:pt idx="4107">
                  <c:v>751</c:v>
                </c:pt>
                <c:pt idx="4108">
                  <c:v>751.1</c:v>
                </c:pt>
                <c:pt idx="4109">
                  <c:v>751.2</c:v>
                </c:pt>
                <c:pt idx="4110">
                  <c:v>751.3</c:v>
                </c:pt>
                <c:pt idx="4111">
                  <c:v>751.4</c:v>
                </c:pt>
                <c:pt idx="4112">
                  <c:v>751.5</c:v>
                </c:pt>
                <c:pt idx="4113">
                  <c:v>751.6</c:v>
                </c:pt>
                <c:pt idx="4114">
                  <c:v>751.7</c:v>
                </c:pt>
                <c:pt idx="4115">
                  <c:v>751.8</c:v>
                </c:pt>
                <c:pt idx="4116">
                  <c:v>751.9</c:v>
                </c:pt>
                <c:pt idx="4117">
                  <c:v>752</c:v>
                </c:pt>
                <c:pt idx="4118">
                  <c:v>752.1</c:v>
                </c:pt>
                <c:pt idx="4119">
                  <c:v>752.2</c:v>
                </c:pt>
                <c:pt idx="4120">
                  <c:v>752.3</c:v>
                </c:pt>
                <c:pt idx="4121">
                  <c:v>752.4</c:v>
                </c:pt>
                <c:pt idx="4122">
                  <c:v>752.5</c:v>
                </c:pt>
                <c:pt idx="4123">
                  <c:v>752.6</c:v>
                </c:pt>
                <c:pt idx="4124">
                  <c:v>752.7</c:v>
                </c:pt>
                <c:pt idx="4125">
                  <c:v>752.8</c:v>
                </c:pt>
                <c:pt idx="4126">
                  <c:v>752.9</c:v>
                </c:pt>
                <c:pt idx="4127">
                  <c:v>753</c:v>
                </c:pt>
                <c:pt idx="4128">
                  <c:v>753.1</c:v>
                </c:pt>
                <c:pt idx="4129">
                  <c:v>753.2</c:v>
                </c:pt>
                <c:pt idx="4130">
                  <c:v>753.3</c:v>
                </c:pt>
                <c:pt idx="4131">
                  <c:v>753.4</c:v>
                </c:pt>
                <c:pt idx="4132">
                  <c:v>753.5</c:v>
                </c:pt>
                <c:pt idx="4133">
                  <c:v>753.6</c:v>
                </c:pt>
                <c:pt idx="4134">
                  <c:v>753.7</c:v>
                </c:pt>
                <c:pt idx="4135">
                  <c:v>753.8</c:v>
                </c:pt>
                <c:pt idx="4136">
                  <c:v>753.9</c:v>
                </c:pt>
                <c:pt idx="4137">
                  <c:v>754</c:v>
                </c:pt>
                <c:pt idx="4138">
                  <c:v>754.1</c:v>
                </c:pt>
                <c:pt idx="4139">
                  <c:v>754.2</c:v>
                </c:pt>
                <c:pt idx="4140">
                  <c:v>754.3</c:v>
                </c:pt>
                <c:pt idx="4141">
                  <c:v>754.4</c:v>
                </c:pt>
                <c:pt idx="4142">
                  <c:v>754.5</c:v>
                </c:pt>
                <c:pt idx="4143">
                  <c:v>754.6</c:v>
                </c:pt>
                <c:pt idx="4144">
                  <c:v>754.7</c:v>
                </c:pt>
                <c:pt idx="4145">
                  <c:v>754.8</c:v>
                </c:pt>
                <c:pt idx="4146">
                  <c:v>754.9</c:v>
                </c:pt>
                <c:pt idx="4147">
                  <c:v>755</c:v>
                </c:pt>
                <c:pt idx="4148">
                  <c:v>755.1</c:v>
                </c:pt>
                <c:pt idx="4149">
                  <c:v>755.2</c:v>
                </c:pt>
                <c:pt idx="4150">
                  <c:v>755.3</c:v>
                </c:pt>
                <c:pt idx="4151">
                  <c:v>755.4</c:v>
                </c:pt>
                <c:pt idx="4152">
                  <c:v>755.5</c:v>
                </c:pt>
                <c:pt idx="4153">
                  <c:v>755.6</c:v>
                </c:pt>
                <c:pt idx="4154">
                  <c:v>755.7</c:v>
                </c:pt>
                <c:pt idx="4155">
                  <c:v>755.8</c:v>
                </c:pt>
                <c:pt idx="4156">
                  <c:v>755.9</c:v>
                </c:pt>
                <c:pt idx="4157">
                  <c:v>756</c:v>
                </c:pt>
                <c:pt idx="4158">
                  <c:v>756.1</c:v>
                </c:pt>
                <c:pt idx="4159">
                  <c:v>756.2</c:v>
                </c:pt>
                <c:pt idx="4160">
                  <c:v>756.3</c:v>
                </c:pt>
                <c:pt idx="4161">
                  <c:v>756.4</c:v>
                </c:pt>
                <c:pt idx="4162">
                  <c:v>756.5</c:v>
                </c:pt>
                <c:pt idx="4163">
                  <c:v>756.6</c:v>
                </c:pt>
                <c:pt idx="4164">
                  <c:v>756.7</c:v>
                </c:pt>
                <c:pt idx="4165">
                  <c:v>756.8</c:v>
                </c:pt>
                <c:pt idx="4166">
                  <c:v>756.9</c:v>
                </c:pt>
                <c:pt idx="4167">
                  <c:v>757</c:v>
                </c:pt>
                <c:pt idx="4168">
                  <c:v>757.1</c:v>
                </c:pt>
                <c:pt idx="4169">
                  <c:v>757.2</c:v>
                </c:pt>
                <c:pt idx="4170">
                  <c:v>757.3</c:v>
                </c:pt>
                <c:pt idx="4171">
                  <c:v>757.4</c:v>
                </c:pt>
                <c:pt idx="4172">
                  <c:v>757.5</c:v>
                </c:pt>
                <c:pt idx="4173">
                  <c:v>757.6</c:v>
                </c:pt>
                <c:pt idx="4174">
                  <c:v>757.7</c:v>
                </c:pt>
                <c:pt idx="4175">
                  <c:v>757.8</c:v>
                </c:pt>
                <c:pt idx="4176">
                  <c:v>757.9</c:v>
                </c:pt>
                <c:pt idx="4177">
                  <c:v>758</c:v>
                </c:pt>
                <c:pt idx="4178">
                  <c:v>758.1</c:v>
                </c:pt>
                <c:pt idx="4179">
                  <c:v>758.2</c:v>
                </c:pt>
                <c:pt idx="4180">
                  <c:v>758.3</c:v>
                </c:pt>
                <c:pt idx="4181">
                  <c:v>758.4</c:v>
                </c:pt>
                <c:pt idx="4182">
                  <c:v>758.5</c:v>
                </c:pt>
                <c:pt idx="4183">
                  <c:v>758.6</c:v>
                </c:pt>
                <c:pt idx="4184">
                  <c:v>758.7</c:v>
                </c:pt>
                <c:pt idx="4185">
                  <c:v>758.8</c:v>
                </c:pt>
                <c:pt idx="4186">
                  <c:v>758.9</c:v>
                </c:pt>
                <c:pt idx="4187">
                  <c:v>759</c:v>
                </c:pt>
                <c:pt idx="4188">
                  <c:v>759.1</c:v>
                </c:pt>
                <c:pt idx="4189">
                  <c:v>759.2</c:v>
                </c:pt>
                <c:pt idx="4190">
                  <c:v>759.3</c:v>
                </c:pt>
                <c:pt idx="4191">
                  <c:v>759.4</c:v>
                </c:pt>
                <c:pt idx="4192">
                  <c:v>759.5</c:v>
                </c:pt>
                <c:pt idx="4193">
                  <c:v>759.6</c:v>
                </c:pt>
                <c:pt idx="4194">
                  <c:v>759.7</c:v>
                </c:pt>
                <c:pt idx="4195">
                  <c:v>759.8</c:v>
                </c:pt>
                <c:pt idx="4196">
                  <c:v>759.9</c:v>
                </c:pt>
                <c:pt idx="4197">
                  <c:v>760</c:v>
                </c:pt>
                <c:pt idx="4198">
                  <c:v>760.1</c:v>
                </c:pt>
                <c:pt idx="4199">
                  <c:v>760.2</c:v>
                </c:pt>
                <c:pt idx="4200">
                  <c:v>760.3</c:v>
                </c:pt>
                <c:pt idx="4201">
                  <c:v>760.4</c:v>
                </c:pt>
                <c:pt idx="4202">
                  <c:v>760.5</c:v>
                </c:pt>
                <c:pt idx="4203">
                  <c:v>760.6</c:v>
                </c:pt>
                <c:pt idx="4204">
                  <c:v>760.7</c:v>
                </c:pt>
                <c:pt idx="4205">
                  <c:v>760.8</c:v>
                </c:pt>
                <c:pt idx="4206">
                  <c:v>760.9</c:v>
                </c:pt>
                <c:pt idx="4207">
                  <c:v>761</c:v>
                </c:pt>
                <c:pt idx="4208">
                  <c:v>761.1</c:v>
                </c:pt>
                <c:pt idx="4209">
                  <c:v>761.2</c:v>
                </c:pt>
                <c:pt idx="4210">
                  <c:v>761.3</c:v>
                </c:pt>
                <c:pt idx="4211">
                  <c:v>761.4</c:v>
                </c:pt>
                <c:pt idx="4212">
                  <c:v>761.5</c:v>
                </c:pt>
                <c:pt idx="4213">
                  <c:v>761.6</c:v>
                </c:pt>
                <c:pt idx="4214">
                  <c:v>761.7</c:v>
                </c:pt>
                <c:pt idx="4215">
                  <c:v>761.8</c:v>
                </c:pt>
                <c:pt idx="4216">
                  <c:v>761.9</c:v>
                </c:pt>
                <c:pt idx="4217">
                  <c:v>762</c:v>
                </c:pt>
                <c:pt idx="4218">
                  <c:v>762.1</c:v>
                </c:pt>
                <c:pt idx="4219">
                  <c:v>762.2</c:v>
                </c:pt>
                <c:pt idx="4220">
                  <c:v>762.3</c:v>
                </c:pt>
                <c:pt idx="4221">
                  <c:v>762.4</c:v>
                </c:pt>
                <c:pt idx="4222">
                  <c:v>762.5</c:v>
                </c:pt>
                <c:pt idx="4223">
                  <c:v>762.6</c:v>
                </c:pt>
                <c:pt idx="4224">
                  <c:v>762.7</c:v>
                </c:pt>
                <c:pt idx="4225">
                  <c:v>762.8</c:v>
                </c:pt>
                <c:pt idx="4226">
                  <c:v>762.9</c:v>
                </c:pt>
                <c:pt idx="4227">
                  <c:v>763</c:v>
                </c:pt>
                <c:pt idx="4228">
                  <c:v>763.1</c:v>
                </c:pt>
                <c:pt idx="4229">
                  <c:v>763.2</c:v>
                </c:pt>
                <c:pt idx="4230">
                  <c:v>763.3</c:v>
                </c:pt>
                <c:pt idx="4231">
                  <c:v>763.4</c:v>
                </c:pt>
                <c:pt idx="4232">
                  <c:v>763.5</c:v>
                </c:pt>
                <c:pt idx="4233">
                  <c:v>763.6</c:v>
                </c:pt>
                <c:pt idx="4234">
                  <c:v>763.7</c:v>
                </c:pt>
                <c:pt idx="4235">
                  <c:v>763.8</c:v>
                </c:pt>
                <c:pt idx="4236">
                  <c:v>763.9</c:v>
                </c:pt>
                <c:pt idx="4237">
                  <c:v>764</c:v>
                </c:pt>
                <c:pt idx="4238">
                  <c:v>764.1</c:v>
                </c:pt>
                <c:pt idx="4239">
                  <c:v>764.2</c:v>
                </c:pt>
                <c:pt idx="4240">
                  <c:v>764.3</c:v>
                </c:pt>
                <c:pt idx="4241">
                  <c:v>764.4</c:v>
                </c:pt>
                <c:pt idx="4242">
                  <c:v>764.5</c:v>
                </c:pt>
                <c:pt idx="4243">
                  <c:v>764.6</c:v>
                </c:pt>
                <c:pt idx="4244">
                  <c:v>764.7</c:v>
                </c:pt>
                <c:pt idx="4245">
                  <c:v>764.8</c:v>
                </c:pt>
                <c:pt idx="4246">
                  <c:v>764.9</c:v>
                </c:pt>
                <c:pt idx="4247">
                  <c:v>765</c:v>
                </c:pt>
                <c:pt idx="4248">
                  <c:v>765.1</c:v>
                </c:pt>
                <c:pt idx="4249">
                  <c:v>765.2</c:v>
                </c:pt>
                <c:pt idx="4250">
                  <c:v>765.3</c:v>
                </c:pt>
                <c:pt idx="4251">
                  <c:v>765.4</c:v>
                </c:pt>
                <c:pt idx="4252">
                  <c:v>765.5</c:v>
                </c:pt>
                <c:pt idx="4253">
                  <c:v>765.6</c:v>
                </c:pt>
                <c:pt idx="4254">
                  <c:v>765.7</c:v>
                </c:pt>
                <c:pt idx="4255">
                  <c:v>765.8</c:v>
                </c:pt>
                <c:pt idx="4256">
                  <c:v>765.9</c:v>
                </c:pt>
                <c:pt idx="4257">
                  <c:v>766</c:v>
                </c:pt>
                <c:pt idx="4258">
                  <c:v>766.1</c:v>
                </c:pt>
                <c:pt idx="4259">
                  <c:v>766.2</c:v>
                </c:pt>
                <c:pt idx="4260">
                  <c:v>766.3</c:v>
                </c:pt>
                <c:pt idx="4261">
                  <c:v>766.4</c:v>
                </c:pt>
                <c:pt idx="4262">
                  <c:v>766.5</c:v>
                </c:pt>
                <c:pt idx="4263">
                  <c:v>766.6</c:v>
                </c:pt>
                <c:pt idx="4264">
                  <c:v>766.7</c:v>
                </c:pt>
                <c:pt idx="4265">
                  <c:v>766.8</c:v>
                </c:pt>
                <c:pt idx="4266">
                  <c:v>766.9</c:v>
                </c:pt>
                <c:pt idx="4267">
                  <c:v>767</c:v>
                </c:pt>
                <c:pt idx="4268">
                  <c:v>767.1</c:v>
                </c:pt>
                <c:pt idx="4269">
                  <c:v>767.2</c:v>
                </c:pt>
                <c:pt idx="4270">
                  <c:v>767.3</c:v>
                </c:pt>
                <c:pt idx="4271">
                  <c:v>767.4</c:v>
                </c:pt>
                <c:pt idx="4272">
                  <c:v>767.5</c:v>
                </c:pt>
                <c:pt idx="4273">
                  <c:v>767.6</c:v>
                </c:pt>
                <c:pt idx="4274">
                  <c:v>767.7</c:v>
                </c:pt>
                <c:pt idx="4275">
                  <c:v>767.8</c:v>
                </c:pt>
                <c:pt idx="4276">
                  <c:v>767.9</c:v>
                </c:pt>
                <c:pt idx="4277">
                  <c:v>768</c:v>
                </c:pt>
                <c:pt idx="4278">
                  <c:v>768.1</c:v>
                </c:pt>
                <c:pt idx="4279">
                  <c:v>768.2</c:v>
                </c:pt>
                <c:pt idx="4280">
                  <c:v>768.3</c:v>
                </c:pt>
                <c:pt idx="4281">
                  <c:v>768.4</c:v>
                </c:pt>
                <c:pt idx="4282">
                  <c:v>768.5</c:v>
                </c:pt>
                <c:pt idx="4283">
                  <c:v>768.6</c:v>
                </c:pt>
                <c:pt idx="4284">
                  <c:v>768.7</c:v>
                </c:pt>
                <c:pt idx="4285">
                  <c:v>768.8</c:v>
                </c:pt>
                <c:pt idx="4286">
                  <c:v>768.9</c:v>
                </c:pt>
                <c:pt idx="4287">
                  <c:v>769</c:v>
                </c:pt>
                <c:pt idx="4288">
                  <c:v>769.1</c:v>
                </c:pt>
                <c:pt idx="4289">
                  <c:v>769.2</c:v>
                </c:pt>
                <c:pt idx="4290">
                  <c:v>769.3</c:v>
                </c:pt>
                <c:pt idx="4291">
                  <c:v>769.4</c:v>
                </c:pt>
                <c:pt idx="4292">
                  <c:v>769.5</c:v>
                </c:pt>
                <c:pt idx="4293">
                  <c:v>769.6</c:v>
                </c:pt>
                <c:pt idx="4294">
                  <c:v>769.7</c:v>
                </c:pt>
                <c:pt idx="4295">
                  <c:v>769.8</c:v>
                </c:pt>
                <c:pt idx="4296">
                  <c:v>769.9</c:v>
                </c:pt>
                <c:pt idx="4297">
                  <c:v>770</c:v>
                </c:pt>
                <c:pt idx="4298">
                  <c:v>770.1</c:v>
                </c:pt>
                <c:pt idx="4299">
                  <c:v>770.2</c:v>
                </c:pt>
                <c:pt idx="4300">
                  <c:v>770.3</c:v>
                </c:pt>
                <c:pt idx="4301">
                  <c:v>770.4</c:v>
                </c:pt>
                <c:pt idx="4302">
                  <c:v>770.5</c:v>
                </c:pt>
                <c:pt idx="4303">
                  <c:v>770.6</c:v>
                </c:pt>
                <c:pt idx="4304">
                  <c:v>770.7</c:v>
                </c:pt>
                <c:pt idx="4305">
                  <c:v>770.8</c:v>
                </c:pt>
                <c:pt idx="4306">
                  <c:v>770.9</c:v>
                </c:pt>
                <c:pt idx="4307">
                  <c:v>771</c:v>
                </c:pt>
                <c:pt idx="4308">
                  <c:v>771.1</c:v>
                </c:pt>
                <c:pt idx="4309">
                  <c:v>771.2</c:v>
                </c:pt>
                <c:pt idx="4310">
                  <c:v>771.3</c:v>
                </c:pt>
                <c:pt idx="4311">
                  <c:v>771.4</c:v>
                </c:pt>
                <c:pt idx="4312">
                  <c:v>771.5</c:v>
                </c:pt>
                <c:pt idx="4313">
                  <c:v>771.6</c:v>
                </c:pt>
                <c:pt idx="4314">
                  <c:v>771.7</c:v>
                </c:pt>
                <c:pt idx="4315">
                  <c:v>771.8</c:v>
                </c:pt>
                <c:pt idx="4316">
                  <c:v>771.9</c:v>
                </c:pt>
                <c:pt idx="4317">
                  <c:v>772</c:v>
                </c:pt>
                <c:pt idx="4318">
                  <c:v>772.1</c:v>
                </c:pt>
                <c:pt idx="4319">
                  <c:v>772.2</c:v>
                </c:pt>
                <c:pt idx="4320">
                  <c:v>772.3</c:v>
                </c:pt>
                <c:pt idx="4321">
                  <c:v>772.4</c:v>
                </c:pt>
                <c:pt idx="4322">
                  <c:v>772.5</c:v>
                </c:pt>
                <c:pt idx="4323">
                  <c:v>772.6</c:v>
                </c:pt>
                <c:pt idx="4324">
                  <c:v>772.7</c:v>
                </c:pt>
                <c:pt idx="4325">
                  <c:v>772.8</c:v>
                </c:pt>
                <c:pt idx="4326">
                  <c:v>772.9</c:v>
                </c:pt>
                <c:pt idx="4327">
                  <c:v>773</c:v>
                </c:pt>
                <c:pt idx="4328">
                  <c:v>773.1</c:v>
                </c:pt>
                <c:pt idx="4329">
                  <c:v>773.2</c:v>
                </c:pt>
                <c:pt idx="4330">
                  <c:v>773.3</c:v>
                </c:pt>
                <c:pt idx="4331">
                  <c:v>773.4</c:v>
                </c:pt>
                <c:pt idx="4332">
                  <c:v>773.5</c:v>
                </c:pt>
                <c:pt idx="4333">
                  <c:v>773.6</c:v>
                </c:pt>
                <c:pt idx="4334">
                  <c:v>773.7</c:v>
                </c:pt>
                <c:pt idx="4335">
                  <c:v>773.8</c:v>
                </c:pt>
                <c:pt idx="4336">
                  <c:v>773.9</c:v>
                </c:pt>
                <c:pt idx="4337">
                  <c:v>774</c:v>
                </c:pt>
                <c:pt idx="4338">
                  <c:v>774.1</c:v>
                </c:pt>
                <c:pt idx="4339">
                  <c:v>774.2</c:v>
                </c:pt>
                <c:pt idx="4340">
                  <c:v>774.3</c:v>
                </c:pt>
                <c:pt idx="4341">
                  <c:v>774.4</c:v>
                </c:pt>
                <c:pt idx="4342">
                  <c:v>774.5</c:v>
                </c:pt>
                <c:pt idx="4343">
                  <c:v>774.6</c:v>
                </c:pt>
                <c:pt idx="4344">
                  <c:v>774.7</c:v>
                </c:pt>
                <c:pt idx="4345">
                  <c:v>774.8</c:v>
                </c:pt>
                <c:pt idx="4346">
                  <c:v>774.9</c:v>
                </c:pt>
                <c:pt idx="4347">
                  <c:v>775</c:v>
                </c:pt>
                <c:pt idx="4348">
                  <c:v>775.1</c:v>
                </c:pt>
                <c:pt idx="4349">
                  <c:v>775.2</c:v>
                </c:pt>
                <c:pt idx="4350">
                  <c:v>775.3</c:v>
                </c:pt>
                <c:pt idx="4351">
                  <c:v>775.4</c:v>
                </c:pt>
                <c:pt idx="4352">
                  <c:v>775.5</c:v>
                </c:pt>
                <c:pt idx="4353">
                  <c:v>775.6</c:v>
                </c:pt>
                <c:pt idx="4354">
                  <c:v>775.7</c:v>
                </c:pt>
                <c:pt idx="4355">
                  <c:v>775.8</c:v>
                </c:pt>
                <c:pt idx="4356">
                  <c:v>775.9</c:v>
                </c:pt>
                <c:pt idx="4357">
                  <c:v>776</c:v>
                </c:pt>
                <c:pt idx="4358">
                  <c:v>776.1</c:v>
                </c:pt>
                <c:pt idx="4359">
                  <c:v>776.2</c:v>
                </c:pt>
                <c:pt idx="4360">
                  <c:v>776.3</c:v>
                </c:pt>
                <c:pt idx="4361">
                  <c:v>776.4</c:v>
                </c:pt>
                <c:pt idx="4362">
                  <c:v>776.5</c:v>
                </c:pt>
                <c:pt idx="4363">
                  <c:v>776.6</c:v>
                </c:pt>
                <c:pt idx="4364">
                  <c:v>776.7</c:v>
                </c:pt>
                <c:pt idx="4365">
                  <c:v>776.8</c:v>
                </c:pt>
                <c:pt idx="4366">
                  <c:v>776.9</c:v>
                </c:pt>
                <c:pt idx="4367">
                  <c:v>777</c:v>
                </c:pt>
                <c:pt idx="4368">
                  <c:v>777.1</c:v>
                </c:pt>
                <c:pt idx="4369">
                  <c:v>777.2</c:v>
                </c:pt>
                <c:pt idx="4370">
                  <c:v>777.3</c:v>
                </c:pt>
                <c:pt idx="4371">
                  <c:v>777.4</c:v>
                </c:pt>
                <c:pt idx="4372">
                  <c:v>777.5</c:v>
                </c:pt>
                <c:pt idx="4373">
                  <c:v>777.6</c:v>
                </c:pt>
                <c:pt idx="4374">
                  <c:v>777.7</c:v>
                </c:pt>
                <c:pt idx="4375">
                  <c:v>777.8</c:v>
                </c:pt>
                <c:pt idx="4376">
                  <c:v>777.9</c:v>
                </c:pt>
                <c:pt idx="4377">
                  <c:v>778</c:v>
                </c:pt>
                <c:pt idx="4378">
                  <c:v>778.1</c:v>
                </c:pt>
                <c:pt idx="4379">
                  <c:v>778.2</c:v>
                </c:pt>
                <c:pt idx="4380">
                  <c:v>778.3</c:v>
                </c:pt>
                <c:pt idx="4381">
                  <c:v>778.4</c:v>
                </c:pt>
                <c:pt idx="4382">
                  <c:v>778.5</c:v>
                </c:pt>
                <c:pt idx="4383">
                  <c:v>778.6</c:v>
                </c:pt>
                <c:pt idx="4384">
                  <c:v>778.7</c:v>
                </c:pt>
                <c:pt idx="4385">
                  <c:v>778.8</c:v>
                </c:pt>
                <c:pt idx="4386">
                  <c:v>778.9</c:v>
                </c:pt>
                <c:pt idx="4387">
                  <c:v>779</c:v>
                </c:pt>
                <c:pt idx="4388">
                  <c:v>779.1</c:v>
                </c:pt>
                <c:pt idx="4389">
                  <c:v>779.2</c:v>
                </c:pt>
                <c:pt idx="4390">
                  <c:v>779.3</c:v>
                </c:pt>
                <c:pt idx="4391">
                  <c:v>779.4</c:v>
                </c:pt>
                <c:pt idx="4392">
                  <c:v>779.5</c:v>
                </c:pt>
                <c:pt idx="4393">
                  <c:v>779.6</c:v>
                </c:pt>
                <c:pt idx="4394">
                  <c:v>779.7</c:v>
                </c:pt>
                <c:pt idx="4395">
                  <c:v>779.8</c:v>
                </c:pt>
                <c:pt idx="4396">
                  <c:v>779.9</c:v>
                </c:pt>
                <c:pt idx="4397">
                  <c:v>780</c:v>
                </c:pt>
                <c:pt idx="4398">
                  <c:v>780.1</c:v>
                </c:pt>
                <c:pt idx="4399">
                  <c:v>780.2</c:v>
                </c:pt>
                <c:pt idx="4400">
                  <c:v>780.3</c:v>
                </c:pt>
                <c:pt idx="4401">
                  <c:v>780.4</c:v>
                </c:pt>
                <c:pt idx="4402">
                  <c:v>780.5</c:v>
                </c:pt>
                <c:pt idx="4403">
                  <c:v>780.6</c:v>
                </c:pt>
                <c:pt idx="4404">
                  <c:v>780.7</c:v>
                </c:pt>
                <c:pt idx="4405">
                  <c:v>780.8</c:v>
                </c:pt>
                <c:pt idx="4406">
                  <c:v>780.9</c:v>
                </c:pt>
                <c:pt idx="4407">
                  <c:v>781</c:v>
                </c:pt>
                <c:pt idx="4408">
                  <c:v>781.1</c:v>
                </c:pt>
                <c:pt idx="4409">
                  <c:v>781.2</c:v>
                </c:pt>
                <c:pt idx="4410">
                  <c:v>781.3</c:v>
                </c:pt>
                <c:pt idx="4411">
                  <c:v>781.4</c:v>
                </c:pt>
                <c:pt idx="4412">
                  <c:v>781.5</c:v>
                </c:pt>
                <c:pt idx="4413">
                  <c:v>781.6</c:v>
                </c:pt>
                <c:pt idx="4414">
                  <c:v>781.7</c:v>
                </c:pt>
                <c:pt idx="4415">
                  <c:v>781.8</c:v>
                </c:pt>
                <c:pt idx="4416">
                  <c:v>781.9</c:v>
                </c:pt>
                <c:pt idx="4417">
                  <c:v>782</c:v>
                </c:pt>
                <c:pt idx="4418">
                  <c:v>782.1</c:v>
                </c:pt>
                <c:pt idx="4419">
                  <c:v>782.2</c:v>
                </c:pt>
                <c:pt idx="4420">
                  <c:v>782.3</c:v>
                </c:pt>
                <c:pt idx="4421">
                  <c:v>782.4</c:v>
                </c:pt>
                <c:pt idx="4422">
                  <c:v>782.5</c:v>
                </c:pt>
                <c:pt idx="4423">
                  <c:v>782.6</c:v>
                </c:pt>
                <c:pt idx="4424">
                  <c:v>782.7</c:v>
                </c:pt>
                <c:pt idx="4425">
                  <c:v>782.8</c:v>
                </c:pt>
                <c:pt idx="4426">
                  <c:v>782.9</c:v>
                </c:pt>
                <c:pt idx="4427">
                  <c:v>783</c:v>
                </c:pt>
                <c:pt idx="4428">
                  <c:v>783.1</c:v>
                </c:pt>
                <c:pt idx="4429">
                  <c:v>783.2</c:v>
                </c:pt>
                <c:pt idx="4430">
                  <c:v>783.3</c:v>
                </c:pt>
                <c:pt idx="4431">
                  <c:v>783.4</c:v>
                </c:pt>
                <c:pt idx="4432">
                  <c:v>783.5</c:v>
                </c:pt>
                <c:pt idx="4433">
                  <c:v>783.6</c:v>
                </c:pt>
                <c:pt idx="4434">
                  <c:v>783.7</c:v>
                </c:pt>
                <c:pt idx="4435">
                  <c:v>783.8</c:v>
                </c:pt>
                <c:pt idx="4436">
                  <c:v>783.9</c:v>
                </c:pt>
                <c:pt idx="4437">
                  <c:v>784</c:v>
                </c:pt>
                <c:pt idx="4438">
                  <c:v>784.1</c:v>
                </c:pt>
                <c:pt idx="4439">
                  <c:v>784.2</c:v>
                </c:pt>
                <c:pt idx="4440">
                  <c:v>784.3</c:v>
                </c:pt>
                <c:pt idx="4441">
                  <c:v>784.4</c:v>
                </c:pt>
                <c:pt idx="4442">
                  <c:v>784.5</c:v>
                </c:pt>
                <c:pt idx="4443">
                  <c:v>784.6</c:v>
                </c:pt>
                <c:pt idx="4444">
                  <c:v>784.7</c:v>
                </c:pt>
                <c:pt idx="4445">
                  <c:v>784.8</c:v>
                </c:pt>
                <c:pt idx="4446">
                  <c:v>784.9</c:v>
                </c:pt>
                <c:pt idx="4447">
                  <c:v>785</c:v>
                </c:pt>
                <c:pt idx="4448">
                  <c:v>785.1</c:v>
                </c:pt>
                <c:pt idx="4449">
                  <c:v>785.2</c:v>
                </c:pt>
                <c:pt idx="4450">
                  <c:v>785.3</c:v>
                </c:pt>
                <c:pt idx="4451">
                  <c:v>785.4</c:v>
                </c:pt>
                <c:pt idx="4452">
                  <c:v>785.5</c:v>
                </c:pt>
                <c:pt idx="4453">
                  <c:v>785.6</c:v>
                </c:pt>
                <c:pt idx="4454">
                  <c:v>785.7</c:v>
                </c:pt>
                <c:pt idx="4455">
                  <c:v>785.8</c:v>
                </c:pt>
                <c:pt idx="4456">
                  <c:v>785.9</c:v>
                </c:pt>
                <c:pt idx="4457">
                  <c:v>786</c:v>
                </c:pt>
                <c:pt idx="4458">
                  <c:v>786.1</c:v>
                </c:pt>
                <c:pt idx="4459">
                  <c:v>786.2</c:v>
                </c:pt>
                <c:pt idx="4460">
                  <c:v>786.3</c:v>
                </c:pt>
                <c:pt idx="4461">
                  <c:v>786.4</c:v>
                </c:pt>
                <c:pt idx="4462">
                  <c:v>786.5</c:v>
                </c:pt>
                <c:pt idx="4463">
                  <c:v>786.6</c:v>
                </c:pt>
                <c:pt idx="4464">
                  <c:v>786.7</c:v>
                </c:pt>
                <c:pt idx="4465">
                  <c:v>786.8</c:v>
                </c:pt>
                <c:pt idx="4466">
                  <c:v>786.9</c:v>
                </c:pt>
                <c:pt idx="4467">
                  <c:v>787</c:v>
                </c:pt>
                <c:pt idx="4468">
                  <c:v>787.1</c:v>
                </c:pt>
                <c:pt idx="4469">
                  <c:v>787.2</c:v>
                </c:pt>
                <c:pt idx="4470">
                  <c:v>787.3</c:v>
                </c:pt>
                <c:pt idx="4471">
                  <c:v>787.4</c:v>
                </c:pt>
                <c:pt idx="4472">
                  <c:v>787.5</c:v>
                </c:pt>
                <c:pt idx="4473">
                  <c:v>787.6</c:v>
                </c:pt>
                <c:pt idx="4474">
                  <c:v>787.7</c:v>
                </c:pt>
                <c:pt idx="4475">
                  <c:v>787.8</c:v>
                </c:pt>
                <c:pt idx="4476">
                  <c:v>787.9</c:v>
                </c:pt>
                <c:pt idx="4477">
                  <c:v>788</c:v>
                </c:pt>
                <c:pt idx="4478">
                  <c:v>788.1</c:v>
                </c:pt>
                <c:pt idx="4479">
                  <c:v>788.2</c:v>
                </c:pt>
                <c:pt idx="4480">
                  <c:v>788.3</c:v>
                </c:pt>
                <c:pt idx="4481">
                  <c:v>788.4</c:v>
                </c:pt>
                <c:pt idx="4482">
                  <c:v>788.5</c:v>
                </c:pt>
                <c:pt idx="4483">
                  <c:v>788.6</c:v>
                </c:pt>
                <c:pt idx="4484">
                  <c:v>788.7</c:v>
                </c:pt>
                <c:pt idx="4485">
                  <c:v>788.8</c:v>
                </c:pt>
                <c:pt idx="4486">
                  <c:v>788.9</c:v>
                </c:pt>
                <c:pt idx="4487">
                  <c:v>789</c:v>
                </c:pt>
                <c:pt idx="4488">
                  <c:v>789.1</c:v>
                </c:pt>
                <c:pt idx="4489">
                  <c:v>789.2</c:v>
                </c:pt>
                <c:pt idx="4490">
                  <c:v>789.3</c:v>
                </c:pt>
                <c:pt idx="4491">
                  <c:v>789.4</c:v>
                </c:pt>
                <c:pt idx="4492">
                  <c:v>789.5</c:v>
                </c:pt>
                <c:pt idx="4493">
                  <c:v>789.6</c:v>
                </c:pt>
                <c:pt idx="4494">
                  <c:v>789.7</c:v>
                </c:pt>
                <c:pt idx="4495">
                  <c:v>789.8</c:v>
                </c:pt>
                <c:pt idx="4496">
                  <c:v>789.9</c:v>
                </c:pt>
                <c:pt idx="4497">
                  <c:v>790</c:v>
                </c:pt>
                <c:pt idx="4498">
                  <c:v>790.1</c:v>
                </c:pt>
                <c:pt idx="4499">
                  <c:v>790.2</c:v>
                </c:pt>
                <c:pt idx="4500">
                  <c:v>790.3</c:v>
                </c:pt>
                <c:pt idx="4501">
                  <c:v>790.4</c:v>
                </c:pt>
                <c:pt idx="4502">
                  <c:v>790.5</c:v>
                </c:pt>
                <c:pt idx="4503">
                  <c:v>790.6</c:v>
                </c:pt>
                <c:pt idx="4504">
                  <c:v>790.7</c:v>
                </c:pt>
                <c:pt idx="4505">
                  <c:v>790.8</c:v>
                </c:pt>
                <c:pt idx="4506">
                  <c:v>790.9</c:v>
                </c:pt>
                <c:pt idx="4507">
                  <c:v>791</c:v>
                </c:pt>
                <c:pt idx="4508">
                  <c:v>791.1</c:v>
                </c:pt>
                <c:pt idx="4509">
                  <c:v>791.2</c:v>
                </c:pt>
                <c:pt idx="4510">
                  <c:v>791.3</c:v>
                </c:pt>
                <c:pt idx="4511">
                  <c:v>791.4</c:v>
                </c:pt>
                <c:pt idx="4512">
                  <c:v>791.5</c:v>
                </c:pt>
                <c:pt idx="4513">
                  <c:v>791.6</c:v>
                </c:pt>
                <c:pt idx="4514">
                  <c:v>791.7</c:v>
                </c:pt>
                <c:pt idx="4515">
                  <c:v>791.8</c:v>
                </c:pt>
                <c:pt idx="4516">
                  <c:v>791.9</c:v>
                </c:pt>
                <c:pt idx="4517">
                  <c:v>792</c:v>
                </c:pt>
                <c:pt idx="4518">
                  <c:v>792.1</c:v>
                </c:pt>
                <c:pt idx="4519">
                  <c:v>792.2</c:v>
                </c:pt>
                <c:pt idx="4520">
                  <c:v>792.3</c:v>
                </c:pt>
                <c:pt idx="4521">
                  <c:v>792.4</c:v>
                </c:pt>
                <c:pt idx="4522">
                  <c:v>792.5</c:v>
                </c:pt>
                <c:pt idx="4523">
                  <c:v>792.6</c:v>
                </c:pt>
                <c:pt idx="4524">
                  <c:v>792.7</c:v>
                </c:pt>
                <c:pt idx="4525">
                  <c:v>792.8</c:v>
                </c:pt>
                <c:pt idx="4526">
                  <c:v>792.9</c:v>
                </c:pt>
                <c:pt idx="4527">
                  <c:v>793</c:v>
                </c:pt>
                <c:pt idx="4528">
                  <c:v>793.1</c:v>
                </c:pt>
                <c:pt idx="4529">
                  <c:v>793.2</c:v>
                </c:pt>
                <c:pt idx="4530">
                  <c:v>793.3</c:v>
                </c:pt>
                <c:pt idx="4531">
                  <c:v>793.4</c:v>
                </c:pt>
                <c:pt idx="4532">
                  <c:v>793.5</c:v>
                </c:pt>
                <c:pt idx="4533">
                  <c:v>793.6</c:v>
                </c:pt>
                <c:pt idx="4534">
                  <c:v>793.7</c:v>
                </c:pt>
                <c:pt idx="4535">
                  <c:v>793.8</c:v>
                </c:pt>
                <c:pt idx="4536">
                  <c:v>793.9</c:v>
                </c:pt>
                <c:pt idx="4537">
                  <c:v>794</c:v>
                </c:pt>
                <c:pt idx="4538">
                  <c:v>794.1</c:v>
                </c:pt>
                <c:pt idx="4539">
                  <c:v>794.2</c:v>
                </c:pt>
                <c:pt idx="4540">
                  <c:v>794.3</c:v>
                </c:pt>
                <c:pt idx="4541">
                  <c:v>794.4</c:v>
                </c:pt>
                <c:pt idx="4542">
                  <c:v>794.5</c:v>
                </c:pt>
                <c:pt idx="4543">
                  <c:v>794.6</c:v>
                </c:pt>
                <c:pt idx="4544">
                  <c:v>794.7</c:v>
                </c:pt>
                <c:pt idx="4545">
                  <c:v>794.8</c:v>
                </c:pt>
                <c:pt idx="4546">
                  <c:v>794.9</c:v>
                </c:pt>
                <c:pt idx="4547">
                  <c:v>795</c:v>
                </c:pt>
                <c:pt idx="4548">
                  <c:v>795.1</c:v>
                </c:pt>
                <c:pt idx="4549">
                  <c:v>795.2</c:v>
                </c:pt>
                <c:pt idx="4550">
                  <c:v>795.3</c:v>
                </c:pt>
                <c:pt idx="4551">
                  <c:v>795.4</c:v>
                </c:pt>
                <c:pt idx="4552">
                  <c:v>795.5</c:v>
                </c:pt>
                <c:pt idx="4553">
                  <c:v>795.6</c:v>
                </c:pt>
                <c:pt idx="4554">
                  <c:v>795.7</c:v>
                </c:pt>
                <c:pt idx="4555">
                  <c:v>795.8</c:v>
                </c:pt>
                <c:pt idx="4556">
                  <c:v>795.9</c:v>
                </c:pt>
                <c:pt idx="4557">
                  <c:v>796</c:v>
                </c:pt>
                <c:pt idx="4558">
                  <c:v>796.1</c:v>
                </c:pt>
                <c:pt idx="4559">
                  <c:v>796.2</c:v>
                </c:pt>
                <c:pt idx="4560">
                  <c:v>796.3</c:v>
                </c:pt>
                <c:pt idx="4561">
                  <c:v>796.4</c:v>
                </c:pt>
                <c:pt idx="4562">
                  <c:v>796.5</c:v>
                </c:pt>
                <c:pt idx="4563">
                  <c:v>796.6</c:v>
                </c:pt>
                <c:pt idx="4564">
                  <c:v>796.7</c:v>
                </c:pt>
                <c:pt idx="4565">
                  <c:v>796.8</c:v>
                </c:pt>
                <c:pt idx="4566">
                  <c:v>796.9</c:v>
                </c:pt>
                <c:pt idx="4567">
                  <c:v>797</c:v>
                </c:pt>
                <c:pt idx="4568">
                  <c:v>797.1</c:v>
                </c:pt>
                <c:pt idx="4569">
                  <c:v>797.2</c:v>
                </c:pt>
                <c:pt idx="4570">
                  <c:v>797.3</c:v>
                </c:pt>
                <c:pt idx="4571">
                  <c:v>797.4</c:v>
                </c:pt>
                <c:pt idx="4572">
                  <c:v>797.5</c:v>
                </c:pt>
                <c:pt idx="4573">
                  <c:v>797.6</c:v>
                </c:pt>
                <c:pt idx="4574">
                  <c:v>797.7</c:v>
                </c:pt>
                <c:pt idx="4575">
                  <c:v>797.8</c:v>
                </c:pt>
                <c:pt idx="4576">
                  <c:v>797.9</c:v>
                </c:pt>
                <c:pt idx="4577">
                  <c:v>798</c:v>
                </c:pt>
                <c:pt idx="4578">
                  <c:v>798.1</c:v>
                </c:pt>
                <c:pt idx="4579">
                  <c:v>798.2</c:v>
                </c:pt>
                <c:pt idx="4580">
                  <c:v>798.3</c:v>
                </c:pt>
                <c:pt idx="4581">
                  <c:v>798.4</c:v>
                </c:pt>
                <c:pt idx="4582">
                  <c:v>798.5</c:v>
                </c:pt>
                <c:pt idx="4583">
                  <c:v>798.6</c:v>
                </c:pt>
                <c:pt idx="4584">
                  <c:v>798.7</c:v>
                </c:pt>
                <c:pt idx="4585">
                  <c:v>798.8</c:v>
                </c:pt>
                <c:pt idx="4586">
                  <c:v>798.9</c:v>
                </c:pt>
                <c:pt idx="4587">
                  <c:v>799</c:v>
                </c:pt>
                <c:pt idx="4588">
                  <c:v>799.1</c:v>
                </c:pt>
                <c:pt idx="4589">
                  <c:v>799.2</c:v>
                </c:pt>
                <c:pt idx="4590">
                  <c:v>799.3</c:v>
                </c:pt>
                <c:pt idx="4591">
                  <c:v>799.4</c:v>
                </c:pt>
                <c:pt idx="4592">
                  <c:v>799.5</c:v>
                </c:pt>
                <c:pt idx="4593">
                  <c:v>799.6</c:v>
                </c:pt>
                <c:pt idx="4594">
                  <c:v>799.7</c:v>
                </c:pt>
                <c:pt idx="4595">
                  <c:v>799.8</c:v>
                </c:pt>
                <c:pt idx="4596">
                  <c:v>799.9</c:v>
                </c:pt>
                <c:pt idx="4597">
                  <c:v>800</c:v>
                </c:pt>
                <c:pt idx="4598">
                  <c:v>800.1</c:v>
                </c:pt>
                <c:pt idx="4599">
                  <c:v>800.2</c:v>
                </c:pt>
                <c:pt idx="4600">
                  <c:v>800.3</c:v>
                </c:pt>
                <c:pt idx="4601">
                  <c:v>800.4</c:v>
                </c:pt>
                <c:pt idx="4602">
                  <c:v>800.5</c:v>
                </c:pt>
                <c:pt idx="4603">
                  <c:v>800.6</c:v>
                </c:pt>
                <c:pt idx="4604">
                  <c:v>800.7</c:v>
                </c:pt>
                <c:pt idx="4605">
                  <c:v>800.8</c:v>
                </c:pt>
                <c:pt idx="4606">
                  <c:v>800.9</c:v>
                </c:pt>
                <c:pt idx="4607">
                  <c:v>801</c:v>
                </c:pt>
                <c:pt idx="4608">
                  <c:v>801.1</c:v>
                </c:pt>
                <c:pt idx="4609">
                  <c:v>801.2</c:v>
                </c:pt>
                <c:pt idx="4610">
                  <c:v>801.3</c:v>
                </c:pt>
                <c:pt idx="4611">
                  <c:v>801.4</c:v>
                </c:pt>
                <c:pt idx="4612">
                  <c:v>801.5</c:v>
                </c:pt>
                <c:pt idx="4613">
                  <c:v>801.6</c:v>
                </c:pt>
                <c:pt idx="4614">
                  <c:v>801.7</c:v>
                </c:pt>
                <c:pt idx="4615">
                  <c:v>801.8</c:v>
                </c:pt>
                <c:pt idx="4616">
                  <c:v>801.9</c:v>
                </c:pt>
                <c:pt idx="4617">
                  <c:v>802</c:v>
                </c:pt>
                <c:pt idx="4618">
                  <c:v>802.1</c:v>
                </c:pt>
                <c:pt idx="4619">
                  <c:v>802.2</c:v>
                </c:pt>
                <c:pt idx="4620">
                  <c:v>802.3</c:v>
                </c:pt>
                <c:pt idx="4621">
                  <c:v>802.4</c:v>
                </c:pt>
                <c:pt idx="4622">
                  <c:v>802.5</c:v>
                </c:pt>
                <c:pt idx="4623">
                  <c:v>802.6</c:v>
                </c:pt>
                <c:pt idx="4624">
                  <c:v>802.7</c:v>
                </c:pt>
                <c:pt idx="4625">
                  <c:v>802.8</c:v>
                </c:pt>
                <c:pt idx="4626">
                  <c:v>802.9</c:v>
                </c:pt>
                <c:pt idx="4627">
                  <c:v>803</c:v>
                </c:pt>
                <c:pt idx="4628">
                  <c:v>803.1</c:v>
                </c:pt>
                <c:pt idx="4629">
                  <c:v>803.2</c:v>
                </c:pt>
                <c:pt idx="4630">
                  <c:v>803.3</c:v>
                </c:pt>
                <c:pt idx="4631">
                  <c:v>803.4</c:v>
                </c:pt>
                <c:pt idx="4632">
                  <c:v>803.5</c:v>
                </c:pt>
                <c:pt idx="4633">
                  <c:v>803.6</c:v>
                </c:pt>
                <c:pt idx="4634">
                  <c:v>803.7</c:v>
                </c:pt>
                <c:pt idx="4635">
                  <c:v>803.8</c:v>
                </c:pt>
                <c:pt idx="4636">
                  <c:v>803.9</c:v>
                </c:pt>
                <c:pt idx="4637">
                  <c:v>804</c:v>
                </c:pt>
                <c:pt idx="4638">
                  <c:v>804.1</c:v>
                </c:pt>
                <c:pt idx="4639">
                  <c:v>804.2</c:v>
                </c:pt>
                <c:pt idx="4640">
                  <c:v>804.3</c:v>
                </c:pt>
                <c:pt idx="4641">
                  <c:v>804.4</c:v>
                </c:pt>
                <c:pt idx="4642">
                  <c:v>804.5</c:v>
                </c:pt>
                <c:pt idx="4643">
                  <c:v>804.6</c:v>
                </c:pt>
                <c:pt idx="4644">
                  <c:v>804.7</c:v>
                </c:pt>
                <c:pt idx="4645">
                  <c:v>804.8</c:v>
                </c:pt>
                <c:pt idx="4646">
                  <c:v>804.9</c:v>
                </c:pt>
                <c:pt idx="4647">
                  <c:v>805</c:v>
                </c:pt>
                <c:pt idx="4648">
                  <c:v>805.1</c:v>
                </c:pt>
                <c:pt idx="4649">
                  <c:v>805.2</c:v>
                </c:pt>
                <c:pt idx="4650">
                  <c:v>805.3</c:v>
                </c:pt>
                <c:pt idx="4651">
                  <c:v>805.4</c:v>
                </c:pt>
                <c:pt idx="4652">
                  <c:v>805.5</c:v>
                </c:pt>
                <c:pt idx="4653">
                  <c:v>805.6</c:v>
                </c:pt>
                <c:pt idx="4654">
                  <c:v>805.7</c:v>
                </c:pt>
                <c:pt idx="4655">
                  <c:v>805.8</c:v>
                </c:pt>
                <c:pt idx="4656">
                  <c:v>805.9</c:v>
                </c:pt>
                <c:pt idx="4657">
                  <c:v>806</c:v>
                </c:pt>
                <c:pt idx="4658">
                  <c:v>806.1</c:v>
                </c:pt>
                <c:pt idx="4659">
                  <c:v>806.2</c:v>
                </c:pt>
                <c:pt idx="4660">
                  <c:v>806.3</c:v>
                </c:pt>
                <c:pt idx="4661">
                  <c:v>806.4</c:v>
                </c:pt>
                <c:pt idx="4662">
                  <c:v>806.5</c:v>
                </c:pt>
                <c:pt idx="4663">
                  <c:v>806.6</c:v>
                </c:pt>
                <c:pt idx="4664">
                  <c:v>806.7</c:v>
                </c:pt>
                <c:pt idx="4665">
                  <c:v>806.8</c:v>
                </c:pt>
                <c:pt idx="4666">
                  <c:v>806.9</c:v>
                </c:pt>
                <c:pt idx="4667">
                  <c:v>807</c:v>
                </c:pt>
                <c:pt idx="4668">
                  <c:v>807.1</c:v>
                </c:pt>
                <c:pt idx="4669">
                  <c:v>807.2</c:v>
                </c:pt>
                <c:pt idx="4670">
                  <c:v>807.3</c:v>
                </c:pt>
                <c:pt idx="4671">
                  <c:v>807.4</c:v>
                </c:pt>
                <c:pt idx="4672">
                  <c:v>807.5</c:v>
                </c:pt>
                <c:pt idx="4673">
                  <c:v>807.6</c:v>
                </c:pt>
                <c:pt idx="4674">
                  <c:v>807.7</c:v>
                </c:pt>
                <c:pt idx="4675">
                  <c:v>807.8</c:v>
                </c:pt>
                <c:pt idx="4676">
                  <c:v>807.9</c:v>
                </c:pt>
                <c:pt idx="4677">
                  <c:v>808</c:v>
                </c:pt>
                <c:pt idx="4678">
                  <c:v>808.1</c:v>
                </c:pt>
                <c:pt idx="4679">
                  <c:v>808.2</c:v>
                </c:pt>
                <c:pt idx="4680">
                  <c:v>808.3</c:v>
                </c:pt>
                <c:pt idx="4681">
                  <c:v>808.4</c:v>
                </c:pt>
                <c:pt idx="4682">
                  <c:v>808.5</c:v>
                </c:pt>
                <c:pt idx="4683">
                  <c:v>808.6</c:v>
                </c:pt>
                <c:pt idx="4684">
                  <c:v>808.7</c:v>
                </c:pt>
                <c:pt idx="4685">
                  <c:v>808.8</c:v>
                </c:pt>
                <c:pt idx="4686">
                  <c:v>808.9</c:v>
                </c:pt>
                <c:pt idx="4687">
                  <c:v>809</c:v>
                </c:pt>
                <c:pt idx="4688">
                  <c:v>809.1</c:v>
                </c:pt>
                <c:pt idx="4689">
                  <c:v>809.2</c:v>
                </c:pt>
                <c:pt idx="4690">
                  <c:v>809.3</c:v>
                </c:pt>
                <c:pt idx="4691">
                  <c:v>809.4</c:v>
                </c:pt>
                <c:pt idx="4692">
                  <c:v>809.5</c:v>
                </c:pt>
                <c:pt idx="4693">
                  <c:v>809.6</c:v>
                </c:pt>
                <c:pt idx="4694">
                  <c:v>809.7</c:v>
                </c:pt>
                <c:pt idx="4695">
                  <c:v>809.8</c:v>
                </c:pt>
                <c:pt idx="4696">
                  <c:v>809.9</c:v>
                </c:pt>
                <c:pt idx="4697">
                  <c:v>810</c:v>
                </c:pt>
                <c:pt idx="4698">
                  <c:v>810.1</c:v>
                </c:pt>
                <c:pt idx="4699">
                  <c:v>810.2</c:v>
                </c:pt>
                <c:pt idx="4700">
                  <c:v>810.3</c:v>
                </c:pt>
                <c:pt idx="4701">
                  <c:v>810.4</c:v>
                </c:pt>
                <c:pt idx="4702">
                  <c:v>810.5</c:v>
                </c:pt>
                <c:pt idx="4703">
                  <c:v>810.6</c:v>
                </c:pt>
                <c:pt idx="4704">
                  <c:v>810.7</c:v>
                </c:pt>
                <c:pt idx="4705">
                  <c:v>810.8</c:v>
                </c:pt>
                <c:pt idx="4706">
                  <c:v>810.9</c:v>
                </c:pt>
                <c:pt idx="4707">
                  <c:v>811</c:v>
                </c:pt>
                <c:pt idx="4708">
                  <c:v>811.1</c:v>
                </c:pt>
                <c:pt idx="4709">
                  <c:v>811.2</c:v>
                </c:pt>
                <c:pt idx="4710">
                  <c:v>811.3</c:v>
                </c:pt>
                <c:pt idx="4711">
                  <c:v>811.4</c:v>
                </c:pt>
                <c:pt idx="4712">
                  <c:v>811.5</c:v>
                </c:pt>
                <c:pt idx="4713">
                  <c:v>811.6</c:v>
                </c:pt>
                <c:pt idx="4714">
                  <c:v>811.7</c:v>
                </c:pt>
                <c:pt idx="4715">
                  <c:v>811.8</c:v>
                </c:pt>
                <c:pt idx="4716">
                  <c:v>811.9</c:v>
                </c:pt>
                <c:pt idx="4717">
                  <c:v>812</c:v>
                </c:pt>
                <c:pt idx="4718">
                  <c:v>812.1</c:v>
                </c:pt>
                <c:pt idx="4719">
                  <c:v>812.2</c:v>
                </c:pt>
                <c:pt idx="4720">
                  <c:v>812.3</c:v>
                </c:pt>
                <c:pt idx="4721">
                  <c:v>812.4</c:v>
                </c:pt>
                <c:pt idx="4722">
                  <c:v>812.5</c:v>
                </c:pt>
                <c:pt idx="4723">
                  <c:v>812.6</c:v>
                </c:pt>
                <c:pt idx="4724">
                  <c:v>812.7</c:v>
                </c:pt>
                <c:pt idx="4725">
                  <c:v>812.8</c:v>
                </c:pt>
                <c:pt idx="4726">
                  <c:v>812.9</c:v>
                </c:pt>
                <c:pt idx="4727">
                  <c:v>813</c:v>
                </c:pt>
                <c:pt idx="4728">
                  <c:v>813.1</c:v>
                </c:pt>
                <c:pt idx="4729">
                  <c:v>813.2</c:v>
                </c:pt>
                <c:pt idx="4730">
                  <c:v>813.3</c:v>
                </c:pt>
                <c:pt idx="4731">
                  <c:v>813.4</c:v>
                </c:pt>
                <c:pt idx="4732">
                  <c:v>813.5</c:v>
                </c:pt>
                <c:pt idx="4733">
                  <c:v>813.6</c:v>
                </c:pt>
                <c:pt idx="4734">
                  <c:v>813.7</c:v>
                </c:pt>
                <c:pt idx="4735">
                  <c:v>813.8</c:v>
                </c:pt>
                <c:pt idx="4736">
                  <c:v>813.9</c:v>
                </c:pt>
                <c:pt idx="4737">
                  <c:v>814</c:v>
                </c:pt>
                <c:pt idx="4738">
                  <c:v>814.1</c:v>
                </c:pt>
                <c:pt idx="4739">
                  <c:v>814.2</c:v>
                </c:pt>
                <c:pt idx="4740">
                  <c:v>814.3</c:v>
                </c:pt>
                <c:pt idx="4741">
                  <c:v>814.4</c:v>
                </c:pt>
                <c:pt idx="4742">
                  <c:v>814.5</c:v>
                </c:pt>
                <c:pt idx="4743">
                  <c:v>814.6</c:v>
                </c:pt>
                <c:pt idx="4744">
                  <c:v>814.7</c:v>
                </c:pt>
                <c:pt idx="4745">
                  <c:v>814.8</c:v>
                </c:pt>
                <c:pt idx="4746">
                  <c:v>814.9</c:v>
                </c:pt>
                <c:pt idx="4747">
                  <c:v>815</c:v>
                </c:pt>
                <c:pt idx="4748">
                  <c:v>815.1</c:v>
                </c:pt>
                <c:pt idx="4749">
                  <c:v>815.2</c:v>
                </c:pt>
                <c:pt idx="4750">
                  <c:v>815.3</c:v>
                </c:pt>
                <c:pt idx="4751">
                  <c:v>815.4</c:v>
                </c:pt>
                <c:pt idx="4752">
                  <c:v>815.5</c:v>
                </c:pt>
                <c:pt idx="4753">
                  <c:v>815.6</c:v>
                </c:pt>
                <c:pt idx="4754">
                  <c:v>815.7</c:v>
                </c:pt>
                <c:pt idx="4755">
                  <c:v>815.8</c:v>
                </c:pt>
                <c:pt idx="4756">
                  <c:v>815.9</c:v>
                </c:pt>
                <c:pt idx="4757">
                  <c:v>816</c:v>
                </c:pt>
                <c:pt idx="4758">
                  <c:v>816.1</c:v>
                </c:pt>
                <c:pt idx="4759">
                  <c:v>816.2</c:v>
                </c:pt>
                <c:pt idx="4760">
                  <c:v>816.3</c:v>
                </c:pt>
                <c:pt idx="4761">
                  <c:v>816.4</c:v>
                </c:pt>
                <c:pt idx="4762">
                  <c:v>816.5</c:v>
                </c:pt>
                <c:pt idx="4763">
                  <c:v>816.6</c:v>
                </c:pt>
                <c:pt idx="4764">
                  <c:v>816.7</c:v>
                </c:pt>
                <c:pt idx="4765">
                  <c:v>816.8</c:v>
                </c:pt>
                <c:pt idx="4766">
                  <c:v>816.9</c:v>
                </c:pt>
                <c:pt idx="4767">
                  <c:v>817</c:v>
                </c:pt>
                <c:pt idx="4768">
                  <c:v>817.1</c:v>
                </c:pt>
                <c:pt idx="4769">
                  <c:v>817.2</c:v>
                </c:pt>
                <c:pt idx="4770">
                  <c:v>817.3</c:v>
                </c:pt>
                <c:pt idx="4771">
                  <c:v>817.4</c:v>
                </c:pt>
                <c:pt idx="4772">
                  <c:v>817.5</c:v>
                </c:pt>
                <c:pt idx="4773">
                  <c:v>817.6</c:v>
                </c:pt>
                <c:pt idx="4774">
                  <c:v>817.7</c:v>
                </c:pt>
                <c:pt idx="4775">
                  <c:v>817.8</c:v>
                </c:pt>
                <c:pt idx="4776">
                  <c:v>817.9</c:v>
                </c:pt>
                <c:pt idx="4777">
                  <c:v>818</c:v>
                </c:pt>
                <c:pt idx="4778">
                  <c:v>818.1</c:v>
                </c:pt>
                <c:pt idx="4779">
                  <c:v>818.2</c:v>
                </c:pt>
                <c:pt idx="4780">
                  <c:v>818.3</c:v>
                </c:pt>
                <c:pt idx="4781">
                  <c:v>818.4</c:v>
                </c:pt>
                <c:pt idx="4782">
                  <c:v>818.5</c:v>
                </c:pt>
                <c:pt idx="4783">
                  <c:v>818.6</c:v>
                </c:pt>
                <c:pt idx="4784">
                  <c:v>818.7</c:v>
                </c:pt>
                <c:pt idx="4785">
                  <c:v>818.8</c:v>
                </c:pt>
                <c:pt idx="4786">
                  <c:v>818.9</c:v>
                </c:pt>
                <c:pt idx="4787">
                  <c:v>819</c:v>
                </c:pt>
                <c:pt idx="4788">
                  <c:v>819.1</c:v>
                </c:pt>
                <c:pt idx="4789">
                  <c:v>819.2</c:v>
                </c:pt>
                <c:pt idx="4790">
                  <c:v>819.3</c:v>
                </c:pt>
                <c:pt idx="4791">
                  <c:v>819.4</c:v>
                </c:pt>
                <c:pt idx="4792">
                  <c:v>819.5</c:v>
                </c:pt>
                <c:pt idx="4793">
                  <c:v>819.6</c:v>
                </c:pt>
                <c:pt idx="4794">
                  <c:v>819.7</c:v>
                </c:pt>
                <c:pt idx="4795">
                  <c:v>819.8</c:v>
                </c:pt>
                <c:pt idx="4796">
                  <c:v>819.9</c:v>
                </c:pt>
                <c:pt idx="4797">
                  <c:v>820</c:v>
                </c:pt>
                <c:pt idx="4798">
                  <c:v>820.1</c:v>
                </c:pt>
                <c:pt idx="4799">
                  <c:v>820.2</c:v>
                </c:pt>
                <c:pt idx="4800">
                  <c:v>820.3</c:v>
                </c:pt>
                <c:pt idx="4801">
                  <c:v>820.4</c:v>
                </c:pt>
                <c:pt idx="4802">
                  <c:v>820.5</c:v>
                </c:pt>
                <c:pt idx="4803">
                  <c:v>820.6</c:v>
                </c:pt>
                <c:pt idx="4804">
                  <c:v>820.7</c:v>
                </c:pt>
                <c:pt idx="4805">
                  <c:v>820.8</c:v>
                </c:pt>
                <c:pt idx="4806">
                  <c:v>820.9</c:v>
                </c:pt>
                <c:pt idx="4807">
                  <c:v>821</c:v>
                </c:pt>
                <c:pt idx="4808">
                  <c:v>821.1</c:v>
                </c:pt>
                <c:pt idx="4809">
                  <c:v>821.2</c:v>
                </c:pt>
                <c:pt idx="4810">
                  <c:v>821.3</c:v>
                </c:pt>
                <c:pt idx="4811">
                  <c:v>821.4</c:v>
                </c:pt>
                <c:pt idx="4812">
                  <c:v>821.5</c:v>
                </c:pt>
                <c:pt idx="4813">
                  <c:v>821.6</c:v>
                </c:pt>
                <c:pt idx="4814">
                  <c:v>821.7</c:v>
                </c:pt>
                <c:pt idx="4815">
                  <c:v>821.8</c:v>
                </c:pt>
                <c:pt idx="4816">
                  <c:v>821.9</c:v>
                </c:pt>
                <c:pt idx="4817">
                  <c:v>822</c:v>
                </c:pt>
                <c:pt idx="4818">
                  <c:v>822.1</c:v>
                </c:pt>
                <c:pt idx="4819">
                  <c:v>822.2</c:v>
                </c:pt>
                <c:pt idx="4820">
                  <c:v>822.3</c:v>
                </c:pt>
                <c:pt idx="4821">
                  <c:v>822.4</c:v>
                </c:pt>
                <c:pt idx="4822">
                  <c:v>822.5</c:v>
                </c:pt>
                <c:pt idx="4823">
                  <c:v>822.6</c:v>
                </c:pt>
                <c:pt idx="4824">
                  <c:v>822.7</c:v>
                </c:pt>
                <c:pt idx="4825">
                  <c:v>822.8</c:v>
                </c:pt>
                <c:pt idx="4826">
                  <c:v>822.9</c:v>
                </c:pt>
                <c:pt idx="4827">
                  <c:v>823</c:v>
                </c:pt>
                <c:pt idx="4828">
                  <c:v>823.1</c:v>
                </c:pt>
                <c:pt idx="4829">
                  <c:v>823.2</c:v>
                </c:pt>
                <c:pt idx="4830">
                  <c:v>823.3</c:v>
                </c:pt>
                <c:pt idx="4831">
                  <c:v>823.4</c:v>
                </c:pt>
                <c:pt idx="4832">
                  <c:v>823.5</c:v>
                </c:pt>
                <c:pt idx="4833">
                  <c:v>823.6</c:v>
                </c:pt>
                <c:pt idx="4834">
                  <c:v>823.7</c:v>
                </c:pt>
                <c:pt idx="4835">
                  <c:v>823.8</c:v>
                </c:pt>
                <c:pt idx="4836">
                  <c:v>823.9</c:v>
                </c:pt>
                <c:pt idx="4837">
                  <c:v>824</c:v>
                </c:pt>
                <c:pt idx="4838">
                  <c:v>824.1</c:v>
                </c:pt>
                <c:pt idx="4839">
                  <c:v>824.2</c:v>
                </c:pt>
                <c:pt idx="4840">
                  <c:v>824.3</c:v>
                </c:pt>
                <c:pt idx="4841">
                  <c:v>824.4</c:v>
                </c:pt>
                <c:pt idx="4842">
                  <c:v>824.5</c:v>
                </c:pt>
                <c:pt idx="4843">
                  <c:v>824.6</c:v>
                </c:pt>
                <c:pt idx="4844">
                  <c:v>824.7</c:v>
                </c:pt>
                <c:pt idx="4845">
                  <c:v>824.8</c:v>
                </c:pt>
                <c:pt idx="4846">
                  <c:v>824.9</c:v>
                </c:pt>
                <c:pt idx="4847">
                  <c:v>825</c:v>
                </c:pt>
                <c:pt idx="4848">
                  <c:v>825.1</c:v>
                </c:pt>
                <c:pt idx="4849">
                  <c:v>825.2</c:v>
                </c:pt>
                <c:pt idx="4850">
                  <c:v>825.3</c:v>
                </c:pt>
                <c:pt idx="4851">
                  <c:v>825.4</c:v>
                </c:pt>
                <c:pt idx="4852">
                  <c:v>825.5</c:v>
                </c:pt>
                <c:pt idx="4853">
                  <c:v>825.6</c:v>
                </c:pt>
                <c:pt idx="4854">
                  <c:v>825.7</c:v>
                </c:pt>
                <c:pt idx="4855">
                  <c:v>825.8</c:v>
                </c:pt>
                <c:pt idx="4856">
                  <c:v>825.9</c:v>
                </c:pt>
                <c:pt idx="4857">
                  <c:v>826</c:v>
                </c:pt>
                <c:pt idx="4858">
                  <c:v>826.1</c:v>
                </c:pt>
                <c:pt idx="4859">
                  <c:v>826.2</c:v>
                </c:pt>
                <c:pt idx="4860">
                  <c:v>826.3</c:v>
                </c:pt>
                <c:pt idx="4861">
                  <c:v>826.4</c:v>
                </c:pt>
                <c:pt idx="4862">
                  <c:v>826.5</c:v>
                </c:pt>
                <c:pt idx="4863">
                  <c:v>826.6</c:v>
                </c:pt>
                <c:pt idx="4864">
                  <c:v>826.7</c:v>
                </c:pt>
                <c:pt idx="4865">
                  <c:v>826.8</c:v>
                </c:pt>
                <c:pt idx="4866">
                  <c:v>826.9</c:v>
                </c:pt>
                <c:pt idx="4867">
                  <c:v>827</c:v>
                </c:pt>
                <c:pt idx="4868">
                  <c:v>827.1</c:v>
                </c:pt>
                <c:pt idx="4869">
                  <c:v>827.2</c:v>
                </c:pt>
                <c:pt idx="4870">
                  <c:v>827.3</c:v>
                </c:pt>
                <c:pt idx="4871">
                  <c:v>827.4</c:v>
                </c:pt>
                <c:pt idx="4872">
                  <c:v>827.5</c:v>
                </c:pt>
                <c:pt idx="4873">
                  <c:v>827.6</c:v>
                </c:pt>
                <c:pt idx="4874">
                  <c:v>827.7</c:v>
                </c:pt>
                <c:pt idx="4875">
                  <c:v>827.8</c:v>
                </c:pt>
                <c:pt idx="4876">
                  <c:v>827.9</c:v>
                </c:pt>
                <c:pt idx="4877">
                  <c:v>828</c:v>
                </c:pt>
                <c:pt idx="4878">
                  <c:v>828.1</c:v>
                </c:pt>
                <c:pt idx="4879">
                  <c:v>828.2</c:v>
                </c:pt>
                <c:pt idx="4880">
                  <c:v>828.3</c:v>
                </c:pt>
                <c:pt idx="4881">
                  <c:v>828.4</c:v>
                </c:pt>
                <c:pt idx="4882">
                  <c:v>828.5</c:v>
                </c:pt>
                <c:pt idx="4883">
                  <c:v>828.6</c:v>
                </c:pt>
                <c:pt idx="4884">
                  <c:v>828.7</c:v>
                </c:pt>
                <c:pt idx="4885">
                  <c:v>828.8</c:v>
                </c:pt>
                <c:pt idx="4886">
                  <c:v>828.9</c:v>
                </c:pt>
                <c:pt idx="4887">
                  <c:v>829</c:v>
                </c:pt>
                <c:pt idx="4888">
                  <c:v>829.1</c:v>
                </c:pt>
                <c:pt idx="4889">
                  <c:v>829.2</c:v>
                </c:pt>
                <c:pt idx="4890">
                  <c:v>829.3</c:v>
                </c:pt>
                <c:pt idx="4891">
                  <c:v>829.4</c:v>
                </c:pt>
                <c:pt idx="4892">
                  <c:v>829.5</c:v>
                </c:pt>
                <c:pt idx="4893">
                  <c:v>829.6</c:v>
                </c:pt>
                <c:pt idx="4894">
                  <c:v>829.7</c:v>
                </c:pt>
                <c:pt idx="4895">
                  <c:v>829.8</c:v>
                </c:pt>
                <c:pt idx="4896">
                  <c:v>829.9</c:v>
                </c:pt>
                <c:pt idx="4897">
                  <c:v>830</c:v>
                </c:pt>
                <c:pt idx="4898">
                  <c:v>830.1</c:v>
                </c:pt>
                <c:pt idx="4899">
                  <c:v>830.2</c:v>
                </c:pt>
                <c:pt idx="4900">
                  <c:v>830.3</c:v>
                </c:pt>
                <c:pt idx="4901">
                  <c:v>830.4</c:v>
                </c:pt>
                <c:pt idx="4902">
                  <c:v>830.5</c:v>
                </c:pt>
                <c:pt idx="4903">
                  <c:v>830.6</c:v>
                </c:pt>
                <c:pt idx="4904">
                  <c:v>830.7</c:v>
                </c:pt>
                <c:pt idx="4905">
                  <c:v>830.8</c:v>
                </c:pt>
                <c:pt idx="4906">
                  <c:v>830.9</c:v>
                </c:pt>
                <c:pt idx="4907">
                  <c:v>831</c:v>
                </c:pt>
                <c:pt idx="4908">
                  <c:v>831.1</c:v>
                </c:pt>
                <c:pt idx="4909">
                  <c:v>831.2</c:v>
                </c:pt>
                <c:pt idx="4910">
                  <c:v>831.3</c:v>
                </c:pt>
                <c:pt idx="4911">
                  <c:v>831.4</c:v>
                </c:pt>
                <c:pt idx="4912">
                  <c:v>831.5</c:v>
                </c:pt>
                <c:pt idx="4913">
                  <c:v>831.6</c:v>
                </c:pt>
                <c:pt idx="4914">
                  <c:v>831.7</c:v>
                </c:pt>
                <c:pt idx="4915">
                  <c:v>831.8</c:v>
                </c:pt>
                <c:pt idx="4916">
                  <c:v>831.9</c:v>
                </c:pt>
                <c:pt idx="4917">
                  <c:v>832</c:v>
                </c:pt>
                <c:pt idx="4918">
                  <c:v>832.1</c:v>
                </c:pt>
                <c:pt idx="4919">
                  <c:v>832.2</c:v>
                </c:pt>
                <c:pt idx="4920">
                  <c:v>832.3</c:v>
                </c:pt>
                <c:pt idx="4921">
                  <c:v>832.4</c:v>
                </c:pt>
                <c:pt idx="4922">
                  <c:v>832.5</c:v>
                </c:pt>
                <c:pt idx="4923">
                  <c:v>832.6</c:v>
                </c:pt>
                <c:pt idx="4924">
                  <c:v>832.7</c:v>
                </c:pt>
                <c:pt idx="4925">
                  <c:v>832.8</c:v>
                </c:pt>
                <c:pt idx="4926">
                  <c:v>832.9</c:v>
                </c:pt>
                <c:pt idx="4927">
                  <c:v>833</c:v>
                </c:pt>
                <c:pt idx="4928">
                  <c:v>833.1</c:v>
                </c:pt>
                <c:pt idx="4929">
                  <c:v>833.2</c:v>
                </c:pt>
                <c:pt idx="4930">
                  <c:v>833.3</c:v>
                </c:pt>
                <c:pt idx="4931">
                  <c:v>833.4</c:v>
                </c:pt>
                <c:pt idx="4932">
                  <c:v>833.5</c:v>
                </c:pt>
                <c:pt idx="4933">
                  <c:v>833.6</c:v>
                </c:pt>
                <c:pt idx="4934">
                  <c:v>833.7</c:v>
                </c:pt>
                <c:pt idx="4935">
                  <c:v>833.8</c:v>
                </c:pt>
                <c:pt idx="4936">
                  <c:v>833.9</c:v>
                </c:pt>
                <c:pt idx="4937">
                  <c:v>834</c:v>
                </c:pt>
                <c:pt idx="4938">
                  <c:v>834.1</c:v>
                </c:pt>
                <c:pt idx="4939">
                  <c:v>834.2</c:v>
                </c:pt>
                <c:pt idx="4940">
                  <c:v>834.3</c:v>
                </c:pt>
                <c:pt idx="4941">
                  <c:v>834.4</c:v>
                </c:pt>
                <c:pt idx="4942">
                  <c:v>834.5</c:v>
                </c:pt>
                <c:pt idx="4943">
                  <c:v>834.6</c:v>
                </c:pt>
                <c:pt idx="4944">
                  <c:v>834.7</c:v>
                </c:pt>
                <c:pt idx="4945">
                  <c:v>834.8</c:v>
                </c:pt>
                <c:pt idx="4946">
                  <c:v>834.9</c:v>
                </c:pt>
                <c:pt idx="4947">
                  <c:v>835</c:v>
                </c:pt>
                <c:pt idx="4948">
                  <c:v>835.1</c:v>
                </c:pt>
                <c:pt idx="4949">
                  <c:v>835.2</c:v>
                </c:pt>
                <c:pt idx="4950">
                  <c:v>835.3</c:v>
                </c:pt>
                <c:pt idx="4951">
                  <c:v>835.4</c:v>
                </c:pt>
                <c:pt idx="4952">
                  <c:v>835.5</c:v>
                </c:pt>
                <c:pt idx="4953">
                  <c:v>835.6</c:v>
                </c:pt>
                <c:pt idx="4954">
                  <c:v>835.7</c:v>
                </c:pt>
                <c:pt idx="4955">
                  <c:v>835.8</c:v>
                </c:pt>
                <c:pt idx="4956">
                  <c:v>835.9</c:v>
                </c:pt>
                <c:pt idx="4957">
                  <c:v>836</c:v>
                </c:pt>
                <c:pt idx="4958">
                  <c:v>836.1</c:v>
                </c:pt>
                <c:pt idx="4959">
                  <c:v>836.2</c:v>
                </c:pt>
                <c:pt idx="4960">
                  <c:v>836.3</c:v>
                </c:pt>
                <c:pt idx="4961">
                  <c:v>836.4</c:v>
                </c:pt>
                <c:pt idx="4962">
                  <c:v>836.5</c:v>
                </c:pt>
                <c:pt idx="4963">
                  <c:v>836.6</c:v>
                </c:pt>
                <c:pt idx="4964">
                  <c:v>836.7</c:v>
                </c:pt>
                <c:pt idx="4965">
                  <c:v>836.8</c:v>
                </c:pt>
                <c:pt idx="4966">
                  <c:v>836.9</c:v>
                </c:pt>
                <c:pt idx="4967">
                  <c:v>837</c:v>
                </c:pt>
                <c:pt idx="4968">
                  <c:v>837.1</c:v>
                </c:pt>
                <c:pt idx="4969">
                  <c:v>837.2</c:v>
                </c:pt>
                <c:pt idx="4970">
                  <c:v>837.3</c:v>
                </c:pt>
                <c:pt idx="4971">
                  <c:v>837.4</c:v>
                </c:pt>
                <c:pt idx="4972">
                  <c:v>837.5</c:v>
                </c:pt>
                <c:pt idx="4973">
                  <c:v>837.6</c:v>
                </c:pt>
                <c:pt idx="4974">
                  <c:v>837.7</c:v>
                </c:pt>
                <c:pt idx="4975">
                  <c:v>837.8</c:v>
                </c:pt>
                <c:pt idx="4976">
                  <c:v>837.9</c:v>
                </c:pt>
                <c:pt idx="4977">
                  <c:v>838</c:v>
                </c:pt>
                <c:pt idx="4978">
                  <c:v>838.1</c:v>
                </c:pt>
                <c:pt idx="4979">
                  <c:v>838.2</c:v>
                </c:pt>
                <c:pt idx="4980">
                  <c:v>838.3</c:v>
                </c:pt>
                <c:pt idx="4981">
                  <c:v>838.4</c:v>
                </c:pt>
                <c:pt idx="4982">
                  <c:v>838.5</c:v>
                </c:pt>
                <c:pt idx="4983">
                  <c:v>838.6</c:v>
                </c:pt>
                <c:pt idx="4984">
                  <c:v>838.7</c:v>
                </c:pt>
                <c:pt idx="4985">
                  <c:v>838.8</c:v>
                </c:pt>
                <c:pt idx="4986">
                  <c:v>838.9</c:v>
                </c:pt>
                <c:pt idx="4987">
                  <c:v>839</c:v>
                </c:pt>
                <c:pt idx="4988">
                  <c:v>839.1</c:v>
                </c:pt>
                <c:pt idx="4989">
                  <c:v>839.2</c:v>
                </c:pt>
                <c:pt idx="4990">
                  <c:v>839.3</c:v>
                </c:pt>
                <c:pt idx="4991">
                  <c:v>839.4</c:v>
                </c:pt>
                <c:pt idx="4992">
                  <c:v>839.5</c:v>
                </c:pt>
                <c:pt idx="4993">
                  <c:v>839.6</c:v>
                </c:pt>
                <c:pt idx="4994">
                  <c:v>839.7</c:v>
                </c:pt>
                <c:pt idx="4995">
                  <c:v>839.8</c:v>
                </c:pt>
                <c:pt idx="4996">
                  <c:v>839.9</c:v>
                </c:pt>
                <c:pt idx="4997">
                  <c:v>840</c:v>
                </c:pt>
                <c:pt idx="4998">
                  <c:v>840.1</c:v>
                </c:pt>
                <c:pt idx="4999">
                  <c:v>840.2</c:v>
                </c:pt>
                <c:pt idx="5000">
                  <c:v>840.3</c:v>
                </c:pt>
                <c:pt idx="5001">
                  <c:v>840.4</c:v>
                </c:pt>
                <c:pt idx="5002">
                  <c:v>840.5</c:v>
                </c:pt>
                <c:pt idx="5003">
                  <c:v>840.6</c:v>
                </c:pt>
                <c:pt idx="5004">
                  <c:v>840.7</c:v>
                </c:pt>
                <c:pt idx="5005">
                  <c:v>840.8</c:v>
                </c:pt>
                <c:pt idx="5006">
                  <c:v>840.9</c:v>
                </c:pt>
                <c:pt idx="5007">
                  <c:v>841</c:v>
                </c:pt>
                <c:pt idx="5008">
                  <c:v>841.1</c:v>
                </c:pt>
                <c:pt idx="5009">
                  <c:v>841.2</c:v>
                </c:pt>
                <c:pt idx="5010">
                  <c:v>841.3</c:v>
                </c:pt>
                <c:pt idx="5011">
                  <c:v>841.4</c:v>
                </c:pt>
                <c:pt idx="5012">
                  <c:v>841.5</c:v>
                </c:pt>
                <c:pt idx="5013">
                  <c:v>841.6</c:v>
                </c:pt>
                <c:pt idx="5014">
                  <c:v>841.7</c:v>
                </c:pt>
                <c:pt idx="5015">
                  <c:v>841.8</c:v>
                </c:pt>
                <c:pt idx="5016">
                  <c:v>841.9</c:v>
                </c:pt>
                <c:pt idx="5017">
                  <c:v>842</c:v>
                </c:pt>
                <c:pt idx="5018">
                  <c:v>842.1</c:v>
                </c:pt>
                <c:pt idx="5019">
                  <c:v>842.2</c:v>
                </c:pt>
                <c:pt idx="5020">
                  <c:v>842.3</c:v>
                </c:pt>
                <c:pt idx="5021">
                  <c:v>842.4</c:v>
                </c:pt>
                <c:pt idx="5022">
                  <c:v>842.5</c:v>
                </c:pt>
                <c:pt idx="5023">
                  <c:v>842.6</c:v>
                </c:pt>
                <c:pt idx="5024">
                  <c:v>842.7</c:v>
                </c:pt>
                <c:pt idx="5025">
                  <c:v>842.8</c:v>
                </c:pt>
                <c:pt idx="5026">
                  <c:v>842.9</c:v>
                </c:pt>
                <c:pt idx="5027">
                  <c:v>843</c:v>
                </c:pt>
                <c:pt idx="5028">
                  <c:v>843.1</c:v>
                </c:pt>
                <c:pt idx="5029">
                  <c:v>843.2</c:v>
                </c:pt>
                <c:pt idx="5030">
                  <c:v>843.3</c:v>
                </c:pt>
                <c:pt idx="5031">
                  <c:v>843.4</c:v>
                </c:pt>
                <c:pt idx="5032">
                  <c:v>843.5</c:v>
                </c:pt>
                <c:pt idx="5033">
                  <c:v>843.6</c:v>
                </c:pt>
                <c:pt idx="5034">
                  <c:v>843.7</c:v>
                </c:pt>
                <c:pt idx="5035">
                  <c:v>843.8</c:v>
                </c:pt>
                <c:pt idx="5036">
                  <c:v>843.9</c:v>
                </c:pt>
                <c:pt idx="5037">
                  <c:v>844</c:v>
                </c:pt>
                <c:pt idx="5038">
                  <c:v>844.1</c:v>
                </c:pt>
                <c:pt idx="5039">
                  <c:v>844.2</c:v>
                </c:pt>
                <c:pt idx="5040">
                  <c:v>844.3</c:v>
                </c:pt>
                <c:pt idx="5041">
                  <c:v>844.4</c:v>
                </c:pt>
                <c:pt idx="5042">
                  <c:v>844.5</c:v>
                </c:pt>
                <c:pt idx="5043">
                  <c:v>844.6</c:v>
                </c:pt>
                <c:pt idx="5044">
                  <c:v>844.7</c:v>
                </c:pt>
                <c:pt idx="5045">
                  <c:v>844.8</c:v>
                </c:pt>
                <c:pt idx="5046">
                  <c:v>844.9</c:v>
                </c:pt>
                <c:pt idx="5047">
                  <c:v>845</c:v>
                </c:pt>
                <c:pt idx="5048">
                  <c:v>845.1</c:v>
                </c:pt>
                <c:pt idx="5049">
                  <c:v>845.2</c:v>
                </c:pt>
                <c:pt idx="5050">
                  <c:v>845.3</c:v>
                </c:pt>
                <c:pt idx="5051">
                  <c:v>845.4</c:v>
                </c:pt>
                <c:pt idx="5052">
                  <c:v>845.5</c:v>
                </c:pt>
                <c:pt idx="5053">
                  <c:v>845.6</c:v>
                </c:pt>
                <c:pt idx="5054">
                  <c:v>845.7</c:v>
                </c:pt>
                <c:pt idx="5055">
                  <c:v>845.8</c:v>
                </c:pt>
                <c:pt idx="5056">
                  <c:v>845.9</c:v>
                </c:pt>
                <c:pt idx="5057">
                  <c:v>846</c:v>
                </c:pt>
                <c:pt idx="5058">
                  <c:v>846.1</c:v>
                </c:pt>
                <c:pt idx="5059">
                  <c:v>846.2</c:v>
                </c:pt>
                <c:pt idx="5060">
                  <c:v>846.3</c:v>
                </c:pt>
                <c:pt idx="5061">
                  <c:v>846.4</c:v>
                </c:pt>
                <c:pt idx="5062">
                  <c:v>846.5</c:v>
                </c:pt>
                <c:pt idx="5063">
                  <c:v>846.6</c:v>
                </c:pt>
                <c:pt idx="5064">
                  <c:v>846.7</c:v>
                </c:pt>
                <c:pt idx="5065">
                  <c:v>846.8</c:v>
                </c:pt>
                <c:pt idx="5066">
                  <c:v>846.9</c:v>
                </c:pt>
                <c:pt idx="5067">
                  <c:v>847</c:v>
                </c:pt>
                <c:pt idx="5068">
                  <c:v>847.1</c:v>
                </c:pt>
                <c:pt idx="5069">
                  <c:v>847.2</c:v>
                </c:pt>
                <c:pt idx="5070">
                  <c:v>847.3</c:v>
                </c:pt>
                <c:pt idx="5071">
                  <c:v>847.4</c:v>
                </c:pt>
                <c:pt idx="5072">
                  <c:v>847.5</c:v>
                </c:pt>
                <c:pt idx="5073">
                  <c:v>847.6</c:v>
                </c:pt>
                <c:pt idx="5074">
                  <c:v>847.7</c:v>
                </c:pt>
                <c:pt idx="5075">
                  <c:v>847.8</c:v>
                </c:pt>
                <c:pt idx="5076">
                  <c:v>847.9</c:v>
                </c:pt>
                <c:pt idx="5077">
                  <c:v>848</c:v>
                </c:pt>
                <c:pt idx="5078">
                  <c:v>848.1</c:v>
                </c:pt>
                <c:pt idx="5079">
                  <c:v>848.2</c:v>
                </c:pt>
                <c:pt idx="5080">
                  <c:v>848.3</c:v>
                </c:pt>
                <c:pt idx="5081">
                  <c:v>848.4</c:v>
                </c:pt>
                <c:pt idx="5082">
                  <c:v>848.5</c:v>
                </c:pt>
                <c:pt idx="5083">
                  <c:v>848.6</c:v>
                </c:pt>
                <c:pt idx="5084">
                  <c:v>848.7</c:v>
                </c:pt>
                <c:pt idx="5085">
                  <c:v>848.8</c:v>
                </c:pt>
                <c:pt idx="5086">
                  <c:v>848.9</c:v>
                </c:pt>
                <c:pt idx="5087">
                  <c:v>849</c:v>
                </c:pt>
                <c:pt idx="5088">
                  <c:v>849.1</c:v>
                </c:pt>
                <c:pt idx="5089">
                  <c:v>849.2</c:v>
                </c:pt>
                <c:pt idx="5090">
                  <c:v>849.3</c:v>
                </c:pt>
                <c:pt idx="5091">
                  <c:v>849.4</c:v>
                </c:pt>
                <c:pt idx="5092">
                  <c:v>849.5</c:v>
                </c:pt>
                <c:pt idx="5093">
                  <c:v>849.6</c:v>
                </c:pt>
                <c:pt idx="5094">
                  <c:v>849.7</c:v>
                </c:pt>
                <c:pt idx="5095">
                  <c:v>849.8</c:v>
                </c:pt>
                <c:pt idx="5096">
                  <c:v>849.9</c:v>
                </c:pt>
                <c:pt idx="5097">
                  <c:v>850</c:v>
                </c:pt>
                <c:pt idx="5098">
                  <c:v>850.1</c:v>
                </c:pt>
                <c:pt idx="5099">
                  <c:v>850.2</c:v>
                </c:pt>
                <c:pt idx="5100">
                  <c:v>850.3</c:v>
                </c:pt>
                <c:pt idx="5101">
                  <c:v>850.4</c:v>
                </c:pt>
                <c:pt idx="5102">
                  <c:v>850.5</c:v>
                </c:pt>
                <c:pt idx="5103">
                  <c:v>850.6</c:v>
                </c:pt>
                <c:pt idx="5104">
                  <c:v>850.7</c:v>
                </c:pt>
                <c:pt idx="5105">
                  <c:v>850.8</c:v>
                </c:pt>
                <c:pt idx="5106">
                  <c:v>850.9</c:v>
                </c:pt>
                <c:pt idx="5107">
                  <c:v>851</c:v>
                </c:pt>
                <c:pt idx="5108">
                  <c:v>851.1</c:v>
                </c:pt>
                <c:pt idx="5109">
                  <c:v>851.2</c:v>
                </c:pt>
                <c:pt idx="5110">
                  <c:v>851.3</c:v>
                </c:pt>
                <c:pt idx="5111">
                  <c:v>851.4</c:v>
                </c:pt>
                <c:pt idx="5112">
                  <c:v>851.5</c:v>
                </c:pt>
                <c:pt idx="5113">
                  <c:v>851.6</c:v>
                </c:pt>
                <c:pt idx="5114">
                  <c:v>851.7</c:v>
                </c:pt>
                <c:pt idx="5115">
                  <c:v>851.8</c:v>
                </c:pt>
                <c:pt idx="5116">
                  <c:v>851.9</c:v>
                </c:pt>
                <c:pt idx="5117">
                  <c:v>852</c:v>
                </c:pt>
                <c:pt idx="5118">
                  <c:v>852.1</c:v>
                </c:pt>
                <c:pt idx="5119">
                  <c:v>852.2</c:v>
                </c:pt>
                <c:pt idx="5120">
                  <c:v>852.3</c:v>
                </c:pt>
                <c:pt idx="5121">
                  <c:v>852.4</c:v>
                </c:pt>
                <c:pt idx="5122">
                  <c:v>852.5</c:v>
                </c:pt>
                <c:pt idx="5123">
                  <c:v>852.6</c:v>
                </c:pt>
                <c:pt idx="5124">
                  <c:v>852.7</c:v>
                </c:pt>
                <c:pt idx="5125">
                  <c:v>852.8</c:v>
                </c:pt>
                <c:pt idx="5126">
                  <c:v>852.9</c:v>
                </c:pt>
                <c:pt idx="5127">
                  <c:v>853</c:v>
                </c:pt>
                <c:pt idx="5128">
                  <c:v>853.1</c:v>
                </c:pt>
                <c:pt idx="5129">
                  <c:v>853.2</c:v>
                </c:pt>
                <c:pt idx="5130">
                  <c:v>853.3</c:v>
                </c:pt>
                <c:pt idx="5131">
                  <c:v>853.4</c:v>
                </c:pt>
                <c:pt idx="5132">
                  <c:v>853.5</c:v>
                </c:pt>
                <c:pt idx="5133">
                  <c:v>853.6</c:v>
                </c:pt>
                <c:pt idx="5134">
                  <c:v>853.7</c:v>
                </c:pt>
                <c:pt idx="5135">
                  <c:v>853.8</c:v>
                </c:pt>
                <c:pt idx="5136">
                  <c:v>853.9</c:v>
                </c:pt>
                <c:pt idx="5137">
                  <c:v>854</c:v>
                </c:pt>
                <c:pt idx="5138">
                  <c:v>854.1</c:v>
                </c:pt>
                <c:pt idx="5139">
                  <c:v>854.2</c:v>
                </c:pt>
                <c:pt idx="5140">
                  <c:v>854.3</c:v>
                </c:pt>
                <c:pt idx="5141">
                  <c:v>854.4</c:v>
                </c:pt>
                <c:pt idx="5142">
                  <c:v>854.5</c:v>
                </c:pt>
                <c:pt idx="5143">
                  <c:v>854.6</c:v>
                </c:pt>
                <c:pt idx="5144">
                  <c:v>854.7</c:v>
                </c:pt>
                <c:pt idx="5145">
                  <c:v>854.8</c:v>
                </c:pt>
                <c:pt idx="5146">
                  <c:v>854.9</c:v>
                </c:pt>
                <c:pt idx="5147">
                  <c:v>855</c:v>
                </c:pt>
                <c:pt idx="5148">
                  <c:v>855.1</c:v>
                </c:pt>
                <c:pt idx="5149">
                  <c:v>855.2</c:v>
                </c:pt>
                <c:pt idx="5150">
                  <c:v>855.3</c:v>
                </c:pt>
                <c:pt idx="5151">
                  <c:v>855.4</c:v>
                </c:pt>
                <c:pt idx="5152">
                  <c:v>855.5</c:v>
                </c:pt>
                <c:pt idx="5153">
                  <c:v>855.6</c:v>
                </c:pt>
                <c:pt idx="5154">
                  <c:v>855.7</c:v>
                </c:pt>
                <c:pt idx="5155">
                  <c:v>855.8</c:v>
                </c:pt>
                <c:pt idx="5156">
                  <c:v>855.9</c:v>
                </c:pt>
                <c:pt idx="5157">
                  <c:v>856</c:v>
                </c:pt>
                <c:pt idx="5158">
                  <c:v>856.1</c:v>
                </c:pt>
                <c:pt idx="5159">
                  <c:v>856.2</c:v>
                </c:pt>
                <c:pt idx="5160">
                  <c:v>856.3</c:v>
                </c:pt>
                <c:pt idx="5161">
                  <c:v>856.4</c:v>
                </c:pt>
                <c:pt idx="5162">
                  <c:v>856.5</c:v>
                </c:pt>
                <c:pt idx="5163">
                  <c:v>856.6</c:v>
                </c:pt>
                <c:pt idx="5164">
                  <c:v>856.7</c:v>
                </c:pt>
                <c:pt idx="5165">
                  <c:v>856.8</c:v>
                </c:pt>
                <c:pt idx="5166">
                  <c:v>856.9</c:v>
                </c:pt>
                <c:pt idx="5167">
                  <c:v>857</c:v>
                </c:pt>
                <c:pt idx="5168">
                  <c:v>857.1</c:v>
                </c:pt>
                <c:pt idx="5169">
                  <c:v>857.2</c:v>
                </c:pt>
                <c:pt idx="5170">
                  <c:v>857.3</c:v>
                </c:pt>
                <c:pt idx="5171">
                  <c:v>857.4</c:v>
                </c:pt>
                <c:pt idx="5172">
                  <c:v>857.5</c:v>
                </c:pt>
                <c:pt idx="5173">
                  <c:v>857.6</c:v>
                </c:pt>
                <c:pt idx="5174">
                  <c:v>857.7</c:v>
                </c:pt>
                <c:pt idx="5175">
                  <c:v>857.8</c:v>
                </c:pt>
                <c:pt idx="5176">
                  <c:v>857.9</c:v>
                </c:pt>
                <c:pt idx="5177">
                  <c:v>858</c:v>
                </c:pt>
                <c:pt idx="5178">
                  <c:v>858.1</c:v>
                </c:pt>
                <c:pt idx="5179">
                  <c:v>858.2</c:v>
                </c:pt>
                <c:pt idx="5180">
                  <c:v>858.3</c:v>
                </c:pt>
                <c:pt idx="5181">
                  <c:v>858.4</c:v>
                </c:pt>
                <c:pt idx="5182">
                  <c:v>858.5</c:v>
                </c:pt>
                <c:pt idx="5183">
                  <c:v>858.6</c:v>
                </c:pt>
                <c:pt idx="5184">
                  <c:v>858.7</c:v>
                </c:pt>
                <c:pt idx="5185">
                  <c:v>858.8</c:v>
                </c:pt>
                <c:pt idx="5186">
                  <c:v>858.9</c:v>
                </c:pt>
                <c:pt idx="5187">
                  <c:v>859</c:v>
                </c:pt>
                <c:pt idx="5188">
                  <c:v>859.1</c:v>
                </c:pt>
                <c:pt idx="5189">
                  <c:v>859.2</c:v>
                </c:pt>
                <c:pt idx="5190">
                  <c:v>859.3</c:v>
                </c:pt>
                <c:pt idx="5191">
                  <c:v>859.4</c:v>
                </c:pt>
                <c:pt idx="5192">
                  <c:v>859.5</c:v>
                </c:pt>
                <c:pt idx="5193">
                  <c:v>859.6</c:v>
                </c:pt>
                <c:pt idx="5194">
                  <c:v>859.7</c:v>
                </c:pt>
                <c:pt idx="5195">
                  <c:v>859.8</c:v>
                </c:pt>
                <c:pt idx="5196">
                  <c:v>859.9</c:v>
                </c:pt>
                <c:pt idx="5197">
                  <c:v>860</c:v>
                </c:pt>
                <c:pt idx="5198">
                  <c:v>860.1</c:v>
                </c:pt>
                <c:pt idx="5199">
                  <c:v>860.2</c:v>
                </c:pt>
                <c:pt idx="5200">
                  <c:v>860.3</c:v>
                </c:pt>
                <c:pt idx="5201">
                  <c:v>860.4</c:v>
                </c:pt>
                <c:pt idx="5202">
                  <c:v>860.5</c:v>
                </c:pt>
                <c:pt idx="5203">
                  <c:v>860.6</c:v>
                </c:pt>
                <c:pt idx="5204">
                  <c:v>860.7</c:v>
                </c:pt>
                <c:pt idx="5205">
                  <c:v>860.8</c:v>
                </c:pt>
                <c:pt idx="5206">
                  <c:v>860.9</c:v>
                </c:pt>
                <c:pt idx="5207">
                  <c:v>861</c:v>
                </c:pt>
                <c:pt idx="5208">
                  <c:v>861.1</c:v>
                </c:pt>
                <c:pt idx="5209">
                  <c:v>861.2</c:v>
                </c:pt>
                <c:pt idx="5210">
                  <c:v>861.3</c:v>
                </c:pt>
                <c:pt idx="5211">
                  <c:v>861.4</c:v>
                </c:pt>
                <c:pt idx="5212">
                  <c:v>861.5</c:v>
                </c:pt>
                <c:pt idx="5213">
                  <c:v>861.6</c:v>
                </c:pt>
                <c:pt idx="5214">
                  <c:v>861.7</c:v>
                </c:pt>
                <c:pt idx="5215">
                  <c:v>861.8</c:v>
                </c:pt>
                <c:pt idx="5216">
                  <c:v>861.9</c:v>
                </c:pt>
                <c:pt idx="5217">
                  <c:v>862</c:v>
                </c:pt>
                <c:pt idx="5218">
                  <c:v>862.1</c:v>
                </c:pt>
                <c:pt idx="5219">
                  <c:v>862.2</c:v>
                </c:pt>
                <c:pt idx="5220">
                  <c:v>862.3</c:v>
                </c:pt>
                <c:pt idx="5221">
                  <c:v>862.4</c:v>
                </c:pt>
                <c:pt idx="5222">
                  <c:v>862.5</c:v>
                </c:pt>
                <c:pt idx="5223">
                  <c:v>862.6</c:v>
                </c:pt>
                <c:pt idx="5224">
                  <c:v>862.7</c:v>
                </c:pt>
                <c:pt idx="5225">
                  <c:v>862.8</c:v>
                </c:pt>
                <c:pt idx="5226">
                  <c:v>862.9</c:v>
                </c:pt>
                <c:pt idx="5227">
                  <c:v>863</c:v>
                </c:pt>
                <c:pt idx="5228">
                  <c:v>863.1</c:v>
                </c:pt>
                <c:pt idx="5229">
                  <c:v>863.2</c:v>
                </c:pt>
                <c:pt idx="5230">
                  <c:v>863.3</c:v>
                </c:pt>
                <c:pt idx="5231">
                  <c:v>863.4</c:v>
                </c:pt>
                <c:pt idx="5232">
                  <c:v>863.5</c:v>
                </c:pt>
                <c:pt idx="5233">
                  <c:v>863.6</c:v>
                </c:pt>
                <c:pt idx="5234">
                  <c:v>863.7</c:v>
                </c:pt>
                <c:pt idx="5235">
                  <c:v>863.8</c:v>
                </c:pt>
                <c:pt idx="5236">
                  <c:v>863.9</c:v>
                </c:pt>
                <c:pt idx="5237">
                  <c:v>864</c:v>
                </c:pt>
                <c:pt idx="5238">
                  <c:v>864.1</c:v>
                </c:pt>
                <c:pt idx="5239">
                  <c:v>864.2</c:v>
                </c:pt>
                <c:pt idx="5240">
                  <c:v>864.3</c:v>
                </c:pt>
                <c:pt idx="5241">
                  <c:v>864.4</c:v>
                </c:pt>
                <c:pt idx="5242">
                  <c:v>864.5</c:v>
                </c:pt>
                <c:pt idx="5243">
                  <c:v>864.6</c:v>
                </c:pt>
                <c:pt idx="5244">
                  <c:v>864.7</c:v>
                </c:pt>
                <c:pt idx="5245">
                  <c:v>864.8</c:v>
                </c:pt>
                <c:pt idx="5246">
                  <c:v>864.9</c:v>
                </c:pt>
                <c:pt idx="5247">
                  <c:v>865</c:v>
                </c:pt>
                <c:pt idx="5248">
                  <c:v>865.1</c:v>
                </c:pt>
                <c:pt idx="5249">
                  <c:v>865.2</c:v>
                </c:pt>
                <c:pt idx="5250">
                  <c:v>865.3</c:v>
                </c:pt>
                <c:pt idx="5251">
                  <c:v>865.4</c:v>
                </c:pt>
                <c:pt idx="5252">
                  <c:v>865.5</c:v>
                </c:pt>
                <c:pt idx="5253">
                  <c:v>865.6</c:v>
                </c:pt>
                <c:pt idx="5254">
                  <c:v>865.7</c:v>
                </c:pt>
                <c:pt idx="5255">
                  <c:v>865.8</c:v>
                </c:pt>
                <c:pt idx="5256">
                  <c:v>865.9</c:v>
                </c:pt>
                <c:pt idx="5257">
                  <c:v>866</c:v>
                </c:pt>
                <c:pt idx="5258">
                  <c:v>866.1</c:v>
                </c:pt>
                <c:pt idx="5259">
                  <c:v>866.2</c:v>
                </c:pt>
                <c:pt idx="5260">
                  <c:v>866.3</c:v>
                </c:pt>
                <c:pt idx="5261">
                  <c:v>866.4</c:v>
                </c:pt>
                <c:pt idx="5262">
                  <c:v>866.5</c:v>
                </c:pt>
                <c:pt idx="5263">
                  <c:v>866.6</c:v>
                </c:pt>
                <c:pt idx="5264">
                  <c:v>866.7</c:v>
                </c:pt>
                <c:pt idx="5265">
                  <c:v>866.8</c:v>
                </c:pt>
                <c:pt idx="5266">
                  <c:v>866.9</c:v>
                </c:pt>
                <c:pt idx="5267">
                  <c:v>867</c:v>
                </c:pt>
                <c:pt idx="5268">
                  <c:v>867.1</c:v>
                </c:pt>
                <c:pt idx="5269">
                  <c:v>867.2</c:v>
                </c:pt>
                <c:pt idx="5270">
                  <c:v>867.3</c:v>
                </c:pt>
                <c:pt idx="5271">
                  <c:v>867.4</c:v>
                </c:pt>
                <c:pt idx="5272">
                  <c:v>867.5</c:v>
                </c:pt>
                <c:pt idx="5273">
                  <c:v>867.6</c:v>
                </c:pt>
                <c:pt idx="5274">
                  <c:v>867.7</c:v>
                </c:pt>
                <c:pt idx="5275">
                  <c:v>867.8</c:v>
                </c:pt>
                <c:pt idx="5276">
                  <c:v>867.9</c:v>
                </c:pt>
                <c:pt idx="5277">
                  <c:v>868</c:v>
                </c:pt>
                <c:pt idx="5278">
                  <c:v>868.1</c:v>
                </c:pt>
                <c:pt idx="5279">
                  <c:v>868.2</c:v>
                </c:pt>
                <c:pt idx="5280">
                  <c:v>868.3</c:v>
                </c:pt>
                <c:pt idx="5281">
                  <c:v>868.4</c:v>
                </c:pt>
                <c:pt idx="5282">
                  <c:v>868.5</c:v>
                </c:pt>
                <c:pt idx="5283">
                  <c:v>868.6</c:v>
                </c:pt>
                <c:pt idx="5284">
                  <c:v>868.7</c:v>
                </c:pt>
                <c:pt idx="5285">
                  <c:v>868.8</c:v>
                </c:pt>
                <c:pt idx="5286">
                  <c:v>868.9</c:v>
                </c:pt>
                <c:pt idx="5287">
                  <c:v>869</c:v>
                </c:pt>
                <c:pt idx="5288">
                  <c:v>869.1</c:v>
                </c:pt>
                <c:pt idx="5289">
                  <c:v>869.2</c:v>
                </c:pt>
                <c:pt idx="5290">
                  <c:v>869.3</c:v>
                </c:pt>
                <c:pt idx="5291">
                  <c:v>869.4</c:v>
                </c:pt>
                <c:pt idx="5292">
                  <c:v>869.5</c:v>
                </c:pt>
                <c:pt idx="5293">
                  <c:v>869.6</c:v>
                </c:pt>
                <c:pt idx="5294">
                  <c:v>869.7</c:v>
                </c:pt>
                <c:pt idx="5295">
                  <c:v>869.8</c:v>
                </c:pt>
                <c:pt idx="5296">
                  <c:v>869.9</c:v>
                </c:pt>
                <c:pt idx="5297">
                  <c:v>870</c:v>
                </c:pt>
                <c:pt idx="5298">
                  <c:v>870.1</c:v>
                </c:pt>
                <c:pt idx="5299">
                  <c:v>870.2</c:v>
                </c:pt>
                <c:pt idx="5300">
                  <c:v>870.3</c:v>
                </c:pt>
                <c:pt idx="5301">
                  <c:v>870.4</c:v>
                </c:pt>
                <c:pt idx="5302">
                  <c:v>870.5</c:v>
                </c:pt>
                <c:pt idx="5303">
                  <c:v>870.6</c:v>
                </c:pt>
                <c:pt idx="5304">
                  <c:v>870.7</c:v>
                </c:pt>
                <c:pt idx="5305">
                  <c:v>870.8</c:v>
                </c:pt>
                <c:pt idx="5306">
                  <c:v>870.9</c:v>
                </c:pt>
                <c:pt idx="5307">
                  <c:v>871</c:v>
                </c:pt>
                <c:pt idx="5308">
                  <c:v>871.1</c:v>
                </c:pt>
                <c:pt idx="5309">
                  <c:v>871.2</c:v>
                </c:pt>
                <c:pt idx="5310">
                  <c:v>871.3</c:v>
                </c:pt>
                <c:pt idx="5311">
                  <c:v>871.4</c:v>
                </c:pt>
                <c:pt idx="5312">
                  <c:v>871.5</c:v>
                </c:pt>
                <c:pt idx="5313">
                  <c:v>871.6</c:v>
                </c:pt>
                <c:pt idx="5314">
                  <c:v>871.7</c:v>
                </c:pt>
                <c:pt idx="5315">
                  <c:v>871.8</c:v>
                </c:pt>
                <c:pt idx="5316">
                  <c:v>871.9</c:v>
                </c:pt>
                <c:pt idx="5317">
                  <c:v>872</c:v>
                </c:pt>
                <c:pt idx="5318">
                  <c:v>872.1</c:v>
                </c:pt>
                <c:pt idx="5319">
                  <c:v>872.2</c:v>
                </c:pt>
                <c:pt idx="5320">
                  <c:v>872.3</c:v>
                </c:pt>
                <c:pt idx="5321">
                  <c:v>872.4</c:v>
                </c:pt>
                <c:pt idx="5322">
                  <c:v>872.5</c:v>
                </c:pt>
                <c:pt idx="5323">
                  <c:v>872.6</c:v>
                </c:pt>
                <c:pt idx="5324">
                  <c:v>872.7</c:v>
                </c:pt>
                <c:pt idx="5325">
                  <c:v>872.8</c:v>
                </c:pt>
                <c:pt idx="5326">
                  <c:v>872.9</c:v>
                </c:pt>
                <c:pt idx="5327">
                  <c:v>873</c:v>
                </c:pt>
                <c:pt idx="5328">
                  <c:v>873.1</c:v>
                </c:pt>
                <c:pt idx="5329">
                  <c:v>873.2</c:v>
                </c:pt>
                <c:pt idx="5330">
                  <c:v>873.3</c:v>
                </c:pt>
                <c:pt idx="5331">
                  <c:v>873.4</c:v>
                </c:pt>
                <c:pt idx="5332">
                  <c:v>873.5</c:v>
                </c:pt>
                <c:pt idx="5333">
                  <c:v>873.6</c:v>
                </c:pt>
                <c:pt idx="5334">
                  <c:v>873.7</c:v>
                </c:pt>
                <c:pt idx="5335">
                  <c:v>873.8</c:v>
                </c:pt>
                <c:pt idx="5336">
                  <c:v>873.9</c:v>
                </c:pt>
                <c:pt idx="5337">
                  <c:v>874</c:v>
                </c:pt>
                <c:pt idx="5338">
                  <c:v>874.1</c:v>
                </c:pt>
                <c:pt idx="5339">
                  <c:v>874.2</c:v>
                </c:pt>
                <c:pt idx="5340">
                  <c:v>874.3</c:v>
                </c:pt>
                <c:pt idx="5341">
                  <c:v>874.4</c:v>
                </c:pt>
                <c:pt idx="5342">
                  <c:v>874.5</c:v>
                </c:pt>
                <c:pt idx="5343">
                  <c:v>874.6</c:v>
                </c:pt>
                <c:pt idx="5344">
                  <c:v>874.7</c:v>
                </c:pt>
                <c:pt idx="5345">
                  <c:v>874.8</c:v>
                </c:pt>
                <c:pt idx="5346">
                  <c:v>874.9</c:v>
                </c:pt>
                <c:pt idx="5347">
                  <c:v>875</c:v>
                </c:pt>
                <c:pt idx="5348">
                  <c:v>875.1</c:v>
                </c:pt>
                <c:pt idx="5349">
                  <c:v>875.2</c:v>
                </c:pt>
                <c:pt idx="5350">
                  <c:v>875.3</c:v>
                </c:pt>
                <c:pt idx="5351">
                  <c:v>875.4</c:v>
                </c:pt>
                <c:pt idx="5352">
                  <c:v>875.5</c:v>
                </c:pt>
                <c:pt idx="5353">
                  <c:v>875.6</c:v>
                </c:pt>
                <c:pt idx="5354">
                  <c:v>875.7</c:v>
                </c:pt>
                <c:pt idx="5355">
                  <c:v>875.8</c:v>
                </c:pt>
                <c:pt idx="5356">
                  <c:v>875.9</c:v>
                </c:pt>
                <c:pt idx="5357">
                  <c:v>876</c:v>
                </c:pt>
                <c:pt idx="5358">
                  <c:v>876.1</c:v>
                </c:pt>
                <c:pt idx="5359">
                  <c:v>876.2</c:v>
                </c:pt>
                <c:pt idx="5360">
                  <c:v>876.3</c:v>
                </c:pt>
                <c:pt idx="5361">
                  <c:v>876.4</c:v>
                </c:pt>
                <c:pt idx="5362">
                  <c:v>876.5</c:v>
                </c:pt>
                <c:pt idx="5363">
                  <c:v>876.6</c:v>
                </c:pt>
                <c:pt idx="5364">
                  <c:v>876.7</c:v>
                </c:pt>
                <c:pt idx="5365">
                  <c:v>876.8</c:v>
                </c:pt>
                <c:pt idx="5366">
                  <c:v>876.9</c:v>
                </c:pt>
                <c:pt idx="5367">
                  <c:v>877</c:v>
                </c:pt>
                <c:pt idx="5368">
                  <c:v>877.1</c:v>
                </c:pt>
                <c:pt idx="5369">
                  <c:v>877.2</c:v>
                </c:pt>
                <c:pt idx="5370">
                  <c:v>877.3</c:v>
                </c:pt>
                <c:pt idx="5371">
                  <c:v>877.4</c:v>
                </c:pt>
                <c:pt idx="5372">
                  <c:v>877.5</c:v>
                </c:pt>
                <c:pt idx="5373">
                  <c:v>877.6</c:v>
                </c:pt>
                <c:pt idx="5374">
                  <c:v>877.7</c:v>
                </c:pt>
                <c:pt idx="5375">
                  <c:v>877.8</c:v>
                </c:pt>
                <c:pt idx="5376">
                  <c:v>877.9</c:v>
                </c:pt>
                <c:pt idx="5377">
                  <c:v>878</c:v>
                </c:pt>
                <c:pt idx="5378">
                  <c:v>878.1</c:v>
                </c:pt>
                <c:pt idx="5379">
                  <c:v>878.2</c:v>
                </c:pt>
                <c:pt idx="5380">
                  <c:v>878.3</c:v>
                </c:pt>
                <c:pt idx="5381">
                  <c:v>878.4</c:v>
                </c:pt>
                <c:pt idx="5382">
                  <c:v>878.5</c:v>
                </c:pt>
                <c:pt idx="5383">
                  <c:v>878.6</c:v>
                </c:pt>
                <c:pt idx="5384">
                  <c:v>878.7</c:v>
                </c:pt>
                <c:pt idx="5385">
                  <c:v>878.8</c:v>
                </c:pt>
                <c:pt idx="5386">
                  <c:v>878.9</c:v>
                </c:pt>
                <c:pt idx="5387">
                  <c:v>879</c:v>
                </c:pt>
                <c:pt idx="5388">
                  <c:v>879.1</c:v>
                </c:pt>
                <c:pt idx="5389">
                  <c:v>879.2</c:v>
                </c:pt>
                <c:pt idx="5390">
                  <c:v>879.3</c:v>
                </c:pt>
                <c:pt idx="5391">
                  <c:v>879.4</c:v>
                </c:pt>
                <c:pt idx="5392">
                  <c:v>879.5</c:v>
                </c:pt>
                <c:pt idx="5393">
                  <c:v>879.6</c:v>
                </c:pt>
                <c:pt idx="5394">
                  <c:v>879.7</c:v>
                </c:pt>
                <c:pt idx="5395">
                  <c:v>879.8</c:v>
                </c:pt>
                <c:pt idx="5396">
                  <c:v>879.9</c:v>
                </c:pt>
                <c:pt idx="5397">
                  <c:v>880</c:v>
                </c:pt>
                <c:pt idx="5398">
                  <c:v>880.1</c:v>
                </c:pt>
                <c:pt idx="5399">
                  <c:v>880.2</c:v>
                </c:pt>
                <c:pt idx="5400">
                  <c:v>880.3</c:v>
                </c:pt>
                <c:pt idx="5401">
                  <c:v>880.4</c:v>
                </c:pt>
                <c:pt idx="5402">
                  <c:v>880.5</c:v>
                </c:pt>
                <c:pt idx="5403">
                  <c:v>880.6</c:v>
                </c:pt>
                <c:pt idx="5404">
                  <c:v>880.7</c:v>
                </c:pt>
                <c:pt idx="5405">
                  <c:v>880.8</c:v>
                </c:pt>
                <c:pt idx="5406">
                  <c:v>880.9</c:v>
                </c:pt>
                <c:pt idx="5407">
                  <c:v>881</c:v>
                </c:pt>
                <c:pt idx="5408">
                  <c:v>881.1</c:v>
                </c:pt>
                <c:pt idx="5409">
                  <c:v>881.2</c:v>
                </c:pt>
                <c:pt idx="5410">
                  <c:v>881.3</c:v>
                </c:pt>
                <c:pt idx="5411">
                  <c:v>881.4</c:v>
                </c:pt>
                <c:pt idx="5412">
                  <c:v>881.5</c:v>
                </c:pt>
                <c:pt idx="5413">
                  <c:v>881.6</c:v>
                </c:pt>
                <c:pt idx="5414">
                  <c:v>881.7</c:v>
                </c:pt>
                <c:pt idx="5415">
                  <c:v>881.8</c:v>
                </c:pt>
                <c:pt idx="5416">
                  <c:v>881.9</c:v>
                </c:pt>
                <c:pt idx="5417">
                  <c:v>882</c:v>
                </c:pt>
                <c:pt idx="5418">
                  <c:v>882.1</c:v>
                </c:pt>
                <c:pt idx="5419">
                  <c:v>882.2</c:v>
                </c:pt>
                <c:pt idx="5420">
                  <c:v>882.3</c:v>
                </c:pt>
                <c:pt idx="5421">
                  <c:v>882.4</c:v>
                </c:pt>
                <c:pt idx="5422">
                  <c:v>882.5</c:v>
                </c:pt>
                <c:pt idx="5423">
                  <c:v>882.6</c:v>
                </c:pt>
                <c:pt idx="5424">
                  <c:v>882.7</c:v>
                </c:pt>
                <c:pt idx="5425">
                  <c:v>882.8</c:v>
                </c:pt>
                <c:pt idx="5426">
                  <c:v>882.9</c:v>
                </c:pt>
                <c:pt idx="5427">
                  <c:v>883</c:v>
                </c:pt>
                <c:pt idx="5428">
                  <c:v>883.1</c:v>
                </c:pt>
                <c:pt idx="5429">
                  <c:v>883.2</c:v>
                </c:pt>
                <c:pt idx="5430">
                  <c:v>883.3</c:v>
                </c:pt>
                <c:pt idx="5431">
                  <c:v>883.4</c:v>
                </c:pt>
                <c:pt idx="5432">
                  <c:v>883.5</c:v>
                </c:pt>
                <c:pt idx="5433">
                  <c:v>883.6</c:v>
                </c:pt>
                <c:pt idx="5434">
                  <c:v>883.7</c:v>
                </c:pt>
                <c:pt idx="5435">
                  <c:v>883.8</c:v>
                </c:pt>
                <c:pt idx="5436">
                  <c:v>883.9</c:v>
                </c:pt>
                <c:pt idx="5437">
                  <c:v>884</c:v>
                </c:pt>
                <c:pt idx="5438">
                  <c:v>884.1</c:v>
                </c:pt>
                <c:pt idx="5439">
                  <c:v>884.2</c:v>
                </c:pt>
                <c:pt idx="5440">
                  <c:v>884.3</c:v>
                </c:pt>
                <c:pt idx="5441">
                  <c:v>884.4</c:v>
                </c:pt>
                <c:pt idx="5442">
                  <c:v>884.5</c:v>
                </c:pt>
                <c:pt idx="5443">
                  <c:v>884.6</c:v>
                </c:pt>
                <c:pt idx="5444">
                  <c:v>884.7</c:v>
                </c:pt>
                <c:pt idx="5445">
                  <c:v>884.8</c:v>
                </c:pt>
                <c:pt idx="5446">
                  <c:v>884.9</c:v>
                </c:pt>
                <c:pt idx="5447">
                  <c:v>885</c:v>
                </c:pt>
                <c:pt idx="5448">
                  <c:v>885.1</c:v>
                </c:pt>
                <c:pt idx="5449">
                  <c:v>885.2</c:v>
                </c:pt>
                <c:pt idx="5450">
                  <c:v>885.3</c:v>
                </c:pt>
                <c:pt idx="5451">
                  <c:v>885.4</c:v>
                </c:pt>
                <c:pt idx="5452">
                  <c:v>885.5</c:v>
                </c:pt>
                <c:pt idx="5453">
                  <c:v>885.6</c:v>
                </c:pt>
                <c:pt idx="5454">
                  <c:v>885.7</c:v>
                </c:pt>
                <c:pt idx="5455">
                  <c:v>885.8</c:v>
                </c:pt>
                <c:pt idx="5456">
                  <c:v>885.9</c:v>
                </c:pt>
                <c:pt idx="5457">
                  <c:v>886</c:v>
                </c:pt>
                <c:pt idx="5458">
                  <c:v>886.1</c:v>
                </c:pt>
                <c:pt idx="5459">
                  <c:v>886.2</c:v>
                </c:pt>
                <c:pt idx="5460">
                  <c:v>886.3</c:v>
                </c:pt>
                <c:pt idx="5461">
                  <c:v>886.4</c:v>
                </c:pt>
                <c:pt idx="5462">
                  <c:v>886.5</c:v>
                </c:pt>
                <c:pt idx="5463">
                  <c:v>886.6</c:v>
                </c:pt>
                <c:pt idx="5464">
                  <c:v>886.7</c:v>
                </c:pt>
                <c:pt idx="5465">
                  <c:v>886.8</c:v>
                </c:pt>
                <c:pt idx="5466">
                  <c:v>886.9</c:v>
                </c:pt>
                <c:pt idx="5467">
                  <c:v>887</c:v>
                </c:pt>
                <c:pt idx="5468">
                  <c:v>887.1</c:v>
                </c:pt>
                <c:pt idx="5469">
                  <c:v>887.2</c:v>
                </c:pt>
                <c:pt idx="5470">
                  <c:v>887.3</c:v>
                </c:pt>
                <c:pt idx="5471">
                  <c:v>887.4</c:v>
                </c:pt>
                <c:pt idx="5472">
                  <c:v>887.5</c:v>
                </c:pt>
                <c:pt idx="5473">
                  <c:v>887.6</c:v>
                </c:pt>
                <c:pt idx="5474">
                  <c:v>887.7</c:v>
                </c:pt>
                <c:pt idx="5475">
                  <c:v>887.8</c:v>
                </c:pt>
                <c:pt idx="5476">
                  <c:v>887.9</c:v>
                </c:pt>
                <c:pt idx="5477">
                  <c:v>888</c:v>
                </c:pt>
                <c:pt idx="5478">
                  <c:v>888.1</c:v>
                </c:pt>
                <c:pt idx="5479">
                  <c:v>888.2</c:v>
                </c:pt>
                <c:pt idx="5480">
                  <c:v>888.3</c:v>
                </c:pt>
                <c:pt idx="5481">
                  <c:v>888.4</c:v>
                </c:pt>
                <c:pt idx="5482">
                  <c:v>888.5</c:v>
                </c:pt>
                <c:pt idx="5483">
                  <c:v>888.6</c:v>
                </c:pt>
                <c:pt idx="5484">
                  <c:v>888.7</c:v>
                </c:pt>
                <c:pt idx="5485">
                  <c:v>888.8</c:v>
                </c:pt>
                <c:pt idx="5486">
                  <c:v>888.9</c:v>
                </c:pt>
                <c:pt idx="5487">
                  <c:v>889</c:v>
                </c:pt>
                <c:pt idx="5488">
                  <c:v>889.1</c:v>
                </c:pt>
                <c:pt idx="5489">
                  <c:v>889.2</c:v>
                </c:pt>
                <c:pt idx="5490">
                  <c:v>889.3</c:v>
                </c:pt>
                <c:pt idx="5491">
                  <c:v>889.4</c:v>
                </c:pt>
                <c:pt idx="5492">
                  <c:v>889.5</c:v>
                </c:pt>
                <c:pt idx="5493">
                  <c:v>889.6</c:v>
                </c:pt>
                <c:pt idx="5494">
                  <c:v>889.7</c:v>
                </c:pt>
                <c:pt idx="5495">
                  <c:v>889.8</c:v>
                </c:pt>
                <c:pt idx="5496">
                  <c:v>889.9</c:v>
                </c:pt>
                <c:pt idx="5497">
                  <c:v>890</c:v>
                </c:pt>
                <c:pt idx="5498">
                  <c:v>890.1</c:v>
                </c:pt>
                <c:pt idx="5499">
                  <c:v>890.2</c:v>
                </c:pt>
                <c:pt idx="5500">
                  <c:v>890.3</c:v>
                </c:pt>
                <c:pt idx="5501">
                  <c:v>890.4</c:v>
                </c:pt>
                <c:pt idx="5502">
                  <c:v>890.5</c:v>
                </c:pt>
                <c:pt idx="5503">
                  <c:v>890.6</c:v>
                </c:pt>
                <c:pt idx="5504">
                  <c:v>890.7</c:v>
                </c:pt>
                <c:pt idx="5505">
                  <c:v>890.8</c:v>
                </c:pt>
                <c:pt idx="5506">
                  <c:v>890.9</c:v>
                </c:pt>
                <c:pt idx="5507">
                  <c:v>891</c:v>
                </c:pt>
                <c:pt idx="5508">
                  <c:v>891.1</c:v>
                </c:pt>
                <c:pt idx="5509">
                  <c:v>891.2</c:v>
                </c:pt>
                <c:pt idx="5510">
                  <c:v>891.3</c:v>
                </c:pt>
                <c:pt idx="5511">
                  <c:v>891.4</c:v>
                </c:pt>
                <c:pt idx="5512">
                  <c:v>891.5</c:v>
                </c:pt>
                <c:pt idx="5513">
                  <c:v>891.6</c:v>
                </c:pt>
                <c:pt idx="5514">
                  <c:v>891.7</c:v>
                </c:pt>
                <c:pt idx="5515">
                  <c:v>891.8</c:v>
                </c:pt>
                <c:pt idx="5516">
                  <c:v>891.9</c:v>
                </c:pt>
                <c:pt idx="5517">
                  <c:v>892</c:v>
                </c:pt>
                <c:pt idx="5518">
                  <c:v>892.1</c:v>
                </c:pt>
                <c:pt idx="5519">
                  <c:v>892.2</c:v>
                </c:pt>
                <c:pt idx="5520">
                  <c:v>892.3</c:v>
                </c:pt>
                <c:pt idx="5521">
                  <c:v>892.4</c:v>
                </c:pt>
                <c:pt idx="5522">
                  <c:v>892.5</c:v>
                </c:pt>
                <c:pt idx="5523">
                  <c:v>892.6</c:v>
                </c:pt>
                <c:pt idx="5524">
                  <c:v>892.7</c:v>
                </c:pt>
                <c:pt idx="5525">
                  <c:v>892.8</c:v>
                </c:pt>
                <c:pt idx="5526">
                  <c:v>892.9</c:v>
                </c:pt>
                <c:pt idx="5527">
                  <c:v>893</c:v>
                </c:pt>
                <c:pt idx="5528">
                  <c:v>893.1</c:v>
                </c:pt>
                <c:pt idx="5529">
                  <c:v>893.2</c:v>
                </c:pt>
                <c:pt idx="5530">
                  <c:v>893.3</c:v>
                </c:pt>
                <c:pt idx="5531">
                  <c:v>893.4</c:v>
                </c:pt>
                <c:pt idx="5532">
                  <c:v>893.5</c:v>
                </c:pt>
                <c:pt idx="5533">
                  <c:v>893.6</c:v>
                </c:pt>
                <c:pt idx="5534">
                  <c:v>893.7</c:v>
                </c:pt>
                <c:pt idx="5535">
                  <c:v>893.8</c:v>
                </c:pt>
                <c:pt idx="5536">
                  <c:v>893.9</c:v>
                </c:pt>
                <c:pt idx="5537">
                  <c:v>894</c:v>
                </c:pt>
                <c:pt idx="5538">
                  <c:v>894.1</c:v>
                </c:pt>
                <c:pt idx="5539">
                  <c:v>894.2</c:v>
                </c:pt>
                <c:pt idx="5540">
                  <c:v>894.3</c:v>
                </c:pt>
                <c:pt idx="5541">
                  <c:v>894.4</c:v>
                </c:pt>
                <c:pt idx="5542">
                  <c:v>894.5</c:v>
                </c:pt>
                <c:pt idx="5543">
                  <c:v>894.6</c:v>
                </c:pt>
                <c:pt idx="5544">
                  <c:v>894.7</c:v>
                </c:pt>
                <c:pt idx="5545">
                  <c:v>894.8</c:v>
                </c:pt>
                <c:pt idx="5546">
                  <c:v>894.9</c:v>
                </c:pt>
                <c:pt idx="5547">
                  <c:v>895</c:v>
                </c:pt>
                <c:pt idx="5548">
                  <c:v>895.1</c:v>
                </c:pt>
                <c:pt idx="5549">
                  <c:v>895.2</c:v>
                </c:pt>
                <c:pt idx="5550">
                  <c:v>895.3</c:v>
                </c:pt>
                <c:pt idx="5551">
                  <c:v>895.4</c:v>
                </c:pt>
                <c:pt idx="5552">
                  <c:v>895.5</c:v>
                </c:pt>
                <c:pt idx="5553">
                  <c:v>895.6</c:v>
                </c:pt>
                <c:pt idx="5554">
                  <c:v>895.7</c:v>
                </c:pt>
                <c:pt idx="5555">
                  <c:v>895.8</c:v>
                </c:pt>
                <c:pt idx="5556">
                  <c:v>895.9</c:v>
                </c:pt>
                <c:pt idx="5557">
                  <c:v>896</c:v>
                </c:pt>
                <c:pt idx="5558">
                  <c:v>896.1</c:v>
                </c:pt>
                <c:pt idx="5559">
                  <c:v>896.2</c:v>
                </c:pt>
                <c:pt idx="5560">
                  <c:v>896.3</c:v>
                </c:pt>
                <c:pt idx="5561">
                  <c:v>896.4</c:v>
                </c:pt>
                <c:pt idx="5562">
                  <c:v>896.5</c:v>
                </c:pt>
                <c:pt idx="5563">
                  <c:v>896.6</c:v>
                </c:pt>
                <c:pt idx="5564">
                  <c:v>896.7</c:v>
                </c:pt>
                <c:pt idx="5565">
                  <c:v>896.8</c:v>
                </c:pt>
                <c:pt idx="5566">
                  <c:v>896.9</c:v>
                </c:pt>
                <c:pt idx="5567">
                  <c:v>897</c:v>
                </c:pt>
                <c:pt idx="5568">
                  <c:v>897.1</c:v>
                </c:pt>
                <c:pt idx="5569">
                  <c:v>897.2</c:v>
                </c:pt>
                <c:pt idx="5570">
                  <c:v>897.3</c:v>
                </c:pt>
                <c:pt idx="5571">
                  <c:v>897.4</c:v>
                </c:pt>
                <c:pt idx="5572">
                  <c:v>897.5</c:v>
                </c:pt>
                <c:pt idx="5573">
                  <c:v>897.6</c:v>
                </c:pt>
                <c:pt idx="5574">
                  <c:v>897.7</c:v>
                </c:pt>
                <c:pt idx="5575">
                  <c:v>897.8</c:v>
                </c:pt>
                <c:pt idx="5576">
                  <c:v>897.9</c:v>
                </c:pt>
                <c:pt idx="5577">
                  <c:v>898</c:v>
                </c:pt>
                <c:pt idx="5578">
                  <c:v>898.1</c:v>
                </c:pt>
                <c:pt idx="5579">
                  <c:v>898.2</c:v>
                </c:pt>
                <c:pt idx="5580">
                  <c:v>898.3</c:v>
                </c:pt>
                <c:pt idx="5581">
                  <c:v>898.4</c:v>
                </c:pt>
                <c:pt idx="5582">
                  <c:v>898.5</c:v>
                </c:pt>
                <c:pt idx="5583">
                  <c:v>898.6</c:v>
                </c:pt>
                <c:pt idx="5584">
                  <c:v>898.7</c:v>
                </c:pt>
                <c:pt idx="5585">
                  <c:v>898.8</c:v>
                </c:pt>
                <c:pt idx="5586">
                  <c:v>898.9</c:v>
                </c:pt>
                <c:pt idx="5587">
                  <c:v>899</c:v>
                </c:pt>
                <c:pt idx="5588">
                  <c:v>899.1</c:v>
                </c:pt>
                <c:pt idx="5589">
                  <c:v>899.2</c:v>
                </c:pt>
                <c:pt idx="5590">
                  <c:v>899.3</c:v>
                </c:pt>
                <c:pt idx="5591">
                  <c:v>899.4</c:v>
                </c:pt>
                <c:pt idx="5592">
                  <c:v>899.5</c:v>
                </c:pt>
                <c:pt idx="5593">
                  <c:v>899.6</c:v>
                </c:pt>
                <c:pt idx="5594">
                  <c:v>899.7</c:v>
                </c:pt>
                <c:pt idx="5595">
                  <c:v>899.8</c:v>
                </c:pt>
                <c:pt idx="5596">
                  <c:v>899.9</c:v>
                </c:pt>
                <c:pt idx="5597">
                  <c:v>900</c:v>
                </c:pt>
                <c:pt idx="5598">
                  <c:v>900.1</c:v>
                </c:pt>
                <c:pt idx="5599">
                  <c:v>900.2</c:v>
                </c:pt>
                <c:pt idx="5600">
                  <c:v>900.3</c:v>
                </c:pt>
                <c:pt idx="5601">
                  <c:v>900.4</c:v>
                </c:pt>
                <c:pt idx="5602">
                  <c:v>900.5</c:v>
                </c:pt>
                <c:pt idx="5603">
                  <c:v>900.6</c:v>
                </c:pt>
                <c:pt idx="5604">
                  <c:v>900.7</c:v>
                </c:pt>
                <c:pt idx="5605">
                  <c:v>900.8</c:v>
                </c:pt>
                <c:pt idx="5606">
                  <c:v>900.9</c:v>
                </c:pt>
                <c:pt idx="5607">
                  <c:v>901</c:v>
                </c:pt>
                <c:pt idx="5608">
                  <c:v>901.1</c:v>
                </c:pt>
                <c:pt idx="5609">
                  <c:v>901.2</c:v>
                </c:pt>
                <c:pt idx="5610">
                  <c:v>901.3</c:v>
                </c:pt>
                <c:pt idx="5611">
                  <c:v>901.4</c:v>
                </c:pt>
                <c:pt idx="5612">
                  <c:v>901.5</c:v>
                </c:pt>
                <c:pt idx="5613">
                  <c:v>901.6</c:v>
                </c:pt>
                <c:pt idx="5614">
                  <c:v>901.7</c:v>
                </c:pt>
                <c:pt idx="5615">
                  <c:v>901.8</c:v>
                </c:pt>
                <c:pt idx="5616">
                  <c:v>901.9</c:v>
                </c:pt>
                <c:pt idx="5617">
                  <c:v>902</c:v>
                </c:pt>
                <c:pt idx="5618">
                  <c:v>902.1</c:v>
                </c:pt>
                <c:pt idx="5619">
                  <c:v>902.2</c:v>
                </c:pt>
                <c:pt idx="5620">
                  <c:v>902.3</c:v>
                </c:pt>
                <c:pt idx="5621">
                  <c:v>902.4</c:v>
                </c:pt>
                <c:pt idx="5622">
                  <c:v>902.5</c:v>
                </c:pt>
                <c:pt idx="5623">
                  <c:v>902.6</c:v>
                </c:pt>
                <c:pt idx="5624">
                  <c:v>902.7</c:v>
                </c:pt>
                <c:pt idx="5625">
                  <c:v>902.8</c:v>
                </c:pt>
                <c:pt idx="5626">
                  <c:v>902.9</c:v>
                </c:pt>
                <c:pt idx="5627">
                  <c:v>903</c:v>
                </c:pt>
                <c:pt idx="5628">
                  <c:v>903.1</c:v>
                </c:pt>
                <c:pt idx="5629">
                  <c:v>903.2</c:v>
                </c:pt>
                <c:pt idx="5630">
                  <c:v>903.3</c:v>
                </c:pt>
                <c:pt idx="5631">
                  <c:v>903.4</c:v>
                </c:pt>
                <c:pt idx="5632">
                  <c:v>903.5</c:v>
                </c:pt>
                <c:pt idx="5633">
                  <c:v>903.6</c:v>
                </c:pt>
                <c:pt idx="5634">
                  <c:v>903.7</c:v>
                </c:pt>
                <c:pt idx="5635">
                  <c:v>903.8</c:v>
                </c:pt>
                <c:pt idx="5636">
                  <c:v>903.9</c:v>
                </c:pt>
                <c:pt idx="5637">
                  <c:v>904</c:v>
                </c:pt>
                <c:pt idx="5638">
                  <c:v>904.1</c:v>
                </c:pt>
                <c:pt idx="5639">
                  <c:v>904.2</c:v>
                </c:pt>
                <c:pt idx="5640">
                  <c:v>904.3</c:v>
                </c:pt>
                <c:pt idx="5641">
                  <c:v>904.4</c:v>
                </c:pt>
                <c:pt idx="5642">
                  <c:v>904.5</c:v>
                </c:pt>
                <c:pt idx="5643">
                  <c:v>904.6</c:v>
                </c:pt>
                <c:pt idx="5644">
                  <c:v>904.7</c:v>
                </c:pt>
                <c:pt idx="5645">
                  <c:v>904.8</c:v>
                </c:pt>
                <c:pt idx="5646">
                  <c:v>904.9</c:v>
                </c:pt>
                <c:pt idx="5647">
                  <c:v>905</c:v>
                </c:pt>
                <c:pt idx="5648">
                  <c:v>905.1</c:v>
                </c:pt>
                <c:pt idx="5649">
                  <c:v>905.2</c:v>
                </c:pt>
                <c:pt idx="5650">
                  <c:v>905.3</c:v>
                </c:pt>
                <c:pt idx="5651">
                  <c:v>905.4</c:v>
                </c:pt>
                <c:pt idx="5652">
                  <c:v>905.5</c:v>
                </c:pt>
                <c:pt idx="5653">
                  <c:v>905.6</c:v>
                </c:pt>
                <c:pt idx="5654">
                  <c:v>905.7</c:v>
                </c:pt>
                <c:pt idx="5655">
                  <c:v>905.8</c:v>
                </c:pt>
                <c:pt idx="5656">
                  <c:v>905.9</c:v>
                </c:pt>
                <c:pt idx="5657">
                  <c:v>906</c:v>
                </c:pt>
                <c:pt idx="5658">
                  <c:v>906.1</c:v>
                </c:pt>
                <c:pt idx="5659">
                  <c:v>906.2</c:v>
                </c:pt>
                <c:pt idx="5660">
                  <c:v>906.3</c:v>
                </c:pt>
                <c:pt idx="5661">
                  <c:v>906.4</c:v>
                </c:pt>
                <c:pt idx="5662">
                  <c:v>906.5</c:v>
                </c:pt>
                <c:pt idx="5663">
                  <c:v>906.6</c:v>
                </c:pt>
                <c:pt idx="5664">
                  <c:v>906.7</c:v>
                </c:pt>
                <c:pt idx="5665">
                  <c:v>906.8</c:v>
                </c:pt>
                <c:pt idx="5666">
                  <c:v>906.9</c:v>
                </c:pt>
                <c:pt idx="5667">
                  <c:v>907</c:v>
                </c:pt>
                <c:pt idx="5668">
                  <c:v>907.1</c:v>
                </c:pt>
                <c:pt idx="5669">
                  <c:v>907.2</c:v>
                </c:pt>
                <c:pt idx="5670">
                  <c:v>907.3</c:v>
                </c:pt>
                <c:pt idx="5671">
                  <c:v>907.4</c:v>
                </c:pt>
                <c:pt idx="5672">
                  <c:v>907.5</c:v>
                </c:pt>
                <c:pt idx="5673">
                  <c:v>907.6</c:v>
                </c:pt>
                <c:pt idx="5674">
                  <c:v>907.7</c:v>
                </c:pt>
                <c:pt idx="5675">
                  <c:v>907.8</c:v>
                </c:pt>
                <c:pt idx="5676">
                  <c:v>907.9</c:v>
                </c:pt>
                <c:pt idx="5677">
                  <c:v>908</c:v>
                </c:pt>
                <c:pt idx="5678">
                  <c:v>908.1</c:v>
                </c:pt>
                <c:pt idx="5679">
                  <c:v>908.2</c:v>
                </c:pt>
                <c:pt idx="5680">
                  <c:v>908.3</c:v>
                </c:pt>
                <c:pt idx="5681">
                  <c:v>908.4</c:v>
                </c:pt>
                <c:pt idx="5682">
                  <c:v>908.5</c:v>
                </c:pt>
                <c:pt idx="5683">
                  <c:v>908.6</c:v>
                </c:pt>
                <c:pt idx="5684">
                  <c:v>908.7</c:v>
                </c:pt>
                <c:pt idx="5685">
                  <c:v>908.8</c:v>
                </c:pt>
                <c:pt idx="5686">
                  <c:v>908.9</c:v>
                </c:pt>
                <c:pt idx="5687">
                  <c:v>909</c:v>
                </c:pt>
                <c:pt idx="5688">
                  <c:v>909.1</c:v>
                </c:pt>
                <c:pt idx="5689">
                  <c:v>909.2</c:v>
                </c:pt>
                <c:pt idx="5690">
                  <c:v>909.3</c:v>
                </c:pt>
                <c:pt idx="5691">
                  <c:v>909.4</c:v>
                </c:pt>
                <c:pt idx="5692">
                  <c:v>909.5</c:v>
                </c:pt>
                <c:pt idx="5693">
                  <c:v>909.6</c:v>
                </c:pt>
                <c:pt idx="5694">
                  <c:v>909.7</c:v>
                </c:pt>
                <c:pt idx="5695">
                  <c:v>909.8</c:v>
                </c:pt>
                <c:pt idx="5696">
                  <c:v>909.9</c:v>
                </c:pt>
                <c:pt idx="5697">
                  <c:v>910</c:v>
                </c:pt>
                <c:pt idx="5698">
                  <c:v>910.1</c:v>
                </c:pt>
                <c:pt idx="5699">
                  <c:v>910.2</c:v>
                </c:pt>
                <c:pt idx="5700">
                  <c:v>910.3</c:v>
                </c:pt>
                <c:pt idx="5701">
                  <c:v>910.4</c:v>
                </c:pt>
                <c:pt idx="5702">
                  <c:v>910.5</c:v>
                </c:pt>
                <c:pt idx="5703">
                  <c:v>910.6</c:v>
                </c:pt>
                <c:pt idx="5704">
                  <c:v>910.7</c:v>
                </c:pt>
                <c:pt idx="5705">
                  <c:v>910.8</c:v>
                </c:pt>
                <c:pt idx="5706">
                  <c:v>910.9</c:v>
                </c:pt>
                <c:pt idx="5707">
                  <c:v>911</c:v>
                </c:pt>
                <c:pt idx="5708">
                  <c:v>911.1</c:v>
                </c:pt>
                <c:pt idx="5709">
                  <c:v>911.2</c:v>
                </c:pt>
                <c:pt idx="5710">
                  <c:v>911.3</c:v>
                </c:pt>
                <c:pt idx="5711">
                  <c:v>911.4</c:v>
                </c:pt>
                <c:pt idx="5712">
                  <c:v>911.5</c:v>
                </c:pt>
                <c:pt idx="5713">
                  <c:v>911.6</c:v>
                </c:pt>
                <c:pt idx="5714">
                  <c:v>911.7</c:v>
                </c:pt>
                <c:pt idx="5715">
                  <c:v>911.8</c:v>
                </c:pt>
                <c:pt idx="5716">
                  <c:v>911.9</c:v>
                </c:pt>
                <c:pt idx="5717">
                  <c:v>912</c:v>
                </c:pt>
                <c:pt idx="5718">
                  <c:v>912.1</c:v>
                </c:pt>
                <c:pt idx="5719">
                  <c:v>912.2</c:v>
                </c:pt>
                <c:pt idx="5720">
                  <c:v>912.3</c:v>
                </c:pt>
                <c:pt idx="5721">
                  <c:v>912.4</c:v>
                </c:pt>
                <c:pt idx="5722">
                  <c:v>912.5</c:v>
                </c:pt>
                <c:pt idx="5723">
                  <c:v>912.6</c:v>
                </c:pt>
                <c:pt idx="5724">
                  <c:v>912.7</c:v>
                </c:pt>
                <c:pt idx="5725">
                  <c:v>912.8</c:v>
                </c:pt>
                <c:pt idx="5726">
                  <c:v>912.9</c:v>
                </c:pt>
                <c:pt idx="5727">
                  <c:v>913</c:v>
                </c:pt>
                <c:pt idx="5728">
                  <c:v>913.1</c:v>
                </c:pt>
                <c:pt idx="5729">
                  <c:v>913.2</c:v>
                </c:pt>
                <c:pt idx="5730">
                  <c:v>913.3</c:v>
                </c:pt>
                <c:pt idx="5731">
                  <c:v>913.4</c:v>
                </c:pt>
                <c:pt idx="5732">
                  <c:v>913.5</c:v>
                </c:pt>
                <c:pt idx="5733">
                  <c:v>913.6</c:v>
                </c:pt>
                <c:pt idx="5734">
                  <c:v>913.7</c:v>
                </c:pt>
                <c:pt idx="5735">
                  <c:v>913.8</c:v>
                </c:pt>
                <c:pt idx="5736">
                  <c:v>913.9</c:v>
                </c:pt>
                <c:pt idx="5737">
                  <c:v>914</c:v>
                </c:pt>
                <c:pt idx="5738">
                  <c:v>914.1</c:v>
                </c:pt>
                <c:pt idx="5739">
                  <c:v>914.2</c:v>
                </c:pt>
                <c:pt idx="5740">
                  <c:v>914.3</c:v>
                </c:pt>
                <c:pt idx="5741">
                  <c:v>914.4</c:v>
                </c:pt>
                <c:pt idx="5742">
                  <c:v>914.5</c:v>
                </c:pt>
                <c:pt idx="5743">
                  <c:v>914.6</c:v>
                </c:pt>
                <c:pt idx="5744">
                  <c:v>914.7</c:v>
                </c:pt>
                <c:pt idx="5745">
                  <c:v>914.8</c:v>
                </c:pt>
                <c:pt idx="5746">
                  <c:v>914.9</c:v>
                </c:pt>
                <c:pt idx="5747">
                  <c:v>915</c:v>
                </c:pt>
                <c:pt idx="5748">
                  <c:v>915.1</c:v>
                </c:pt>
                <c:pt idx="5749">
                  <c:v>915.2</c:v>
                </c:pt>
                <c:pt idx="5750">
                  <c:v>915.3</c:v>
                </c:pt>
                <c:pt idx="5751">
                  <c:v>915.4</c:v>
                </c:pt>
                <c:pt idx="5752">
                  <c:v>915.5</c:v>
                </c:pt>
                <c:pt idx="5753">
                  <c:v>915.6</c:v>
                </c:pt>
                <c:pt idx="5754">
                  <c:v>915.7</c:v>
                </c:pt>
                <c:pt idx="5755">
                  <c:v>915.8</c:v>
                </c:pt>
                <c:pt idx="5756">
                  <c:v>915.9</c:v>
                </c:pt>
                <c:pt idx="5757">
                  <c:v>916</c:v>
                </c:pt>
                <c:pt idx="5758">
                  <c:v>916.1</c:v>
                </c:pt>
                <c:pt idx="5759">
                  <c:v>916.2</c:v>
                </c:pt>
                <c:pt idx="5760">
                  <c:v>916.3</c:v>
                </c:pt>
                <c:pt idx="5761">
                  <c:v>916.4</c:v>
                </c:pt>
                <c:pt idx="5762">
                  <c:v>916.5</c:v>
                </c:pt>
                <c:pt idx="5763">
                  <c:v>916.6</c:v>
                </c:pt>
                <c:pt idx="5764">
                  <c:v>916.7</c:v>
                </c:pt>
                <c:pt idx="5765">
                  <c:v>916.8</c:v>
                </c:pt>
                <c:pt idx="5766">
                  <c:v>916.9</c:v>
                </c:pt>
                <c:pt idx="5767">
                  <c:v>917</c:v>
                </c:pt>
                <c:pt idx="5768">
                  <c:v>917.1</c:v>
                </c:pt>
                <c:pt idx="5769">
                  <c:v>917.2</c:v>
                </c:pt>
                <c:pt idx="5770">
                  <c:v>917.3</c:v>
                </c:pt>
                <c:pt idx="5771">
                  <c:v>917.4</c:v>
                </c:pt>
                <c:pt idx="5772">
                  <c:v>917.5</c:v>
                </c:pt>
                <c:pt idx="5773">
                  <c:v>917.6</c:v>
                </c:pt>
                <c:pt idx="5774">
                  <c:v>917.7</c:v>
                </c:pt>
                <c:pt idx="5775">
                  <c:v>917.8</c:v>
                </c:pt>
                <c:pt idx="5776">
                  <c:v>917.9</c:v>
                </c:pt>
                <c:pt idx="5777">
                  <c:v>918</c:v>
                </c:pt>
                <c:pt idx="5778">
                  <c:v>918.1</c:v>
                </c:pt>
                <c:pt idx="5779">
                  <c:v>918.2</c:v>
                </c:pt>
                <c:pt idx="5780">
                  <c:v>918.3</c:v>
                </c:pt>
                <c:pt idx="5781">
                  <c:v>918.4</c:v>
                </c:pt>
                <c:pt idx="5782">
                  <c:v>918.5</c:v>
                </c:pt>
                <c:pt idx="5783">
                  <c:v>918.6</c:v>
                </c:pt>
                <c:pt idx="5784">
                  <c:v>918.7</c:v>
                </c:pt>
                <c:pt idx="5785">
                  <c:v>918.8</c:v>
                </c:pt>
                <c:pt idx="5786">
                  <c:v>918.9</c:v>
                </c:pt>
                <c:pt idx="5787">
                  <c:v>919</c:v>
                </c:pt>
                <c:pt idx="5788">
                  <c:v>919.1</c:v>
                </c:pt>
                <c:pt idx="5789">
                  <c:v>919.2</c:v>
                </c:pt>
                <c:pt idx="5790">
                  <c:v>919.3</c:v>
                </c:pt>
                <c:pt idx="5791">
                  <c:v>919.4</c:v>
                </c:pt>
                <c:pt idx="5792">
                  <c:v>919.5</c:v>
                </c:pt>
                <c:pt idx="5793">
                  <c:v>919.6</c:v>
                </c:pt>
                <c:pt idx="5794">
                  <c:v>919.7</c:v>
                </c:pt>
                <c:pt idx="5795">
                  <c:v>919.8</c:v>
                </c:pt>
                <c:pt idx="5796">
                  <c:v>919.9</c:v>
                </c:pt>
                <c:pt idx="5797">
                  <c:v>920</c:v>
                </c:pt>
                <c:pt idx="5798">
                  <c:v>920.1</c:v>
                </c:pt>
                <c:pt idx="5799">
                  <c:v>920.2</c:v>
                </c:pt>
                <c:pt idx="5800">
                  <c:v>920.3</c:v>
                </c:pt>
                <c:pt idx="5801">
                  <c:v>920.4</c:v>
                </c:pt>
                <c:pt idx="5802">
                  <c:v>920.5</c:v>
                </c:pt>
                <c:pt idx="5803">
                  <c:v>920.6</c:v>
                </c:pt>
                <c:pt idx="5804">
                  <c:v>920.7</c:v>
                </c:pt>
                <c:pt idx="5805">
                  <c:v>920.8</c:v>
                </c:pt>
                <c:pt idx="5806">
                  <c:v>920.9</c:v>
                </c:pt>
                <c:pt idx="5807">
                  <c:v>921</c:v>
                </c:pt>
                <c:pt idx="5808">
                  <c:v>921.1</c:v>
                </c:pt>
                <c:pt idx="5809">
                  <c:v>921.2</c:v>
                </c:pt>
                <c:pt idx="5810">
                  <c:v>921.3</c:v>
                </c:pt>
                <c:pt idx="5811">
                  <c:v>921.4</c:v>
                </c:pt>
                <c:pt idx="5812">
                  <c:v>921.5</c:v>
                </c:pt>
                <c:pt idx="5813">
                  <c:v>921.6</c:v>
                </c:pt>
                <c:pt idx="5814">
                  <c:v>921.7</c:v>
                </c:pt>
                <c:pt idx="5815">
                  <c:v>921.8</c:v>
                </c:pt>
                <c:pt idx="5816">
                  <c:v>921.9</c:v>
                </c:pt>
                <c:pt idx="5817">
                  <c:v>922</c:v>
                </c:pt>
                <c:pt idx="5818">
                  <c:v>922.1</c:v>
                </c:pt>
                <c:pt idx="5819">
                  <c:v>922.2</c:v>
                </c:pt>
                <c:pt idx="5820">
                  <c:v>922.3</c:v>
                </c:pt>
                <c:pt idx="5821">
                  <c:v>922.4</c:v>
                </c:pt>
                <c:pt idx="5822">
                  <c:v>922.5</c:v>
                </c:pt>
                <c:pt idx="5823">
                  <c:v>922.6</c:v>
                </c:pt>
                <c:pt idx="5824">
                  <c:v>922.7</c:v>
                </c:pt>
                <c:pt idx="5825">
                  <c:v>922.8</c:v>
                </c:pt>
                <c:pt idx="5826">
                  <c:v>922.9</c:v>
                </c:pt>
                <c:pt idx="5827">
                  <c:v>923</c:v>
                </c:pt>
                <c:pt idx="5828">
                  <c:v>923.1</c:v>
                </c:pt>
                <c:pt idx="5829">
                  <c:v>923.2</c:v>
                </c:pt>
                <c:pt idx="5830">
                  <c:v>923.3</c:v>
                </c:pt>
                <c:pt idx="5831">
                  <c:v>923.4</c:v>
                </c:pt>
                <c:pt idx="5832">
                  <c:v>923.5</c:v>
                </c:pt>
                <c:pt idx="5833">
                  <c:v>923.6</c:v>
                </c:pt>
                <c:pt idx="5834">
                  <c:v>923.7</c:v>
                </c:pt>
                <c:pt idx="5835">
                  <c:v>923.8</c:v>
                </c:pt>
                <c:pt idx="5836">
                  <c:v>923.9</c:v>
                </c:pt>
                <c:pt idx="5837">
                  <c:v>924</c:v>
                </c:pt>
                <c:pt idx="5838">
                  <c:v>924.1</c:v>
                </c:pt>
                <c:pt idx="5839">
                  <c:v>924.2</c:v>
                </c:pt>
                <c:pt idx="5840">
                  <c:v>924.3</c:v>
                </c:pt>
                <c:pt idx="5841">
                  <c:v>924.4</c:v>
                </c:pt>
                <c:pt idx="5842">
                  <c:v>924.5</c:v>
                </c:pt>
                <c:pt idx="5843">
                  <c:v>924.6</c:v>
                </c:pt>
                <c:pt idx="5844">
                  <c:v>924.7</c:v>
                </c:pt>
                <c:pt idx="5845">
                  <c:v>924.8</c:v>
                </c:pt>
                <c:pt idx="5846">
                  <c:v>924.9</c:v>
                </c:pt>
                <c:pt idx="5847">
                  <c:v>925</c:v>
                </c:pt>
                <c:pt idx="5848">
                  <c:v>925.1</c:v>
                </c:pt>
                <c:pt idx="5849">
                  <c:v>925.2</c:v>
                </c:pt>
                <c:pt idx="5850">
                  <c:v>925.3</c:v>
                </c:pt>
                <c:pt idx="5851">
                  <c:v>925.4</c:v>
                </c:pt>
                <c:pt idx="5852">
                  <c:v>925.5</c:v>
                </c:pt>
                <c:pt idx="5853">
                  <c:v>925.6</c:v>
                </c:pt>
                <c:pt idx="5854">
                  <c:v>925.7</c:v>
                </c:pt>
                <c:pt idx="5855">
                  <c:v>925.8</c:v>
                </c:pt>
                <c:pt idx="5856">
                  <c:v>925.9</c:v>
                </c:pt>
                <c:pt idx="5857">
                  <c:v>926</c:v>
                </c:pt>
                <c:pt idx="5858">
                  <c:v>926.1</c:v>
                </c:pt>
                <c:pt idx="5859">
                  <c:v>926.2</c:v>
                </c:pt>
                <c:pt idx="5860">
                  <c:v>926.3</c:v>
                </c:pt>
                <c:pt idx="5861">
                  <c:v>926.4</c:v>
                </c:pt>
                <c:pt idx="5862">
                  <c:v>926.5</c:v>
                </c:pt>
                <c:pt idx="5863">
                  <c:v>926.6</c:v>
                </c:pt>
                <c:pt idx="5864">
                  <c:v>926.7</c:v>
                </c:pt>
                <c:pt idx="5865">
                  <c:v>926.8</c:v>
                </c:pt>
                <c:pt idx="5866">
                  <c:v>926.9</c:v>
                </c:pt>
                <c:pt idx="5867">
                  <c:v>927</c:v>
                </c:pt>
                <c:pt idx="5868">
                  <c:v>927.1</c:v>
                </c:pt>
                <c:pt idx="5869">
                  <c:v>927.2</c:v>
                </c:pt>
                <c:pt idx="5870">
                  <c:v>927.3</c:v>
                </c:pt>
                <c:pt idx="5871">
                  <c:v>927.4</c:v>
                </c:pt>
                <c:pt idx="5872">
                  <c:v>927.5</c:v>
                </c:pt>
                <c:pt idx="5873">
                  <c:v>927.6</c:v>
                </c:pt>
                <c:pt idx="5874">
                  <c:v>927.7</c:v>
                </c:pt>
                <c:pt idx="5875">
                  <c:v>927.8</c:v>
                </c:pt>
                <c:pt idx="5876">
                  <c:v>927.9</c:v>
                </c:pt>
                <c:pt idx="5877">
                  <c:v>928</c:v>
                </c:pt>
                <c:pt idx="5878">
                  <c:v>928.1</c:v>
                </c:pt>
                <c:pt idx="5879">
                  <c:v>928.2</c:v>
                </c:pt>
                <c:pt idx="5880">
                  <c:v>928.3</c:v>
                </c:pt>
                <c:pt idx="5881">
                  <c:v>928.4</c:v>
                </c:pt>
                <c:pt idx="5882">
                  <c:v>928.5</c:v>
                </c:pt>
                <c:pt idx="5883">
                  <c:v>928.6</c:v>
                </c:pt>
                <c:pt idx="5884">
                  <c:v>928.7</c:v>
                </c:pt>
                <c:pt idx="5885">
                  <c:v>928.8</c:v>
                </c:pt>
                <c:pt idx="5886">
                  <c:v>928.9</c:v>
                </c:pt>
                <c:pt idx="5887">
                  <c:v>929</c:v>
                </c:pt>
                <c:pt idx="5888">
                  <c:v>929.1</c:v>
                </c:pt>
                <c:pt idx="5889">
                  <c:v>929.2</c:v>
                </c:pt>
                <c:pt idx="5890">
                  <c:v>929.3</c:v>
                </c:pt>
                <c:pt idx="5891">
                  <c:v>929.4</c:v>
                </c:pt>
                <c:pt idx="5892">
                  <c:v>929.5</c:v>
                </c:pt>
                <c:pt idx="5893">
                  <c:v>929.6</c:v>
                </c:pt>
                <c:pt idx="5894">
                  <c:v>929.7</c:v>
                </c:pt>
                <c:pt idx="5895">
                  <c:v>929.8</c:v>
                </c:pt>
                <c:pt idx="5896">
                  <c:v>929.9</c:v>
                </c:pt>
                <c:pt idx="5897">
                  <c:v>930</c:v>
                </c:pt>
                <c:pt idx="5898">
                  <c:v>930.1</c:v>
                </c:pt>
                <c:pt idx="5899">
                  <c:v>930.2</c:v>
                </c:pt>
                <c:pt idx="5900">
                  <c:v>930.3</c:v>
                </c:pt>
                <c:pt idx="5901">
                  <c:v>930.4</c:v>
                </c:pt>
                <c:pt idx="5902">
                  <c:v>930.5</c:v>
                </c:pt>
                <c:pt idx="5903">
                  <c:v>930.6</c:v>
                </c:pt>
                <c:pt idx="5904">
                  <c:v>930.7</c:v>
                </c:pt>
                <c:pt idx="5905">
                  <c:v>930.8</c:v>
                </c:pt>
                <c:pt idx="5906">
                  <c:v>930.9</c:v>
                </c:pt>
                <c:pt idx="5907">
                  <c:v>931</c:v>
                </c:pt>
                <c:pt idx="5908">
                  <c:v>931.1</c:v>
                </c:pt>
                <c:pt idx="5909">
                  <c:v>931.2</c:v>
                </c:pt>
                <c:pt idx="5910">
                  <c:v>931.3</c:v>
                </c:pt>
                <c:pt idx="5911">
                  <c:v>931.4</c:v>
                </c:pt>
                <c:pt idx="5912">
                  <c:v>931.5</c:v>
                </c:pt>
                <c:pt idx="5913">
                  <c:v>931.6</c:v>
                </c:pt>
                <c:pt idx="5914">
                  <c:v>931.7</c:v>
                </c:pt>
                <c:pt idx="5915">
                  <c:v>931.8</c:v>
                </c:pt>
                <c:pt idx="5916">
                  <c:v>931.9</c:v>
                </c:pt>
                <c:pt idx="5917">
                  <c:v>932</c:v>
                </c:pt>
                <c:pt idx="5918">
                  <c:v>932.1</c:v>
                </c:pt>
                <c:pt idx="5919">
                  <c:v>932.2</c:v>
                </c:pt>
                <c:pt idx="5920">
                  <c:v>932.3</c:v>
                </c:pt>
                <c:pt idx="5921">
                  <c:v>932.4</c:v>
                </c:pt>
                <c:pt idx="5922">
                  <c:v>932.5</c:v>
                </c:pt>
                <c:pt idx="5923">
                  <c:v>932.6</c:v>
                </c:pt>
                <c:pt idx="5924">
                  <c:v>932.7</c:v>
                </c:pt>
                <c:pt idx="5925">
                  <c:v>932.8</c:v>
                </c:pt>
                <c:pt idx="5926">
                  <c:v>932.9</c:v>
                </c:pt>
                <c:pt idx="5927">
                  <c:v>933</c:v>
                </c:pt>
                <c:pt idx="5928">
                  <c:v>933.1</c:v>
                </c:pt>
                <c:pt idx="5929">
                  <c:v>933.2</c:v>
                </c:pt>
                <c:pt idx="5930">
                  <c:v>933.3</c:v>
                </c:pt>
                <c:pt idx="5931">
                  <c:v>933.4</c:v>
                </c:pt>
                <c:pt idx="5932">
                  <c:v>933.5</c:v>
                </c:pt>
                <c:pt idx="5933">
                  <c:v>933.6</c:v>
                </c:pt>
                <c:pt idx="5934">
                  <c:v>933.7</c:v>
                </c:pt>
                <c:pt idx="5935">
                  <c:v>933.8</c:v>
                </c:pt>
                <c:pt idx="5936">
                  <c:v>933.9</c:v>
                </c:pt>
                <c:pt idx="5937">
                  <c:v>934</c:v>
                </c:pt>
                <c:pt idx="5938">
                  <c:v>934.1</c:v>
                </c:pt>
                <c:pt idx="5939">
                  <c:v>934.2</c:v>
                </c:pt>
                <c:pt idx="5940">
                  <c:v>934.3</c:v>
                </c:pt>
                <c:pt idx="5941">
                  <c:v>934.4</c:v>
                </c:pt>
                <c:pt idx="5942">
                  <c:v>934.5</c:v>
                </c:pt>
                <c:pt idx="5943">
                  <c:v>934.6</c:v>
                </c:pt>
                <c:pt idx="5944">
                  <c:v>934.7</c:v>
                </c:pt>
                <c:pt idx="5945">
                  <c:v>934.8</c:v>
                </c:pt>
                <c:pt idx="5946">
                  <c:v>934.9</c:v>
                </c:pt>
                <c:pt idx="5947">
                  <c:v>935</c:v>
                </c:pt>
                <c:pt idx="5948">
                  <c:v>935.1</c:v>
                </c:pt>
                <c:pt idx="5949">
                  <c:v>935.2</c:v>
                </c:pt>
                <c:pt idx="5950">
                  <c:v>935.3</c:v>
                </c:pt>
                <c:pt idx="5951">
                  <c:v>935.4</c:v>
                </c:pt>
                <c:pt idx="5952">
                  <c:v>935.5</c:v>
                </c:pt>
                <c:pt idx="5953">
                  <c:v>935.6</c:v>
                </c:pt>
                <c:pt idx="5954">
                  <c:v>935.7</c:v>
                </c:pt>
                <c:pt idx="5955">
                  <c:v>935.8</c:v>
                </c:pt>
                <c:pt idx="5956">
                  <c:v>935.9</c:v>
                </c:pt>
                <c:pt idx="5957">
                  <c:v>936</c:v>
                </c:pt>
                <c:pt idx="5958">
                  <c:v>936.1</c:v>
                </c:pt>
                <c:pt idx="5959">
                  <c:v>936.2</c:v>
                </c:pt>
                <c:pt idx="5960">
                  <c:v>936.3</c:v>
                </c:pt>
                <c:pt idx="5961">
                  <c:v>936.4</c:v>
                </c:pt>
                <c:pt idx="5962">
                  <c:v>936.5</c:v>
                </c:pt>
                <c:pt idx="5963">
                  <c:v>936.6</c:v>
                </c:pt>
                <c:pt idx="5964">
                  <c:v>936.7</c:v>
                </c:pt>
                <c:pt idx="5965">
                  <c:v>936.8</c:v>
                </c:pt>
                <c:pt idx="5966">
                  <c:v>936.9</c:v>
                </c:pt>
                <c:pt idx="5967">
                  <c:v>937</c:v>
                </c:pt>
                <c:pt idx="5968">
                  <c:v>937.1</c:v>
                </c:pt>
                <c:pt idx="5969">
                  <c:v>937.2</c:v>
                </c:pt>
                <c:pt idx="5970">
                  <c:v>937.3</c:v>
                </c:pt>
                <c:pt idx="5971">
                  <c:v>937.4</c:v>
                </c:pt>
                <c:pt idx="5972">
                  <c:v>937.5</c:v>
                </c:pt>
                <c:pt idx="5973">
                  <c:v>937.6</c:v>
                </c:pt>
                <c:pt idx="5974">
                  <c:v>937.7</c:v>
                </c:pt>
                <c:pt idx="5975">
                  <c:v>937.8</c:v>
                </c:pt>
                <c:pt idx="5976">
                  <c:v>937.9</c:v>
                </c:pt>
                <c:pt idx="5977">
                  <c:v>938</c:v>
                </c:pt>
                <c:pt idx="5978">
                  <c:v>938.1</c:v>
                </c:pt>
                <c:pt idx="5979">
                  <c:v>938.2</c:v>
                </c:pt>
                <c:pt idx="5980">
                  <c:v>938.3</c:v>
                </c:pt>
                <c:pt idx="5981">
                  <c:v>938.4</c:v>
                </c:pt>
                <c:pt idx="5982">
                  <c:v>938.5</c:v>
                </c:pt>
                <c:pt idx="5983">
                  <c:v>938.6</c:v>
                </c:pt>
                <c:pt idx="5984">
                  <c:v>938.7</c:v>
                </c:pt>
                <c:pt idx="5985">
                  <c:v>938.8</c:v>
                </c:pt>
                <c:pt idx="5986">
                  <c:v>938.9</c:v>
                </c:pt>
                <c:pt idx="5987">
                  <c:v>939</c:v>
                </c:pt>
                <c:pt idx="5988">
                  <c:v>939.1</c:v>
                </c:pt>
                <c:pt idx="5989">
                  <c:v>939.2</c:v>
                </c:pt>
                <c:pt idx="5990">
                  <c:v>939.3</c:v>
                </c:pt>
                <c:pt idx="5991">
                  <c:v>939.4</c:v>
                </c:pt>
                <c:pt idx="5992">
                  <c:v>939.5</c:v>
                </c:pt>
                <c:pt idx="5993">
                  <c:v>939.6</c:v>
                </c:pt>
                <c:pt idx="5994">
                  <c:v>939.7</c:v>
                </c:pt>
                <c:pt idx="5995">
                  <c:v>939.8</c:v>
                </c:pt>
                <c:pt idx="5996">
                  <c:v>939.9</c:v>
                </c:pt>
                <c:pt idx="5997">
                  <c:v>940</c:v>
                </c:pt>
                <c:pt idx="5998">
                  <c:v>940.1</c:v>
                </c:pt>
                <c:pt idx="5999">
                  <c:v>940.2</c:v>
                </c:pt>
                <c:pt idx="6000">
                  <c:v>940.3</c:v>
                </c:pt>
                <c:pt idx="6001">
                  <c:v>940.4</c:v>
                </c:pt>
                <c:pt idx="6002">
                  <c:v>940.5</c:v>
                </c:pt>
                <c:pt idx="6003">
                  <c:v>940.6</c:v>
                </c:pt>
                <c:pt idx="6004">
                  <c:v>940.7</c:v>
                </c:pt>
                <c:pt idx="6005">
                  <c:v>940.8</c:v>
                </c:pt>
                <c:pt idx="6006">
                  <c:v>940.9</c:v>
                </c:pt>
                <c:pt idx="6007">
                  <c:v>941</c:v>
                </c:pt>
                <c:pt idx="6008">
                  <c:v>941.1</c:v>
                </c:pt>
                <c:pt idx="6009">
                  <c:v>941.2</c:v>
                </c:pt>
                <c:pt idx="6010">
                  <c:v>941.3</c:v>
                </c:pt>
                <c:pt idx="6011">
                  <c:v>941.4</c:v>
                </c:pt>
                <c:pt idx="6012">
                  <c:v>941.5</c:v>
                </c:pt>
                <c:pt idx="6013">
                  <c:v>941.6</c:v>
                </c:pt>
                <c:pt idx="6014">
                  <c:v>941.7</c:v>
                </c:pt>
                <c:pt idx="6015">
                  <c:v>941.8</c:v>
                </c:pt>
                <c:pt idx="6016">
                  <c:v>941.9</c:v>
                </c:pt>
                <c:pt idx="6017">
                  <c:v>942</c:v>
                </c:pt>
                <c:pt idx="6018">
                  <c:v>942.1</c:v>
                </c:pt>
                <c:pt idx="6019">
                  <c:v>942.2</c:v>
                </c:pt>
                <c:pt idx="6020">
                  <c:v>942.3</c:v>
                </c:pt>
                <c:pt idx="6021">
                  <c:v>942.4</c:v>
                </c:pt>
                <c:pt idx="6022">
                  <c:v>942.5</c:v>
                </c:pt>
                <c:pt idx="6023">
                  <c:v>942.6</c:v>
                </c:pt>
                <c:pt idx="6024">
                  <c:v>942.7</c:v>
                </c:pt>
                <c:pt idx="6025">
                  <c:v>942.8</c:v>
                </c:pt>
                <c:pt idx="6026">
                  <c:v>942.9</c:v>
                </c:pt>
                <c:pt idx="6027">
                  <c:v>943</c:v>
                </c:pt>
                <c:pt idx="6028">
                  <c:v>943.1</c:v>
                </c:pt>
                <c:pt idx="6029">
                  <c:v>943.2</c:v>
                </c:pt>
                <c:pt idx="6030">
                  <c:v>943.3</c:v>
                </c:pt>
                <c:pt idx="6031">
                  <c:v>943.4</c:v>
                </c:pt>
                <c:pt idx="6032">
                  <c:v>943.5</c:v>
                </c:pt>
                <c:pt idx="6033">
                  <c:v>943.6</c:v>
                </c:pt>
                <c:pt idx="6034">
                  <c:v>943.7</c:v>
                </c:pt>
                <c:pt idx="6035">
                  <c:v>943.8</c:v>
                </c:pt>
                <c:pt idx="6036">
                  <c:v>943.9</c:v>
                </c:pt>
                <c:pt idx="6037">
                  <c:v>944</c:v>
                </c:pt>
                <c:pt idx="6038">
                  <c:v>944.1</c:v>
                </c:pt>
                <c:pt idx="6039">
                  <c:v>944.2</c:v>
                </c:pt>
                <c:pt idx="6040">
                  <c:v>944.3</c:v>
                </c:pt>
                <c:pt idx="6041">
                  <c:v>944.4</c:v>
                </c:pt>
                <c:pt idx="6042">
                  <c:v>944.5</c:v>
                </c:pt>
                <c:pt idx="6043">
                  <c:v>944.6</c:v>
                </c:pt>
                <c:pt idx="6044">
                  <c:v>944.7</c:v>
                </c:pt>
                <c:pt idx="6045">
                  <c:v>944.8</c:v>
                </c:pt>
                <c:pt idx="6046">
                  <c:v>944.9</c:v>
                </c:pt>
                <c:pt idx="6047">
                  <c:v>945</c:v>
                </c:pt>
                <c:pt idx="6048">
                  <c:v>945.1</c:v>
                </c:pt>
                <c:pt idx="6049">
                  <c:v>945.2</c:v>
                </c:pt>
                <c:pt idx="6050">
                  <c:v>945.3</c:v>
                </c:pt>
                <c:pt idx="6051">
                  <c:v>945.4</c:v>
                </c:pt>
                <c:pt idx="6052">
                  <c:v>945.5</c:v>
                </c:pt>
                <c:pt idx="6053">
                  <c:v>945.6</c:v>
                </c:pt>
                <c:pt idx="6054">
                  <c:v>945.7</c:v>
                </c:pt>
                <c:pt idx="6055">
                  <c:v>945.8</c:v>
                </c:pt>
                <c:pt idx="6056">
                  <c:v>945.9</c:v>
                </c:pt>
                <c:pt idx="6057">
                  <c:v>946</c:v>
                </c:pt>
                <c:pt idx="6058">
                  <c:v>946.1</c:v>
                </c:pt>
                <c:pt idx="6059">
                  <c:v>946.2</c:v>
                </c:pt>
                <c:pt idx="6060">
                  <c:v>946.3</c:v>
                </c:pt>
                <c:pt idx="6061">
                  <c:v>946.4</c:v>
                </c:pt>
                <c:pt idx="6062">
                  <c:v>946.5</c:v>
                </c:pt>
                <c:pt idx="6063">
                  <c:v>946.6</c:v>
                </c:pt>
                <c:pt idx="6064">
                  <c:v>946.7</c:v>
                </c:pt>
                <c:pt idx="6065">
                  <c:v>946.8</c:v>
                </c:pt>
                <c:pt idx="6066">
                  <c:v>946.9</c:v>
                </c:pt>
                <c:pt idx="6067">
                  <c:v>947</c:v>
                </c:pt>
                <c:pt idx="6068">
                  <c:v>947.1</c:v>
                </c:pt>
                <c:pt idx="6069">
                  <c:v>947.2</c:v>
                </c:pt>
                <c:pt idx="6070">
                  <c:v>947.3</c:v>
                </c:pt>
                <c:pt idx="6071">
                  <c:v>947.4</c:v>
                </c:pt>
                <c:pt idx="6072">
                  <c:v>947.5</c:v>
                </c:pt>
                <c:pt idx="6073">
                  <c:v>947.6</c:v>
                </c:pt>
                <c:pt idx="6074">
                  <c:v>947.7</c:v>
                </c:pt>
                <c:pt idx="6075">
                  <c:v>947.8</c:v>
                </c:pt>
                <c:pt idx="6076">
                  <c:v>947.9</c:v>
                </c:pt>
                <c:pt idx="6077">
                  <c:v>948</c:v>
                </c:pt>
                <c:pt idx="6078">
                  <c:v>948.1</c:v>
                </c:pt>
                <c:pt idx="6079">
                  <c:v>948.2</c:v>
                </c:pt>
                <c:pt idx="6080">
                  <c:v>948.3</c:v>
                </c:pt>
                <c:pt idx="6081">
                  <c:v>948.4</c:v>
                </c:pt>
                <c:pt idx="6082">
                  <c:v>948.5</c:v>
                </c:pt>
                <c:pt idx="6083">
                  <c:v>948.6</c:v>
                </c:pt>
                <c:pt idx="6084">
                  <c:v>948.7</c:v>
                </c:pt>
                <c:pt idx="6085">
                  <c:v>948.8</c:v>
                </c:pt>
                <c:pt idx="6086">
                  <c:v>948.9</c:v>
                </c:pt>
                <c:pt idx="6087">
                  <c:v>949</c:v>
                </c:pt>
                <c:pt idx="6088">
                  <c:v>949.1</c:v>
                </c:pt>
                <c:pt idx="6089">
                  <c:v>949.2</c:v>
                </c:pt>
                <c:pt idx="6090">
                  <c:v>949.3</c:v>
                </c:pt>
                <c:pt idx="6091">
                  <c:v>949.4</c:v>
                </c:pt>
                <c:pt idx="6092">
                  <c:v>949.5</c:v>
                </c:pt>
                <c:pt idx="6093">
                  <c:v>949.6</c:v>
                </c:pt>
                <c:pt idx="6094">
                  <c:v>949.7</c:v>
                </c:pt>
                <c:pt idx="6095">
                  <c:v>949.8</c:v>
                </c:pt>
                <c:pt idx="6096">
                  <c:v>949.9</c:v>
                </c:pt>
                <c:pt idx="6097">
                  <c:v>950</c:v>
                </c:pt>
                <c:pt idx="6098">
                  <c:v>950.1</c:v>
                </c:pt>
                <c:pt idx="6099">
                  <c:v>950.2</c:v>
                </c:pt>
                <c:pt idx="6100">
                  <c:v>950.3</c:v>
                </c:pt>
                <c:pt idx="6101">
                  <c:v>950.4</c:v>
                </c:pt>
                <c:pt idx="6102">
                  <c:v>950.5</c:v>
                </c:pt>
                <c:pt idx="6103">
                  <c:v>950.6</c:v>
                </c:pt>
                <c:pt idx="6104">
                  <c:v>950.7</c:v>
                </c:pt>
                <c:pt idx="6105">
                  <c:v>950.8</c:v>
                </c:pt>
                <c:pt idx="6106">
                  <c:v>950.9</c:v>
                </c:pt>
                <c:pt idx="6107">
                  <c:v>951</c:v>
                </c:pt>
                <c:pt idx="6108">
                  <c:v>951.1</c:v>
                </c:pt>
                <c:pt idx="6109">
                  <c:v>951.2</c:v>
                </c:pt>
                <c:pt idx="6110">
                  <c:v>951.3</c:v>
                </c:pt>
                <c:pt idx="6111">
                  <c:v>951.4</c:v>
                </c:pt>
                <c:pt idx="6112">
                  <c:v>951.5</c:v>
                </c:pt>
                <c:pt idx="6113">
                  <c:v>951.6</c:v>
                </c:pt>
                <c:pt idx="6114">
                  <c:v>951.7</c:v>
                </c:pt>
                <c:pt idx="6115">
                  <c:v>951.8</c:v>
                </c:pt>
                <c:pt idx="6116">
                  <c:v>951.9</c:v>
                </c:pt>
                <c:pt idx="6117">
                  <c:v>952</c:v>
                </c:pt>
                <c:pt idx="6118">
                  <c:v>952.1</c:v>
                </c:pt>
                <c:pt idx="6119">
                  <c:v>952.2</c:v>
                </c:pt>
                <c:pt idx="6120">
                  <c:v>952.3</c:v>
                </c:pt>
                <c:pt idx="6121">
                  <c:v>952.4</c:v>
                </c:pt>
                <c:pt idx="6122">
                  <c:v>952.5</c:v>
                </c:pt>
                <c:pt idx="6123">
                  <c:v>952.6</c:v>
                </c:pt>
                <c:pt idx="6124">
                  <c:v>952.7</c:v>
                </c:pt>
                <c:pt idx="6125">
                  <c:v>952.8</c:v>
                </c:pt>
                <c:pt idx="6126">
                  <c:v>952.9</c:v>
                </c:pt>
                <c:pt idx="6127">
                  <c:v>953</c:v>
                </c:pt>
                <c:pt idx="6128">
                  <c:v>953.1</c:v>
                </c:pt>
                <c:pt idx="6129">
                  <c:v>953.2</c:v>
                </c:pt>
                <c:pt idx="6130">
                  <c:v>953.3</c:v>
                </c:pt>
                <c:pt idx="6131">
                  <c:v>953.4</c:v>
                </c:pt>
                <c:pt idx="6132">
                  <c:v>953.5</c:v>
                </c:pt>
                <c:pt idx="6133">
                  <c:v>953.6</c:v>
                </c:pt>
                <c:pt idx="6134">
                  <c:v>953.7</c:v>
                </c:pt>
                <c:pt idx="6135">
                  <c:v>953.8</c:v>
                </c:pt>
                <c:pt idx="6136">
                  <c:v>953.9</c:v>
                </c:pt>
                <c:pt idx="6137">
                  <c:v>954</c:v>
                </c:pt>
                <c:pt idx="6138">
                  <c:v>954.1</c:v>
                </c:pt>
                <c:pt idx="6139">
                  <c:v>954.2</c:v>
                </c:pt>
                <c:pt idx="6140">
                  <c:v>954.3</c:v>
                </c:pt>
                <c:pt idx="6141">
                  <c:v>954.4</c:v>
                </c:pt>
                <c:pt idx="6142">
                  <c:v>954.5</c:v>
                </c:pt>
                <c:pt idx="6143">
                  <c:v>954.6</c:v>
                </c:pt>
                <c:pt idx="6144">
                  <c:v>954.7</c:v>
                </c:pt>
                <c:pt idx="6145">
                  <c:v>954.8</c:v>
                </c:pt>
                <c:pt idx="6146">
                  <c:v>954.9</c:v>
                </c:pt>
                <c:pt idx="6147">
                  <c:v>955</c:v>
                </c:pt>
                <c:pt idx="6148">
                  <c:v>955.1</c:v>
                </c:pt>
                <c:pt idx="6149">
                  <c:v>955.2</c:v>
                </c:pt>
                <c:pt idx="6150">
                  <c:v>955.3</c:v>
                </c:pt>
                <c:pt idx="6151">
                  <c:v>955.4</c:v>
                </c:pt>
                <c:pt idx="6152">
                  <c:v>955.5</c:v>
                </c:pt>
                <c:pt idx="6153">
                  <c:v>955.6</c:v>
                </c:pt>
                <c:pt idx="6154">
                  <c:v>955.7</c:v>
                </c:pt>
                <c:pt idx="6155">
                  <c:v>955.8</c:v>
                </c:pt>
                <c:pt idx="6156">
                  <c:v>955.9</c:v>
                </c:pt>
                <c:pt idx="6157">
                  <c:v>956</c:v>
                </c:pt>
                <c:pt idx="6158">
                  <c:v>956.1</c:v>
                </c:pt>
                <c:pt idx="6159">
                  <c:v>956.2</c:v>
                </c:pt>
                <c:pt idx="6160">
                  <c:v>956.3</c:v>
                </c:pt>
                <c:pt idx="6161">
                  <c:v>956.4</c:v>
                </c:pt>
                <c:pt idx="6162">
                  <c:v>956.5</c:v>
                </c:pt>
                <c:pt idx="6163">
                  <c:v>956.6</c:v>
                </c:pt>
                <c:pt idx="6164">
                  <c:v>956.7</c:v>
                </c:pt>
                <c:pt idx="6165">
                  <c:v>956.8</c:v>
                </c:pt>
                <c:pt idx="6166">
                  <c:v>956.9</c:v>
                </c:pt>
                <c:pt idx="6167">
                  <c:v>957</c:v>
                </c:pt>
                <c:pt idx="6168">
                  <c:v>957.1</c:v>
                </c:pt>
                <c:pt idx="6169">
                  <c:v>957.2</c:v>
                </c:pt>
                <c:pt idx="6170">
                  <c:v>957.3</c:v>
                </c:pt>
                <c:pt idx="6171">
                  <c:v>957.4</c:v>
                </c:pt>
                <c:pt idx="6172">
                  <c:v>957.5</c:v>
                </c:pt>
                <c:pt idx="6173">
                  <c:v>957.6</c:v>
                </c:pt>
                <c:pt idx="6174">
                  <c:v>957.7</c:v>
                </c:pt>
                <c:pt idx="6175">
                  <c:v>957.8</c:v>
                </c:pt>
                <c:pt idx="6176">
                  <c:v>957.9</c:v>
                </c:pt>
                <c:pt idx="6177">
                  <c:v>958</c:v>
                </c:pt>
                <c:pt idx="6178">
                  <c:v>958.1</c:v>
                </c:pt>
                <c:pt idx="6179">
                  <c:v>958.2</c:v>
                </c:pt>
                <c:pt idx="6180">
                  <c:v>958.3</c:v>
                </c:pt>
                <c:pt idx="6181">
                  <c:v>958.4</c:v>
                </c:pt>
                <c:pt idx="6182">
                  <c:v>958.5</c:v>
                </c:pt>
                <c:pt idx="6183">
                  <c:v>958.6</c:v>
                </c:pt>
                <c:pt idx="6184">
                  <c:v>958.7</c:v>
                </c:pt>
                <c:pt idx="6185">
                  <c:v>958.8</c:v>
                </c:pt>
                <c:pt idx="6186">
                  <c:v>958.9</c:v>
                </c:pt>
                <c:pt idx="6187">
                  <c:v>959</c:v>
                </c:pt>
                <c:pt idx="6188">
                  <c:v>959.1</c:v>
                </c:pt>
                <c:pt idx="6189">
                  <c:v>959.2</c:v>
                </c:pt>
                <c:pt idx="6190">
                  <c:v>959.3</c:v>
                </c:pt>
                <c:pt idx="6191">
                  <c:v>959.4</c:v>
                </c:pt>
                <c:pt idx="6192">
                  <c:v>959.5</c:v>
                </c:pt>
                <c:pt idx="6193">
                  <c:v>959.6</c:v>
                </c:pt>
                <c:pt idx="6194">
                  <c:v>959.7</c:v>
                </c:pt>
                <c:pt idx="6195">
                  <c:v>959.8</c:v>
                </c:pt>
                <c:pt idx="6196">
                  <c:v>959.9</c:v>
                </c:pt>
                <c:pt idx="6197">
                  <c:v>960</c:v>
                </c:pt>
                <c:pt idx="6198">
                  <c:v>960.1</c:v>
                </c:pt>
                <c:pt idx="6199">
                  <c:v>960.2</c:v>
                </c:pt>
                <c:pt idx="6200">
                  <c:v>960.3</c:v>
                </c:pt>
                <c:pt idx="6201">
                  <c:v>960.4</c:v>
                </c:pt>
                <c:pt idx="6202">
                  <c:v>960.5</c:v>
                </c:pt>
                <c:pt idx="6203">
                  <c:v>960.6</c:v>
                </c:pt>
                <c:pt idx="6204">
                  <c:v>960.7</c:v>
                </c:pt>
                <c:pt idx="6205">
                  <c:v>960.8</c:v>
                </c:pt>
                <c:pt idx="6206">
                  <c:v>960.9</c:v>
                </c:pt>
                <c:pt idx="6207">
                  <c:v>961</c:v>
                </c:pt>
                <c:pt idx="6208">
                  <c:v>961.1</c:v>
                </c:pt>
                <c:pt idx="6209">
                  <c:v>961.2</c:v>
                </c:pt>
                <c:pt idx="6210">
                  <c:v>961.3</c:v>
                </c:pt>
                <c:pt idx="6211">
                  <c:v>961.4</c:v>
                </c:pt>
                <c:pt idx="6212">
                  <c:v>961.5</c:v>
                </c:pt>
                <c:pt idx="6213">
                  <c:v>961.6</c:v>
                </c:pt>
                <c:pt idx="6214">
                  <c:v>961.7</c:v>
                </c:pt>
                <c:pt idx="6215">
                  <c:v>961.8</c:v>
                </c:pt>
                <c:pt idx="6216">
                  <c:v>961.9</c:v>
                </c:pt>
                <c:pt idx="6217">
                  <c:v>962</c:v>
                </c:pt>
                <c:pt idx="6218">
                  <c:v>962.1</c:v>
                </c:pt>
                <c:pt idx="6219">
                  <c:v>962.2</c:v>
                </c:pt>
                <c:pt idx="6220">
                  <c:v>962.3</c:v>
                </c:pt>
                <c:pt idx="6221">
                  <c:v>962.4</c:v>
                </c:pt>
                <c:pt idx="6222">
                  <c:v>962.5</c:v>
                </c:pt>
                <c:pt idx="6223">
                  <c:v>962.6</c:v>
                </c:pt>
                <c:pt idx="6224">
                  <c:v>962.7</c:v>
                </c:pt>
                <c:pt idx="6225">
                  <c:v>962.8</c:v>
                </c:pt>
                <c:pt idx="6226">
                  <c:v>962.9</c:v>
                </c:pt>
                <c:pt idx="6227">
                  <c:v>963</c:v>
                </c:pt>
                <c:pt idx="6228">
                  <c:v>963.1</c:v>
                </c:pt>
                <c:pt idx="6229">
                  <c:v>963.2</c:v>
                </c:pt>
                <c:pt idx="6230">
                  <c:v>963.3</c:v>
                </c:pt>
                <c:pt idx="6231">
                  <c:v>963.4</c:v>
                </c:pt>
                <c:pt idx="6232">
                  <c:v>963.5</c:v>
                </c:pt>
                <c:pt idx="6233">
                  <c:v>963.6</c:v>
                </c:pt>
                <c:pt idx="6234">
                  <c:v>963.7</c:v>
                </c:pt>
                <c:pt idx="6235">
                  <c:v>963.8</c:v>
                </c:pt>
                <c:pt idx="6236">
                  <c:v>963.9</c:v>
                </c:pt>
                <c:pt idx="6237">
                  <c:v>964</c:v>
                </c:pt>
                <c:pt idx="6238">
                  <c:v>964.1</c:v>
                </c:pt>
                <c:pt idx="6239">
                  <c:v>964.2</c:v>
                </c:pt>
                <c:pt idx="6240">
                  <c:v>964.3</c:v>
                </c:pt>
                <c:pt idx="6241">
                  <c:v>964.4</c:v>
                </c:pt>
                <c:pt idx="6242">
                  <c:v>964.5</c:v>
                </c:pt>
                <c:pt idx="6243">
                  <c:v>964.6</c:v>
                </c:pt>
                <c:pt idx="6244">
                  <c:v>964.7</c:v>
                </c:pt>
                <c:pt idx="6245">
                  <c:v>964.8</c:v>
                </c:pt>
                <c:pt idx="6246">
                  <c:v>964.9</c:v>
                </c:pt>
                <c:pt idx="6247">
                  <c:v>965</c:v>
                </c:pt>
                <c:pt idx="6248">
                  <c:v>965.1</c:v>
                </c:pt>
                <c:pt idx="6249">
                  <c:v>965.2</c:v>
                </c:pt>
                <c:pt idx="6250">
                  <c:v>965.3</c:v>
                </c:pt>
                <c:pt idx="6251">
                  <c:v>965.4</c:v>
                </c:pt>
                <c:pt idx="6252">
                  <c:v>965.5</c:v>
                </c:pt>
                <c:pt idx="6253">
                  <c:v>965.6</c:v>
                </c:pt>
                <c:pt idx="6254">
                  <c:v>965.7</c:v>
                </c:pt>
                <c:pt idx="6255">
                  <c:v>965.8</c:v>
                </c:pt>
                <c:pt idx="6256">
                  <c:v>965.9</c:v>
                </c:pt>
                <c:pt idx="6257">
                  <c:v>966</c:v>
                </c:pt>
                <c:pt idx="6258">
                  <c:v>966.1</c:v>
                </c:pt>
                <c:pt idx="6259">
                  <c:v>966.2</c:v>
                </c:pt>
                <c:pt idx="6260">
                  <c:v>966.3</c:v>
                </c:pt>
                <c:pt idx="6261">
                  <c:v>966.4</c:v>
                </c:pt>
                <c:pt idx="6262">
                  <c:v>966.5</c:v>
                </c:pt>
                <c:pt idx="6263">
                  <c:v>966.6</c:v>
                </c:pt>
                <c:pt idx="6264">
                  <c:v>966.7</c:v>
                </c:pt>
                <c:pt idx="6265">
                  <c:v>966.8</c:v>
                </c:pt>
                <c:pt idx="6266">
                  <c:v>966.9</c:v>
                </c:pt>
                <c:pt idx="6267">
                  <c:v>967</c:v>
                </c:pt>
                <c:pt idx="6268">
                  <c:v>967.1</c:v>
                </c:pt>
                <c:pt idx="6269">
                  <c:v>967.2</c:v>
                </c:pt>
                <c:pt idx="6270">
                  <c:v>967.3</c:v>
                </c:pt>
                <c:pt idx="6271">
                  <c:v>967.4</c:v>
                </c:pt>
                <c:pt idx="6272">
                  <c:v>967.5</c:v>
                </c:pt>
                <c:pt idx="6273">
                  <c:v>967.6</c:v>
                </c:pt>
                <c:pt idx="6274">
                  <c:v>967.7</c:v>
                </c:pt>
                <c:pt idx="6275">
                  <c:v>967.8</c:v>
                </c:pt>
                <c:pt idx="6276">
                  <c:v>967.9</c:v>
                </c:pt>
                <c:pt idx="6277">
                  <c:v>968</c:v>
                </c:pt>
                <c:pt idx="6278">
                  <c:v>968.1</c:v>
                </c:pt>
                <c:pt idx="6279">
                  <c:v>968.2</c:v>
                </c:pt>
                <c:pt idx="6280">
                  <c:v>968.3</c:v>
                </c:pt>
                <c:pt idx="6281">
                  <c:v>968.4</c:v>
                </c:pt>
                <c:pt idx="6282">
                  <c:v>968.5</c:v>
                </c:pt>
                <c:pt idx="6283">
                  <c:v>968.6</c:v>
                </c:pt>
                <c:pt idx="6284">
                  <c:v>968.7</c:v>
                </c:pt>
                <c:pt idx="6285">
                  <c:v>968.8</c:v>
                </c:pt>
                <c:pt idx="6286">
                  <c:v>968.9</c:v>
                </c:pt>
                <c:pt idx="6287">
                  <c:v>969</c:v>
                </c:pt>
                <c:pt idx="6288">
                  <c:v>969.1</c:v>
                </c:pt>
                <c:pt idx="6289">
                  <c:v>969.2</c:v>
                </c:pt>
                <c:pt idx="6290">
                  <c:v>969.3</c:v>
                </c:pt>
                <c:pt idx="6291">
                  <c:v>969.4</c:v>
                </c:pt>
                <c:pt idx="6292">
                  <c:v>969.5</c:v>
                </c:pt>
                <c:pt idx="6293">
                  <c:v>969.6</c:v>
                </c:pt>
                <c:pt idx="6294">
                  <c:v>969.7</c:v>
                </c:pt>
                <c:pt idx="6295">
                  <c:v>969.8</c:v>
                </c:pt>
                <c:pt idx="6296">
                  <c:v>969.9</c:v>
                </c:pt>
                <c:pt idx="6297">
                  <c:v>970</c:v>
                </c:pt>
                <c:pt idx="6298">
                  <c:v>970.1</c:v>
                </c:pt>
                <c:pt idx="6299">
                  <c:v>970.2</c:v>
                </c:pt>
                <c:pt idx="6300">
                  <c:v>970.3</c:v>
                </c:pt>
                <c:pt idx="6301">
                  <c:v>970.4</c:v>
                </c:pt>
                <c:pt idx="6302">
                  <c:v>970.5</c:v>
                </c:pt>
                <c:pt idx="6303">
                  <c:v>970.6</c:v>
                </c:pt>
                <c:pt idx="6304">
                  <c:v>970.7</c:v>
                </c:pt>
                <c:pt idx="6305">
                  <c:v>970.8</c:v>
                </c:pt>
                <c:pt idx="6306">
                  <c:v>970.9</c:v>
                </c:pt>
                <c:pt idx="6307">
                  <c:v>971</c:v>
                </c:pt>
                <c:pt idx="6308">
                  <c:v>971.1</c:v>
                </c:pt>
                <c:pt idx="6309">
                  <c:v>971.2</c:v>
                </c:pt>
                <c:pt idx="6310">
                  <c:v>971.3</c:v>
                </c:pt>
                <c:pt idx="6311">
                  <c:v>971.4</c:v>
                </c:pt>
                <c:pt idx="6312">
                  <c:v>971.5</c:v>
                </c:pt>
                <c:pt idx="6313">
                  <c:v>971.6</c:v>
                </c:pt>
                <c:pt idx="6314">
                  <c:v>971.7</c:v>
                </c:pt>
                <c:pt idx="6315">
                  <c:v>971.8</c:v>
                </c:pt>
                <c:pt idx="6316">
                  <c:v>971.9</c:v>
                </c:pt>
                <c:pt idx="6317">
                  <c:v>972</c:v>
                </c:pt>
                <c:pt idx="6318">
                  <c:v>972.1</c:v>
                </c:pt>
                <c:pt idx="6319">
                  <c:v>972.2</c:v>
                </c:pt>
                <c:pt idx="6320">
                  <c:v>972.3</c:v>
                </c:pt>
                <c:pt idx="6321">
                  <c:v>972.4</c:v>
                </c:pt>
                <c:pt idx="6322">
                  <c:v>972.5</c:v>
                </c:pt>
                <c:pt idx="6323">
                  <c:v>972.6</c:v>
                </c:pt>
                <c:pt idx="6324">
                  <c:v>972.7</c:v>
                </c:pt>
                <c:pt idx="6325">
                  <c:v>972.8</c:v>
                </c:pt>
                <c:pt idx="6326">
                  <c:v>972.9</c:v>
                </c:pt>
                <c:pt idx="6327">
                  <c:v>973</c:v>
                </c:pt>
                <c:pt idx="6328">
                  <c:v>973.1</c:v>
                </c:pt>
                <c:pt idx="6329">
                  <c:v>973.2</c:v>
                </c:pt>
                <c:pt idx="6330">
                  <c:v>973.3</c:v>
                </c:pt>
                <c:pt idx="6331">
                  <c:v>973.4</c:v>
                </c:pt>
                <c:pt idx="6332">
                  <c:v>973.5</c:v>
                </c:pt>
                <c:pt idx="6333">
                  <c:v>973.6</c:v>
                </c:pt>
                <c:pt idx="6334">
                  <c:v>973.7</c:v>
                </c:pt>
                <c:pt idx="6335">
                  <c:v>973.8</c:v>
                </c:pt>
                <c:pt idx="6336">
                  <c:v>973.9</c:v>
                </c:pt>
                <c:pt idx="6337">
                  <c:v>974</c:v>
                </c:pt>
                <c:pt idx="6338">
                  <c:v>974.1</c:v>
                </c:pt>
                <c:pt idx="6339">
                  <c:v>974.2</c:v>
                </c:pt>
                <c:pt idx="6340">
                  <c:v>974.3</c:v>
                </c:pt>
                <c:pt idx="6341">
                  <c:v>974.4</c:v>
                </c:pt>
                <c:pt idx="6342">
                  <c:v>974.5</c:v>
                </c:pt>
                <c:pt idx="6343">
                  <c:v>974.6</c:v>
                </c:pt>
                <c:pt idx="6344">
                  <c:v>974.7</c:v>
                </c:pt>
                <c:pt idx="6345">
                  <c:v>974.8</c:v>
                </c:pt>
                <c:pt idx="6346">
                  <c:v>974.9</c:v>
                </c:pt>
                <c:pt idx="6347">
                  <c:v>975</c:v>
                </c:pt>
                <c:pt idx="6348">
                  <c:v>975.1</c:v>
                </c:pt>
                <c:pt idx="6349">
                  <c:v>975.2</c:v>
                </c:pt>
                <c:pt idx="6350">
                  <c:v>975.3</c:v>
                </c:pt>
                <c:pt idx="6351">
                  <c:v>975.4</c:v>
                </c:pt>
                <c:pt idx="6352">
                  <c:v>975.5</c:v>
                </c:pt>
                <c:pt idx="6353">
                  <c:v>975.6</c:v>
                </c:pt>
                <c:pt idx="6354">
                  <c:v>975.7</c:v>
                </c:pt>
                <c:pt idx="6355">
                  <c:v>975.8</c:v>
                </c:pt>
                <c:pt idx="6356">
                  <c:v>975.9</c:v>
                </c:pt>
                <c:pt idx="6357">
                  <c:v>976</c:v>
                </c:pt>
                <c:pt idx="6358">
                  <c:v>976.1</c:v>
                </c:pt>
                <c:pt idx="6359">
                  <c:v>976.2</c:v>
                </c:pt>
                <c:pt idx="6360">
                  <c:v>976.3</c:v>
                </c:pt>
                <c:pt idx="6361">
                  <c:v>976.4</c:v>
                </c:pt>
                <c:pt idx="6362">
                  <c:v>976.5</c:v>
                </c:pt>
                <c:pt idx="6363">
                  <c:v>976.6</c:v>
                </c:pt>
                <c:pt idx="6364">
                  <c:v>976.7</c:v>
                </c:pt>
                <c:pt idx="6365">
                  <c:v>976.8</c:v>
                </c:pt>
                <c:pt idx="6366">
                  <c:v>976.9</c:v>
                </c:pt>
                <c:pt idx="6367">
                  <c:v>977</c:v>
                </c:pt>
                <c:pt idx="6368">
                  <c:v>977.1</c:v>
                </c:pt>
                <c:pt idx="6369">
                  <c:v>977.2</c:v>
                </c:pt>
                <c:pt idx="6370">
                  <c:v>977.3</c:v>
                </c:pt>
                <c:pt idx="6371">
                  <c:v>977.4</c:v>
                </c:pt>
                <c:pt idx="6372">
                  <c:v>977.5</c:v>
                </c:pt>
                <c:pt idx="6373">
                  <c:v>977.6</c:v>
                </c:pt>
                <c:pt idx="6374">
                  <c:v>977.7</c:v>
                </c:pt>
                <c:pt idx="6375">
                  <c:v>977.8</c:v>
                </c:pt>
                <c:pt idx="6376">
                  <c:v>977.9</c:v>
                </c:pt>
                <c:pt idx="6377">
                  <c:v>978</c:v>
                </c:pt>
                <c:pt idx="6378">
                  <c:v>978.1</c:v>
                </c:pt>
                <c:pt idx="6379">
                  <c:v>978.2</c:v>
                </c:pt>
                <c:pt idx="6380">
                  <c:v>978.3</c:v>
                </c:pt>
                <c:pt idx="6381">
                  <c:v>978.4</c:v>
                </c:pt>
                <c:pt idx="6382">
                  <c:v>978.5</c:v>
                </c:pt>
                <c:pt idx="6383">
                  <c:v>978.6</c:v>
                </c:pt>
                <c:pt idx="6384">
                  <c:v>978.7</c:v>
                </c:pt>
                <c:pt idx="6385">
                  <c:v>978.8</c:v>
                </c:pt>
                <c:pt idx="6386">
                  <c:v>978.9</c:v>
                </c:pt>
                <c:pt idx="6387">
                  <c:v>979</c:v>
                </c:pt>
                <c:pt idx="6388">
                  <c:v>979.1</c:v>
                </c:pt>
                <c:pt idx="6389">
                  <c:v>979.2</c:v>
                </c:pt>
                <c:pt idx="6390">
                  <c:v>979.3</c:v>
                </c:pt>
                <c:pt idx="6391">
                  <c:v>979.4</c:v>
                </c:pt>
                <c:pt idx="6392">
                  <c:v>979.5</c:v>
                </c:pt>
                <c:pt idx="6393">
                  <c:v>979.6</c:v>
                </c:pt>
                <c:pt idx="6394">
                  <c:v>979.7</c:v>
                </c:pt>
                <c:pt idx="6395">
                  <c:v>979.8</c:v>
                </c:pt>
                <c:pt idx="6396">
                  <c:v>979.9</c:v>
                </c:pt>
                <c:pt idx="6397">
                  <c:v>980</c:v>
                </c:pt>
                <c:pt idx="6398">
                  <c:v>980.1</c:v>
                </c:pt>
                <c:pt idx="6399">
                  <c:v>980.2</c:v>
                </c:pt>
                <c:pt idx="6400">
                  <c:v>980.3</c:v>
                </c:pt>
                <c:pt idx="6401">
                  <c:v>980.4</c:v>
                </c:pt>
                <c:pt idx="6402">
                  <c:v>980.5</c:v>
                </c:pt>
                <c:pt idx="6403">
                  <c:v>980.6</c:v>
                </c:pt>
                <c:pt idx="6404">
                  <c:v>980.7</c:v>
                </c:pt>
                <c:pt idx="6405">
                  <c:v>980.8</c:v>
                </c:pt>
                <c:pt idx="6406">
                  <c:v>980.9</c:v>
                </c:pt>
                <c:pt idx="6407">
                  <c:v>981</c:v>
                </c:pt>
                <c:pt idx="6408">
                  <c:v>981.1</c:v>
                </c:pt>
                <c:pt idx="6409">
                  <c:v>981.2</c:v>
                </c:pt>
                <c:pt idx="6410">
                  <c:v>981.3</c:v>
                </c:pt>
                <c:pt idx="6411">
                  <c:v>981.4</c:v>
                </c:pt>
                <c:pt idx="6412">
                  <c:v>981.5</c:v>
                </c:pt>
                <c:pt idx="6413">
                  <c:v>981.6</c:v>
                </c:pt>
                <c:pt idx="6414">
                  <c:v>981.7</c:v>
                </c:pt>
                <c:pt idx="6415">
                  <c:v>981.8</c:v>
                </c:pt>
                <c:pt idx="6416">
                  <c:v>981.9</c:v>
                </c:pt>
                <c:pt idx="6417">
                  <c:v>982</c:v>
                </c:pt>
                <c:pt idx="6418">
                  <c:v>982.1</c:v>
                </c:pt>
                <c:pt idx="6419">
                  <c:v>982.2</c:v>
                </c:pt>
                <c:pt idx="6420">
                  <c:v>982.3</c:v>
                </c:pt>
                <c:pt idx="6421">
                  <c:v>982.4</c:v>
                </c:pt>
                <c:pt idx="6422">
                  <c:v>982.5</c:v>
                </c:pt>
                <c:pt idx="6423">
                  <c:v>982.6</c:v>
                </c:pt>
                <c:pt idx="6424">
                  <c:v>982.7</c:v>
                </c:pt>
                <c:pt idx="6425">
                  <c:v>982.8</c:v>
                </c:pt>
                <c:pt idx="6426">
                  <c:v>982.9</c:v>
                </c:pt>
                <c:pt idx="6427">
                  <c:v>983</c:v>
                </c:pt>
                <c:pt idx="6428">
                  <c:v>983.1</c:v>
                </c:pt>
                <c:pt idx="6429">
                  <c:v>983.2</c:v>
                </c:pt>
                <c:pt idx="6430">
                  <c:v>983.3</c:v>
                </c:pt>
                <c:pt idx="6431">
                  <c:v>983.4</c:v>
                </c:pt>
                <c:pt idx="6432">
                  <c:v>983.5</c:v>
                </c:pt>
                <c:pt idx="6433">
                  <c:v>983.6</c:v>
                </c:pt>
                <c:pt idx="6434">
                  <c:v>983.7</c:v>
                </c:pt>
                <c:pt idx="6435">
                  <c:v>983.8</c:v>
                </c:pt>
                <c:pt idx="6436">
                  <c:v>983.9</c:v>
                </c:pt>
                <c:pt idx="6437">
                  <c:v>984</c:v>
                </c:pt>
                <c:pt idx="6438">
                  <c:v>984.1</c:v>
                </c:pt>
                <c:pt idx="6439">
                  <c:v>984.2</c:v>
                </c:pt>
                <c:pt idx="6440">
                  <c:v>984.3</c:v>
                </c:pt>
                <c:pt idx="6441">
                  <c:v>984.4</c:v>
                </c:pt>
                <c:pt idx="6442">
                  <c:v>984.5</c:v>
                </c:pt>
                <c:pt idx="6443">
                  <c:v>984.6</c:v>
                </c:pt>
                <c:pt idx="6444">
                  <c:v>984.7</c:v>
                </c:pt>
                <c:pt idx="6445">
                  <c:v>984.8</c:v>
                </c:pt>
                <c:pt idx="6446">
                  <c:v>984.9</c:v>
                </c:pt>
                <c:pt idx="6447">
                  <c:v>985</c:v>
                </c:pt>
                <c:pt idx="6448">
                  <c:v>985.1</c:v>
                </c:pt>
                <c:pt idx="6449">
                  <c:v>985.2</c:v>
                </c:pt>
                <c:pt idx="6450">
                  <c:v>985.3</c:v>
                </c:pt>
                <c:pt idx="6451">
                  <c:v>985.4</c:v>
                </c:pt>
                <c:pt idx="6452">
                  <c:v>985.5</c:v>
                </c:pt>
                <c:pt idx="6453">
                  <c:v>985.6</c:v>
                </c:pt>
                <c:pt idx="6454">
                  <c:v>985.7</c:v>
                </c:pt>
                <c:pt idx="6455">
                  <c:v>985.8</c:v>
                </c:pt>
                <c:pt idx="6456">
                  <c:v>985.9</c:v>
                </c:pt>
                <c:pt idx="6457">
                  <c:v>986</c:v>
                </c:pt>
                <c:pt idx="6458">
                  <c:v>986.1</c:v>
                </c:pt>
                <c:pt idx="6459">
                  <c:v>986.2</c:v>
                </c:pt>
                <c:pt idx="6460">
                  <c:v>986.3</c:v>
                </c:pt>
                <c:pt idx="6461">
                  <c:v>986.4</c:v>
                </c:pt>
                <c:pt idx="6462">
                  <c:v>986.5</c:v>
                </c:pt>
                <c:pt idx="6463">
                  <c:v>986.6</c:v>
                </c:pt>
                <c:pt idx="6464">
                  <c:v>986.7</c:v>
                </c:pt>
                <c:pt idx="6465">
                  <c:v>986.8</c:v>
                </c:pt>
                <c:pt idx="6466">
                  <c:v>986.9</c:v>
                </c:pt>
                <c:pt idx="6467">
                  <c:v>987</c:v>
                </c:pt>
                <c:pt idx="6468">
                  <c:v>987.1</c:v>
                </c:pt>
                <c:pt idx="6469">
                  <c:v>987.2</c:v>
                </c:pt>
                <c:pt idx="6470">
                  <c:v>987.3</c:v>
                </c:pt>
                <c:pt idx="6471">
                  <c:v>987.4</c:v>
                </c:pt>
                <c:pt idx="6472">
                  <c:v>987.5</c:v>
                </c:pt>
                <c:pt idx="6473">
                  <c:v>987.6</c:v>
                </c:pt>
                <c:pt idx="6474">
                  <c:v>987.7</c:v>
                </c:pt>
                <c:pt idx="6475">
                  <c:v>987.8</c:v>
                </c:pt>
                <c:pt idx="6476">
                  <c:v>987.9</c:v>
                </c:pt>
                <c:pt idx="6477">
                  <c:v>988</c:v>
                </c:pt>
                <c:pt idx="6478">
                  <c:v>988.1</c:v>
                </c:pt>
                <c:pt idx="6479">
                  <c:v>988.2</c:v>
                </c:pt>
                <c:pt idx="6480">
                  <c:v>988.3</c:v>
                </c:pt>
                <c:pt idx="6481">
                  <c:v>988.4</c:v>
                </c:pt>
                <c:pt idx="6482">
                  <c:v>988.5</c:v>
                </c:pt>
                <c:pt idx="6483">
                  <c:v>988.6</c:v>
                </c:pt>
                <c:pt idx="6484">
                  <c:v>988.7</c:v>
                </c:pt>
                <c:pt idx="6485">
                  <c:v>988.8</c:v>
                </c:pt>
                <c:pt idx="6486">
                  <c:v>988.9</c:v>
                </c:pt>
                <c:pt idx="6487">
                  <c:v>989</c:v>
                </c:pt>
                <c:pt idx="6488">
                  <c:v>989.1</c:v>
                </c:pt>
                <c:pt idx="6489">
                  <c:v>989.2</c:v>
                </c:pt>
                <c:pt idx="6490">
                  <c:v>989.3</c:v>
                </c:pt>
                <c:pt idx="6491">
                  <c:v>989.4</c:v>
                </c:pt>
                <c:pt idx="6492">
                  <c:v>989.5</c:v>
                </c:pt>
                <c:pt idx="6493">
                  <c:v>989.6</c:v>
                </c:pt>
                <c:pt idx="6494">
                  <c:v>989.7</c:v>
                </c:pt>
                <c:pt idx="6495">
                  <c:v>989.8</c:v>
                </c:pt>
                <c:pt idx="6496">
                  <c:v>989.9</c:v>
                </c:pt>
                <c:pt idx="6497">
                  <c:v>990</c:v>
                </c:pt>
                <c:pt idx="6498">
                  <c:v>990.1</c:v>
                </c:pt>
                <c:pt idx="6499">
                  <c:v>990.2</c:v>
                </c:pt>
                <c:pt idx="6500">
                  <c:v>990.3</c:v>
                </c:pt>
                <c:pt idx="6501">
                  <c:v>990.4</c:v>
                </c:pt>
                <c:pt idx="6502">
                  <c:v>990.5</c:v>
                </c:pt>
                <c:pt idx="6503">
                  <c:v>990.6</c:v>
                </c:pt>
                <c:pt idx="6504">
                  <c:v>990.7</c:v>
                </c:pt>
                <c:pt idx="6505">
                  <c:v>990.8</c:v>
                </c:pt>
                <c:pt idx="6506">
                  <c:v>990.9</c:v>
                </c:pt>
                <c:pt idx="6507">
                  <c:v>991</c:v>
                </c:pt>
                <c:pt idx="6508">
                  <c:v>991.1</c:v>
                </c:pt>
                <c:pt idx="6509">
                  <c:v>991.2</c:v>
                </c:pt>
                <c:pt idx="6510">
                  <c:v>991.3</c:v>
                </c:pt>
                <c:pt idx="6511">
                  <c:v>991.4</c:v>
                </c:pt>
                <c:pt idx="6512">
                  <c:v>991.5</c:v>
                </c:pt>
                <c:pt idx="6513">
                  <c:v>991.6</c:v>
                </c:pt>
                <c:pt idx="6514">
                  <c:v>991.7</c:v>
                </c:pt>
                <c:pt idx="6515">
                  <c:v>991.8</c:v>
                </c:pt>
                <c:pt idx="6516">
                  <c:v>991.9</c:v>
                </c:pt>
                <c:pt idx="6517">
                  <c:v>992</c:v>
                </c:pt>
                <c:pt idx="6518">
                  <c:v>992.1</c:v>
                </c:pt>
                <c:pt idx="6519">
                  <c:v>992.2</c:v>
                </c:pt>
                <c:pt idx="6520">
                  <c:v>992.3</c:v>
                </c:pt>
                <c:pt idx="6521">
                  <c:v>992.4</c:v>
                </c:pt>
                <c:pt idx="6522">
                  <c:v>992.5</c:v>
                </c:pt>
                <c:pt idx="6523">
                  <c:v>992.6</c:v>
                </c:pt>
                <c:pt idx="6524">
                  <c:v>992.7</c:v>
                </c:pt>
                <c:pt idx="6525">
                  <c:v>992.8</c:v>
                </c:pt>
                <c:pt idx="6526">
                  <c:v>992.9</c:v>
                </c:pt>
                <c:pt idx="6527">
                  <c:v>993</c:v>
                </c:pt>
                <c:pt idx="6528">
                  <c:v>993.1</c:v>
                </c:pt>
                <c:pt idx="6529">
                  <c:v>993.2</c:v>
                </c:pt>
                <c:pt idx="6530">
                  <c:v>993.3</c:v>
                </c:pt>
                <c:pt idx="6531">
                  <c:v>993.4</c:v>
                </c:pt>
                <c:pt idx="6532">
                  <c:v>993.5</c:v>
                </c:pt>
                <c:pt idx="6533">
                  <c:v>993.6</c:v>
                </c:pt>
                <c:pt idx="6534">
                  <c:v>993.7</c:v>
                </c:pt>
                <c:pt idx="6535">
                  <c:v>993.8</c:v>
                </c:pt>
                <c:pt idx="6536">
                  <c:v>993.9</c:v>
                </c:pt>
                <c:pt idx="6537">
                  <c:v>994</c:v>
                </c:pt>
                <c:pt idx="6538">
                  <c:v>994.1</c:v>
                </c:pt>
                <c:pt idx="6539">
                  <c:v>994.2</c:v>
                </c:pt>
                <c:pt idx="6540">
                  <c:v>994.3</c:v>
                </c:pt>
                <c:pt idx="6541">
                  <c:v>994.4</c:v>
                </c:pt>
                <c:pt idx="6542">
                  <c:v>994.5</c:v>
                </c:pt>
                <c:pt idx="6543">
                  <c:v>994.6</c:v>
                </c:pt>
                <c:pt idx="6544">
                  <c:v>994.7</c:v>
                </c:pt>
                <c:pt idx="6545">
                  <c:v>994.8</c:v>
                </c:pt>
                <c:pt idx="6546">
                  <c:v>994.9</c:v>
                </c:pt>
                <c:pt idx="6547">
                  <c:v>995</c:v>
                </c:pt>
                <c:pt idx="6548">
                  <c:v>995.1</c:v>
                </c:pt>
                <c:pt idx="6549">
                  <c:v>995.2</c:v>
                </c:pt>
                <c:pt idx="6550">
                  <c:v>995.3</c:v>
                </c:pt>
                <c:pt idx="6551">
                  <c:v>995.4</c:v>
                </c:pt>
                <c:pt idx="6552">
                  <c:v>995.5</c:v>
                </c:pt>
                <c:pt idx="6553">
                  <c:v>995.6</c:v>
                </c:pt>
                <c:pt idx="6554">
                  <c:v>995.7</c:v>
                </c:pt>
                <c:pt idx="6555">
                  <c:v>995.8</c:v>
                </c:pt>
                <c:pt idx="6556">
                  <c:v>995.9</c:v>
                </c:pt>
                <c:pt idx="6557">
                  <c:v>996</c:v>
                </c:pt>
                <c:pt idx="6558">
                  <c:v>996.1</c:v>
                </c:pt>
                <c:pt idx="6559">
                  <c:v>996.2</c:v>
                </c:pt>
                <c:pt idx="6560">
                  <c:v>996.3</c:v>
                </c:pt>
                <c:pt idx="6561">
                  <c:v>996.4</c:v>
                </c:pt>
                <c:pt idx="6562">
                  <c:v>996.5</c:v>
                </c:pt>
                <c:pt idx="6563">
                  <c:v>996.6</c:v>
                </c:pt>
                <c:pt idx="6564">
                  <c:v>996.7</c:v>
                </c:pt>
                <c:pt idx="6565">
                  <c:v>996.8</c:v>
                </c:pt>
                <c:pt idx="6566">
                  <c:v>996.9</c:v>
                </c:pt>
                <c:pt idx="6567">
                  <c:v>997</c:v>
                </c:pt>
                <c:pt idx="6568">
                  <c:v>997.1</c:v>
                </c:pt>
                <c:pt idx="6569">
                  <c:v>997.2</c:v>
                </c:pt>
                <c:pt idx="6570">
                  <c:v>997.3</c:v>
                </c:pt>
                <c:pt idx="6571">
                  <c:v>997.4</c:v>
                </c:pt>
                <c:pt idx="6572">
                  <c:v>997.5</c:v>
                </c:pt>
                <c:pt idx="6573">
                  <c:v>997.6</c:v>
                </c:pt>
                <c:pt idx="6574">
                  <c:v>997.7</c:v>
                </c:pt>
                <c:pt idx="6575">
                  <c:v>997.8</c:v>
                </c:pt>
                <c:pt idx="6576">
                  <c:v>997.9</c:v>
                </c:pt>
                <c:pt idx="6577">
                  <c:v>998</c:v>
                </c:pt>
                <c:pt idx="6578">
                  <c:v>998.1</c:v>
                </c:pt>
                <c:pt idx="6579">
                  <c:v>998.2</c:v>
                </c:pt>
                <c:pt idx="6580">
                  <c:v>998.3</c:v>
                </c:pt>
                <c:pt idx="6581">
                  <c:v>998.4</c:v>
                </c:pt>
                <c:pt idx="6582">
                  <c:v>998.5</c:v>
                </c:pt>
                <c:pt idx="6583">
                  <c:v>998.6</c:v>
                </c:pt>
                <c:pt idx="6584">
                  <c:v>998.7</c:v>
                </c:pt>
                <c:pt idx="6585">
                  <c:v>998.8</c:v>
                </c:pt>
                <c:pt idx="6586">
                  <c:v>998.9</c:v>
                </c:pt>
                <c:pt idx="6587">
                  <c:v>999</c:v>
                </c:pt>
                <c:pt idx="6588">
                  <c:v>999.1</c:v>
                </c:pt>
                <c:pt idx="6589">
                  <c:v>999.2</c:v>
                </c:pt>
                <c:pt idx="6590">
                  <c:v>999.3</c:v>
                </c:pt>
                <c:pt idx="6591">
                  <c:v>999.4</c:v>
                </c:pt>
                <c:pt idx="6592">
                  <c:v>999.5</c:v>
                </c:pt>
                <c:pt idx="6593">
                  <c:v>999.6</c:v>
                </c:pt>
                <c:pt idx="6594">
                  <c:v>999.7</c:v>
                </c:pt>
                <c:pt idx="6595">
                  <c:v>999.8</c:v>
                </c:pt>
                <c:pt idx="6596">
                  <c:v>999.9</c:v>
                </c:pt>
                <c:pt idx="6597">
                  <c:v>1000</c:v>
                </c:pt>
              </c:numCache>
            </c:numRef>
          </c:xVal>
          <c:yVal>
            <c:numRef>
              <c:f>'211019 IR Lamp Stellar Vs CCD'!$Z$4:$Z$6601</c:f>
              <c:numCache>
                <c:formatCode>General</c:formatCode>
                <c:ptCount val="6598"/>
                <c:pt idx="0">
                  <c:v>8.1790079305117897E-4</c:v>
                </c:pt>
                <c:pt idx="1">
                  <c:v>9.5348971373571719E-4</c:v>
                </c:pt>
                <c:pt idx="2">
                  <c:v>6.0062985306738657E-4</c:v>
                </c:pt>
                <c:pt idx="3">
                  <c:v>6.854988911241669E-5</c:v>
                </c:pt>
                <c:pt idx="4">
                  <c:v>4.5156792995448998E-4</c:v>
                </c:pt>
                <c:pt idx="5">
                  <c:v>4.6575358677687759E-4</c:v>
                </c:pt>
                <c:pt idx="6">
                  <c:v>5.0710996308944766E-4</c:v>
                </c:pt>
                <c:pt idx="7">
                  <c:v>1.8785613443843995E-4</c:v>
                </c:pt>
                <c:pt idx="8">
                  <c:v>1.1659249750341924E-4</c:v>
                </c:pt>
                <c:pt idx="9">
                  <c:v>1.1720232146608942E-4</c:v>
                </c:pt>
                <c:pt idx="10">
                  <c:v>4.1511709998844862E-5</c:v>
                </c:pt>
                <c:pt idx="11">
                  <c:v>6.5471055796251531E-6</c:v>
                </c:pt>
                <c:pt idx="12">
                  <c:v>1.9085131507062706E-6</c:v>
                </c:pt>
                <c:pt idx="13">
                  <c:v>9.72545382507592E-7</c:v>
                </c:pt>
                <c:pt idx="14">
                  <c:v>1.4077978330074485E-5</c:v>
                </c:pt>
                <c:pt idx="15">
                  <c:v>4.1104599767894649E-5</c:v>
                </c:pt>
                <c:pt idx="16">
                  <c:v>1.0466224452941502E-4</c:v>
                </c:pt>
                <c:pt idx="17">
                  <c:v>2.0832199263943766E-4</c:v>
                </c:pt>
                <c:pt idx="18">
                  <c:v>2.7179460721257336E-4</c:v>
                </c:pt>
                <c:pt idx="19">
                  <c:v>2.1140843479258719E-4</c:v>
                </c:pt>
                <c:pt idx="20">
                  <c:v>1.91100179141476E-4</c:v>
                </c:pt>
                <c:pt idx="21">
                  <c:v>4.0782498265747865E-5</c:v>
                </c:pt>
                <c:pt idx="22">
                  <c:v>1.3750690801283473E-5</c:v>
                </c:pt>
                <c:pt idx="23">
                  <c:v>1.4243972294732671E-4</c:v>
                </c:pt>
                <c:pt idx="24">
                  <c:v>2.1862562575032017E-4</c:v>
                </c:pt>
                <c:pt idx="25">
                  <c:v>1.8951556623723694E-4</c:v>
                </c:pt>
                <c:pt idx="26">
                  <c:v>3.2252189930860581E-4</c:v>
                </c:pt>
                <c:pt idx="27">
                  <c:v>3.3076411924331096E-4</c:v>
                </c:pt>
                <c:pt idx="28">
                  <c:v>2.5072035335367543E-4</c:v>
                </c:pt>
                <c:pt idx="29">
                  <c:v>1.1390361697275623E-4</c:v>
                </c:pt>
                <c:pt idx="30">
                  <c:v>3.3490479480666874E-5</c:v>
                </c:pt>
                <c:pt idx="31">
                  <c:v>8.5215099940872801E-6</c:v>
                </c:pt>
                <c:pt idx="32">
                  <c:v>6.9652176881093194E-6</c:v>
                </c:pt>
                <c:pt idx="33">
                  <c:v>3.4396747738505364E-5</c:v>
                </c:pt>
                <c:pt idx="34">
                  <c:v>4.0275145123344802E-5</c:v>
                </c:pt>
                <c:pt idx="35">
                  <c:v>8.0235620992702132E-6</c:v>
                </c:pt>
                <c:pt idx="36">
                  <c:v>1.2188711817396732E-5</c:v>
                </c:pt>
                <c:pt idx="37">
                  <c:v>7.8901113323163101E-6</c:v>
                </c:pt>
                <c:pt idx="38">
                  <c:v>1.328773093488972E-6</c:v>
                </c:pt>
                <c:pt idx="39">
                  <c:v>2.7127552688585776E-7</c:v>
                </c:pt>
                <c:pt idx="40">
                  <c:v>4.2525499950286777E-6</c:v>
                </c:pt>
                <c:pt idx="41">
                  <c:v>5.8878279331900524E-6</c:v>
                </c:pt>
                <c:pt idx="42">
                  <c:v>2.4395846067600314E-6</c:v>
                </c:pt>
                <c:pt idx="43">
                  <c:v>1.4476385168587051E-5</c:v>
                </c:pt>
                <c:pt idx="44">
                  <c:v>3.5319045258120067E-6</c:v>
                </c:pt>
                <c:pt idx="45">
                  <c:v>1.6400041590545609E-5</c:v>
                </c:pt>
                <c:pt idx="46">
                  <c:v>6.2062152627505757E-5</c:v>
                </c:pt>
                <c:pt idx="47">
                  <c:v>4.0592349103327606E-5</c:v>
                </c:pt>
                <c:pt idx="48">
                  <c:v>9.4662563338162166E-5</c:v>
                </c:pt>
                <c:pt idx="49">
                  <c:v>1.4949857812184285E-4</c:v>
                </c:pt>
                <c:pt idx="50">
                  <c:v>5.7489856089150468E-5</c:v>
                </c:pt>
                <c:pt idx="51">
                  <c:v>4.3169064657205906E-6</c:v>
                </c:pt>
                <c:pt idx="52">
                  <c:v>5.4353836600157558E-5</c:v>
                </c:pt>
                <c:pt idx="53">
                  <c:v>8.9779034095014595E-5</c:v>
                </c:pt>
                <c:pt idx="54">
                  <c:v>1.4255585324758258E-4</c:v>
                </c:pt>
                <c:pt idx="55">
                  <c:v>6.8775628774671264E-5</c:v>
                </c:pt>
                <c:pt idx="56">
                  <c:v>1.2216862503434367E-5</c:v>
                </c:pt>
                <c:pt idx="57">
                  <c:v>1.3270044195325895E-5</c:v>
                </c:pt>
                <c:pt idx="58">
                  <c:v>2.9375109326409554E-5</c:v>
                </c:pt>
                <c:pt idx="59">
                  <c:v>6.9280799677975481E-6</c:v>
                </c:pt>
                <c:pt idx="60">
                  <c:v>3.0989763195880336E-6</c:v>
                </c:pt>
                <c:pt idx="61">
                  <c:v>2.0074646888867964E-5</c:v>
                </c:pt>
                <c:pt idx="62">
                  <c:v>4.6242606813676126E-5</c:v>
                </c:pt>
                <c:pt idx="63">
                  <c:v>1.9632160287057808E-5</c:v>
                </c:pt>
                <c:pt idx="64">
                  <c:v>2.4618071733043143E-6</c:v>
                </c:pt>
                <c:pt idx="65">
                  <c:v>1.7027856447427959E-5</c:v>
                </c:pt>
                <c:pt idx="66">
                  <c:v>5.380967598448553E-5</c:v>
                </c:pt>
                <c:pt idx="67">
                  <c:v>1.0317550801316677E-4</c:v>
                </c:pt>
                <c:pt idx="68">
                  <c:v>1.3017650201897632E-4</c:v>
                </c:pt>
                <c:pt idx="69">
                  <c:v>1.2997657768279208E-4</c:v>
                </c:pt>
                <c:pt idx="70">
                  <c:v>3.4206336266531836E-5</c:v>
                </c:pt>
                <c:pt idx="71">
                  <c:v>1.8535743304455144E-5</c:v>
                </c:pt>
                <c:pt idx="72">
                  <c:v>1.6312797393442477E-5</c:v>
                </c:pt>
                <c:pt idx="73">
                  <c:v>4.9020487076748629E-6</c:v>
                </c:pt>
                <c:pt idx="74">
                  <c:v>3.5521573076392971E-6</c:v>
                </c:pt>
                <c:pt idx="75">
                  <c:v>8.8170233564448982E-6</c:v>
                </c:pt>
                <c:pt idx="76">
                  <c:v>6.7593018583171854E-5</c:v>
                </c:pt>
                <c:pt idx="77">
                  <c:v>1.7895220378298207E-4</c:v>
                </c:pt>
                <c:pt idx="78">
                  <c:v>2.9857564327386634E-4</c:v>
                </c:pt>
                <c:pt idx="79">
                  <c:v>3.8385610333390401E-4</c:v>
                </c:pt>
                <c:pt idx="80">
                  <c:v>3.6092406866545227E-4</c:v>
                </c:pt>
                <c:pt idx="81">
                  <c:v>1.2597977028736115E-4</c:v>
                </c:pt>
                <c:pt idx="82">
                  <c:v>3.6660565454253304E-5</c:v>
                </c:pt>
                <c:pt idx="83">
                  <c:v>2.0110474190091301E-4</c:v>
                </c:pt>
                <c:pt idx="84">
                  <c:v>8.9671084748404274E-5</c:v>
                </c:pt>
                <c:pt idx="85">
                  <c:v>2.1999595674034457E-4</c:v>
                </c:pt>
                <c:pt idx="86">
                  <c:v>1.1702378201750942E-4</c:v>
                </c:pt>
                <c:pt idx="87">
                  <c:v>4.4805061360887138E-5</c:v>
                </c:pt>
                <c:pt idx="88">
                  <c:v>7.4456889778280381E-6</c:v>
                </c:pt>
                <c:pt idx="89">
                  <c:v>3.1191936776947931E-6</c:v>
                </c:pt>
                <c:pt idx="90">
                  <c:v>1.3854995852373033E-5</c:v>
                </c:pt>
                <c:pt idx="91">
                  <c:v>2.3303341573702636E-6</c:v>
                </c:pt>
                <c:pt idx="92">
                  <c:v>3.2554149868691391E-5</c:v>
                </c:pt>
                <c:pt idx="93">
                  <c:v>1.0319328261843892E-4</c:v>
                </c:pt>
                <c:pt idx="94">
                  <c:v>1.0364888521057477E-4</c:v>
                </c:pt>
                <c:pt idx="95">
                  <c:v>3.4247863435651196E-5</c:v>
                </c:pt>
                <c:pt idx="96">
                  <c:v>7.9771639393782148E-6</c:v>
                </c:pt>
                <c:pt idx="97">
                  <c:v>8.6653253890829542E-5</c:v>
                </c:pt>
                <c:pt idx="98">
                  <c:v>1.4760511382887553E-4</c:v>
                </c:pt>
                <c:pt idx="99">
                  <c:v>3.0842001940055816E-5</c:v>
                </c:pt>
                <c:pt idx="100">
                  <c:v>7.0565824669054114E-5</c:v>
                </c:pt>
                <c:pt idx="101">
                  <c:v>9.211147957290084E-5</c:v>
                </c:pt>
                <c:pt idx="102">
                  <c:v>4.8428768740537499E-4</c:v>
                </c:pt>
                <c:pt idx="103">
                  <c:v>5.6258163351809154E-4</c:v>
                </c:pt>
                <c:pt idx="104">
                  <c:v>2.1433637797642916E-4</c:v>
                </c:pt>
                <c:pt idx="105">
                  <c:v>1.8355565059929006E-4</c:v>
                </c:pt>
                <c:pt idx="106">
                  <c:v>1.2324562157582222E-4</c:v>
                </c:pt>
                <c:pt idx="107">
                  <c:v>1.7348452387701472E-4</c:v>
                </c:pt>
                <c:pt idx="108">
                  <c:v>1.9335079822143551E-5</c:v>
                </c:pt>
                <c:pt idx="109">
                  <c:v>4.7955494697673461E-5</c:v>
                </c:pt>
                <c:pt idx="110">
                  <c:v>1.179212727067118E-4</c:v>
                </c:pt>
                <c:pt idx="111">
                  <c:v>3.4068220211579054E-5</c:v>
                </c:pt>
                <c:pt idx="112">
                  <c:v>8.2549639856663471E-6</c:v>
                </c:pt>
                <c:pt idx="113">
                  <c:v>2.1354642531102544E-6</c:v>
                </c:pt>
                <c:pt idx="114">
                  <c:v>2.5706212292402083E-5</c:v>
                </c:pt>
                <c:pt idx="115">
                  <c:v>1.0431802397833554E-4</c:v>
                </c:pt>
                <c:pt idx="116">
                  <c:v>1.3758763065924612E-4</c:v>
                </c:pt>
                <c:pt idx="117">
                  <c:v>1.4834774338947518E-4</c:v>
                </c:pt>
                <c:pt idx="118">
                  <c:v>3.864146086503444E-5</c:v>
                </c:pt>
                <c:pt idx="119">
                  <c:v>6.6306547340821211E-5</c:v>
                </c:pt>
                <c:pt idx="120">
                  <c:v>4.1042322752034054E-5</c:v>
                </c:pt>
                <c:pt idx="121">
                  <c:v>2.4670201101502061E-5</c:v>
                </c:pt>
                <c:pt idx="122">
                  <c:v>3.5794080625962212E-6</c:v>
                </c:pt>
                <c:pt idx="123">
                  <c:v>2.881526277694408E-6</c:v>
                </c:pt>
                <c:pt idx="124">
                  <c:v>5.5265119556600595E-6</c:v>
                </c:pt>
                <c:pt idx="125">
                  <c:v>1.9033520237746825E-5</c:v>
                </c:pt>
                <c:pt idx="126">
                  <c:v>3.0762438424703959E-5</c:v>
                </c:pt>
                <c:pt idx="127">
                  <c:v>7.0990765993985861E-5</c:v>
                </c:pt>
                <c:pt idx="128">
                  <c:v>1.4957886300790793E-4</c:v>
                </c:pt>
                <c:pt idx="129">
                  <c:v>5.0398476967266975E-4</c:v>
                </c:pt>
                <c:pt idx="130">
                  <c:v>5.9503776275479398E-4</c:v>
                </c:pt>
                <c:pt idx="131">
                  <c:v>4.1866373403812287E-4</c:v>
                </c:pt>
                <c:pt idx="132">
                  <c:v>8.3493097620096566E-4</c:v>
                </c:pt>
                <c:pt idx="133">
                  <c:v>1.2564888319604357E-3</c:v>
                </c:pt>
                <c:pt idx="134">
                  <c:v>1.4681727161516675E-3</c:v>
                </c:pt>
                <c:pt idx="135">
                  <c:v>1.1632136900540119E-3</c:v>
                </c:pt>
                <c:pt idx="136">
                  <c:v>1.6831245927532851E-3</c:v>
                </c:pt>
                <c:pt idx="137">
                  <c:v>2.0232490769256876E-3</c:v>
                </c:pt>
                <c:pt idx="138">
                  <c:v>1.6379945335416337E-3</c:v>
                </c:pt>
                <c:pt idx="139">
                  <c:v>1.0828613229404624E-3</c:v>
                </c:pt>
                <c:pt idx="140">
                  <c:v>1.5214788593920917E-3</c:v>
                </c:pt>
                <c:pt idx="141">
                  <c:v>1.6780490269331237E-3</c:v>
                </c:pt>
                <c:pt idx="142">
                  <c:v>1.8679273909125598E-3</c:v>
                </c:pt>
                <c:pt idx="143">
                  <c:v>1.6601902700898381E-3</c:v>
                </c:pt>
                <c:pt idx="144">
                  <c:v>1.5059154778916315E-3</c:v>
                </c:pt>
                <c:pt idx="145">
                  <c:v>7.6401869434886724E-4</c:v>
                </c:pt>
                <c:pt idx="146">
                  <c:v>9.4752480153842891E-5</c:v>
                </c:pt>
                <c:pt idx="147">
                  <c:v>5.0935962668510791E-4</c:v>
                </c:pt>
                <c:pt idx="148">
                  <c:v>8.3694270797111687E-4</c:v>
                </c:pt>
                <c:pt idx="149">
                  <c:v>4.5611014146797397E-4</c:v>
                </c:pt>
                <c:pt idx="150">
                  <c:v>7.8023916305382615E-4</c:v>
                </c:pt>
                <c:pt idx="151">
                  <c:v>5.8206458089995268E-4</c:v>
                </c:pt>
                <c:pt idx="152">
                  <c:v>4.2005005107546731E-4</c:v>
                </c:pt>
                <c:pt idx="153">
                  <c:v>9.6999544642894793E-4</c:v>
                </c:pt>
                <c:pt idx="154">
                  <c:v>1.225160665666318E-3</c:v>
                </c:pt>
                <c:pt idx="155">
                  <c:v>9.0593464109224575E-4</c:v>
                </c:pt>
                <c:pt idx="156">
                  <c:v>4.1991298497968889E-4</c:v>
                </c:pt>
                <c:pt idx="157">
                  <c:v>2.9597521975652106E-4</c:v>
                </c:pt>
                <c:pt idx="158">
                  <c:v>5.7010589194343632E-4</c:v>
                </c:pt>
                <c:pt idx="159">
                  <c:v>1.4305805153172612E-4</c:v>
                </c:pt>
                <c:pt idx="160">
                  <c:v>4.2270594852642181E-5</c:v>
                </c:pt>
                <c:pt idx="161">
                  <c:v>2.9206998326688431E-4</c:v>
                </c:pt>
                <c:pt idx="162">
                  <c:v>2.3542424263674433E-4</c:v>
                </c:pt>
                <c:pt idx="163">
                  <c:v>7.0471148221267803E-5</c:v>
                </c:pt>
                <c:pt idx="164">
                  <c:v>1.952847723627333E-5</c:v>
                </c:pt>
                <c:pt idx="165">
                  <c:v>6.4842936642595014E-5</c:v>
                </c:pt>
                <c:pt idx="166">
                  <c:v>1.6229289231317685E-4</c:v>
                </c:pt>
                <c:pt idx="167">
                  <c:v>9.2941730605286695E-5</c:v>
                </c:pt>
                <c:pt idx="168">
                  <c:v>1.7456264834283671E-5</c:v>
                </c:pt>
                <c:pt idx="169">
                  <c:v>5.3181755476526658E-5</c:v>
                </c:pt>
                <c:pt idx="170">
                  <c:v>2.3631116504901512E-5</c:v>
                </c:pt>
                <c:pt idx="171">
                  <c:v>8.4360554616564113E-5</c:v>
                </c:pt>
                <c:pt idx="172">
                  <c:v>6.7959764809217982E-5</c:v>
                </c:pt>
                <c:pt idx="173">
                  <c:v>2.8635086960206396E-5</c:v>
                </c:pt>
                <c:pt idx="174">
                  <c:v>2.1480292064809841E-5</c:v>
                </c:pt>
                <c:pt idx="175">
                  <c:v>9.2660235610997781E-6</c:v>
                </c:pt>
                <c:pt idx="176">
                  <c:v>1.8597059767755616E-6</c:v>
                </c:pt>
                <c:pt idx="177">
                  <c:v>5.1050044336296488E-7</c:v>
                </c:pt>
                <c:pt idx="178">
                  <c:v>5.1610699169656491E-6</c:v>
                </c:pt>
                <c:pt idx="179">
                  <c:v>4.5378628267126688E-6</c:v>
                </c:pt>
                <c:pt idx="180">
                  <c:v>1.8816709881596703E-5</c:v>
                </c:pt>
                <c:pt idx="181">
                  <c:v>4.3555235135588462E-5</c:v>
                </c:pt>
                <c:pt idx="182">
                  <c:v>6.559751367584607E-5</c:v>
                </c:pt>
                <c:pt idx="183">
                  <c:v>3.9108155804501725E-5</c:v>
                </c:pt>
                <c:pt idx="184">
                  <c:v>4.6976732549934021E-5</c:v>
                </c:pt>
                <c:pt idx="185">
                  <c:v>4.1410596181135579E-5</c:v>
                </c:pt>
                <c:pt idx="186">
                  <c:v>3.9711368826744394E-5</c:v>
                </c:pt>
                <c:pt idx="187">
                  <c:v>5.03019984799625E-5</c:v>
                </c:pt>
                <c:pt idx="188">
                  <c:v>4.8551784122055768E-5</c:v>
                </c:pt>
                <c:pt idx="189">
                  <c:v>2.7211458185398243E-5</c:v>
                </c:pt>
                <c:pt idx="190">
                  <c:v>1.0020298358480143E-5</c:v>
                </c:pt>
                <c:pt idx="191">
                  <c:v>1.4908101774632008E-6</c:v>
                </c:pt>
                <c:pt idx="192">
                  <c:v>1.3318743635034952E-6</c:v>
                </c:pt>
                <c:pt idx="193">
                  <c:v>8.6347493025762213E-6</c:v>
                </c:pt>
                <c:pt idx="194">
                  <c:v>2.5341138379099307E-5</c:v>
                </c:pt>
                <c:pt idx="195">
                  <c:v>3.5427479578064203E-5</c:v>
                </c:pt>
                <c:pt idx="196">
                  <c:v>2.3233013777500397E-5</c:v>
                </c:pt>
                <c:pt idx="197">
                  <c:v>7.9107685394828308E-5</c:v>
                </c:pt>
                <c:pt idx="198">
                  <c:v>9.3886271451755241E-5</c:v>
                </c:pt>
                <c:pt idx="199">
                  <c:v>8.3910656142486157E-5</c:v>
                </c:pt>
                <c:pt idx="200">
                  <c:v>3.696929727422093E-5</c:v>
                </c:pt>
                <c:pt idx="201">
                  <c:v>3.0782952087096795E-5</c:v>
                </c:pt>
                <c:pt idx="202">
                  <c:v>1.1863019198452501E-5</c:v>
                </c:pt>
                <c:pt idx="203">
                  <c:v>1.3155331443548728E-6</c:v>
                </c:pt>
                <c:pt idx="204">
                  <c:v>3.0899392101708071E-6</c:v>
                </c:pt>
                <c:pt idx="205">
                  <c:v>1.6701396674953808E-5</c:v>
                </c:pt>
                <c:pt idx="206">
                  <c:v>3.6232344044422293E-5</c:v>
                </c:pt>
                <c:pt idx="207">
                  <c:v>1.2233377705899209E-5</c:v>
                </c:pt>
                <c:pt idx="208">
                  <c:v>2.5074164364644156E-5</c:v>
                </c:pt>
                <c:pt idx="209">
                  <c:v>4.2327001970360496E-5</c:v>
                </c:pt>
                <c:pt idx="210">
                  <c:v>1.1335594833925867E-4</c:v>
                </c:pt>
                <c:pt idx="211">
                  <c:v>8.7318545995205136E-5</c:v>
                </c:pt>
                <c:pt idx="212">
                  <c:v>2.7453025744892567E-4</c:v>
                </c:pt>
                <c:pt idx="213">
                  <c:v>2.1147013733961197E-4</c:v>
                </c:pt>
                <c:pt idx="214">
                  <c:v>1.0445442437713443E-4</c:v>
                </c:pt>
                <c:pt idx="215">
                  <c:v>2.2331964946303073E-4</c:v>
                </c:pt>
                <c:pt idx="216">
                  <c:v>8.258917913208928E-5</c:v>
                </c:pt>
                <c:pt idx="217">
                  <c:v>7.4860874450131852E-6</c:v>
                </c:pt>
                <c:pt idx="218">
                  <c:v>4.9140476266445106E-5</c:v>
                </c:pt>
                <c:pt idx="219">
                  <c:v>2.1867488032754323E-4</c:v>
                </c:pt>
                <c:pt idx="220">
                  <c:v>4.0525758386042405E-4</c:v>
                </c:pt>
                <c:pt idx="221">
                  <c:v>4.3060570094190421E-4</c:v>
                </c:pt>
                <c:pt idx="222">
                  <c:v>3.8153295547743558E-4</c:v>
                </c:pt>
                <c:pt idx="223">
                  <c:v>1.3331788872336244E-4</c:v>
                </c:pt>
                <c:pt idx="224">
                  <c:v>6.3051208969785435E-4</c:v>
                </c:pt>
                <c:pt idx="225">
                  <c:v>7.4787222020089876E-4</c:v>
                </c:pt>
                <c:pt idx="226">
                  <c:v>5.4511557237052173E-4</c:v>
                </c:pt>
                <c:pt idx="227">
                  <c:v>6.1788656025297737E-4</c:v>
                </c:pt>
                <c:pt idx="228">
                  <c:v>3.2047197394047657E-4</c:v>
                </c:pt>
                <c:pt idx="229">
                  <c:v>6.777332108482079E-5</c:v>
                </c:pt>
                <c:pt idx="230">
                  <c:v>7.1192415299509726E-5</c:v>
                </c:pt>
                <c:pt idx="231">
                  <c:v>3.3414421414953548E-4</c:v>
                </c:pt>
                <c:pt idx="232">
                  <c:v>4.9661423364300136E-4</c:v>
                </c:pt>
                <c:pt idx="233">
                  <c:v>1.5626627976660871E-4</c:v>
                </c:pt>
                <c:pt idx="234">
                  <c:v>2.8332087887235027E-4</c:v>
                </c:pt>
                <c:pt idx="235">
                  <c:v>7.4339557626013552E-4</c:v>
                </c:pt>
                <c:pt idx="236">
                  <c:v>8.9134150655860347E-4</c:v>
                </c:pt>
                <c:pt idx="237">
                  <c:v>1.1824508106327472E-3</c:v>
                </c:pt>
                <c:pt idx="238">
                  <c:v>1.2121769363883169E-3</c:v>
                </c:pt>
                <c:pt idx="239">
                  <c:v>9.0045615492665701E-4</c:v>
                </c:pt>
                <c:pt idx="240">
                  <c:v>3.2536452781735875E-4</c:v>
                </c:pt>
                <c:pt idx="241">
                  <c:v>2.0249993496704961E-4</c:v>
                </c:pt>
                <c:pt idx="242">
                  <c:v>6.905975278668385E-4</c:v>
                </c:pt>
                <c:pt idx="243">
                  <c:v>6.6577331365016209E-4</c:v>
                </c:pt>
                <c:pt idx="244">
                  <c:v>3.4676825772678659E-4</c:v>
                </c:pt>
                <c:pt idx="245">
                  <c:v>1.5555661462101481E-4</c:v>
                </c:pt>
                <c:pt idx="246">
                  <c:v>2.2951330952800827E-5</c:v>
                </c:pt>
                <c:pt idx="247">
                  <c:v>7.44996204934923E-5</c:v>
                </c:pt>
                <c:pt idx="248">
                  <c:v>2.7907818497376557E-4</c:v>
                </c:pt>
                <c:pt idx="249">
                  <c:v>6.2508487511791957E-4</c:v>
                </c:pt>
                <c:pt idx="250">
                  <c:v>7.4397819622835243E-4</c:v>
                </c:pt>
                <c:pt idx="251">
                  <c:v>2.3025236616738758E-4</c:v>
                </c:pt>
                <c:pt idx="252">
                  <c:v>3.0075560441879208E-4</c:v>
                </c:pt>
                <c:pt idx="253">
                  <c:v>7.9409347593170285E-4</c:v>
                </c:pt>
                <c:pt idx="254">
                  <c:v>1.3505747984486115E-3</c:v>
                </c:pt>
                <c:pt idx="255">
                  <c:v>1.6488329616788366E-3</c:v>
                </c:pt>
                <c:pt idx="256">
                  <c:v>7.5880677473479791E-4</c:v>
                </c:pt>
                <c:pt idx="257">
                  <c:v>1.6969155845007954E-3</c:v>
                </c:pt>
                <c:pt idx="258">
                  <c:v>1.3675870017187018E-3</c:v>
                </c:pt>
                <c:pt idx="259">
                  <c:v>9.001304040217662E-4</c:v>
                </c:pt>
                <c:pt idx="260">
                  <c:v>9.5735042286134949E-4</c:v>
                </c:pt>
                <c:pt idx="261">
                  <c:v>1.6009127827626443E-3</c:v>
                </c:pt>
                <c:pt idx="262">
                  <c:v>5.7559751139051225E-4</c:v>
                </c:pt>
                <c:pt idx="263">
                  <c:v>1.4635654347081868E-3</c:v>
                </c:pt>
                <c:pt idx="264">
                  <c:v>1.5603904363769034E-3</c:v>
                </c:pt>
                <c:pt idx="265">
                  <c:v>1.8294924796147239E-3</c:v>
                </c:pt>
                <c:pt idx="266">
                  <c:v>1.6051700442167713E-3</c:v>
                </c:pt>
                <c:pt idx="267">
                  <c:v>3.1386654591713961E-4</c:v>
                </c:pt>
                <c:pt idx="268">
                  <c:v>3.3243407682893611E-4</c:v>
                </c:pt>
                <c:pt idx="269">
                  <c:v>5.424459534274428E-4</c:v>
                </c:pt>
                <c:pt idx="270">
                  <c:v>6.8289148971618289E-4</c:v>
                </c:pt>
                <c:pt idx="271">
                  <c:v>1.1663756898127311E-3</c:v>
                </c:pt>
                <c:pt idx="272">
                  <c:v>2.5046971669107922E-4</c:v>
                </c:pt>
                <c:pt idx="273">
                  <c:v>7.2706437975790278E-4</c:v>
                </c:pt>
                <c:pt idx="274">
                  <c:v>5.7496705832038825E-4</c:v>
                </c:pt>
                <c:pt idx="275">
                  <c:v>4.5896552241532073E-4</c:v>
                </c:pt>
                <c:pt idx="276">
                  <c:v>2.159729209508495E-4</c:v>
                </c:pt>
                <c:pt idx="277">
                  <c:v>5.5852024416964829E-5</c:v>
                </c:pt>
                <c:pt idx="278">
                  <c:v>4.2980469264093451E-6</c:v>
                </c:pt>
                <c:pt idx="279">
                  <c:v>6.1207134067942835E-5</c:v>
                </c:pt>
                <c:pt idx="280">
                  <c:v>1.5350728069645181E-4</c:v>
                </c:pt>
                <c:pt idx="281">
                  <c:v>4.3186879246371446E-5</c:v>
                </c:pt>
                <c:pt idx="282">
                  <c:v>2.7267614024602342E-4</c:v>
                </c:pt>
                <c:pt idx="283">
                  <c:v>6.6806180134539159E-4</c:v>
                </c:pt>
                <c:pt idx="284">
                  <c:v>5.982798222904759E-4</c:v>
                </c:pt>
                <c:pt idx="285">
                  <c:v>2.5550184883147857E-4</c:v>
                </c:pt>
                <c:pt idx="286">
                  <c:v>8.3028224536037934E-5</c:v>
                </c:pt>
                <c:pt idx="287">
                  <c:v>5.6771406942235782E-4</c:v>
                </c:pt>
                <c:pt idx="288">
                  <c:v>4.1412989214662232E-4</c:v>
                </c:pt>
                <c:pt idx="289">
                  <c:v>1.1049421715626979E-3</c:v>
                </c:pt>
                <c:pt idx="290">
                  <c:v>7.3112000575399475E-4</c:v>
                </c:pt>
                <c:pt idx="291">
                  <c:v>1.0284943116306356E-3</c:v>
                </c:pt>
                <c:pt idx="292">
                  <c:v>4.8036400188623471E-4</c:v>
                </c:pt>
                <c:pt idx="293">
                  <c:v>9.7853784695487106E-4</c:v>
                </c:pt>
                <c:pt idx="294">
                  <c:v>6.4221226391987562E-4</c:v>
                </c:pt>
                <c:pt idx="295">
                  <c:v>1.0921536505547602E-3</c:v>
                </c:pt>
                <c:pt idx="296">
                  <c:v>9.2635548612752128E-4</c:v>
                </c:pt>
                <c:pt idx="297">
                  <c:v>7.9374332771471818E-4</c:v>
                </c:pt>
                <c:pt idx="298">
                  <c:v>6.8584906089679811E-4</c:v>
                </c:pt>
                <c:pt idx="299">
                  <c:v>4.6147328313119075E-4</c:v>
                </c:pt>
                <c:pt idx="300">
                  <c:v>4.0354775336016042E-4</c:v>
                </c:pt>
                <c:pt idx="301">
                  <c:v>2.4066567186978091E-4</c:v>
                </c:pt>
                <c:pt idx="302">
                  <c:v>6.941182505605435E-5</c:v>
                </c:pt>
                <c:pt idx="303">
                  <c:v>1.7531893731023262E-5</c:v>
                </c:pt>
                <c:pt idx="304">
                  <c:v>9.4786638485797616E-6</c:v>
                </c:pt>
                <c:pt idx="305">
                  <c:v>5.5035791766055799E-5</c:v>
                </c:pt>
                <c:pt idx="306">
                  <c:v>3.2637578752276619E-5</c:v>
                </c:pt>
                <c:pt idx="307">
                  <c:v>6.7664815790610759E-5</c:v>
                </c:pt>
                <c:pt idx="308">
                  <c:v>1.4191658351759304E-4</c:v>
                </c:pt>
                <c:pt idx="309">
                  <c:v>2.2844572998095001E-4</c:v>
                </c:pt>
                <c:pt idx="310">
                  <c:v>2.2873862314447616E-4</c:v>
                </c:pt>
                <c:pt idx="311">
                  <c:v>1.9785778887496092E-4</c:v>
                </c:pt>
                <c:pt idx="312">
                  <c:v>1.4005854387859709E-4</c:v>
                </c:pt>
                <c:pt idx="313">
                  <c:v>1.0137487049923755E-4</c:v>
                </c:pt>
                <c:pt idx="314">
                  <c:v>7.0096985988133209E-5</c:v>
                </c:pt>
                <c:pt idx="315">
                  <c:v>3.7869902137312044E-5</c:v>
                </c:pt>
                <c:pt idx="316">
                  <c:v>1.7123181317279792E-5</c:v>
                </c:pt>
                <c:pt idx="317">
                  <c:v>4.8845613321672277E-6</c:v>
                </c:pt>
                <c:pt idx="318">
                  <c:v>4.4580972244354874E-7</c:v>
                </c:pt>
                <c:pt idx="319">
                  <c:v>4.64151307837228E-6</c:v>
                </c:pt>
                <c:pt idx="320">
                  <c:v>7.7899044317009285E-6</c:v>
                </c:pt>
                <c:pt idx="321">
                  <c:v>8.0840427330016677E-6</c:v>
                </c:pt>
                <c:pt idx="322">
                  <c:v>4.0229681753378784E-5</c:v>
                </c:pt>
                <c:pt idx="323">
                  <c:v>7.7495150472320533E-5</c:v>
                </c:pt>
                <c:pt idx="324">
                  <c:v>1.0616603260215938E-4</c:v>
                </c:pt>
                <c:pt idx="325">
                  <c:v>1.0051682273447756E-4</c:v>
                </c:pt>
                <c:pt idx="326">
                  <c:v>6.8003237003503648E-5</c:v>
                </c:pt>
                <c:pt idx="327">
                  <c:v>1.4602497483601949E-4</c:v>
                </c:pt>
                <c:pt idx="328">
                  <c:v>8.6420171232048075E-5</c:v>
                </c:pt>
                <c:pt idx="329">
                  <c:v>5.009326419348232E-5</c:v>
                </c:pt>
                <c:pt idx="330">
                  <c:v>3.8002287831957263E-5</c:v>
                </c:pt>
                <c:pt idx="331">
                  <c:v>1.4104634171134056E-5</c:v>
                </c:pt>
                <c:pt idx="332">
                  <c:v>1.5414230594622117E-5</c:v>
                </c:pt>
                <c:pt idx="333">
                  <c:v>8.4687848886315608E-6</c:v>
                </c:pt>
                <c:pt idx="334">
                  <c:v>1.162778553702273E-5</c:v>
                </c:pt>
                <c:pt idx="335">
                  <c:v>1.1750231588421654E-6</c:v>
                </c:pt>
                <c:pt idx="336">
                  <c:v>6.544166892100363E-6</c:v>
                </c:pt>
                <c:pt idx="337">
                  <c:v>1.9157655511550785E-5</c:v>
                </c:pt>
                <c:pt idx="338">
                  <c:v>5.3916891236255799E-5</c:v>
                </c:pt>
                <c:pt idx="339">
                  <c:v>6.2360113581522652E-5</c:v>
                </c:pt>
                <c:pt idx="340">
                  <c:v>8.3005862668745651E-5</c:v>
                </c:pt>
                <c:pt idx="341">
                  <c:v>5.4962527395681563E-5</c:v>
                </c:pt>
                <c:pt idx="342">
                  <c:v>3.0494025792048991E-5</c:v>
                </c:pt>
                <c:pt idx="343">
                  <c:v>7.5952270683528765E-6</c:v>
                </c:pt>
                <c:pt idx="344">
                  <c:v>1.9871622151119541E-6</c:v>
                </c:pt>
                <c:pt idx="345">
                  <c:v>1.5850345346992074E-5</c:v>
                </c:pt>
                <c:pt idx="346">
                  <c:v>5.9100441378286554E-6</c:v>
                </c:pt>
                <c:pt idx="347">
                  <c:v>7.8466605708746035E-6</c:v>
                </c:pt>
                <c:pt idx="348">
                  <c:v>3.0402909523294686E-5</c:v>
                </c:pt>
                <c:pt idx="349">
                  <c:v>1.0571256837743279E-4</c:v>
                </c:pt>
                <c:pt idx="350">
                  <c:v>1.8122306225717784E-4</c:v>
                </c:pt>
                <c:pt idx="351">
                  <c:v>1.4053876718421058E-4</c:v>
                </c:pt>
                <c:pt idx="352">
                  <c:v>2.4326159548067572E-4</c:v>
                </c:pt>
                <c:pt idx="353">
                  <c:v>4.1094767734671593E-4</c:v>
                </c:pt>
                <c:pt idx="354">
                  <c:v>4.0410073878632293E-4</c:v>
                </c:pt>
                <c:pt idx="355">
                  <c:v>2.8867549669569614E-4</c:v>
                </c:pt>
                <c:pt idx="356">
                  <c:v>6.5226700848106101E-5</c:v>
                </c:pt>
                <c:pt idx="357">
                  <c:v>1.5973490013795934E-4</c:v>
                </c:pt>
                <c:pt idx="358">
                  <c:v>4.3222445835624227E-4</c:v>
                </c:pt>
                <c:pt idx="359">
                  <c:v>5.9160381752949333E-4</c:v>
                </c:pt>
                <c:pt idx="360">
                  <c:v>5.2919393766119409E-4</c:v>
                </c:pt>
                <c:pt idx="361">
                  <c:v>3.1816957344220652E-4</c:v>
                </c:pt>
                <c:pt idx="362">
                  <c:v>7.5394283950690696E-5</c:v>
                </c:pt>
                <c:pt idx="363">
                  <c:v>4.3978195656618513E-4</c:v>
                </c:pt>
                <c:pt idx="364">
                  <c:v>5.8524976376641863E-4</c:v>
                </c:pt>
                <c:pt idx="365">
                  <c:v>1.4629483222383939E-4</c:v>
                </c:pt>
                <c:pt idx="366">
                  <c:v>3.6053665171022057E-4</c:v>
                </c:pt>
                <c:pt idx="367">
                  <c:v>1.022706396453346E-3</c:v>
                </c:pt>
                <c:pt idx="368">
                  <c:v>1.3090249691106442E-3</c:v>
                </c:pt>
                <c:pt idx="369">
                  <c:v>1.2381790880765431E-3</c:v>
                </c:pt>
                <c:pt idx="370">
                  <c:v>7.7680852588232177E-4</c:v>
                </c:pt>
                <c:pt idx="371">
                  <c:v>1.204966065591177E-3</c:v>
                </c:pt>
                <c:pt idx="372">
                  <c:v>1.5341421571011462E-3</c:v>
                </c:pt>
                <c:pt idx="373">
                  <c:v>7.319222276387532E-4</c:v>
                </c:pt>
                <c:pt idx="374">
                  <c:v>5.1274538871187464E-4</c:v>
                </c:pt>
                <c:pt idx="375">
                  <c:v>1.3654127111117269E-3</c:v>
                </c:pt>
                <c:pt idx="376">
                  <c:v>8.2102394438788196E-4</c:v>
                </c:pt>
                <c:pt idx="377">
                  <c:v>1.2792990205772348E-3</c:v>
                </c:pt>
                <c:pt idx="378">
                  <c:v>1.867426224033544E-3</c:v>
                </c:pt>
                <c:pt idx="379">
                  <c:v>1.8605475176628656E-3</c:v>
                </c:pt>
                <c:pt idx="380">
                  <c:v>1.8134183742587909E-3</c:v>
                </c:pt>
                <c:pt idx="381">
                  <c:v>6.1358048986246479E-4</c:v>
                </c:pt>
                <c:pt idx="382">
                  <c:v>3.380867578387048E-4</c:v>
                </c:pt>
                <c:pt idx="383">
                  <c:v>1.4205082272307681E-3</c:v>
                </c:pt>
                <c:pt idx="384">
                  <c:v>1.402718623716601E-3</c:v>
                </c:pt>
                <c:pt idx="385">
                  <c:v>8.2151272740318222E-4</c:v>
                </c:pt>
                <c:pt idx="386">
                  <c:v>2.5189827456420001E-4</c:v>
                </c:pt>
                <c:pt idx="387">
                  <c:v>1.0003736672411757E-3</c:v>
                </c:pt>
                <c:pt idx="388">
                  <c:v>6.3927558714272389E-4</c:v>
                </c:pt>
                <c:pt idx="389">
                  <c:v>1.6619672176813689E-3</c:v>
                </c:pt>
                <c:pt idx="390">
                  <c:v>1.1907859628443201E-3</c:v>
                </c:pt>
                <c:pt idx="391">
                  <c:v>1.2018800270626982E-3</c:v>
                </c:pt>
                <c:pt idx="392">
                  <c:v>6.2227421904524009E-4</c:v>
                </c:pt>
                <c:pt idx="393">
                  <c:v>1.8919081684435704E-4</c:v>
                </c:pt>
                <c:pt idx="394">
                  <c:v>7.9475794824914034E-4</c:v>
                </c:pt>
                <c:pt idx="395">
                  <c:v>1.3072189267003874E-3</c:v>
                </c:pt>
                <c:pt idx="396">
                  <c:v>5.7387899861572234E-4</c:v>
                </c:pt>
                <c:pt idx="397">
                  <c:v>1.5476487729318455E-4</c:v>
                </c:pt>
                <c:pt idx="398">
                  <c:v>2.5475694232226327E-4</c:v>
                </c:pt>
                <c:pt idx="399">
                  <c:v>9.8020821280586732E-4</c:v>
                </c:pt>
                <c:pt idx="400">
                  <c:v>1.6411448383814439E-3</c:v>
                </c:pt>
                <c:pt idx="401">
                  <c:v>1.9286982332682185E-3</c:v>
                </c:pt>
                <c:pt idx="402">
                  <c:v>1.3225754665124525E-3</c:v>
                </c:pt>
                <c:pt idx="403">
                  <c:v>1.9821719052088129E-3</c:v>
                </c:pt>
                <c:pt idx="404">
                  <c:v>1.1490678587482437E-3</c:v>
                </c:pt>
                <c:pt idx="405">
                  <c:v>1.9662178932689238E-4</c:v>
                </c:pt>
                <c:pt idx="406">
                  <c:v>6.2362578852681355E-4</c:v>
                </c:pt>
                <c:pt idx="407">
                  <c:v>8.1692029587739589E-4</c:v>
                </c:pt>
                <c:pt idx="408">
                  <c:v>1.3342337021557847E-3</c:v>
                </c:pt>
                <c:pt idx="409">
                  <c:v>1.5441146338588702E-3</c:v>
                </c:pt>
                <c:pt idx="410">
                  <c:v>1.5521727901231456E-3</c:v>
                </c:pt>
                <c:pt idx="411">
                  <c:v>6.575525038492471E-4</c:v>
                </c:pt>
                <c:pt idx="412">
                  <c:v>8.571213845195557E-4</c:v>
                </c:pt>
                <c:pt idx="413">
                  <c:v>7.0637075334271525E-4</c:v>
                </c:pt>
                <c:pt idx="414">
                  <c:v>1.8377412075409061E-4</c:v>
                </c:pt>
                <c:pt idx="415">
                  <c:v>5.4857725439912727E-4</c:v>
                </c:pt>
                <c:pt idx="416">
                  <c:v>3.3557210441226233E-4</c:v>
                </c:pt>
                <c:pt idx="417">
                  <c:v>2.8525080617927592E-4</c:v>
                </c:pt>
                <c:pt idx="418">
                  <c:v>7.0106145467814765E-5</c:v>
                </c:pt>
                <c:pt idx="419">
                  <c:v>6.1831043839992805E-5</c:v>
                </c:pt>
                <c:pt idx="420">
                  <c:v>1.4471192746225072E-4</c:v>
                </c:pt>
                <c:pt idx="421">
                  <c:v>9.5458129658057084E-5</c:v>
                </c:pt>
                <c:pt idx="422">
                  <c:v>1.8381644577158215E-5</c:v>
                </c:pt>
                <c:pt idx="423">
                  <c:v>1.4577467583822001E-5</c:v>
                </c:pt>
                <c:pt idx="424">
                  <c:v>2.8615807049352809E-5</c:v>
                </c:pt>
                <c:pt idx="425">
                  <c:v>1.5989594046719459E-4</c:v>
                </c:pt>
                <c:pt idx="426">
                  <c:v>1.7837522430966496E-4</c:v>
                </c:pt>
                <c:pt idx="427">
                  <c:v>3.0831022719454145E-4</c:v>
                </c:pt>
                <c:pt idx="428">
                  <c:v>6.2388184810156701E-4</c:v>
                </c:pt>
                <c:pt idx="429">
                  <c:v>6.8958732218720245E-4</c:v>
                </c:pt>
                <c:pt idx="430">
                  <c:v>3.0939502096316362E-4</c:v>
                </c:pt>
                <c:pt idx="431">
                  <c:v>3.5152473085099743E-4</c:v>
                </c:pt>
                <c:pt idx="432">
                  <c:v>1.2686595285074623E-4</c:v>
                </c:pt>
                <c:pt idx="433">
                  <c:v>3.0362116051977945E-4</c:v>
                </c:pt>
                <c:pt idx="434">
                  <c:v>8.0611151327176069E-4</c:v>
                </c:pt>
                <c:pt idx="435">
                  <c:v>9.197916254300826E-4</c:v>
                </c:pt>
                <c:pt idx="436">
                  <c:v>5.6095837542334027E-4</c:v>
                </c:pt>
                <c:pt idx="437">
                  <c:v>6.7094077441016346E-4</c:v>
                </c:pt>
                <c:pt idx="438">
                  <c:v>3.4898239656164741E-4</c:v>
                </c:pt>
                <c:pt idx="439">
                  <c:v>1.2370947206271374E-4</c:v>
                </c:pt>
                <c:pt idx="440">
                  <c:v>6.8496323937672636E-4</c:v>
                </c:pt>
                <c:pt idx="441">
                  <c:v>9.4737571308522203E-4</c:v>
                </c:pt>
                <c:pt idx="442">
                  <c:v>1.0372144441187104E-3</c:v>
                </c:pt>
                <c:pt idx="443">
                  <c:v>7.5995952923352662E-4</c:v>
                </c:pt>
                <c:pt idx="444">
                  <c:v>8.1156341635036234E-4</c:v>
                </c:pt>
                <c:pt idx="445">
                  <c:v>8.2808952490820691E-4</c:v>
                </c:pt>
                <c:pt idx="446">
                  <c:v>7.3673572131132011E-4</c:v>
                </c:pt>
                <c:pt idx="447">
                  <c:v>6.1614974630648002E-4</c:v>
                </c:pt>
                <c:pt idx="448">
                  <c:v>1.5968091692239466E-4</c:v>
                </c:pt>
                <c:pt idx="449">
                  <c:v>4.0149077464196012E-4</c:v>
                </c:pt>
                <c:pt idx="450">
                  <c:v>4.0997909371402714E-4</c:v>
                </c:pt>
                <c:pt idx="451">
                  <c:v>2.9858722715117017E-4</c:v>
                </c:pt>
                <c:pt idx="452">
                  <c:v>2.0715799955859233E-4</c:v>
                </c:pt>
                <c:pt idx="453">
                  <c:v>9.0905811864149501E-5</c:v>
                </c:pt>
                <c:pt idx="454">
                  <c:v>1.5969019442874796E-5</c:v>
                </c:pt>
                <c:pt idx="455">
                  <c:v>1.7671850452133203E-5</c:v>
                </c:pt>
                <c:pt idx="456">
                  <c:v>2.9125240709849324E-5</c:v>
                </c:pt>
                <c:pt idx="457">
                  <c:v>1.29959794187371E-5</c:v>
                </c:pt>
                <c:pt idx="458">
                  <c:v>1.3689674821730829E-6</c:v>
                </c:pt>
                <c:pt idx="459">
                  <c:v>1.4279215502070012E-5</c:v>
                </c:pt>
                <c:pt idx="460">
                  <c:v>5.1864662225171743E-5</c:v>
                </c:pt>
                <c:pt idx="461">
                  <c:v>1.0277243926297204E-4</c:v>
                </c:pt>
                <c:pt idx="462">
                  <c:v>1.6504182982435763E-4</c:v>
                </c:pt>
                <c:pt idx="463">
                  <c:v>1.7713806042993024E-4</c:v>
                </c:pt>
                <c:pt idx="464">
                  <c:v>2.4257748800578612E-4</c:v>
                </c:pt>
                <c:pt idx="465">
                  <c:v>4.6973353128517564E-4</c:v>
                </c:pt>
                <c:pt idx="466">
                  <c:v>4.6395741706923026E-4</c:v>
                </c:pt>
                <c:pt idx="467">
                  <c:v>6.177801215120906E-4</c:v>
                </c:pt>
                <c:pt idx="468">
                  <c:v>7.5433670361003523E-4</c:v>
                </c:pt>
                <c:pt idx="469">
                  <c:v>7.9482478550047669E-4</c:v>
                </c:pt>
                <c:pt idx="470">
                  <c:v>5.1931798408631291E-4</c:v>
                </c:pt>
                <c:pt idx="471">
                  <c:v>1.6738207334751813E-4</c:v>
                </c:pt>
                <c:pt idx="472">
                  <c:v>4.0265021271948499E-4</c:v>
                </c:pt>
                <c:pt idx="473">
                  <c:v>3.5614872018203134E-4</c:v>
                </c:pt>
                <c:pt idx="474">
                  <c:v>3.0999359789858763E-4</c:v>
                </c:pt>
                <c:pt idx="475">
                  <c:v>2.0108479072453921E-4</c:v>
                </c:pt>
                <c:pt idx="476">
                  <c:v>4.4885318349196838E-5</c:v>
                </c:pt>
                <c:pt idx="477">
                  <c:v>1.9534967137702866E-5</c:v>
                </c:pt>
                <c:pt idx="478">
                  <c:v>1.5882583084509454E-4</c:v>
                </c:pt>
                <c:pt idx="479">
                  <c:v>3.1347779506970467E-4</c:v>
                </c:pt>
                <c:pt idx="480">
                  <c:v>2.7011952582184264E-4</c:v>
                </c:pt>
                <c:pt idx="481">
                  <c:v>2.7783086085618887E-4</c:v>
                </c:pt>
                <c:pt idx="482">
                  <c:v>2.0401372963369378E-4</c:v>
                </c:pt>
                <c:pt idx="483">
                  <c:v>8.0408373781082752E-5</c:v>
                </c:pt>
                <c:pt idx="484">
                  <c:v>1.0902136796765313E-5</c:v>
                </c:pt>
                <c:pt idx="485">
                  <c:v>1.5873684354238584E-5</c:v>
                </c:pt>
                <c:pt idx="486">
                  <c:v>9.5105693123730738E-5</c:v>
                </c:pt>
                <c:pt idx="487">
                  <c:v>1.936619630474184E-4</c:v>
                </c:pt>
                <c:pt idx="488">
                  <c:v>3.0598812368059532E-4</c:v>
                </c:pt>
                <c:pt idx="489">
                  <c:v>5.585144325173071E-4</c:v>
                </c:pt>
                <c:pt idx="490">
                  <c:v>6.3737396206047002E-4</c:v>
                </c:pt>
                <c:pt idx="491">
                  <c:v>4.7591283931424158E-4</c:v>
                </c:pt>
                <c:pt idx="492">
                  <c:v>3.1154423618302482E-4</c:v>
                </c:pt>
                <c:pt idx="493">
                  <c:v>1.2517165552731915E-4</c:v>
                </c:pt>
                <c:pt idx="494">
                  <c:v>2.9783465164733242E-5</c:v>
                </c:pt>
                <c:pt idx="495">
                  <c:v>2.1291467967734514E-4</c:v>
                </c:pt>
                <c:pt idx="496">
                  <c:v>2.305145376065189E-4</c:v>
                </c:pt>
                <c:pt idx="497">
                  <c:v>9.4411259142465747E-5</c:v>
                </c:pt>
                <c:pt idx="498">
                  <c:v>1.8837816356049295E-5</c:v>
                </c:pt>
                <c:pt idx="499">
                  <c:v>1.6531377724978365E-4</c:v>
                </c:pt>
                <c:pt idx="500">
                  <c:v>3.1926136257821289E-4</c:v>
                </c:pt>
                <c:pt idx="501">
                  <c:v>3.4648383157464505E-4</c:v>
                </c:pt>
                <c:pt idx="502">
                  <c:v>8.2265220606505738E-4</c:v>
                </c:pt>
                <c:pt idx="503">
                  <c:v>6.6923292099280217E-4</c:v>
                </c:pt>
                <c:pt idx="504">
                  <c:v>2.2462419982511209E-4</c:v>
                </c:pt>
                <c:pt idx="505">
                  <c:v>1.3713566311546053E-4</c:v>
                </c:pt>
                <c:pt idx="506">
                  <c:v>5.798306267665366E-4</c:v>
                </c:pt>
                <c:pt idx="507">
                  <c:v>8.20881788557526E-4</c:v>
                </c:pt>
                <c:pt idx="508">
                  <c:v>9.7404915875313222E-4</c:v>
                </c:pt>
                <c:pt idx="509">
                  <c:v>1.2992348445616433E-3</c:v>
                </c:pt>
                <c:pt idx="510">
                  <c:v>6.0362934352234312E-4</c:v>
                </c:pt>
                <c:pt idx="511">
                  <c:v>9.1634696281024533E-4</c:v>
                </c:pt>
                <c:pt idx="512">
                  <c:v>9.1919986195209595E-4</c:v>
                </c:pt>
                <c:pt idx="513">
                  <c:v>9.4315686242305973E-4</c:v>
                </c:pt>
                <c:pt idx="514">
                  <c:v>9.9045544106413238E-4</c:v>
                </c:pt>
                <c:pt idx="515">
                  <c:v>7.597681884856678E-4</c:v>
                </c:pt>
                <c:pt idx="516">
                  <c:v>6.4316074849922911E-4</c:v>
                </c:pt>
                <c:pt idx="517">
                  <c:v>3.326863509007104E-4</c:v>
                </c:pt>
                <c:pt idx="518">
                  <c:v>5.7814870786558243E-5</c:v>
                </c:pt>
                <c:pt idx="519">
                  <c:v>9.7619488180251406E-5</c:v>
                </c:pt>
                <c:pt idx="520">
                  <c:v>1.2616157179846439E-4</c:v>
                </c:pt>
                <c:pt idx="521">
                  <c:v>1.631179840617634E-5</c:v>
                </c:pt>
                <c:pt idx="522">
                  <c:v>1.4257834291360463E-4</c:v>
                </c:pt>
                <c:pt idx="523">
                  <c:v>2.719579589362212E-4</c:v>
                </c:pt>
                <c:pt idx="524">
                  <c:v>3.3275698051468732E-4</c:v>
                </c:pt>
                <c:pt idx="525">
                  <c:v>1.8913492088030835E-4</c:v>
                </c:pt>
                <c:pt idx="526">
                  <c:v>9.5726208700557309E-5</c:v>
                </c:pt>
                <c:pt idx="527">
                  <c:v>3.0390811505683269E-4</c:v>
                </c:pt>
                <c:pt idx="528">
                  <c:v>5.5484259580538967E-4</c:v>
                </c:pt>
                <c:pt idx="529">
                  <c:v>1.1390749193005084E-3</c:v>
                </c:pt>
                <c:pt idx="530">
                  <c:v>2.2227247235423668E-3</c:v>
                </c:pt>
                <c:pt idx="531">
                  <c:v>3.4980193791761568E-3</c:v>
                </c:pt>
                <c:pt idx="532">
                  <c:v>4.475502308546141E-3</c:v>
                </c:pt>
                <c:pt idx="533">
                  <c:v>5.4918198511899104E-3</c:v>
                </c:pt>
                <c:pt idx="534">
                  <c:v>5.4714142237229169E-3</c:v>
                </c:pt>
                <c:pt idx="535">
                  <c:v>4.8605327809205096E-3</c:v>
                </c:pt>
                <c:pt idx="536">
                  <c:v>3.8144769999322137E-3</c:v>
                </c:pt>
                <c:pt idx="537">
                  <c:v>2.6078832129641325E-3</c:v>
                </c:pt>
                <c:pt idx="538">
                  <c:v>1.5831577503857849E-3</c:v>
                </c:pt>
                <c:pt idx="539">
                  <c:v>8.2829790683082959E-4</c:v>
                </c:pt>
                <c:pt idx="540">
                  <c:v>3.9895226719062439E-4</c:v>
                </c:pt>
                <c:pt idx="541">
                  <c:v>1.6901225781000611E-4</c:v>
                </c:pt>
                <c:pt idx="542">
                  <c:v>5.4208238216933497E-5</c:v>
                </c:pt>
                <c:pt idx="543">
                  <c:v>6.1949736118202268E-5</c:v>
                </c:pt>
                <c:pt idx="544">
                  <c:v>1.150263687484348E-4</c:v>
                </c:pt>
                <c:pt idx="545">
                  <c:v>1.8921699511414137E-4</c:v>
                </c:pt>
                <c:pt idx="546">
                  <c:v>2.4377806522571499E-4</c:v>
                </c:pt>
                <c:pt idx="547">
                  <c:v>2.6444427095834237E-4</c:v>
                </c:pt>
                <c:pt idx="548">
                  <c:v>4.1219324660372896E-4</c:v>
                </c:pt>
                <c:pt idx="549">
                  <c:v>4.3644359481452799E-4</c:v>
                </c:pt>
                <c:pt idx="550">
                  <c:v>4.8737725124915049E-4</c:v>
                </c:pt>
                <c:pt idx="551">
                  <c:v>4.6712906198134041E-4</c:v>
                </c:pt>
                <c:pt idx="552">
                  <c:v>4.5288563330275641E-4</c:v>
                </c:pt>
                <c:pt idx="553">
                  <c:v>3.7408982469568894E-4</c:v>
                </c:pt>
                <c:pt idx="554">
                  <c:v>2.593297250087383E-4</c:v>
                </c:pt>
                <c:pt idx="555">
                  <c:v>2.0997942381938893E-4</c:v>
                </c:pt>
                <c:pt idx="556">
                  <c:v>1.4825610582492964E-4</c:v>
                </c:pt>
                <c:pt idx="557">
                  <c:v>1.2508262259346297E-4</c:v>
                </c:pt>
                <c:pt idx="558">
                  <c:v>7.7204760443024564E-5</c:v>
                </c:pt>
                <c:pt idx="559">
                  <c:v>3.5371517151495588E-5</c:v>
                </c:pt>
                <c:pt idx="560">
                  <c:v>2.2984396131868151E-5</c:v>
                </c:pt>
                <c:pt idx="561">
                  <c:v>5.9639595231133753E-5</c:v>
                </c:pt>
                <c:pt idx="562">
                  <c:v>1.0577242566847198E-4</c:v>
                </c:pt>
                <c:pt idx="563">
                  <c:v>1.6795144022595549E-4</c:v>
                </c:pt>
                <c:pt idx="564">
                  <c:v>2.3683289948348314E-4</c:v>
                </c:pt>
                <c:pt idx="565">
                  <c:v>3.4062884819422047E-4</c:v>
                </c:pt>
                <c:pt idx="566">
                  <c:v>4.1988147868835229E-4</c:v>
                </c:pt>
                <c:pt idx="567">
                  <c:v>3.2036045187865743E-4</c:v>
                </c:pt>
                <c:pt idx="568">
                  <c:v>5.1190375136632243E-4</c:v>
                </c:pt>
                <c:pt idx="569">
                  <c:v>6.698460858830847E-4</c:v>
                </c:pt>
                <c:pt idx="570">
                  <c:v>7.5204924520382022E-4</c:v>
                </c:pt>
                <c:pt idx="571">
                  <c:v>7.9419376247712756E-4</c:v>
                </c:pt>
                <c:pt idx="572">
                  <c:v>5.1782548315382031E-4</c:v>
                </c:pt>
                <c:pt idx="573">
                  <c:v>8.5231198716134227E-4</c:v>
                </c:pt>
                <c:pt idx="574">
                  <c:v>1.0921237879344201E-3</c:v>
                </c:pt>
                <c:pt idx="575">
                  <c:v>1.1526061665534174E-3</c:v>
                </c:pt>
                <c:pt idx="576">
                  <c:v>1.1967276380829193E-3</c:v>
                </c:pt>
                <c:pt idx="577">
                  <c:v>1.3010670810551159E-3</c:v>
                </c:pt>
                <c:pt idx="578">
                  <c:v>1.1493207645357519E-3</c:v>
                </c:pt>
                <c:pt idx="579">
                  <c:v>1.1059284921480391E-3</c:v>
                </c:pt>
                <c:pt idx="580">
                  <c:v>4.705360778020599E-4</c:v>
                </c:pt>
                <c:pt idx="581">
                  <c:v>1.1411877802310973E-3</c:v>
                </c:pt>
                <c:pt idx="582">
                  <c:v>1.3305704289727322E-3</c:v>
                </c:pt>
                <c:pt idx="583">
                  <c:v>1.3752416137485961E-3</c:v>
                </c:pt>
                <c:pt idx="584">
                  <c:v>1.6318753911612994E-3</c:v>
                </c:pt>
                <c:pt idx="585">
                  <c:v>1.488586146877793E-3</c:v>
                </c:pt>
                <c:pt idx="586">
                  <c:v>1.3120491592004027E-3</c:v>
                </c:pt>
                <c:pt idx="587">
                  <c:v>1.002606298439959E-3</c:v>
                </c:pt>
                <c:pt idx="588">
                  <c:v>4.8036150123076734E-4</c:v>
                </c:pt>
                <c:pt idx="589">
                  <c:v>1.2033224272444457E-3</c:v>
                </c:pt>
                <c:pt idx="590">
                  <c:v>1.5082157567696795E-3</c:v>
                </c:pt>
                <c:pt idx="591">
                  <c:v>1.6478720730333139E-3</c:v>
                </c:pt>
                <c:pt idx="592">
                  <c:v>1.7363417382262958E-3</c:v>
                </c:pt>
                <c:pt idx="593">
                  <c:v>1.1525467546976774E-3</c:v>
                </c:pt>
                <c:pt idx="594">
                  <c:v>1.4990046178358734E-3</c:v>
                </c:pt>
                <c:pt idx="595">
                  <c:v>1.1656067125306521E-3</c:v>
                </c:pt>
                <c:pt idx="596">
                  <c:v>8.933776179901135E-4</c:v>
                </c:pt>
                <c:pt idx="597">
                  <c:v>4.932406982696907E-4</c:v>
                </c:pt>
                <c:pt idx="598">
                  <c:v>1.3079412282780306E-3</c:v>
                </c:pt>
                <c:pt idx="599">
                  <c:v>1.7257808909556553E-3</c:v>
                </c:pt>
                <c:pt idx="600">
                  <c:v>1.682883003426541E-3</c:v>
                </c:pt>
                <c:pt idx="601">
                  <c:v>1.4946248670839486E-3</c:v>
                </c:pt>
                <c:pt idx="602">
                  <c:v>1.7299060075506756E-3</c:v>
                </c:pt>
                <c:pt idx="603">
                  <c:v>1.1416950726837183E-3</c:v>
                </c:pt>
                <c:pt idx="604">
                  <c:v>1.4303644995054127E-3</c:v>
                </c:pt>
                <c:pt idx="605">
                  <c:v>1.7540413327520774E-3</c:v>
                </c:pt>
                <c:pt idx="606">
                  <c:v>1.3597068707973468E-3</c:v>
                </c:pt>
                <c:pt idx="607">
                  <c:v>9.441869356877049E-4</c:v>
                </c:pt>
                <c:pt idx="608">
                  <c:v>1.4002217313347175E-3</c:v>
                </c:pt>
                <c:pt idx="609">
                  <c:v>1.7694708710095882E-3</c:v>
                </c:pt>
                <c:pt idx="610">
                  <c:v>1.635270532521901E-3</c:v>
                </c:pt>
                <c:pt idx="611">
                  <c:v>1.6373890449316185E-3</c:v>
                </c:pt>
                <c:pt idx="612">
                  <c:v>1.5618356400865581E-3</c:v>
                </c:pt>
                <c:pt idx="613">
                  <c:v>1.7815213807891362E-3</c:v>
                </c:pt>
                <c:pt idx="614">
                  <c:v>1.7100628597603025E-3</c:v>
                </c:pt>
                <c:pt idx="615">
                  <c:v>1.5354339783207301E-3</c:v>
                </c:pt>
                <c:pt idx="616">
                  <c:v>1.4460591655684717E-3</c:v>
                </c:pt>
                <c:pt idx="617">
                  <c:v>1.6234159675028103E-3</c:v>
                </c:pt>
                <c:pt idx="618">
                  <c:v>1.3340046137907983E-3</c:v>
                </c:pt>
                <c:pt idx="619">
                  <c:v>9.022308491563086E-4</c:v>
                </c:pt>
                <c:pt idx="620">
                  <c:v>1.4408122848024315E-3</c:v>
                </c:pt>
                <c:pt idx="621">
                  <c:v>1.3295952980307399E-3</c:v>
                </c:pt>
                <c:pt idx="622">
                  <c:v>6.4215499863312035E-4</c:v>
                </c:pt>
                <c:pt idx="623">
                  <c:v>7.5407307327697896E-4</c:v>
                </c:pt>
                <c:pt idx="624">
                  <c:v>1.0723384936515352E-3</c:v>
                </c:pt>
                <c:pt idx="625">
                  <c:v>8.2117030500481055E-4</c:v>
                </c:pt>
                <c:pt idx="626">
                  <c:v>6.1045396879424324E-4</c:v>
                </c:pt>
                <c:pt idx="627">
                  <c:v>3.9127064137772902E-4</c:v>
                </c:pt>
                <c:pt idx="628">
                  <c:v>1.2538016380525053E-4</c:v>
                </c:pt>
                <c:pt idx="629">
                  <c:v>1.6716953081634797E-5</c:v>
                </c:pt>
                <c:pt idx="630">
                  <c:v>1.0062543621515648E-4</c:v>
                </c:pt>
                <c:pt idx="631">
                  <c:v>2.7113455431530046E-5</c:v>
                </c:pt>
                <c:pt idx="632">
                  <c:v>4.7915724239040787E-5</c:v>
                </c:pt>
                <c:pt idx="633">
                  <c:v>6.6122525204261146E-5</c:v>
                </c:pt>
                <c:pt idx="634">
                  <c:v>3.64460810272485E-4</c:v>
                </c:pt>
                <c:pt idx="635">
                  <c:v>6.9121884699828689E-4</c:v>
                </c:pt>
                <c:pt idx="636">
                  <c:v>9.0151287901292217E-4</c:v>
                </c:pt>
                <c:pt idx="637">
                  <c:v>1.041844924736467E-3</c:v>
                </c:pt>
                <c:pt idx="638">
                  <c:v>1.184409592663066E-3</c:v>
                </c:pt>
                <c:pt idx="639">
                  <c:v>1.1760461795034918E-3</c:v>
                </c:pt>
                <c:pt idx="640">
                  <c:v>1.1575673747847967E-3</c:v>
                </c:pt>
                <c:pt idx="641">
                  <c:v>1.1327130623742887E-3</c:v>
                </c:pt>
                <c:pt idx="642">
                  <c:v>2.9076388341480776E-4</c:v>
                </c:pt>
                <c:pt idx="643">
                  <c:v>4.9639458381569917E-4</c:v>
                </c:pt>
                <c:pt idx="644">
                  <c:v>3.0206498362881235E-4</c:v>
                </c:pt>
                <c:pt idx="645">
                  <c:v>4.2232693676272679E-4</c:v>
                </c:pt>
                <c:pt idx="646">
                  <c:v>7.8468815146509911E-4</c:v>
                </c:pt>
                <c:pt idx="647">
                  <c:v>1.28980073228176E-3</c:v>
                </c:pt>
                <c:pt idx="648">
                  <c:v>1.4208158791200467E-3</c:v>
                </c:pt>
                <c:pt idx="649">
                  <c:v>1.384661955909996E-3</c:v>
                </c:pt>
                <c:pt idx="650">
                  <c:v>1.5312710782047735E-3</c:v>
                </c:pt>
                <c:pt idx="651">
                  <c:v>1.4457637877483356E-3</c:v>
                </c:pt>
                <c:pt idx="652">
                  <c:v>1.1849862549922854E-3</c:v>
                </c:pt>
                <c:pt idx="653">
                  <c:v>1.156916140633847E-3</c:v>
                </c:pt>
                <c:pt idx="654">
                  <c:v>1.4207608034644322E-3</c:v>
                </c:pt>
                <c:pt idx="655">
                  <c:v>1.4349945015713673E-3</c:v>
                </c:pt>
                <c:pt idx="656">
                  <c:v>1.346980672558431E-3</c:v>
                </c:pt>
                <c:pt idx="657">
                  <c:v>1.5738137430038285E-3</c:v>
                </c:pt>
                <c:pt idx="658">
                  <c:v>1.5735744861171625E-3</c:v>
                </c:pt>
                <c:pt idx="659">
                  <c:v>1.3543045810007514E-3</c:v>
                </c:pt>
                <c:pt idx="660">
                  <c:v>1.3945062823295577E-3</c:v>
                </c:pt>
                <c:pt idx="661">
                  <c:v>9.9007599781965523E-4</c:v>
                </c:pt>
                <c:pt idx="662">
                  <c:v>6.2144305634093339E-4</c:v>
                </c:pt>
                <c:pt idx="663">
                  <c:v>1.348548968441825E-3</c:v>
                </c:pt>
                <c:pt idx="664">
                  <c:v>1.3621285020677899E-3</c:v>
                </c:pt>
                <c:pt idx="665">
                  <c:v>1.4620203115474162E-3</c:v>
                </c:pt>
                <c:pt idx="666">
                  <c:v>1.3531628648868093E-3</c:v>
                </c:pt>
                <c:pt idx="667">
                  <c:v>1.4555759804692429E-3</c:v>
                </c:pt>
                <c:pt idx="668">
                  <c:v>1.5206522437908965E-3</c:v>
                </c:pt>
                <c:pt idx="669">
                  <c:v>1.2107863224658337E-3</c:v>
                </c:pt>
                <c:pt idx="670">
                  <c:v>6.7512088208709345E-4</c:v>
                </c:pt>
                <c:pt idx="671">
                  <c:v>1.332041391501371E-3</c:v>
                </c:pt>
                <c:pt idx="672">
                  <c:v>1.3406910212400485E-3</c:v>
                </c:pt>
                <c:pt idx="673">
                  <c:v>1.3692049536603501E-3</c:v>
                </c:pt>
                <c:pt idx="674">
                  <c:v>1.1980449669793804E-3</c:v>
                </c:pt>
                <c:pt idx="675">
                  <c:v>1.4253914871997235E-3</c:v>
                </c:pt>
                <c:pt idx="676">
                  <c:v>1.3435422955678936E-3</c:v>
                </c:pt>
                <c:pt idx="677">
                  <c:v>1.0223505857666938E-3</c:v>
                </c:pt>
                <c:pt idx="678">
                  <c:v>1.3425116331247829E-3</c:v>
                </c:pt>
                <c:pt idx="679">
                  <c:v>1.2692479046882976E-3</c:v>
                </c:pt>
                <c:pt idx="680">
                  <c:v>1.217103702901605E-3</c:v>
                </c:pt>
                <c:pt idx="681">
                  <c:v>9.6742818729694726E-4</c:v>
                </c:pt>
                <c:pt idx="682">
                  <c:v>1.3294592153786143E-3</c:v>
                </c:pt>
                <c:pt idx="683">
                  <c:v>1.3722710538524438E-3</c:v>
                </c:pt>
                <c:pt idx="684">
                  <c:v>1.410883731102826E-3</c:v>
                </c:pt>
                <c:pt idx="685">
                  <c:v>1.3689652090418314E-3</c:v>
                </c:pt>
                <c:pt idx="686">
                  <c:v>1.1323019557576432E-3</c:v>
                </c:pt>
                <c:pt idx="687">
                  <c:v>1.3111886429067656E-3</c:v>
                </c:pt>
                <c:pt idx="688">
                  <c:v>1.3432423709516914E-3</c:v>
                </c:pt>
                <c:pt idx="689">
                  <c:v>1.151434579983206E-3</c:v>
                </c:pt>
                <c:pt idx="690">
                  <c:v>1.2658229226454481E-3</c:v>
                </c:pt>
                <c:pt idx="691">
                  <c:v>7.9682932765579636E-4</c:v>
                </c:pt>
                <c:pt idx="692">
                  <c:v>1.2509790432815124E-3</c:v>
                </c:pt>
                <c:pt idx="693">
                  <c:v>1.2063325507353157E-3</c:v>
                </c:pt>
                <c:pt idx="694">
                  <c:v>1.1637563306082547E-3</c:v>
                </c:pt>
                <c:pt idx="695">
                  <c:v>1.2762469705109203E-3</c:v>
                </c:pt>
                <c:pt idx="696">
                  <c:v>1.200484359974804E-3</c:v>
                </c:pt>
                <c:pt idx="697">
                  <c:v>1.1297298182399097E-3</c:v>
                </c:pt>
                <c:pt idx="698">
                  <c:v>8.0741857704127768E-4</c:v>
                </c:pt>
                <c:pt idx="699">
                  <c:v>1.0178056662326013E-3</c:v>
                </c:pt>
                <c:pt idx="700">
                  <c:v>8.9344991082890421E-4</c:v>
                </c:pt>
                <c:pt idx="701">
                  <c:v>1.1027809890140545E-3</c:v>
                </c:pt>
                <c:pt idx="702">
                  <c:v>1.0429204697068135E-3</c:v>
                </c:pt>
                <c:pt idx="703">
                  <c:v>7.8487826364128234E-4</c:v>
                </c:pt>
                <c:pt idx="704">
                  <c:v>9.6391490890559669E-4</c:v>
                </c:pt>
                <c:pt idx="705">
                  <c:v>1.1420853391287903E-3</c:v>
                </c:pt>
                <c:pt idx="706">
                  <c:v>9.6277367087093876E-4</c:v>
                </c:pt>
                <c:pt idx="707">
                  <c:v>1.0728250653381591E-3</c:v>
                </c:pt>
                <c:pt idx="708">
                  <c:v>7.8694822104820772E-4</c:v>
                </c:pt>
                <c:pt idx="709">
                  <c:v>1.009344370758657E-3</c:v>
                </c:pt>
                <c:pt idx="710">
                  <c:v>6.7431985024647332E-4</c:v>
                </c:pt>
                <c:pt idx="711">
                  <c:v>8.09495555951282E-4</c:v>
                </c:pt>
                <c:pt idx="712">
                  <c:v>1.0574238145154785E-3</c:v>
                </c:pt>
                <c:pt idx="713">
                  <c:v>6.9107062133699261E-4</c:v>
                </c:pt>
                <c:pt idx="714">
                  <c:v>9.4997106433045945E-4</c:v>
                </c:pt>
                <c:pt idx="715">
                  <c:v>7.2894203599281149E-4</c:v>
                </c:pt>
                <c:pt idx="716">
                  <c:v>9.5732779371057296E-4</c:v>
                </c:pt>
                <c:pt idx="717">
                  <c:v>8.4563375145918572E-4</c:v>
                </c:pt>
                <c:pt idx="718">
                  <c:v>9.4279364425560713E-4</c:v>
                </c:pt>
                <c:pt idx="719">
                  <c:v>7.824990525893725E-4</c:v>
                </c:pt>
                <c:pt idx="720">
                  <c:v>8.7315604935014955E-4</c:v>
                </c:pt>
                <c:pt idx="721">
                  <c:v>9.6215943008454261E-4</c:v>
                </c:pt>
                <c:pt idx="722">
                  <c:v>7.0082890264845524E-4</c:v>
                </c:pt>
                <c:pt idx="723">
                  <c:v>8.8334415397384961E-4</c:v>
                </c:pt>
                <c:pt idx="724">
                  <c:v>9.1697611743554795E-4</c:v>
                </c:pt>
                <c:pt idx="725">
                  <c:v>9.4278553618080822E-4</c:v>
                </c:pt>
                <c:pt idx="726">
                  <c:v>6.7457847286756922E-4</c:v>
                </c:pt>
                <c:pt idx="727">
                  <c:v>8.7377160770778174E-4</c:v>
                </c:pt>
                <c:pt idx="728">
                  <c:v>9.4060743859565642E-4</c:v>
                </c:pt>
                <c:pt idx="729">
                  <c:v>7.7118462236254405E-4</c:v>
                </c:pt>
                <c:pt idx="730">
                  <c:v>5.774041613479335E-4</c:v>
                </c:pt>
                <c:pt idx="731">
                  <c:v>7.4765329779814468E-4</c:v>
                </c:pt>
                <c:pt idx="732">
                  <c:v>7.1428844098127883E-4</c:v>
                </c:pt>
                <c:pt idx="733">
                  <c:v>6.3745915967576908E-4</c:v>
                </c:pt>
                <c:pt idx="734">
                  <c:v>8.6844347051249886E-4</c:v>
                </c:pt>
                <c:pt idx="735">
                  <c:v>8.0898978637776247E-4</c:v>
                </c:pt>
                <c:pt idx="736">
                  <c:v>7.9838525397284469E-4</c:v>
                </c:pt>
                <c:pt idx="737">
                  <c:v>7.8805921015386048E-4</c:v>
                </c:pt>
                <c:pt idx="738">
                  <c:v>7.7689360308485979E-4</c:v>
                </c:pt>
                <c:pt idx="739">
                  <c:v>6.9360250468122788E-4</c:v>
                </c:pt>
                <c:pt idx="740">
                  <c:v>7.6864943931357688E-4</c:v>
                </c:pt>
                <c:pt idx="741">
                  <c:v>7.0045430617097192E-4</c:v>
                </c:pt>
                <c:pt idx="742">
                  <c:v>5.4970500901039881E-4</c:v>
                </c:pt>
                <c:pt idx="743">
                  <c:v>7.9609526570438246E-4</c:v>
                </c:pt>
                <c:pt idx="744">
                  <c:v>6.9701121002169663E-4</c:v>
                </c:pt>
                <c:pt idx="745">
                  <c:v>7.9260049921042329E-4</c:v>
                </c:pt>
                <c:pt idx="746">
                  <c:v>6.7642797853151337E-4</c:v>
                </c:pt>
                <c:pt idx="747">
                  <c:v>7.5775777720175181E-4</c:v>
                </c:pt>
                <c:pt idx="748">
                  <c:v>6.4167301761235921E-4</c:v>
                </c:pt>
                <c:pt idx="749">
                  <c:v>6.2518471123108388E-4</c:v>
                </c:pt>
                <c:pt idx="750">
                  <c:v>6.7089309575849845E-4</c:v>
                </c:pt>
                <c:pt idx="751">
                  <c:v>6.4858454114085132E-4</c:v>
                </c:pt>
                <c:pt idx="752">
                  <c:v>6.7255386484442882E-4</c:v>
                </c:pt>
                <c:pt idx="753">
                  <c:v>6.6478571307033042E-4</c:v>
                </c:pt>
                <c:pt idx="754">
                  <c:v>6.1084287638344282E-4</c:v>
                </c:pt>
                <c:pt idx="755">
                  <c:v>6.4242111306224902E-4</c:v>
                </c:pt>
                <c:pt idx="756">
                  <c:v>6.4435357522183703E-4</c:v>
                </c:pt>
                <c:pt idx="757">
                  <c:v>6.3680817912802176E-4</c:v>
                </c:pt>
                <c:pt idx="758">
                  <c:v>6.4597675975787221E-4</c:v>
                </c:pt>
                <c:pt idx="759">
                  <c:v>6.4838972160631819E-4</c:v>
                </c:pt>
                <c:pt idx="760">
                  <c:v>6.1351765751341074E-4</c:v>
                </c:pt>
                <c:pt idx="761">
                  <c:v>5.8961148812477343E-4</c:v>
                </c:pt>
                <c:pt idx="762">
                  <c:v>5.7529446889394988E-4</c:v>
                </c:pt>
                <c:pt idx="763">
                  <c:v>5.8949048564010877E-4</c:v>
                </c:pt>
                <c:pt idx="764">
                  <c:v>5.8231485962131717E-4</c:v>
                </c:pt>
                <c:pt idx="765">
                  <c:v>5.6021383670044943E-4</c:v>
                </c:pt>
                <c:pt idx="766">
                  <c:v>5.5181617481058029E-4</c:v>
                </c:pt>
                <c:pt idx="767">
                  <c:v>5.4849642377722727E-4</c:v>
                </c:pt>
                <c:pt idx="768">
                  <c:v>5.56625566279563E-4</c:v>
                </c:pt>
                <c:pt idx="769">
                  <c:v>4.997087041892286E-4</c:v>
                </c:pt>
                <c:pt idx="770">
                  <c:v>3.579996312965643E-4</c:v>
                </c:pt>
                <c:pt idx="771">
                  <c:v>4.4557667128101942E-4</c:v>
                </c:pt>
                <c:pt idx="772">
                  <c:v>4.8625105971453593E-4</c:v>
                </c:pt>
                <c:pt idx="773">
                  <c:v>4.6090144716870245E-4</c:v>
                </c:pt>
                <c:pt idx="774">
                  <c:v>4.6198517425557106E-4</c:v>
                </c:pt>
                <c:pt idx="775">
                  <c:v>4.7789293875055049E-4</c:v>
                </c:pt>
                <c:pt idx="776">
                  <c:v>4.1603523121945139E-4</c:v>
                </c:pt>
                <c:pt idx="777">
                  <c:v>4.585165754013776E-4</c:v>
                </c:pt>
                <c:pt idx="778">
                  <c:v>4.0307456372705181E-4</c:v>
                </c:pt>
                <c:pt idx="779">
                  <c:v>4.4611432794444325E-4</c:v>
                </c:pt>
                <c:pt idx="780">
                  <c:v>4.3879496020807326E-4</c:v>
                </c:pt>
                <c:pt idx="781">
                  <c:v>4.0172912941076366E-4</c:v>
                </c:pt>
                <c:pt idx="782">
                  <c:v>3.9986847022338665E-4</c:v>
                </c:pt>
                <c:pt idx="783">
                  <c:v>3.9505753457559292E-4</c:v>
                </c:pt>
                <c:pt idx="784">
                  <c:v>3.7269558297761126E-4</c:v>
                </c:pt>
                <c:pt idx="785">
                  <c:v>3.3676029617780209E-4</c:v>
                </c:pt>
                <c:pt idx="786">
                  <c:v>3.4143920443838118E-4</c:v>
                </c:pt>
                <c:pt idx="787">
                  <c:v>3.3250159186891084E-4</c:v>
                </c:pt>
                <c:pt idx="788">
                  <c:v>3.2186799042493731E-4</c:v>
                </c:pt>
                <c:pt idx="789">
                  <c:v>2.8652290322418034E-4</c:v>
                </c:pt>
                <c:pt idx="790">
                  <c:v>2.9932804743231282E-4</c:v>
                </c:pt>
                <c:pt idx="791">
                  <c:v>2.9268067776984879E-4</c:v>
                </c:pt>
                <c:pt idx="792">
                  <c:v>2.8914425224112786E-4</c:v>
                </c:pt>
                <c:pt idx="793">
                  <c:v>2.734935044731684E-4</c:v>
                </c:pt>
                <c:pt idx="794">
                  <c:v>2.9379132873219344E-4</c:v>
                </c:pt>
                <c:pt idx="795">
                  <c:v>2.898119739807229E-4</c:v>
                </c:pt>
                <c:pt idx="796">
                  <c:v>2.7575853981556196E-4</c:v>
                </c:pt>
                <c:pt idx="797">
                  <c:v>2.4659674212133928E-4</c:v>
                </c:pt>
                <c:pt idx="798">
                  <c:v>2.5235478369950161E-4</c:v>
                </c:pt>
                <c:pt idx="799">
                  <c:v>2.5871290966672538E-4</c:v>
                </c:pt>
                <c:pt idx="800">
                  <c:v>2.0124578824850183E-4</c:v>
                </c:pt>
                <c:pt idx="801">
                  <c:v>2.3905727520570502E-4</c:v>
                </c:pt>
                <c:pt idx="802">
                  <c:v>2.3998460542137704E-4</c:v>
                </c:pt>
                <c:pt idx="803">
                  <c:v>2.3565053532568399E-4</c:v>
                </c:pt>
                <c:pt idx="804">
                  <c:v>2.331483404246863E-4</c:v>
                </c:pt>
                <c:pt idx="805">
                  <c:v>2.0210740568246642E-4</c:v>
                </c:pt>
                <c:pt idx="806">
                  <c:v>2.1870857056435623E-4</c:v>
                </c:pt>
                <c:pt idx="807">
                  <c:v>2.1996910927532919E-4</c:v>
                </c:pt>
                <c:pt idx="808">
                  <c:v>1.9337215276272917E-4</c:v>
                </c:pt>
                <c:pt idx="809">
                  <c:v>1.8409318019038749E-4</c:v>
                </c:pt>
                <c:pt idx="810">
                  <c:v>1.5209622543398669E-4</c:v>
                </c:pt>
                <c:pt idx="811">
                  <c:v>1.6213491919052657E-4</c:v>
                </c:pt>
                <c:pt idx="812">
                  <c:v>1.5985638405456378E-4</c:v>
                </c:pt>
                <c:pt idx="813">
                  <c:v>1.5700359694344142E-4</c:v>
                </c:pt>
                <c:pt idx="814">
                  <c:v>1.2329663927757148E-4</c:v>
                </c:pt>
                <c:pt idx="815">
                  <c:v>1.4907564407524339E-4</c:v>
                </c:pt>
                <c:pt idx="816">
                  <c:v>1.4139424260403366E-4</c:v>
                </c:pt>
                <c:pt idx="817">
                  <c:v>1.281967627989378E-4</c:v>
                </c:pt>
                <c:pt idx="818">
                  <c:v>1.0618006754240006E-4</c:v>
                </c:pt>
                <c:pt idx="819">
                  <c:v>8.5753065891406959E-5</c:v>
                </c:pt>
                <c:pt idx="820">
                  <c:v>6.720906245888454E-5</c:v>
                </c:pt>
                <c:pt idx="821">
                  <c:v>4.9018641259279263E-5</c:v>
                </c:pt>
                <c:pt idx="822">
                  <c:v>3.4596577266741602E-5</c:v>
                </c:pt>
                <c:pt idx="823">
                  <c:v>2.2186696815532369E-5</c:v>
                </c:pt>
                <c:pt idx="824">
                  <c:v>1.2427157504774639E-5</c:v>
                </c:pt>
                <c:pt idx="825">
                  <c:v>5.3974494923833499E-6</c:v>
                </c:pt>
                <c:pt idx="826">
                  <c:v>1.4091555167124363E-5</c:v>
                </c:pt>
                <c:pt idx="827">
                  <c:v>2.4377234072372071E-5</c:v>
                </c:pt>
                <c:pt idx="828">
                  <c:v>3.7631847872447388E-5</c:v>
                </c:pt>
                <c:pt idx="829">
                  <c:v>5.348615668510041E-5</c:v>
                </c:pt>
                <c:pt idx="830">
                  <c:v>7.2434867917910235E-5</c:v>
                </c:pt>
                <c:pt idx="831">
                  <c:v>9.1312558813738239E-5</c:v>
                </c:pt>
                <c:pt idx="832">
                  <c:v>1.1160721273606083E-4</c:v>
                </c:pt>
                <c:pt idx="833">
                  <c:v>1.3673249136694193E-4</c:v>
                </c:pt>
                <c:pt idx="834">
                  <c:v>1.5591126027586155E-4</c:v>
                </c:pt>
                <c:pt idx="835">
                  <c:v>1.729894419931014E-4</c:v>
                </c:pt>
                <c:pt idx="836">
                  <c:v>1.8395578472887262E-4</c:v>
                </c:pt>
                <c:pt idx="837">
                  <c:v>1.9651410538174262E-4</c:v>
                </c:pt>
                <c:pt idx="838">
                  <c:v>2.0028910215804993E-4</c:v>
                </c:pt>
                <c:pt idx="839">
                  <c:v>2.1765887540854619E-4</c:v>
                </c:pt>
                <c:pt idx="840">
                  <c:v>2.323891452500932E-4</c:v>
                </c:pt>
                <c:pt idx="841">
                  <c:v>2.4903019950253734E-4</c:v>
                </c:pt>
                <c:pt idx="842">
                  <c:v>2.7542258057609045E-4</c:v>
                </c:pt>
                <c:pt idx="843">
                  <c:v>2.9440897727839104E-4</c:v>
                </c:pt>
                <c:pt idx="844">
                  <c:v>3.1135924841318215E-4</c:v>
                </c:pt>
                <c:pt idx="845">
                  <c:v>3.3056714794439185E-4</c:v>
                </c:pt>
                <c:pt idx="846">
                  <c:v>3.5158030975123924E-4</c:v>
                </c:pt>
                <c:pt idx="847">
                  <c:v>3.7150967621958473E-4</c:v>
                </c:pt>
                <c:pt idx="848">
                  <c:v>3.6278765212838427E-4</c:v>
                </c:pt>
                <c:pt idx="849">
                  <c:v>3.0870391762889156E-4</c:v>
                </c:pt>
                <c:pt idx="850">
                  <c:v>2.7590790860306425E-4</c:v>
                </c:pt>
                <c:pt idx="851">
                  <c:v>1.710310151289324E-4</c:v>
                </c:pt>
                <c:pt idx="852">
                  <c:v>4.1165923664092311E-5</c:v>
                </c:pt>
                <c:pt idx="853">
                  <c:v>3.5572402669474103E-5</c:v>
                </c:pt>
                <c:pt idx="854">
                  <c:v>1.791852444046172E-4</c:v>
                </c:pt>
                <c:pt idx="855">
                  <c:v>3.2400944657015986E-4</c:v>
                </c:pt>
                <c:pt idx="856">
                  <c:v>4.2581898522054399E-4</c:v>
                </c:pt>
                <c:pt idx="857">
                  <c:v>4.9873903387376935E-4</c:v>
                </c:pt>
                <c:pt idx="858">
                  <c:v>6.4317473734400773E-4</c:v>
                </c:pt>
                <c:pt idx="859">
                  <c:v>6.8135898364651728E-4</c:v>
                </c:pt>
                <c:pt idx="860">
                  <c:v>7.6649346611314963E-4</c:v>
                </c:pt>
                <c:pt idx="861">
                  <c:v>8.1026070547641853E-4</c:v>
                </c:pt>
                <c:pt idx="862">
                  <c:v>8.5459095394103501E-4</c:v>
                </c:pt>
                <c:pt idx="863">
                  <c:v>8.3575913712665426E-4</c:v>
                </c:pt>
                <c:pt idx="864">
                  <c:v>8.0692332851545483E-4</c:v>
                </c:pt>
                <c:pt idx="865">
                  <c:v>8.8714086607101874E-4</c:v>
                </c:pt>
                <c:pt idx="866">
                  <c:v>8.8515035464161709E-4</c:v>
                </c:pt>
                <c:pt idx="867">
                  <c:v>8.1266614873392023E-4</c:v>
                </c:pt>
                <c:pt idx="868">
                  <c:v>7.9612506084429148E-4</c:v>
                </c:pt>
                <c:pt idx="869">
                  <c:v>6.661889957605405E-4</c:v>
                </c:pt>
                <c:pt idx="870">
                  <c:v>3.5544631689417744E-4</c:v>
                </c:pt>
                <c:pt idx="871">
                  <c:v>3.6180802954193246E-4</c:v>
                </c:pt>
                <c:pt idx="872">
                  <c:v>1.4069115054812336E-4</c:v>
                </c:pt>
                <c:pt idx="873">
                  <c:v>1.6773552754698486E-5</c:v>
                </c:pt>
                <c:pt idx="874">
                  <c:v>1.3829033328918779E-4</c:v>
                </c:pt>
                <c:pt idx="875">
                  <c:v>3.6638700248851214E-4</c:v>
                </c:pt>
                <c:pt idx="876">
                  <c:v>6.2187224669340213E-4</c:v>
                </c:pt>
                <c:pt idx="877">
                  <c:v>7.9518604620620046E-4</c:v>
                </c:pt>
                <c:pt idx="878">
                  <c:v>8.7742357561896981E-4</c:v>
                </c:pt>
                <c:pt idx="879">
                  <c:v>1.070057943370236E-3</c:v>
                </c:pt>
                <c:pt idx="880">
                  <c:v>1.0393237813145016E-3</c:v>
                </c:pt>
                <c:pt idx="881">
                  <c:v>7.2561297259425995E-4</c:v>
                </c:pt>
                <c:pt idx="882">
                  <c:v>1.0360359984434302E-3</c:v>
                </c:pt>
                <c:pt idx="883">
                  <c:v>1.0950606617849729E-3</c:v>
                </c:pt>
                <c:pt idx="884">
                  <c:v>8.9444104939342278E-4</c:v>
                </c:pt>
                <c:pt idx="885">
                  <c:v>8.0305836760487085E-4</c:v>
                </c:pt>
                <c:pt idx="886">
                  <c:v>4.5353214265102666E-4</c:v>
                </c:pt>
                <c:pt idx="887">
                  <c:v>1.774601230485152E-4</c:v>
                </c:pt>
                <c:pt idx="888">
                  <c:v>2.4918032391315769E-5</c:v>
                </c:pt>
                <c:pt idx="889">
                  <c:v>2.1055777601215698E-4</c:v>
                </c:pt>
                <c:pt idx="890">
                  <c:v>5.0008465412030418E-4</c:v>
                </c:pt>
                <c:pt idx="891">
                  <c:v>9.2702321698075814E-4</c:v>
                </c:pt>
                <c:pt idx="892">
                  <c:v>1.0079017074115253E-3</c:v>
                </c:pt>
                <c:pt idx="893">
                  <c:v>1.3162567915704492E-3</c:v>
                </c:pt>
                <c:pt idx="894">
                  <c:v>1.437769367297465E-3</c:v>
                </c:pt>
                <c:pt idx="895">
                  <c:v>1.4988337323954485E-3</c:v>
                </c:pt>
                <c:pt idx="896">
                  <c:v>1.7815896130590095E-3</c:v>
                </c:pt>
                <c:pt idx="897">
                  <c:v>9.3836473079188189E-4</c:v>
                </c:pt>
                <c:pt idx="898">
                  <c:v>1.7287052794097528E-3</c:v>
                </c:pt>
                <c:pt idx="899">
                  <c:v>1.2035086910934564E-3</c:v>
                </c:pt>
                <c:pt idx="900">
                  <c:v>1.5952215612956948E-3</c:v>
                </c:pt>
                <c:pt idx="901">
                  <c:v>9.3875086237589717E-4</c:v>
                </c:pt>
                <c:pt idx="902">
                  <c:v>1.8423718300392862E-3</c:v>
                </c:pt>
                <c:pt idx="903">
                  <c:v>2.2169823671273478E-3</c:v>
                </c:pt>
                <c:pt idx="904">
                  <c:v>1.488439063353031E-3</c:v>
                </c:pt>
                <c:pt idx="905">
                  <c:v>1.6605055305839831E-3</c:v>
                </c:pt>
                <c:pt idx="906">
                  <c:v>7.5741107828624602E-4</c:v>
                </c:pt>
                <c:pt idx="907">
                  <c:v>2.0158649484190543E-3</c:v>
                </c:pt>
                <c:pt idx="908">
                  <c:v>2.1789455415610454E-3</c:v>
                </c:pt>
                <c:pt idx="909">
                  <c:v>2.1648918592153898E-3</c:v>
                </c:pt>
                <c:pt idx="910">
                  <c:v>2.097459751399243E-3</c:v>
                </c:pt>
                <c:pt idx="911">
                  <c:v>2.2298205279780228E-3</c:v>
                </c:pt>
                <c:pt idx="912">
                  <c:v>2.092832534870762E-3</c:v>
                </c:pt>
                <c:pt idx="913">
                  <c:v>1.9066788710066793E-3</c:v>
                </c:pt>
                <c:pt idx="914">
                  <c:v>2.5384148850231014E-3</c:v>
                </c:pt>
                <c:pt idx="915">
                  <c:v>2.4520548034063288E-3</c:v>
                </c:pt>
                <c:pt idx="916">
                  <c:v>2.0081933232676858E-3</c:v>
                </c:pt>
                <c:pt idx="917">
                  <c:v>1.2647183962686112E-3</c:v>
                </c:pt>
                <c:pt idx="918">
                  <c:v>2.5335588940262124E-3</c:v>
                </c:pt>
                <c:pt idx="919">
                  <c:v>2.5750115287240809E-3</c:v>
                </c:pt>
                <c:pt idx="920">
                  <c:v>3.087587708328416E-3</c:v>
                </c:pt>
                <c:pt idx="921">
                  <c:v>2.7242818797851031E-3</c:v>
                </c:pt>
                <c:pt idx="922">
                  <c:v>3.0691904447985629E-3</c:v>
                </c:pt>
                <c:pt idx="923">
                  <c:v>2.4579454180917665E-3</c:v>
                </c:pt>
                <c:pt idx="924">
                  <c:v>1.0463875423167884E-3</c:v>
                </c:pt>
                <c:pt idx="925">
                  <c:v>2.2477074040739542E-3</c:v>
                </c:pt>
                <c:pt idx="926">
                  <c:v>3.0551445736135092E-3</c:v>
                </c:pt>
                <c:pt idx="927">
                  <c:v>3.1159426828004338E-3</c:v>
                </c:pt>
                <c:pt idx="928">
                  <c:v>2.4210029437304412E-3</c:v>
                </c:pt>
                <c:pt idx="929">
                  <c:v>3.2126597891254669E-3</c:v>
                </c:pt>
                <c:pt idx="930">
                  <c:v>3.3076252836830777E-3</c:v>
                </c:pt>
                <c:pt idx="931">
                  <c:v>2.3875252598234012E-3</c:v>
                </c:pt>
                <c:pt idx="932">
                  <c:v>2.6901206307670296E-3</c:v>
                </c:pt>
                <c:pt idx="933">
                  <c:v>3.8008175708762024E-3</c:v>
                </c:pt>
                <c:pt idx="934">
                  <c:v>3.6958805927405354E-3</c:v>
                </c:pt>
                <c:pt idx="935">
                  <c:v>3.4664565615660711E-3</c:v>
                </c:pt>
                <c:pt idx="936">
                  <c:v>2.1931138636252802E-3</c:v>
                </c:pt>
                <c:pt idx="937">
                  <c:v>3.0653436179074013E-3</c:v>
                </c:pt>
                <c:pt idx="938">
                  <c:v>1.9355734349301898E-3</c:v>
                </c:pt>
                <c:pt idx="939">
                  <c:v>2.7870822973735496E-3</c:v>
                </c:pt>
                <c:pt idx="940">
                  <c:v>3.6823185165916765E-3</c:v>
                </c:pt>
                <c:pt idx="941">
                  <c:v>3.9748598076701459E-3</c:v>
                </c:pt>
                <c:pt idx="942">
                  <c:v>3.1597285384370607E-3</c:v>
                </c:pt>
                <c:pt idx="943">
                  <c:v>1.9065509081950373E-3</c:v>
                </c:pt>
                <c:pt idx="944">
                  <c:v>4.1261177592166074E-3</c:v>
                </c:pt>
                <c:pt idx="945">
                  <c:v>3.2537242646250844E-3</c:v>
                </c:pt>
                <c:pt idx="946">
                  <c:v>3.6776716154861776E-3</c:v>
                </c:pt>
                <c:pt idx="947">
                  <c:v>4.4277672793978451E-3</c:v>
                </c:pt>
                <c:pt idx="948">
                  <c:v>4.2575615009517783E-3</c:v>
                </c:pt>
                <c:pt idx="949">
                  <c:v>2.4172709108928707E-3</c:v>
                </c:pt>
                <c:pt idx="950">
                  <c:v>1.389849973258099E-3</c:v>
                </c:pt>
                <c:pt idx="951">
                  <c:v>2.2588302886379944E-3</c:v>
                </c:pt>
                <c:pt idx="952">
                  <c:v>3.3243347772288659E-3</c:v>
                </c:pt>
                <c:pt idx="953">
                  <c:v>3.8214357985697262E-3</c:v>
                </c:pt>
                <c:pt idx="954">
                  <c:v>3.2877944458229872E-3</c:v>
                </c:pt>
                <c:pt idx="955">
                  <c:v>3.7527129512657863E-3</c:v>
                </c:pt>
                <c:pt idx="956">
                  <c:v>3.8660974288109045E-3</c:v>
                </c:pt>
                <c:pt idx="957">
                  <c:v>3.8369749590774931E-3</c:v>
                </c:pt>
                <c:pt idx="958">
                  <c:v>2.831755749786342E-3</c:v>
                </c:pt>
                <c:pt idx="959">
                  <c:v>4.3476196943439405E-3</c:v>
                </c:pt>
                <c:pt idx="960">
                  <c:v>4.4674551449299747E-3</c:v>
                </c:pt>
                <c:pt idx="961">
                  <c:v>2.7897888862405936E-3</c:v>
                </c:pt>
                <c:pt idx="962">
                  <c:v>3.9694065971634549E-3</c:v>
                </c:pt>
                <c:pt idx="963">
                  <c:v>4.8969862454400128E-3</c:v>
                </c:pt>
                <c:pt idx="964">
                  <c:v>5.2700266793734409E-3</c:v>
                </c:pt>
                <c:pt idx="965">
                  <c:v>5.1038452275403694E-3</c:v>
                </c:pt>
                <c:pt idx="966">
                  <c:v>3.2828311446449175E-3</c:v>
                </c:pt>
                <c:pt idx="967">
                  <c:v>5.2092279951063492E-3</c:v>
                </c:pt>
                <c:pt idx="968">
                  <c:v>4.6961991160881069E-3</c:v>
                </c:pt>
                <c:pt idx="969">
                  <c:v>4.1479455629532857E-3</c:v>
                </c:pt>
                <c:pt idx="970">
                  <c:v>3.1228184204252357E-3</c:v>
                </c:pt>
                <c:pt idx="971">
                  <c:v>4.9695697982583891E-3</c:v>
                </c:pt>
                <c:pt idx="972">
                  <c:v>4.9973754949320468E-3</c:v>
                </c:pt>
                <c:pt idx="973">
                  <c:v>3.7308771118775177E-3</c:v>
                </c:pt>
                <c:pt idx="974">
                  <c:v>9.04732202762439E-4</c:v>
                </c:pt>
                <c:pt idx="975">
                  <c:v>3.1806526171520941E-3</c:v>
                </c:pt>
                <c:pt idx="976">
                  <c:v>4.6711681501243971E-3</c:v>
                </c:pt>
                <c:pt idx="977">
                  <c:v>2.2476804268485259E-3</c:v>
                </c:pt>
                <c:pt idx="978">
                  <c:v>2.4181870552137824E-3</c:v>
                </c:pt>
                <c:pt idx="979">
                  <c:v>4.1794891077949316E-3</c:v>
                </c:pt>
                <c:pt idx="980">
                  <c:v>4.9715678024336817E-3</c:v>
                </c:pt>
                <c:pt idx="981">
                  <c:v>2.9743307978120346E-3</c:v>
                </c:pt>
                <c:pt idx="982">
                  <c:v>1.2405882778152796E-3</c:v>
                </c:pt>
                <c:pt idx="983">
                  <c:v>1.548758882109485E-3</c:v>
                </c:pt>
                <c:pt idx="984">
                  <c:v>4.3921410609523408E-3</c:v>
                </c:pt>
                <c:pt idx="985">
                  <c:v>6.9310755808766108E-3</c:v>
                </c:pt>
                <c:pt idx="986">
                  <c:v>5.6775017189403185E-3</c:v>
                </c:pt>
                <c:pt idx="987">
                  <c:v>5.265486244184203E-3</c:v>
                </c:pt>
                <c:pt idx="988">
                  <c:v>2.2835777384681874E-3</c:v>
                </c:pt>
                <c:pt idx="989">
                  <c:v>4.1503666803103575E-3</c:v>
                </c:pt>
                <c:pt idx="990">
                  <c:v>4.4068361842880613E-3</c:v>
                </c:pt>
                <c:pt idx="991">
                  <c:v>5.7462478828517781E-3</c:v>
                </c:pt>
                <c:pt idx="992">
                  <c:v>4.2533628968016591E-3</c:v>
                </c:pt>
                <c:pt idx="993">
                  <c:v>3.9536386518500303E-3</c:v>
                </c:pt>
                <c:pt idx="994">
                  <c:v>4.2385132283771585E-3</c:v>
                </c:pt>
                <c:pt idx="995">
                  <c:v>6.8641092237769355E-3</c:v>
                </c:pt>
                <c:pt idx="996">
                  <c:v>5.918595749515615E-3</c:v>
                </c:pt>
                <c:pt idx="997">
                  <c:v>5.786705089829443E-3</c:v>
                </c:pt>
                <c:pt idx="998">
                  <c:v>5.4626908539503246E-3</c:v>
                </c:pt>
                <c:pt idx="999">
                  <c:v>3.3116085464448691E-3</c:v>
                </c:pt>
                <c:pt idx="1000">
                  <c:v>5.1027260375489875E-3</c:v>
                </c:pt>
                <c:pt idx="1001">
                  <c:v>6.3318183759412394E-3</c:v>
                </c:pt>
                <c:pt idx="1002">
                  <c:v>4.9456015126729804E-3</c:v>
                </c:pt>
                <c:pt idx="1003">
                  <c:v>1.7116568475248829E-3</c:v>
                </c:pt>
                <c:pt idx="1004">
                  <c:v>4.788970180822397E-3</c:v>
                </c:pt>
                <c:pt idx="1005">
                  <c:v>3.0948384209703991E-3</c:v>
                </c:pt>
                <c:pt idx="1006">
                  <c:v>1.807316817908301E-3</c:v>
                </c:pt>
                <c:pt idx="1007">
                  <c:v>2.876218411879719E-3</c:v>
                </c:pt>
                <c:pt idx="1008">
                  <c:v>6.0993142553191423E-3</c:v>
                </c:pt>
                <c:pt idx="1009">
                  <c:v>8.1148029344178772E-3</c:v>
                </c:pt>
                <c:pt idx="1010">
                  <c:v>7.3387534385217544E-3</c:v>
                </c:pt>
                <c:pt idx="1011">
                  <c:v>6.3902838337713845E-3</c:v>
                </c:pt>
                <c:pt idx="1012">
                  <c:v>7.1132498840622126E-3</c:v>
                </c:pt>
                <c:pt idx="1013">
                  <c:v>5.4877716199834611E-3</c:v>
                </c:pt>
                <c:pt idx="1014">
                  <c:v>6.2363478635298151E-3</c:v>
                </c:pt>
                <c:pt idx="1015">
                  <c:v>6.5964024669407529E-3</c:v>
                </c:pt>
                <c:pt idx="1016">
                  <c:v>9.6181534542348294E-3</c:v>
                </c:pt>
                <c:pt idx="1017">
                  <c:v>8.5309954518856188E-3</c:v>
                </c:pt>
                <c:pt idx="1018">
                  <c:v>5.9354518890420054E-3</c:v>
                </c:pt>
                <c:pt idx="1019">
                  <c:v>6.6580737733998759E-3</c:v>
                </c:pt>
                <c:pt idx="1020">
                  <c:v>4.2858267310483958E-3</c:v>
                </c:pt>
                <c:pt idx="1021">
                  <c:v>4.4557988339494039E-3</c:v>
                </c:pt>
                <c:pt idx="1022">
                  <c:v>5.2309061938320568E-3</c:v>
                </c:pt>
                <c:pt idx="1023">
                  <c:v>3.0436402448278345E-3</c:v>
                </c:pt>
                <c:pt idx="1024">
                  <c:v>1.6938850471898269E-3</c:v>
                </c:pt>
                <c:pt idx="1025">
                  <c:v>2.0760960845302517E-3</c:v>
                </c:pt>
                <c:pt idx="1026">
                  <c:v>1.7062238823816348E-3</c:v>
                </c:pt>
                <c:pt idx="1027">
                  <c:v>4.9318961272244721E-3</c:v>
                </c:pt>
                <c:pt idx="1028">
                  <c:v>4.9333929152164122E-3</c:v>
                </c:pt>
                <c:pt idx="1029">
                  <c:v>4.7177410380247406E-3</c:v>
                </c:pt>
                <c:pt idx="1030">
                  <c:v>4.7975940754538381E-3</c:v>
                </c:pt>
                <c:pt idx="1031">
                  <c:v>4.117660293453086E-3</c:v>
                </c:pt>
                <c:pt idx="1032">
                  <c:v>4.0379148860836501E-3</c:v>
                </c:pt>
                <c:pt idx="1033">
                  <c:v>1.2868215348440441E-3</c:v>
                </c:pt>
                <c:pt idx="1034">
                  <c:v>1.2398328038276242E-3</c:v>
                </c:pt>
                <c:pt idx="1035">
                  <c:v>3.9868237447144208E-3</c:v>
                </c:pt>
                <c:pt idx="1036">
                  <c:v>4.4387506089027372E-3</c:v>
                </c:pt>
                <c:pt idx="1037">
                  <c:v>5.6933696795597412E-3</c:v>
                </c:pt>
                <c:pt idx="1038">
                  <c:v>6.0369166675418879E-3</c:v>
                </c:pt>
                <c:pt idx="1039">
                  <c:v>5.8262897629610304E-3</c:v>
                </c:pt>
                <c:pt idx="1040">
                  <c:v>4.0136247060345506E-3</c:v>
                </c:pt>
                <c:pt idx="1041">
                  <c:v>5.4451563331513447E-3</c:v>
                </c:pt>
                <c:pt idx="1042">
                  <c:v>5.4468475081836986E-3</c:v>
                </c:pt>
                <c:pt idx="1043">
                  <c:v>5.8405655232843003E-3</c:v>
                </c:pt>
                <c:pt idx="1044">
                  <c:v>7.2301728124676773E-3</c:v>
                </c:pt>
                <c:pt idx="1045">
                  <c:v>7.4713788733008733E-3</c:v>
                </c:pt>
                <c:pt idx="1046">
                  <c:v>7.331039431967743E-3</c:v>
                </c:pt>
                <c:pt idx="1047">
                  <c:v>6.4907613859866813E-3</c:v>
                </c:pt>
                <c:pt idx="1048">
                  <c:v>8.8163279673952218E-3</c:v>
                </c:pt>
                <c:pt idx="1049">
                  <c:v>7.8062273681379548E-3</c:v>
                </c:pt>
                <c:pt idx="1050">
                  <c:v>7.27742965329479E-3</c:v>
                </c:pt>
                <c:pt idx="1051">
                  <c:v>5.1676285568004699E-3</c:v>
                </c:pt>
                <c:pt idx="1052">
                  <c:v>3.8372426589485375E-3</c:v>
                </c:pt>
                <c:pt idx="1053">
                  <c:v>1.296087024227168E-3</c:v>
                </c:pt>
                <c:pt idx="1054">
                  <c:v>2.10019432926242E-3</c:v>
                </c:pt>
                <c:pt idx="1055">
                  <c:v>3.7183622873608263E-3</c:v>
                </c:pt>
                <c:pt idx="1056">
                  <c:v>6.1433438222910962E-3</c:v>
                </c:pt>
                <c:pt idx="1057">
                  <c:v>5.7830789754979425E-3</c:v>
                </c:pt>
                <c:pt idx="1058">
                  <c:v>3.7154055946772651E-3</c:v>
                </c:pt>
                <c:pt idx="1059">
                  <c:v>4.2362814308652512E-3</c:v>
                </c:pt>
                <c:pt idx="1060">
                  <c:v>1.498528577883673E-3</c:v>
                </c:pt>
                <c:pt idx="1061">
                  <c:v>3.9658090272388117E-3</c:v>
                </c:pt>
                <c:pt idx="1062">
                  <c:v>6.3152110109840438E-3</c:v>
                </c:pt>
                <c:pt idx="1063">
                  <c:v>3.7041447788353434E-3</c:v>
                </c:pt>
                <c:pt idx="1064">
                  <c:v>3.9049738903458829E-3</c:v>
                </c:pt>
                <c:pt idx="1065">
                  <c:v>5.0731698454819637E-3</c:v>
                </c:pt>
                <c:pt idx="1066">
                  <c:v>4.4199921228364643E-3</c:v>
                </c:pt>
                <c:pt idx="1067">
                  <c:v>5.8723501380667648E-3</c:v>
                </c:pt>
                <c:pt idx="1068">
                  <c:v>4.7686947717172834E-3</c:v>
                </c:pt>
                <c:pt idx="1069">
                  <c:v>5.1234725394479121E-3</c:v>
                </c:pt>
                <c:pt idx="1070">
                  <c:v>4.5689593378717142E-3</c:v>
                </c:pt>
                <c:pt idx="1071">
                  <c:v>5.3353819522734026E-3</c:v>
                </c:pt>
                <c:pt idx="1072">
                  <c:v>7.614306920905714E-3</c:v>
                </c:pt>
                <c:pt idx="1073">
                  <c:v>5.5820216388899222E-3</c:v>
                </c:pt>
                <c:pt idx="1074">
                  <c:v>6.714708977753875E-3</c:v>
                </c:pt>
                <c:pt idx="1075">
                  <c:v>6.0425274532761543E-3</c:v>
                </c:pt>
                <c:pt idx="1076">
                  <c:v>6.5183649268403471E-3</c:v>
                </c:pt>
                <c:pt idx="1077">
                  <c:v>7.5279531660707687E-3</c:v>
                </c:pt>
                <c:pt idx="1078">
                  <c:v>7.9762675811042016E-3</c:v>
                </c:pt>
                <c:pt idx="1079">
                  <c:v>4.8841430214382059E-3</c:v>
                </c:pt>
                <c:pt idx="1080">
                  <c:v>4.4163206679953687E-3</c:v>
                </c:pt>
                <c:pt idx="1081">
                  <c:v>5.3393590612638066E-3</c:v>
                </c:pt>
                <c:pt idx="1082">
                  <c:v>6.6920921743313802E-3</c:v>
                </c:pt>
                <c:pt idx="1083">
                  <c:v>7.1945533689944264E-3</c:v>
                </c:pt>
                <c:pt idx="1084">
                  <c:v>8.2379071471126043E-3</c:v>
                </c:pt>
                <c:pt idx="1085">
                  <c:v>8.2152651230863599E-3</c:v>
                </c:pt>
                <c:pt idx="1086">
                  <c:v>9.5338616659072662E-3</c:v>
                </c:pt>
                <c:pt idx="1087">
                  <c:v>7.2893644970374264E-3</c:v>
                </c:pt>
                <c:pt idx="1088">
                  <c:v>4.3116127158344432E-3</c:v>
                </c:pt>
                <c:pt idx="1089">
                  <c:v>9.0452837402037675E-3</c:v>
                </c:pt>
                <c:pt idx="1090">
                  <c:v>1.0417086606990219E-2</c:v>
                </c:pt>
                <c:pt idx="1091">
                  <c:v>1.0047231182859578E-2</c:v>
                </c:pt>
                <c:pt idx="1092">
                  <c:v>9.6610954845262921E-3</c:v>
                </c:pt>
                <c:pt idx="1093">
                  <c:v>8.1805335316705394E-3</c:v>
                </c:pt>
                <c:pt idx="1094">
                  <c:v>8.6019363313923885E-3</c:v>
                </c:pt>
                <c:pt idx="1095">
                  <c:v>2.6630386639604851E-3</c:v>
                </c:pt>
                <c:pt idx="1096">
                  <c:v>5.9749799951084705E-3</c:v>
                </c:pt>
                <c:pt idx="1097">
                  <c:v>1.0501044084340713E-2</c:v>
                </c:pt>
                <c:pt idx="1098">
                  <c:v>1.0123550384441406E-2</c:v>
                </c:pt>
                <c:pt idx="1099">
                  <c:v>7.118171271757923E-3</c:v>
                </c:pt>
                <c:pt idx="1100">
                  <c:v>1.1122077713740918E-2</c:v>
                </c:pt>
                <c:pt idx="1101">
                  <c:v>9.8389595224632684E-3</c:v>
                </c:pt>
                <c:pt idx="1102">
                  <c:v>5.0224194582281266E-3</c:v>
                </c:pt>
                <c:pt idx="1103">
                  <c:v>7.6300757857815675E-3</c:v>
                </c:pt>
                <c:pt idx="1104">
                  <c:v>4.6575886118780012E-3</c:v>
                </c:pt>
                <c:pt idx="1105">
                  <c:v>3.495452547535477E-3</c:v>
                </c:pt>
                <c:pt idx="1106">
                  <c:v>5.8826939427037116E-3</c:v>
                </c:pt>
                <c:pt idx="1107">
                  <c:v>5.0422092753666034E-3</c:v>
                </c:pt>
                <c:pt idx="1108">
                  <c:v>6.0723543746410476E-3</c:v>
                </c:pt>
                <c:pt idx="1109">
                  <c:v>6.0170851720169781E-3</c:v>
                </c:pt>
                <c:pt idx="1110">
                  <c:v>7.7844158439364722E-3</c:v>
                </c:pt>
                <c:pt idx="1111">
                  <c:v>4.5042943828977654E-3</c:v>
                </c:pt>
                <c:pt idx="1112">
                  <c:v>7.1077700109396661E-3</c:v>
                </c:pt>
                <c:pt idx="1113">
                  <c:v>6.1598207459320695E-3</c:v>
                </c:pt>
                <c:pt idx="1114">
                  <c:v>7.856686915109351E-3</c:v>
                </c:pt>
                <c:pt idx="1115">
                  <c:v>6.2008064773640481E-3</c:v>
                </c:pt>
                <c:pt idx="1116">
                  <c:v>5.9280682779577218E-3</c:v>
                </c:pt>
                <c:pt idx="1117">
                  <c:v>7.8337202761588533E-3</c:v>
                </c:pt>
                <c:pt idx="1118">
                  <c:v>6.126187130294382E-3</c:v>
                </c:pt>
                <c:pt idx="1119">
                  <c:v>8.0643541059402437E-3</c:v>
                </c:pt>
                <c:pt idx="1120">
                  <c:v>8.7329937419414541E-3</c:v>
                </c:pt>
                <c:pt idx="1121">
                  <c:v>4.4799896871681056E-3</c:v>
                </c:pt>
                <c:pt idx="1122">
                  <c:v>7.8231552309077496E-3</c:v>
                </c:pt>
                <c:pt idx="1123">
                  <c:v>1.105378723692802E-2</c:v>
                </c:pt>
                <c:pt idx="1124">
                  <c:v>9.1332257267207357E-3</c:v>
                </c:pt>
                <c:pt idx="1125">
                  <c:v>6.711983709905299E-3</c:v>
                </c:pt>
                <c:pt idx="1126">
                  <c:v>5.5743381498980435E-3</c:v>
                </c:pt>
                <c:pt idx="1127">
                  <c:v>8.2046377922144718E-3</c:v>
                </c:pt>
                <c:pt idx="1128">
                  <c:v>1.3400753225611862E-2</c:v>
                </c:pt>
                <c:pt idx="1129">
                  <c:v>7.8142712487027973E-3</c:v>
                </c:pt>
                <c:pt idx="1130">
                  <c:v>9.9973572231030153E-3</c:v>
                </c:pt>
                <c:pt idx="1131">
                  <c:v>5.274496727995551E-3</c:v>
                </c:pt>
                <c:pt idx="1132">
                  <c:v>5.872414872347991E-3</c:v>
                </c:pt>
                <c:pt idx="1133">
                  <c:v>4.9251748659721872E-3</c:v>
                </c:pt>
                <c:pt idx="1134">
                  <c:v>3.6626717502255615E-3</c:v>
                </c:pt>
                <c:pt idx="1135">
                  <c:v>8.6855893567744039E-3</c:v>
                </c:pt>
                <c:pt idx="1136">
                  <c:v>1.079002312290037E-2</c:v>
                </c:pt>
                <c:pt idx="1137">
                  <c:v>1.189166510226938E-2</c:v>
                </c:pt>
                <c:pt idx="1138">
                  <c:v>1.0850920498487239E-2</c:v>
                </c:pt>
                <c:pt idx="1139">
                  <c:v>1.031036877156407E-2</c:v>
                </c:pt>
                <c:pt idx="1140">
                  <c:v>1.4993562906064104E-2</c:v>
                </c:pt>
                <c:pt idx="1141">
                  <c:v>1.007579673987787E-2</c:v>
                </c:pt>
                <c:pt idx="1142">
                  <c:v>1.2966442289928076E-2</c:v>
                </c:pt>
                <c:pt idx="1143">
                  <c:v>6.1370790570072827E-3</c:v>
                </c:pt>
                <c:pt idx="1144">
                  <c:v>2.6641906633116889E-3</c:v>
                </c:pt>
                <c:pt idx="1145">
                  <c:v>7.2957163281614631E-3</c:v>
                </c:pt>
                <c:pt idx="1146">
                  <c:v>6.2475936769438726E-3</c:v>
                </c:pt>
                <c:pt idx="1147">
                  <c:v>5.1796890771892493E-3</c:v>
                </c:pt>
                <c:pt idx="1148">
                  <c:v>6.4329217000723866E-3</c:v>
                </c:pt>
                <c:pt idx="1149">
                  <c:v>9.6759213551723938E-3</c:v>
                </c:pt>
                <c:pt idx="1150">
                  <c:v>6.4103408718987924E-3</c:v>
                </c:pt>
                <c:pt idx="1151">
                  <c:v>4.542602229801739E-3</c:v>
                </c:pt>
                <c:pt idx="1152">
                  <c:v>8.0823080316150681E-3</c:v>
                </c:pt>
                <c:pt idx="1153">
                  <c:v>9.9713015406678578E-3</c:v>
                </c:pt>
                <c:pt idx="1154">
                  <c:v>5.5365532897062031E-3</c:v>
                </c:pt>
                <c:pt idx="1155">
                  <c:v>1.3040265126115155E-2</c:v>
                </c:pt>
                <c:pt idx="1156">
                  <c:v>1.1544628550314481E-2</c:v>
                </c:pt>
                <c:pt idx="1157">
                  <c:v>1.0566936108513159E-2</c:v>
                </c:pt>
                <c:pt idx="1158">
                  <c:v>9.2272548739908682E-3</c:v>
                </c:pt>
                <c:pt idx="1159">
                  <c:v>1.0142395472978089E-2</c:v>
                </c:pt>
                <c:pt idx="1160">
                  <c:v>1.0603229898155295E-2</c:v>
                </c:pt>
                <c:pt idx="1161">
                  <c:v>8.7066503455863389E-3</c:v>
                </c:pt>
                <c:pt idx="1162">
                  <c:v>1.5206212516092971E-2</c:v>
                </c:pt>
                <c:pt idx="1163">
                  <c:v>7.1628540463717005E-3</c:v>
                </c:pt>
                <c:pt idx="1164">
                  <c:v>8.6125503757241324E-3</c:v>
                </c:pt>
                <c:pt idx="1165">
                  <c:v>1.2393049497824079E-2</c:v>
                </c:pt>
                <c:pt idx="1166">
                  <c:v>1.5646600855943098E-2</c:v>
                </c:pt>
                <c:pt idx="1167">
                  <c:v>1.3616975764463385E-2</c:v>
                </c:pt>
                <c:pt idx="1168">
                  <c:v>1.0975523195244065E-2</c:v>
                </c:pt>
                <c:pt idx="1169">
                  <c:v>5.0163932907534197E-3</c:v>
                </c:pt>
                <c:pt idx="1170">
                  <c:v>7.0992747911752651E-3</c:v>
                </c:pt>
                <c:pt idx="1171">
                  <c:v>1.7381292147260283E-2</c:v>
                </c:pt>
                <c:pt idx="1172">
                  <c:v>1.8122547484143409E-2</c:v>
                </c:pt>
                <c:pt idx="1173">
                  <c:v>1.895552142120915E-2</c:v>
                </c:pt>
                <c:pt idx="1174">
                  <c:v>1.6130755025798148E-2</c:v>
                </c:pt>
                <c:pt idx="1175">
                  <c:v>1.1953586299859624E-2</c:v>
                </c:pt>
                <c:pt idx="1176">
                  <c:v>7.8398504230287776E-3</c:v>
                </c:pt>
                <c:pt idx="1177">
                  <c:v>8.862756602484102E-3</c:v>
                </c:pt>
                <c:pt idx="1178">
                  <c:v>5.4453195410195127E-3</c:v>
                </c:pt>
                <c:pt idx="1179">
                  <c:v>6.1212510921536392E-3</c:v>
                </c:pt>
                <c:pt idx="1180">
                  <c:v>5.48899127149807E-3</c:v>
                </c:pt>
                <c:pt idx="1181">
                  <c:v>1.3657301208392349E-2</c:v>
                </c:pt>
                <c:pt idx="1182">
                  <c:v>1.1333726963378327E-2</c:v>
                </c:pt>
                <c:pt idx="1183">
                  <c:v>2.7343017760420728E-3</c:v>
                </c:pt>
                <c:pt idx="1184">
                  <c:v>3.2741285575745849E-3</c:v>
                </c:pt>
                <c:pt idx="1185">
                  <c:v>2.1317652085190847E-3</c:v>
                </c:pt>
                <c:pt idx="1186">
                  <c:v>1.7938324199222085E-3</c:v>
                </c:pt>
                <c:pt idx="1187">
                  <c:v>2.9605403106505133E-3</c:v>
                </c:pt>
                <c:pt idx="1188">
                  <c:v>2.9275064700116137E-3</c:v>
                </c:pt>
                <c:pt idx="1189">
                  <c:v>3.1346039300890441E-3</c:v>
                </c:pt>
                <c:pt idx="1190">
                  <c:v>3.5372219666796345E-3</c:v>
                </c:pt>
                <c:pt idx="1191">
                  <c:v>3.0546165731937082E-3</c:v>
                </c:pt>
                <c:pt idx="1192">
                  <c:v>2.2570343743634393E-3</c:v>
                </c:pt>
                <c:pt idx="1193">
                  <c:v>3.8038339962321584E-3</c:v>
                </c:pt>
                <c:pt idx="1194">
                  <c:v>6.5315391730175615E-3</c:v>
                </c:pt>
                <c:pt idx="1195">
                  <c:v>5.7968893596271357E-3</c:v>
                </c:pt>
                <c:pt idx="1196">
                  <c:v>9.6848455475024835E-3</c:v>
                </c:pt>
                <c:pt idx="1197">
                  <c:v>5.3102774497381369E-3</c:v>
                </c:pt>
                <c:pt idx="1198">
                  <c:v>5.3099519754747941E-3</c:v>
                </c:pt>
                <c:pt idx="1199">
                  <c:v>2.5893040540793484E-3</c:v>
                </c:pt>
                <c:pt idx="1200">
                  <c:v>6.2969546854457371E-3</c:v>
                </c:pt>
                <c:pt idx="1201">
                  <c:v>6.2673017383728605E-3</c:v>
                </c:pt>
                <c:pt idx="1202">
                  <c:v>7.6494414956824177E-3</c:v>
                </c:pt>
                <c:pt idx="1203">
                  <c:v>7.5906490094970374E-3</c:v>
                </c:pt>
                <c:pt idx="1204">
                  <c:v>5.1155877254785076E-3</c:v>
                </c:pt>
                <c:pt idx="1205">
                  <c:v>3.0805735951981096E-3</c:v>
                </c:pt>
                <c:pt idx="1206">
                  <c:v>1.2458451921121664E-3</c:v>
                </c:pt>
                <c:pt idx="1207">
                  <c:v>7.4765064030756874E-3</c:v>
                </c:pt>
                <c:pt idx="1208">
                  <c:v>9.9334272610012205E-3</c:v>
                </c:pt>
                <c:pt idx="1209">
                  <c:v>1.1815449327022878E-2</c:v>
                </c:pt>
                <c:pt idx="1210">
                  <c:v>1.3112396043392174E-2</c:v>
                </c:pt>
                <c:pt idx="1211">
                  <c:v>5.7317187513651786E-3</c:v>
                </c:pt>
                <c:pt idx="1212">
                  <c:v>8.5751761623432347E-3</c:v>
                </c:pt>
                <c:pt idx="1213">
                  <c:v>1.1916971775856391E-2</c:v>
                </c:pt>
                <c:pt idx="1214">
                  <c:v>9.2418651729041547E-3</c:v>
                </c:pt>
                <c:pt idx="1215">
                  <c:v>9.0088553935561977E-3</c:v>
                </c:pt>
                <c:pt idx="1216">
                  <c:v>1.412943427676514E-2</c:v>
                </c:pt>
                <c:pt idx="1217">
                  <c:v>1.1600209899113841E-2</c:v>
                </c:pt>
                <c:pt idx="1218">
                  <c:v>1.1863258497512918E-2</c:v>
                </c:pt>
                <c:pt idx="1219">
                  <c:v>1.5709418399599755E-2</c:v>
                </c:pt>
                <c:pt idx="1220">
                  <c:v>1.445207336222714E-2</c:v>
                </c:pt>
                <c:pt idx="1221">
                  <c:v>1.3188285887218987E-2</c:v>
                </c:pt>
                <c:pt idx="1222">
                  <c:v>1.124271238222541E-2</c:v>
                </c:pt>
                <c:pt idx="1223">
                  <c:v>1.2776700749396895E-2</c:v>
                </c:pt>
                <c:pt idx="1224">
                  <c:v>7.3007403795979598E-3</c:v>
                </c:pt>
                <c:pt idx="1225">
                  <c:v>2.6108534530282575E-3</c:v>
                </c:pt>
                <c:pt idx="1226">
                  <c:v>3.6578021890634914E-3</c:v>
                </c:pt>
                <c:pt idx="1227">
                  <c:v>4.685825381044212E-3</c:v>
                </c:pt>
                <c:pt idx="1228">
                  <c:v>2.7167526345211303E-3</c:v>
                </c:pt>
                <c:pt idx="1229">
                  <c:v>3.7177588580452271E-3</c:v>
                </c:pt>
                <c:pt idx="1230">
                  <c:v>4.4567202261198043E-3</c:v>
                </c:pt>
                <c:pt idx="1231">
                  <c:v>3.2280793507696633E-3</c:v>
                </c:pt>
                <c:pt idx="1232">
                  <c:v>6.393225739416971E-3</c:v>
                </c:pt>
                <c:pt idx="1233">
                  <c:v>3.7909433819015266E-3</c:v>
                </c:pt>
                <c:pt idx="1234">
                  <c:v>4.2790777814025851E-3</c:v>
                </c:pt>
                <c:pt idx="1235">
                  <c:v>4.0601184644501508E-3</c:v>
                </c:pt>
                <c:pt idx="1236">
                  <c:v>5.7803517034379403E-3</c:v>
                </c:pt>
                <c:pt idx="1237">
                  <c:v>6.1354957546660245E-3</c:v>
                </c:pt>
                <c:pt idx="1238">
                  <c:v>5.3426644300911359E-3</c:v>
                </c:pt>
                <c:pt idx="1239">
                  <c:v>7.8745859940330225E-3</c:v>
                </c:pt>
                <c:pt idx="1240">
                  <c:v>8.1195270043707222E-3</c:v>
                </c:pt>
                <c:pt idx="1241">
                  <c:v>5.9069766285479615E-3</c:v>
                </c:pt>
                <c:pt idx="1242">
                  <c:v>5.7614810405515098E-3</c:v>
                </c:pt>
                <c:pt idx="1243">
                  <c:v>4.3086808491088913E-3</c:v>
                </c:pt>
                <c:pt idx="1244">
                  <c:v>3.2023831221249374E-3</c:v>
                </c:pt>
                <c:pt idx="1245">
                  <c:v>3.4509233328886063E-3</c:v>
                </c:pt>
                <c:pt idx="1246">
                  <c:v>5.6877694648569833E-3</c:v>
                </c:pt>
                <c:pt idx="1247">
                  <c:v>1.0047276682652879E-2</c:v>
                </c:pt>
                <c:pt idx="1248">
                  <c:v>9.6438731387654252E-3</c:v>
                </c:pt>
                <c:pt idx="1249">
                  <c:v>4.5852649467458461E-3</c:v>
                </c:pt>
                <c:pt idx="1250">
                  <c:v>2.4547466218689308E-3</c:v>
                </c:pt>
                <c:pt idx="1251">
                  <c:v>5.2555335716761315E-3</c:v>
                </c:pt>
                <c:pt idx="1252">
                  <c:v>9.1448932244196385E-3</c:v>
                </c:pt>
                <c:pt idx="1253">
                  <c:v>7.363836929500777E-3</c:v>
                </c:pt>
                <c:pt idx="1254">
                  <c:v>9.9588556215029628E-3</c:v>
                </c:pt>
                <c:pt idx="1255">
                  <c:v>7.9887895216176168E-3</c:v>
                </c:pt>
                <c:pt idx="1256">
                  <c:v>1.1426440511832111E-2</c:v>
                </c:pt>
                <c:pt idx="1257">
                  <c:v>1.2413765516678206E-2</c:v>
                </c:pt>
                <c:pt idx="1258">
                  <c:v>8.0038678669185834E-3</c:v>
                </c:pt>
                <c:pt idx="1259">
                  <c:v>1.5472331477791128E-2</c:v>
                </c:pt>
                <c:pt idx="1260">
                  <c:v>1.1255504133882276E-2</c:v>
                </c:pt>
                <c:pt idx="1261">
                  <c:v>1.2013781485338477E-2</c:v>
                </c:pt>
                <c:pt idx="1262">
                  <c:v>1.1621185687743221E-2</c:v>
                </c:pt>
                <c:pt idx="1263">
                  <c:v>1.1674891846848601E-2</c:v>
                </c:pt>
                <c:pt idx="1264">
                  <c:v>1.310773444631492E-2</c:v>
                </c:pt>
                <c:pt idx="1265">
                  <c:v>1.0640288295912737E-2</c:v>
                </c:pt>
                <c:pt idx="1266">
                  <c:v>5.0083036654686901E-3</c:v>
                </c:pt>
                <c:pt idx="1267">
                  <c:v>4.0202377793029835E-3</c:v>
                </c:pt>
                <c:pt idx="1268">
                  <c:v>4.0280853957924221E-3</c:v>
                </c:pt>
                <c:pt idx="1269">
                  <c:v>3.3061477069959888E-3</c:v>
                </c:pt>
                <c:pt idx="1270">
                  <c:v>3.6317895557813691E-3</c:v>
                </c:pt>
                <c:pt idx="1271">
                  <c:v>6.6780598010943116E-3</c:v>
                </c:pt>
                <c:pt idx="1272">
                  <c:v>5.4687295902857121E-3</c:v>
                </c:pt>
                <c:pt idx="1273">
                  <c:v>4.066558196027077E-3</c:v>
                </c:pt>
                <c:pt idx="1274">
                  <c:v>5.767473529536475E-3</c:v>
                </c:pt>
                <c:pt idx="1275">
                  <c:v>9.9027462443925154E-3</c:v>
                </c:pt>
                <c:pt idx="1276">
                  <c:v>6.7904509832419488E-3</c:v>
                </c:pt>
                <c:pt idx="1277">
                  <c:v>6.100689683753084E-3</c:v>
                </c:pt>
                <c:pt idx="1278">
                  <c:v>7.3125665845540262E-3</c:v>
                </c:pt>
                <c:pt idx="1279">
                  <c:v>8.1611518495842122E-3</c:v>
                </c:pt>
                <c:pt idx="1280">
                  <c:v>3.9100874650608531E-3</c:v>
                </c:pt>
                <c:pt idx="1281">
                  <c:v>8.378083895501277E-3</c:v>
                </c:pt>
                <c:pt idx="1282">
                  <c:v>5.0027711522660102E-3</c:v>
                </c:pt>
                <c:pt idx="1283">
                  <c:v>9.5537225954540027E-3</c:v>
                </c:pt>
                <c:pt idx="1284">
                  <c:v>9.1282490625104306E-3</c:v>
                </c:pt>
                <c:pt idx="1285">
                  <c:v>9.436969842935199E-3</c:v>
                </c:pt>
                <c:pt idx="1286">
                  <c:v>1.0566936442620078E-2</c:v>
                </c:pt>
                <c:pt idx="1287">
                  <c:v>1.1955135182573027E-2</c:v>
                </c:pt>
                <c:pt idx="1288">
                  <c:v>1.0725189876349036E-2</c:v>
                </c:pt>
                <c:pt idx="1289">
                  <c:v>5.3459894759010579E-3</c:v>
                </c:pt>
                <c:pt idx="1290">
                  <c:v>1.0308268546375407E-2</c:v>
                </c:pt>
                <c:pt idx="1291">
                  <c:v>8.4992425227173839E-3</c:v>
                </c:pt>
                <c:pt idx="1292">
                  <c:v>9.4501755392468537E-3</c:v>
                </c:pt>
                <c:pt idx="1293">
                  <c:v>1.1576611189331636E-2</c:v>
                </c:pt>
                <c:pt idx="1294">
                  <c:v>1.214607426632594E-2</c:v>
                </c:pt>
                <c:pt idx="1295">
                  <c:v>1.7222251177471781E-2</c:v>
                </c:pt>
                <c:pt idx="1296">
                  <c:v>1.5726357034209007E-2</c:v>
                </c:pt>
                <c:pt idx="1297">
                  <c:v>1.1531391221009544E-2</c:v>
                </c:pt>
                <c:pt idx="1298">
                  <c:v>2.1058234397120189E-2</c:v>
                </c:pt>
                <c:pt idx="1299">
                  <c:v>1.1962317314475541E-2</c:v>
                </c:pt>
                <c:pt idx="1300">
                  <c:v>1.7685238268293376E-2</c:v>
                </c:pt>
                <c:pt idx="1301">
                  <c:v>1.8111301197766123E-2</c:v>
                </c:pt>
                <c:pt idx="1302">
                  <c:v>1.1932991178695706E-2</c:v>
                </c:pt>
                <c:pt idx="1303">
                  <c:v>1.3506661643954502E-2</c:v>
                </c:pt>
                <c:pt idx="1304">
                  <c:v>1.472979676776864E-2</c:v>
                </c:pt>
                <c:pt idx="1305">
                  <c:v>1.6255928956405628E-2</c:v>
                </c:pt>
                <c:pt idx="1306">
                  <c:v>1.5617849151626785E-2</c:v>
                </c:pt>
                <c:pt idx="1307">
                  <c:v>1.84294855711583E-2</c:v>
                </c:pt>
                <c:pt idx="1308">
                  <c:v>1.6091173545470738E-2</c:v>
                </c:pt>
                <c:pt idx="1309">
                  <c:v>1.7738228410356549E-2</c:v>
                </c:pt>
                <c:pt idx="1310">
                  <c:v>9.4679309045569496E-3</c:v>
                </c:pt>
                <c:pt idx="1311">
                  <c:v>6.9614781339395583E-3</c:v>
                </c:pt>
                <c:pt idx="1312">
                  <c:v>1.291271777005515E-2</c:v>
                </c:pt>
                <c:pt idx="1313">
                  <c:v>7.5814534904165573E-3</c:v>
                </c:pt>
                <c:pt idx="1314">
                  <c:v>7.8062049969424121E-3</c:v>
                </c:pt>
                <c:pt idx="1315">
                  <c:v>8.2931040181476925E-3</c:v>
                </c:pt>
                <c:pt idx="1316">
                  <c:v>6.3724055510363097E-3</c:v>
                </c:pt>
                <c:pt idx="1317">
                  <c:v>1.1284883524552971E-2</c:v>
                </c:pt>
                <c:pt idx="1318">
                  <c:v>9.1289884872103686E-3</c:v>
                </c:pt>
                <c:pt idx="1319">
                  <c:v>9.7208891978104433E-3</c:v>
                </c:pt>
                <c:pt idx="1320">
                  <c:v>1.1317331682530707E-2</c:v>
                </c:pt>
                <c:pt idx="1321">
                  <c:v>7.4376539507285244E-3</c:v>
                </c:pt>
                <c:pt idx="1322">
                  <c:v>1.0604378607540542E-2</c:v>
                </c:pt>
                <c:pt idx="1323">
                  <c:v>1.5917608909513509E-2</c:v>
                </c:pt>
                <c:pt idx="1324">
                  <c:v>1.0463043145446735E-2</c:v>
                </c:pt>
                <c:pt idx="1325">
                  <c:v>1.3806132973188508E-2</c:v>
                </c:pt>
                <c:pt idx="1326">
                  <c:v>1.0054416125554588E-2</c:v>
                </c:pt>
                <c:pt idx="1327">
                  <c:v>1.0869596028537957E-2</c:v>
                </c:pt>
                <c:pt idx="1328">
                  <c:v>1.3893169823490552E-2</c:v>
                </c:pt>
                <c:pt idx="1329">
                  <c:v>8.2220370566790345E-3</c:v>
                </c:pt>
                <c:pt idx="1330">
                  <c:v>1.0405289136755624E-2</c:v>
                </c:pt>
                <c:pt idx="1331">
                  <c:v>2.0438163052178826E-2</c:v>
                </c:pt>
                <c:pt idx="1332">
                  <c:v>1.1517303913405162E-2</c:v>
                </c:pt>
                <c:pt idx="1333">
                  <c:v>1.5796960397791129E-2</c:v>
                </c:pt>
                <c:pt idx="1334">
                  <c:v>1.1662089534532497E-2</c:v>
                </c:pt>
                <c:pt idx="1335">
                  <c:v>1.6001783413609416E-2</c:v>
                </c:pt>
                <c:pt idx="1336">
                  <c:v>1.6281358316915386E-2</c:v>
                </c:pt>
                <c:pt idx="1337">
                  <c:v>1.4270209499632917E-2</c:v>
                </c:pt>
                <c:pt idx="1338">
                  <c:v>1.2691377954650866E-2</c:v>
                </c:pt>
                <c:pt idx="1339">
                  <c:v>2.0089531246376548E-2</c:v>
                </c:pt>
                <c:pt idx="1340">
                  <c:v>1.7036526723683956E-2</c:v>
                </c:pt>
                <c:pt idx="1341">
                  <c:v>1.661245188195188E-2</c:v>
                </c:pt>
                <c:pt idx="1342">
                  <c:v>2.229350518247963E-2</c:v>
                </c:pt>
                <c:pt idx="1343">
                  <c:v>1.5200652665837663E-2</c:v>
                </c:pt>
                <c:pt idx="1344">
                  <c:v>1.916454015874126E-2</c:v>
                </c:pt>
                <c:pt idx="1345">
                  <c:v>3.0173891807770352E-2</c:v>
                </c:pt>
                <c:pt idx="1346">
                  <c:v>1.7998066699859504E-2</c:v>
                </c:pt>
                <c:pt idx="1347">
                  <c:v>2.017090471472965E-2</c:v>
                </c:pt>
                <c:pt idx="1348">
                  <c:v>1.564553281511781E-2</c:v>
                </c:pt>
                <c:pt idx="1349">
                  <c:v>1.5088296115996809E-2</c:v>
                </c:pt>
                <c:pt idx="1350">
                  <c:v>2.0755495224593089E-2</c:v>
                </c:pt>
                <c:pt idx="1351">
                  <c:v>1.0803107708689957E-2</c:v>
                </c:pt>
                <c:pt idx="1352">
                  <c:v>1.8103332362199506E-2</c:v>
                </c:pt>
                <c:pt idx="1353">
                  <c:v>1.5829980152743926E-2</c:v>
                </c:pt>
                <c:pt idx="1354">
                  <c:v>9.7122605889860738E-3</c:v>
                </c:pt>
                <c:pt idx="1355">
                  <c:v>1.8825869397387614E-2</c:v>
                </c:pt>
                <c:pt idx="1356">
                  <c:v>1.2584496011211803E-2</c:v>
                </c:pt>
                <c:pt idx="1357">
                  <c:v>1.2724784328712177E-2</c:v>
                </c:pt>
                <c:pt idx="1358">
                  <c:v>4.5408063075026732E-3</c:v>
                </c:pt>
                <c:pt idx="1359">
                  <c:v>4.5187085891087988E-3</c:v>
                </c:pt>
                <c:pt idx="1360">
                  <c:v>1.5088897865769468E-3</c:v>
                </c:pt>
                <c:pt idx="1361">
                  <c:v>2.2877835373067618E-3</c:v>
                </c:pt>
                <c:pt idx="1362">
                  <c:v>2.0840198730940787E-3</c:v>
                </c:pt>
                <c:pt idx="1363">
                  <c:v>1.9298244388006505E-3</c:v>
                </c:pt>
                <c:pt idx="1364">
                  <c:v>1.9691162153954718E-3</c:v>
                </c:pt>
                <c:pt idx="1365">
                  <c:v>1.5271879677187198E-3</c:v>
                </c:pt>
                <c:pt idx="1366">
                  <c:v>3.0945587407684248E-3</c:v>
                </c:pt>
                <c:pt idx="1367">
                  <c:v>1.7980401046932299E-3</c:v>
                </c:pt>
                <c:pt idx="1368">
                  <c:v>2.5313988253356351E-3</c:v>
                </c:pt>
                <c:pt idx="1369">
                  <c:v>3.2651215131887052E-3</c:v>
                </c:pt>
                <c:pt idx="1370">
                  <c:v>1.5809729238234383E-3</c:v>
                </c:pt>
                <c:pt idx="1371">
                  <c:v>4.1006767683422511E-3</c:v>
                </c:pt>
                <c:pt idx="1372">
                  <c:v>3.3065448798573907E-3</c:v>
                </c:pt>
                <c:pt idx="1373">
                  <c:v>5.7789413875576796E-3</c:v>
                </c:pt>
                <c:pt idx="1374">
                  <c:v>3.1113076385591333E-3</c:v>
                </c:pt>
                <c:pt idx="1375">
                  <c:v>4.2458675639908431E-3</c:v>
                </c:pt>
                <c:pt idx="1376">
                  <c:v>3.2621342949169241E-3</c:v>
                </c:pt>
                <c:pt idx="1377">
                  <c:v>3.0845506909842994E-3</c:v>
                </c:pt>
                <c:pt idx="1378">
                  <c:v>3.7783504631485323E-3</c:v>
                </c:pt>
                <c:pt idx="1379">
                  <c:v>5.603766578970517E-3</c:v>
                </c:pt>
                <c:pt idx="1380">
                  <c:v>3.7688716176740994E-3</c:v>
                </c:pt>
                <c:pt idx="1381">
                  <c:v>5.0986398896534007E-3</c:v>
                </c:pt>
                <c:pt idx="1382">
                  <c:v>5.1963423366205037E-3</c:v>
                </c:pt>
                <c:pt idx="1383">
                  <c:v>3.4110155684213138E-3</c:v>
                </c:pt>
                <c:pt idx="1384">
                  <c:v>4.2857215205632272E-3</c:v>
                </c:pt>
                <c:pt idx="1385">
                  <c:v>1.0402724373695179E-2</c:v>
                </c:pt>
                <c:pt idx="1386">
                  <c:v>4.7277780031958552E-3</c:v>
                </c:pt>
                <c:pt idx="1387">
                  <c:v>6.5081064268825957E-3</c:v>
                </c:pt>
                <c:pt idx="1388">
                  <c:v>5.6796523427595415E-3</c:v>
                </c:pt>
                <c:pt idx="1389">
                  <c:v>4.7053538243432497E-3</c:v>
                </c:pt>
                <c:pt idx="1390">
                  <c:v>5.7968009920470118E-3</c:v>
                </c:pt>
                <c:pt idx="1391">
                  <c:v>5.5509624961670835E-3</c:v>
                </c:pt>
                <c:pt idx="1392">
                  <c:v>6.3751403257476316E-3</c:v>
                </c:pt>
                <c:pt idx="1393">
                  <c:v>5.448550503906309E-3</c:v>
                </c:pt>
                <c:pt idx="1394">
                  <c:v>4.0599196590887995E-3</c:v>
                </c:pt>
                <c:pt idx="1395">
                  <c:v>6.619303951433452E-3</c:v>
                </c:pt>
                <c:pt idx="1396">
                  <c:v>1.0158896473223421E-2</c:v>
                </c:pt>
                <c:pt idx="1397">
                  <c:v>3.1830424098243586E-3</c:v>
                </c:pt>
                <c:pt idx="1398">
                  <c:v>5.8965583695943036E-3</c:v>
                </c:pt>
                <c:pt idx="1399">
                  <c:v>4.8505240548565509E-3</c:v>
                </c:pt>
                <c:pt idx="1400">
                  <c:v>3.2058554264947628E-3</c:v>
                </c:pt>
                <c:pt idx="1401">
                  <c:v>2.4183807048175857E-3</c:v>
                </c:pt>
                <c:pt idx="1402">
                  <c:v>2.6209808626348136E-3</c:v>
                </c:pt>
                <c:pt idx="1403">
                  <c:v>1.7373382145636029E-3</c:v>
                </c:pt>
                <c:pt idx="1404">
                  <c:v>1.1171311524952037E-3</c:v>
                </c:pt>
                <c:pt idx="1405">
                  <c:v>1.6727313520876468E-3</c:v>
                </c:pt>
                <c:pt idx="1406">
                  <c:v>8.2806605430245448E-4</c:v>
                </c:pt>
                <c:pt idx="1407">
                  <c:v>7.4759849437762481E-4</c:v>
                </c:pt>
                <c:pt idx="1408">
                  <c:v>7.4179879597908755E-4</c:v>
                </c:pt>
                <c:pt idx="1409">
                  <c:v>7.0875818082972465E-4</c:v>
                </c:pt>
                <c:pt idx="1410">
                  <c:v>5.8673247838136194E-4</c:v>
                </c:pt>
                <c:pt idx="1411">
                  <c:v>6.6051262122569635E-4</c:v>
                </c:pt>
                <c:pt idx="1412">
                  <c:v>1.8474101376653286E-3</c:v>
                </c:pt>
                <c:pt idx="1413">
                  <c:v>1.6036612542049624E-3</c:v>
                </c:pt>
                <c:pt idx="1414">
                  <c:v>2.9640630138371943E-3</c:v>
                </c:pt>
                <c:pt idx="1415">
                  <c:v>4.0515821027464162E-3</c:v>
                </c:pt>
                <c:pt idx="1416">
                  <c:v>1.8507605628450734E-3</c:v>
                </c:pt>
                <c:pt idx="1417">
                  <c:v>1.7721111846917992E-3</c:v>
                </c:pt>
                <c:pt idx="1418">
                  <c:v>1.9966708810191737E-3</c:v>
                </c:pt>
                <c:pt idx="1419">
                  <c:v>1.4793333559847571E-3</c:v>
                </c:pt>
                <c:pt idx="1420">
                  <c:v>4.845303698634589E-3</c:v>
                </c:pt>
                <c:pt idx="1421">
                  <c:v>6.0177221936140888E-3</c:v>
                </c:pt>
                <c:pt idx="1422">
                  <c:v>4.0149674129113617E-3</c:v>
                </c:pt>
                <c:pt idx="1423">
                  <c:v>4.5830588623411691E-3</c:v>
                </c:pt>
                <c:pt idx="1424">
                  <c:v>4.0133089694325847E-3</c:v>
                </c:pt>
                <c:pt idx="1425">
                  <c:v>3.0303031025139364E-3</c:v>
                </c:pt>
                <c:pt idx="1426">
                  <c:v>1.747901231383288E-3</c:v>
                </c:pt>
                <c:pt idx="1427">
                  <c:v>2.8559196693471777E-3</c:v>
                </c:pt>
                <c:pt idx="1428">
                  <c:v>4.2212961178780227E-3</c:v>
                </c:pt>
                <c:pt idx="1429">
                  <c:v>3.2917290821389894E-3</c:v>
                </c:pt>
                <c:pt idx="1430">
                  <c:v>3.9997570679796771E-3</c:v>
                </c:pt>
                <c:pt idx="1431">
                  <c:v>4.6506781193523944E-3</c:v>
                </c:pt>
                <c:pt idx="1432">
                  <c:v>9.5307273030828202E-3</c:v>
                </c:pt>
                <c:pt idx="1433">
                  <c:v>9.0459080635467738E-3</c:v>
                </c:pt>
                <c:pt idx="1434">
                  <c:v>8.6515708459976911E-3</c:v>
                </c:pt>
                <c:pt idx="1435">
                  <c:v>4.138171188374915E-3</c:v>
                </c:pt>
                <c:pt idx="1436">
                  <c:v>8.191629927858924E-3</c:v>
                </c:pt>
                <c:pt idx="1437">
                  <c:v>9.1921077826893904E-3</c:v>
                </c:pt>
                <c:pt idx="1438">
                  <c:v>7.7743846513277301E-3</c:v>
                </c:pt>
                <c:pt idx="1439">
                  <c:v>6.2803417264762828E-3</c:v>
                </c:pt>
                <c:pt idx="1440">
                  <c:v>8.0767650749347143E-3</c:v>
                </c:pt>
                <c:pt idx="1441">
                  <c:v>9.8302729927098147E-3</c:v>
                </c:pt>
                <c:pt idx="1442">
                  <c:v>7.1510100332285989E-3</c:v>
                </c:pt>
                <c:pt idx="1443">
                  <c:v>4.2855625538213609E-3</c:v>
                </c:pt>
                <c:pt idx="1444">
                  <c:v>9.288693549391552E-3</c:v>
                </c:pt>
                <c:pt idx="1445">
                  <c:v>9.3663544397814651E-3</c:v>
                </c:pt>
                <c:pt idx="1446">
                  <c:v>4.8353803887101572E-3</c:v>
                </c:pt>
                <c:pt idx="1447">
                  <c:v>2.4396211765920438E-3</c:v>
                </c:pt>
                <c:pt idx="1448">
                  <c:v>3.1407654407705748E-3</c:v>
                </c:pt>
                <c:pt idx="1449">
                  <c:v>2.6471405291224482E-3</c:v>
                </c:pt>
                <c:pt idx="1450">
                  <c:v>2.5898377399566058E-3</c:v>
                </c:pt>
                <c:pt idx="1451">
                  <c:v>4.1571229482086029E-3</c:v>
                </c:pt>
                <c:pt idx="1452">
                  <c:v>5.2895706473906189E-3</c:v>
                </c:pt>
                <c:pt idx="1453">
                  <c:v>6.4637741783032778E-3</c:v>
                </c:pt>
                <c:pt idx="1454">
                  <c:v>2.3478431841306895E-3</c:v>
                </c:pt>
                <c:pt idx="1455">
                  <c:v>5.7387994830525478E-3</c:v>
                </c:pt>
                <c:pt idx="1456">
                  <c:v>4.7084523897872252E-3</c:v>
                </c:pt>
                <c:pt idx="1457">
                  <c:v>3.9058856915556621E-3</c:v>
                </c:pt>
                <c:pt idx="1458">
                  <c:v>3.3868483493839203E-3</c:v>
                </c:pt>
                <c:pt idx="1459">
                  <c:v>4.1986465640210611E-3</c:v>
                </c:pt>
                <c:pt idx="1460">
                  <c:v>4.988827956523857E-3</c:v>
                </c:pt>
                <c:pt idx="1461">
                  <c:v>4.7655382110947568E-3</c:v>
                </c:pt>
                <c:pt idx="1462">
                  <c:v>4.9220947304801218E-3</c:v>
                </c:pt>
                <c:pt idx="1463">
                  <c:v>3.7352847590653767E-3</c:v>
                </c:pt>
                <c:pt idx="1464">
                  <c:v>5.8750484861196332E-3</c:v>
                </c:pt>
                <c:pt idx="1465">
                  <c:v>1.0244527050813095E-2</c:v>
                </c:pt>
                <c:pt idx="1466">
                  <c:v>8.16247567267845E-3</c:v>
                </c:pt>
                <c:pt idx="1467">
                  <c:v>5.8113087854601434E-3</c:v>
                </c:pt>
                <c:pt idx="1468">
                  <c:v>7.0033782310837782E-3</c:v>
                </c:pt>
                <c:pt idx="1469">
                  <c:v>6.7633667335589105E-3</c:v>
                </c:pt>
                <c:pt idx="1470">
                  <c:v>1.0795457975355284E-2</c:v>
                </c:pt>
                <c:pt idx="1471">
                  <c:v>9.5240630348476518E-3</c:v>
                </c:pt>
                <c:pt idx="1472">
                  <c:v>1.2026214384992984E-2</c:v>
                </c:pt>
                <c:pt idx="1473">
                  <c:v>8.1205566493356175E-3</c:v>
                </c:pt>
                <c:pt idx="1474">
                  <c:v>4.3104973108482846E-3</c:v>
                </c:pt>
                <c:pt idx="1475">
                  <c:v>7.7159137333865542E-3</c:v>
                </c:pt>
                <c:pt idx="1476">
                  <c:v>1.0403741223726724E-2</c:v>
                </c:pt>
                <c:pt idx="1477">
                  <c:v>9.0570566434409576E-3</c:v>
                </c:pt>
                <c:pt idx="1478">
                  <c:v>1.1991188825943041E-2</c:v>
                </c:pt>
                <c:pt idx="1479">
                  <c:v>1.3562110998834916E-2</c:v>
                </c:pt>
                <c:pt idx="1480">
                  <c:v>5.3926450675875325E-3</c:v>
                </c:pt>
                <c:pt idx="1481">
                  <c:v>1.1714546282992304E-2</c:v>
                </c:pt>
                <c:pt idx="1482">
                  <c:v>1.3417640240794705E-2</c:v>
                </c:pt>
                <c:pt idx="1483">
                  <c:v>1.428207560973929E-2</c:v>
                </c:pt>
                <c:pt idx="1484">
                  <c:v>1.4659393739094976E-2</c:v>
                </c:pt>
                <c:pt idx="1485">
                  <c:v>1.7440110538500142E-2</c:v>
                </c:pt>
                <c:pt idx="1486">
                  <c:v>2.0600206437562423E-2</c:v>
                </c:pt>
                <c:pt idx="1487">
                  <c:v>2.2942070313858042E-2</c:v>
                </c:pt>
                <c:pt idx="1488">
                  <c:v>1.704057225507145E-2</c:v>
                </c:pt>
                <c:pt idx="1489">
                  <c:v>1.6338220225740954E-2</c:v>
                </c:pt>
                <c:pt idx="1490">
                  <c:v>1.4539761898122812E-2</c:v>
                </c:pt>
                <c:pt idx="1491">
                  <c:v>1.8009260154250976E-2</c:v>
                </c:pt>
                <c:pt idx="1492">
                  <c:v>1.1827195869632505E-2</c:v>
                </c:pt>
                <c:pt idx="1493">
                  <c:v>1.4191576287987178E-2</c:v>
                </c:pt>
                <c:pt idx="1494">
                  <c:v>1.4064431624384002E-2</c:v>
                </c:pt>
                <c:pt idx="1495">
                  <c:v>1.7391834312083163E-2</c:v>
                </c:pt>
                <c:pt idx="1496">
                  <c:v>1.553903741057111E-2</c:v>
                </c:pt>
                <c:pt idx="1497">
                  <c:v>2.3883936010724589E-2</c:v>
                </c:pt>
                <c:pt idx="1498">
                  <c:v>1.7213466038209085E-2</c:v>
                </c:pt>
                <c:pt idx="1499">
                  <c:v>1.5959488104223603E-2</c:v>
                </c:pt>
                <c:pt idx="1500">
                  <c:v>1.8039420914464324E-2</c:v>
                </c:pt>
                <c:pt idx="1501">
                  <c:v>1.8486342926014473E-2</c:v>
                </c:pt>
                <c:pt idx="1502">
                  <c:v>1.4957144622491255E-2</c:v>
                </c:pt>
                <c:pt idx="1503">
                  <c:v>1.9374448754299084E-2</c:v>
                </c:pt>
                <c:pt idx="1504">
                  <c:v>1.7111342970003496E-2</c:v>
                </c:pt>
                <c:pt idx="1505">
                  <c:v>1.3662514835262636E-2</c:v>
                </c:pt>
                <c:pt idx="1506">
                  <c:v>2.137946718341982E-2</c:v>
                </c:pt>
                <c:pt idx="1507">
                  <c:v>2.2510212401324978E-2</c:v>
                </c:pt>
                <c:pt idx="1508">
                  <c:v>1.9160397570267339E-2</c:v>
                </c:pt>
                <c:pt idx="1509">
                  <c:v>1.8255585210999948E-2</c:v>
                </c:pt>
                <c:pt idx="1510">
                  <c:v>2.5023896025491717E-2</c:v>
                </c:pt>
                <c:pt idx="1511">
                  <c:v>2.7539815131686549E-2</c:v>
                </c:pt>
                <c:pt idx="1512">
                  <c:v>1.8434840487679592E-2</c:v>
                </c:pt>
                <c:pt idx="1513">
                  <c:v>2.4085997298061539E-2</c:v>
                </c:pt>
                <c:pt idx="1514">
                  <c:v>2.9412869284822486E-2</c:v>
                </c:pt>
                <c:pt idx="1515">
                  <c:v>2.6154465426477251E-2</c:v>
                </c:pt>
                <c:pt idx="1516">
                  <c:v>3.0480939099345343E-2</c:v>
                </c:pt>
                <c:pt idx="1517">
                  <c:v>2.8523976301043679E-2</c:v>
                </c:pt>
                <c:pt idx="1518">
                  <c:v>3.0933292513455505E-2</c:v>
                </c:pt>
                <c:pt idx="1519">
                  <c:v>2.3757613775752948E-2</c:v>
                </c:pt>
                <c:pt idx="1520">
                  <c:v>3.0559116870912027E-2</c:v>
                </c:pt>
                <c:pt idx="1521">
                  <c:v>2.581854530404042E-2</c:v>
                </c:pt>
                <c:pt idx="1522">
                  <c:v>2.5913113549801838E-2</c:v>
                </c:pt>
                <c:pt idx="1523">
                  <c:v>1.3169245617766494E-2</c:v>
                </c:pt>
                <c:pt idx="1524">
                  <c:v>2.736060828881106E-2</c:v>
                </c:pt>
                <c:pt idx="1525">
                  <c:v>3.0235524590402674E-2</c:v>
                </c:pt>
                <c:pt idx="1526">
                  <c:v>3.8310339200227347E-2</c:v>
                </c:pt>
                <c:pt idx="1527">
                  <c:v>2.8415418485424244E-2</c:v>
                </c:pt>
                <c:pt idx="1528">
                  <c:v>3.0456849080553908E-2</c:v>
                </c:pt>
                <c:pt idx="1529">
                  <c:v>3.181930719987211E-2</c:v>
                </c:pt>
                <c:pt idx="1530">
                  <c:v>3.455387324315301E-2</c:v>
                </c:pt>
                <c:pt idx="1531">
                  <c:v>4.2122635115559914E-2</c:v>
                </c:pt>
                <c:pt idx="1532">
                  <c:v>2.0853674562955293E-2</c:v>
                </c:pt>
                <c:pt idx="1533">
                  <c:v>3.296933265314704E-2</c:v>
                </c:pt>
                <c:pt idx="1534">
                  <c:v>4.6489142638303935E-2</c:v>
                </c:pt>
                <c:pt idx="1535">
                  <c:v>4.0898487060940743E-2</c:v>
                </c:pt>
                <c:pt idx="1536">
                  <c:v>3.5270920137683619E-2</c:v>
                </c:pt>
                <c:pt idx="1537">
                  <c:v>2.8983933057438224E-2</c:v>
                </c:pt>
                <c:pt idx="1538">
                  <c:v>8.3426247731037666E-3</c:v>
                </c:pt>
                <c:pt idx="1539">
                  <c:v>2.6222953990905153E-2</c:v>
                </c:pt>
                <c:pt idx="1540">
                  <c:v>3.0734685406033583E-2</c:v>
                </c:pt>
                <c:pt idx="1541">
                  <c:v>2.11761434119631E-2</c:v>
                </c:pt>
                <c:pt idx="1542">
                  <c:v>3.7128887991247451E-2</c:v>
                </c:pt>
                <c:pt idx="1543">
                  <c:v>2.3210996407564164E-2</c:v>
                </c:pt>
                <c:pt idx="1544">
                  <c:v>5.1214787196666049E-2</c:v>
                </c:pt>
                <c:pt idx="1545">
                  <c:v>5.47243896494638E-2</c:v>
                </c:pt>
                <c:pt idx="1546">
                  <c:v>2.8159292404385861E-2</c:v>
                </c:pt>
                <c:pt idx="1547">
                  <c:v>3.161769726462195E-2</c:v>
                </c:pt>
                <c:pt idx="1548">
                  <c:v>6.9178653157991002E-2</c:v>
                </c:pt>
                <c:pt idx="1549">
                  <c:v>3.8281038634184472E-2</c:v>
                </c:pt>
                <c:pt idx="1550">
                  <c:v>2.9377926541770804E-2</c:v>
                </c:pt>
                <c:pt idx="1551">
                  <c:v>5.5251253399903812E-2</c:v>
                </c:pt>
                <c:pt idx="1552">
                  <c:v>2.2509752097692227E-2</c:v>
                </c:pt>
                <c:pt idx="1553">
                  <c:v>2.9628931698368163E-3</c:v>
                </c:pt>
                <c:pt idx="1554">
                  <c:v>8.7743075434776677E-4</c:v>
                </c:pt>
                <c:pt idx="1555">
                  <c:v>1.2050351743679477E-3</c:v>
                </c:pt>
                <c:pt idx="1556">
                  <c:v>1.0253025673201287E-3</c:v>
                </c:pt>
                <c:pt idx="1557">
                  <c:v>1.3999583286598795E-3</c:v>
                </c:pt>
                <c:pt idx="1558">
                  <c:v>1.8186543634476707E-3</c:v>
                </c:pt>
                <c:pt idx="1559">
                  <c:v>1.9369634937431582E-3</c:v>
                </c:pt>
                <c:pt idx="1560">
                  <c:v>2.7362694976220459E-3</c:v>
                </c:pt>
                <c:pt idx="1561">
                  <c:v>2.2019950284929294E-3</c:v>
                </c:pt>
                <c:pt idx="1562">
                  <c:v>2.2517325291225186E-3</c:v>
                </c:pt>
                <c:pt idx="1563">
                  <c:v>2.4440835137702049E-3</c:v>
                </c:pt>
                <c:pt idx="1564">
                  <c:v>1.7195750418853455E-3</c:v>
                </c:pt>
                <c:pt idx="1565">
                  <c:v>1.7594413220556745E-3</c:v>
                </c:pt>
                <c:pt idx="1566">
                  <c:v>4.2720367510648066E-3</c:v>
                </c:pt>
                <c:pt idx="1567">
                  <c:v>7.738594286850968E-3</c:v>
                </c:pt>
                <c:pt idx="1568">
                  <c:v>1.0511794064510329E-2</c:v>
                </c:pt>
                <c:pt idx="1569">
                  <c:v>5.1961587053594854E-3</c:v>
                </c:pt>
                <c:pt idx="1570">
                  <c:v>4.1727456848722911E-3</c:v>
                </c:pt>
                <c:pt idx="1571">
                  <c:v>7.2039270488526265E-3</c:v>
                </c:pt>
                <c:pt idx="1572">
                  <c:v>7.2438403536662687E-3</c:v>
                </c:pt>
                <c:pt idx="1573">
                  <c:v>7.991145174274808E-3</c:v>
                </c:pt>
                <c:pt idx="1574">
                  <c:v>6.7335013964316699E-3</c:v>
                </c:pt>
                <c:pt idx="1575">
                  <c:v>6.5383307567925654E-3</c:v>
                </c:pt>
                <c:pt idx="1576">
                  <c:v>3.2128184533454758E-3</c:v>
                </c:pt>
                <c:pt idx="1577">
                  <c:v>4.0833110444955132E-3</c:v>
                </c:pt>
                <c:pt idx="1578">
                  <c:v>5.2677175289879688E-3</c:v>
                </c:pt>
                <c:pt idx="1579">
                  <c:v>8.1724587188765352E-3</c:v>
                </c:pt>
                <c:pt idx="1580">
                  <c:v>4.2247499300655661E-3</c:v>
                </c:pt>
                <c:pt idx="1581">
                  <c:v>3.9618282103421098E-3</c:v>
                </c:pt>
                <c:pt idx="1582">
                  <c:v>6.3289328732794191E-3</c:v>
                </c:pt>
                <c:pt idx="1583">
                  <c:v>1.0388888278105664E-2</c:v>
                </c:pt>
                <c:pt idx="1584">
                  <c:v>1.1960604513283336E-2</c:v>
                </c:pt>
                <c:pt idx="1585">
                  <c:v>8.7825896229257756E-3</c:v>
                </c:pt>
                <c:pt idx="1586">
                  <c:v>6.9241611698652511E-3</c:v>
                </c:pt>
                <c:pt idx="1587">
                  <c:v>1.0466706644876133E-2</c:v>
                </c:pt>
                <c:pt idx="1588">
                  <c:v>4.423484507075635E-3</c:v>
                </c:pt>
                <c:pt idx="1589">
                  <c:v>4.1686781494385339E-3</c:v>
                </c:pt>
                <c:pt idx="1590">
                  <c:v>7.8045769369732652E-3</c:v>
                </c:pt>
                <c:pt idx="1591">
                  <c:v>1.0207744554261992E-2</c:v>
                </c:pt>
                <c:pt idx="1592">
                  <c:v>4.8637735950791215E-3</c:v>
                </c:pt>
                <c:pt idx="1593">
                  <c:v>8.4592628446475103E-3</c:v>
                </c:pt>
                <c:pt idx="1594">
                  <c:v>7.4695025031931619E-3</c:v>
                </c:pt>
                <c:pt idx="1595">
                  <c:v>8.670048567904454E-3</c:v>
                </c:pt>
                <c:pt idx="1596">
                  <c:v>1.0079689136630762E-2</c:v>
                </c:pt>
                <c:pt idx="1597">
                  <c:v>6.0029653115223911E-3</c:v>
                </c:pt>
                <c:pt idx="1598">
                  <c:v>2.2787715488229309E-3</c:v>
                </c:pt>
                <c:pt idx="1599">
                  <c:v>4.2618228975071244E-3</c:v>
                </c:pt>
                <c:pt idx="1600">
                  <c:v>3.1064856493327338E-3</c:v>
                </c:pt>
                <c:pt idx="1601">
                  <c:v>1.7842983831156136E-3</c:v>
                </c:pt>
                <c:pt idx="1602">
                  <c:v>2.7682669358795715E-3</c:v>
                </c:pt>
                <c:pt idx="1603">
                  <c:v>2.2433859681049852E-3</c:v>
                </c:pt>
                <c:pt idx="1604">
                  <c:v>3.2647902996076569E-3</c:v>
                </c:pt>
                <c:pt idx="1605">
                  <c:v>3.0346452510898385E-3</c:v>
                </c:pt>
                <c:pt idx="1606">
                  <c:v>3.3567989975632705E-3</c:v>
                </c:pt>
                <c:pt idx="1607">
                  <c:v>3.9642431046733144E-3</c:v>
                </c:pt>
                <c:pt idx="1608">
                  <c:v>3.4174998338422202E-3</c:v>
                </c:pt>
                <c:pt idx="1609">
                  <c:v>3.3557458701749632E-3</c:v>
                </c:pt>
                <c:pt idx="1610">
                  <c:v>1.3495549874705235E-3</c:v>
                </c:pt>
                <c:pt idx="1611">
                  <c:v>1.8647529434207314E-3</c:v>
                </c:pt>
                <c:pt idx="1612">
                  <c:v>3.1456557378564966E-3</c:v>
                </c:pt>
                <c:pt idx="1613">
                  <c:v>2.2754276974778871E-3</c:v>
                </c:pt>
                <c:pt idx="1614">
                  <c:v>3.6060757409431409E-3</c:v>
                </c:pt>
                <c:pt idx="1615">
                  <c:v>3.9009254247691998E-3</c:v>
                </c:pt>
                <c:pt idx="1616">
                  <c:v>4.029021324962888E-3</c:v>
                </c:pt>
                <c:pt idx="1617">
                  <c:v>2.8614294682815606E-3</c:v>
                </c:pt>
                <c:pt idx="1618">
                  <c:v>4.191710634762872E-3</c:v>
                </c:pt>
                <c:pt idx="1619">
                  <c:v>3.5135245912422497E-3</c:v>
                </c:pt>
                <c:pt idx="1620">
                  <c:v>3.7226940424758348E-3</c:v>
                </c:pt>
                <c:pt idx="1621">
                  <c:v>4.6706859086003893E-3</c:v>
                </c:pt>
                <c:pt idx="1622">
                  <c:v>4.1114538272681456E-3</c:v>
                </c:pt>
                <c:pt idx="1623">
                  <c:v>5.1847966164119711E-3</c:v>
                </c:pt>
                <c:pt idx="1624">
                  <c:v>6.3578660605647418E-3</c:v>
                </c:pt>
                <c:pt idx="1625">
                  <c:v>3.1717243855038982E-3</c:v>
                </c:pt>
                <c:pt idx="1626">
                  <c:v>4.5177321687302555E-3</c:v>
                </c:pt>
                <c:pt idx="1627">
                  <c:v>7.4091839638520474E-3</c:v>
                </c:pt>
                <c:pt idx="1628">
                  <c:v>8.7188198929836081E-3</c:v>
                </c:pt>
                <c:pt idx="1629">
                  <c:v>1.018886279097375E-2</c:v>
                </c:pt>
                <c:pt idx="1630">
                  <c:v>5.8461340223948466E-3</c:v>
                </c:pt>
                <c:pt idx="1631">
                  <c:v>3.1274968281695772E-3</c:v>
                </c:pt>
                <c:pt idx="1632">
                  <c:v>6.9177682090598783E-3</c:v>
                </c:pt>
                <c:pt idx="1633">
                  <c:v>1.6056756390718636E-2</c:v>
                </c:pt>
                <c:pt idx="1634">
                  <c:v>3.7786644550971251E-3</c:v>
                </c:pt>
                <c:pt idx="1635">
                  <c:v>1.2019303095782355E-2</c:v>
                </c:pt>
                <c:pt idx="1636">
                  <c:v>1.1033569863835739E-2</c:v>
                </c:pt>
                <c:pt idx="1637">
                  <c:v>3.3519280285560834E-3</c:v>
                </c:pt>
                <c:pt idx="1638">
                  <c:v>4.5692715036445963E-3</c:v>
                </c:pt>
                <c:pt idx="1639">
                  <c:v>5.3661753827811713E-3</c:v>
                </c:pt>
                <c:pt idx="1640">
                  <c:v>4.5129111754980402E-3</c:v>
                </c:pt>
                <c:pt idx="1641">
                  <c:v>1.398336024542925E-2</c:v>
                </c:pt>
                <c:pt idx="1642">
                  <c:v>1.1249553699021385E-2</c:v>
                </c:pt>
                <c:pt idx="1643">
                  <c:v>2.8778250546582364E-3</c:v>
                </c:pt>
                <c:pt idx="1644">
                  <c:v>5.7945116168524533E-3</c:v>
                </c:pt>
                <c:pt idx="1645">
                  <c:v>1.214008889963083E-2</c:v>
                </c:pt>
                <c:pt idx="1646">
                  <c:v>9.5640796055149434E-3</c:v>
                </c:pt>
                <c:pt idx="1647">
                  <c:v>5.149229336274385E-3</c:v>
                </c:pt>
                <c:pt idx="1648">
                  <c:v>3.4042340804178619E-3</c:v>
                </c:pt>
                <c:pt idx="1649">
                  <c:v>2.7479429191060783E-3</c:v>
                </c:pt>
                <c:pt idx="1650">
                  <c:v>3.312935650989978E-3</c:v>
                </c:pt>
                <c:pt idx="1651">
                  <c:v>5.4018638501814398E-3</c:v>
                </c:pt>
                <c:pt idx="1652">
                  <c:v>6.3918185723304648E-3</c:v>
                </c:pt>
                <c:pt idx="1653">
                  <c:v>3.3472109119998855E-3</c:v>
                </c:pt>
                <c:pt idx="1654">
                  <c:v>7.7436843429814382E-3</c:v>
                </c:pt>
                <c:pt idx="1655">
                  <c:v>5.1419442713348867E-3</c:v>
                </c:pt>
                <c:pt idx="1656">
                  <c:v>7.9019650829585501E-3</c:v>
                </c:pt>
                <c:pt idx="1657">
                  <c:v>1.0763546965614825E-2</c:v>
                </c:pt>
                <c:pt idx="1658">
                  <c:v>3.5778907518456762E-3</c:v>
                </c:pt>
                <c:pt idx="1659">
                  <c:v>4.2386494727258929E-3</c:v>
                </c:pt>
                <c:pt idx="1660">
                  <c:v>6.2164610263404424E-3</c:v>
                </c:pt>
                <c:pt idx="1661">
                  <c:v>4.4034931881408975E-3</c:v>
                </c:pt>
                <c:pt idx="1662">
                  <c:v>1.2528424375273919E-2</c:v>
                </c:pt>
                <c:pt idx="1663">
                  <c:v>3.106908096455752E-3</c:v>
                </c:pt>
                <c:pt idx="1664">
                  <c:v>4.4637473397505772E-3</c:v>
                </c:pt>
                <c:pt idx="1665">
                  <c:v>6.7281542737812373E-3</c:v>
                </c:pt>
                <c:pt idx="1666">
                  <c:v>2.0624895061049805E-2</c:v>
                </c:pt>
                <c:pt idx="1667">
                  <c:v>5.4677008207312484E-3</c:v>
                </c:pt>
                <c:pt idx="1668">
                  <c:v>6.7478406202649477E-3</c:v>
                </c:pt>
                <c:pt idx="1669">
                  <c:v>1.0193590219615127E-2</c:v>
                </c:pt>
                <c:pt idx="1670">
                  <c:v>5.1492021072670462E-3</c:v>
                </c:pt>
                <c:pt idx="1671">
                  <c:v>4.5625570120129211E-3</c:v>
                </c:pt>
                <c:pt idx="1672">
                  <c:v>6.1617678532964893E-3</c:v>
                </c:pt>
                <c:pt idx="1673">
                  <c:v>1.0167694934878332E-2</c:v>
                </c:pt>
                <c:pt idx="1674">
                  <c:v>1.1503438888660593E-2</c:v>
                </c:pt>
                <c:pt idx="1675">
                  <c:v>5.4551692377957485E-3</c:v>
                </c:pt>
                <c:pt idx="1676">
                  <c:v>6.9733044582242221E-3</c:v>
                </c:pt>
                <c:pt idx="1677">
                  <c:v>1.1389814045538536E-2</c:v>
                </c:pt>
                <c:pt idx="1678">
                  <c:v>3.3124241786714687E-3</c:v>
                </c:pt>
                <c:pt idx="1679">
                  <c:v>4.4206216286353005E-3</c:v>
                </c:pt>
                <c:pt idx="1680">
                  <c:v>4.4288008188866452E-3</c:v>
                </c:pt>
                <c:pt idx="1681">
                  <c:v>7.7693452194704873E-3</c:v>
                </c:pt>
                <c:pt idx="1682">
                  <c:v>4.4236594952950887E-3</c:v>
                </c:pt>
                <c:pt idx="1683">
                  <c:v>6.517678489362814E-3</c:v>
                </c:pt>
                <c:pt idx="1684">
                  <c:v>7.9350026513674496E-3</c:v>
                </c:pt>
                <c:pt idx="1685">
                  <c:v>2.2946047863608584E-3</c:v>
                </c:pt>
                <c:pt idx="1686">
                  <c:v>1.1311762995426251E-2</c:v>
                </c:pt>
                <c:pt idx="1687">
                  <c:v>9.2869503397306208E-3</c:v>
                </c:pt>
                <c:pt idx="1688">
                  <c:v>1.0392986757653913E-2</c:v>
                </c:pt>
                <c:pt idx="1689">
                  <c:v>6.6411139670474462E-3</c:v>
                </c:pt>
                <c:pt idx="1690">
                  <c:v>2.1971083960292048E-3</c:v>
                </c:pt>
                <c:pt idx="1691">
                  <c:v>5.0213952675542805E-3</c:v>
                </c:pt>
                <c:pt idx="1692">
                  <c:v>6.9270784343133341E-3</c:v>
                </c:pt>
                <c:pt idx="1693">
                  <c:v>4.8432122819752794E-3</c:v>
                </c:pt>
                <c:pt idx="1694">
                  <c:v>5.8002700128634219E-3</c:v>
                </c:pt>
                <c:pt idx="1695">
                  <c:v>7.5882061289968368E-3</c:v>
                </c:pt>
                <c:pt idx="1696">
                  <c:v>6.5175487048704083E-3</c:v>
                </c:pt>
                <c:pt idx="1697">
                  <c:v>8.5083480439330731E-3</c:v>
                </c:pt>
                <c:pt idx="1698">
                  <c:v>1.1091940216152195E-2</c:v>
                </c:pt>
                <c:pt idx="1699">
                  <c:v>7.6010256268145976E-3</c:v>
                </c:pt>
                <c:pt idx="1700">
                  <c:v>8.9419871766531697E-3</c:v>
                </c:pt>
                <c:pt idx="1701">
                  <c:v>3.3697306156491454E-3</c:v>
                </c:pt>
                <c:pt idx="1702">
                  <c:v>7.1170161312838955E-3</c:v>
                </c:pt>
                <c:pt idx="1703">
                  <c:v>1.7317089757579628E-2</c:v>
                </c:pt>
                <c:pt idx="1704">
                  <c:v>9.189908551332478E-3</c:v>
                </c:pt>
                <c:pt idx="1705">
                  <c:v>2.65027134585228E-3</c:v>
                </c:pt>
                <c:pt idx="1706">
                  <c:v>3.5464553700448767E-3</c:v>
                </c:pt>
                <c:pt idx="1707">
                  <c:v>7.5470293567479405E-3</c:v>
                </c:pt>
                <c:pt idx="1708">
                  <c:v>2.7595430399856933E-3</c:v>
                </c:pt>
                <c:pt idx="1709">
                  <c:v>4.1245254870536808E-3</c:v>
                </c:pt>
                <c:pt idx="1710">
                  <c:v>5.9742428838028012E-3</c:v>
                </c:pt>
                <c:pt idx="1711">
                  <c:v>5.3543781104237551E-3</c:v>
                </c:pt>
                <c:pt idx="1712">
                  <c:v>7.0564546800130573E-3</c:v>
                </c:pt>
                <c:pt idx="1713">
                  <c:v>8.5718439483360252E-3</c:v>
                </c:pt>
                <c:pt idx="1714">
                  <c:v>1.4582907896288095E-2</c:v>
                </c:pt>
                <c:pt idx="1715">
                  <c:v>2.3835748542354171E-3</c:v>
                </c:pt>
                <c:pt idx="1716">
                  <c:v>6.71326140063428E-3</c:v>
                </c:pt>
                <c:pt idx="1717">
                  <c:v>1.4698452601918861E-3</c:v>
                </c:pt>
                <c:pt idx="1718">
                  <c:v>1.4732625790683761E-2</c:v>
                </c:pt>
                <c:pt idx="1719">
                  <c:v>3.2130741372404792E-3</c:v>
                </c:pt>
                <c:pt idx="1720">
                  <c:v>8.9308384578740494E-3</c:v>
                </c:pt>
                <c:pt idx="1721">
                  <c:v>7.8450861618824027E-3</c:v>
                </c:pt>
                <c:pt idx="1722">
                  <c:v>1.1608782951563654E-3</c:v>
                </c:pt>
                <c:pt idx="1723">
                  <c:v>7.231867069278696E-3</c:v>
                </c:pt>
                <c:pt idx="1724">
                  <c:v>4.1318001762887082E-3</c:v>
                </c:pt>
                <c:pt idx="1725">
                  <c:v>5.4328855353504412E-3</c:v>
                </c:pt>
                <c:pt idx="1726">
                  <c:v>6.1518701362045505E-3</c:v>
                </c:pt>
                <c:pt idx="1727">
                  <c:v>3.4950725703375702E-3</c:v>
                </c:pt>
                <c:pt idx="1728">
                  <c:v>5.1471483661859174E-3</c:v>
                </c:pt>
                <c:pt idx="1729">
                  <c:v>5.7904673707258325E-3</c:v>
                </c:pt>
                <c:pt idx="1730">
                  <c:v>9.9341917263387446E-3</c:v>
                </c:pt>
                <c:pt idx="1731">
                  <c:v>7.7617794609336418E-3</c:v>
                </c:pt>
                <c:pt idx="1732">
                  <c:v>1.940943933318958E-3</c:v>
                </c:pt>
                <c:pt idx="1733">
                  <c:v>1.4881220135396065E-2</c:v>
                </c:pt>
                <c:pt idx="1734">
                  <c:v>4.5958261145811474E-3</c:v>
                </c:pt>
                <c:pt idx="1735">
                  <c:v>7.2141684323976515E-3</c:v>
                </c:pt>
                <c:pt idx="1736">
                  <c:v>4.6730260230771576E-3</c:v>
                </c:pt>
                <c:pt idx="1737">
                  <c:v>5.3929633011911803E-3</c:v>
                </c:pt>
                <c:pt idx="1738">
                  <c:v>9.456960450838681E-3</c:v>
                </c:pt>
                <c:pt idx="1739">
                  <c:v>6.0165077657529523E-3</c:v>
                </c:pt>
                <c:pt idx="1740">
                  <c:v>8.2652965589606817E-3</c:v>
                </c:pt>
                <c:pt idx="1741">
                  <c:v>2.0152873396778494E-3</c:v>
                </c:pt>
                <c:pt idx="1742">
                  <c:v>4.940009996248179E-3</c:v>
                </c:pt>
                <c:pt idx="1743">
                  <c:v>1.2365553206612772E-2</c:v>
                </c:pt>
                <c:pt idx="1744">
                  <c:v>1.0228252397750996E-2</c:v>
                </c:pt>
                <c:pt idx="1745">
                  <c:v>1.8902306737393763E-3</c:v>
                </c:pt>
                <c:pt idx="1746">
                  <c:v>4.3369483517081576E-3</c:v>
                </c:pt>
                <c:pt idx="1747">
                  <c:v>4.4680893675993387E-3</c:v>
                </c:pt>
                <c:pt idx="1748">
                  <c:v>4.3090951377650639E-3</c:v>
                </c:pt>
                <c:pt idx="1749">
                  <c:v>3.0258189859813096E-3</c:v>
                </c:pt>
                <c:pt idx="1750">
                  <c:v>6.3866849502278184E-3</c:v>
                </c:pt>
                <c:pt idx="1751">
                  <c:v>8.5550107735792112E-3</c:v>
                </c:pt>
                <c:pt idx="1752">
                  <c:v>6.6918990698886785E-3</c:v>
                </c:pt>
                <c:pt idx="1753">
                  <c:v>1.5809361992634077E-2</c:v>
                </c:pt>
                <c:pt idx="1754">
                  <c:v>8.1126232238418229E-3</c:v>
                </c:pt>
                <c:pt idx="1755">
                  <c:v>1.9024599705540991E-3</c:v>
                </c:pt>
                <c:pt idx="1756">
                  <c:v>1.172770975455064E-2</c:v>
                </c:pt>
                <c:pt idx="1757">
                  <c:v>6.3090557970761508E-3</c:v>
                </c:pt>
                <c:pt idx="1758">
                  <c:v>4.3753509332762992E-3</c:v>
                </c:pt>
                <c:pt idx="1759">
                  <c:v>5.2651259515362611E-3</c:v>
                </c:pt>
                <c:pt idx="1760">
                  <c:v>3.3234073654910142E-3</c:v>
                </c:pt>
                <c:pt idx="1761">
                  <c:v>5.0445864794053464E-3</c:v>
                </c:pt>
                <c:pt idx="1762">
                  <c:v>9.816560543829846E-3</c:v>
                </c:pt>
                <c:pt idx="1763">
                  <c:v>3.6071390371578871E-3</c:v>
                </c:pt>
                <c:pt idx="1764">
                  <c:v>7.8399300504962584E-3</c:v>
                </c:pt>
                <c:pt idx="1765">
                  <c:v>1.3990475827326836E-3</c:v>
                </c:pt>
                <c:pt idx="1766">
                  <c:v>1.0953980732432663E-3</c:v>
                </c:pt>
                <c:pt idx="1767">
                  <c:v>1.1515755386661292E-3</c:v>
                </c:pt>
                <c:pt idx="1768">
                  <c:v>9.4911168218930623E-4</c:v>
                </c:pt>
                <c:pt idx="1769">
                  <c:v>1.4163593718984097E-3</c:v>
                </c:pt>
                <c:pt idx="1770">
                  <c:v>1.1835908882661254E-3</c:v>
                </c:pt>
                <c:pt idx="1771">
                  <c:v>1.083762305216813E-3</c:v>
                </c:pt>
                <c:pt idx="1772">
                  <c:v>1.1793172880642775E-3</c:v>
                </c:pt>
                <c:pt idx="1773">
                  <c:v>1.8896413453338293E-3</c:v>
                </c:pt>
                <c:pt idx="1774">
                  <c:v>8.9981205204528133E-4</c:v>
                </c:pt>
                <c:pt idx="1775">
                  <c:v>1.9201155143402243E-3</c:v>
                </c:pt>
                <c:pt idx="1776">
                  <c:v>1.2174874777427346E-3</c:v>
                </c:pt>
                <c:pt idx="1777">
                  <c:v>2.2853546557940136E-3</c:v>
                </c:pt>
                <c:pt idx="1778">
                  <c:v>2.2117181104488923E-3</c:v>
                </c:pt>
                <c:pt idx="1779">
                  <c:v>2.3295292599628909E-3</c:v>
                </c:pt>
                <c:pt idx="1780">
                  <c:v>1.58597747918318E-3</c:v>
                </c:pt>
                <c:pt idx="1781">
                  <c:v>2.0457191717570492E-3</c:v>
                </c:pt>
                <c:pt idx="1782">
                  <c:v>1.322031093497293E-3</c:v>
                </c:pt>
                <c:pt idx="1783">
                  <c:v>2.2861944795797709E-3</c:v>
                </c:pt>
                <c:pt idx="1784">
                  <c:v>2.0584181173384777E-3</c:v>
                </c:pt>
                <c:pt idx="1785">
                  <c:v>4.4061914607304688E-3</c:v>
                </c:pt>
                <c:pt idx="1786">
                  <c:v>3.6717479482394023E-3</c:v>
                </c:pt>
                <c:pt idx="1787">
                  <c:v>4.3784560424832151E-3</c:v>
                </c:pt>
                <c:pt idx="1788">
                  <c:v>4.6598691826590195E-3</c:v>
                </c:pt>
                <c:pt idx="1789">
                  <c:v>4.5714659636639779E-3</c:v>
                </c:pt>
                <c:pt idx="1790">
                  <c:v>2.9326955971815507E-3</c:v>
                </c:pt>
                <c:pt idx="1791">
                  <c:v>3.1367758415412617E-3</c:v>
                </c:pt>
                <c:pt idx="1792">
                  <c:v>2.0170222881018638E-3</c:v>
                </c:pt>
                <c:pt idx="1793">
                  <c:v>1.5652047335723859E-3</c:v>
                </c:pt>
                <c:pt idx="1794">
                  <c:v>7.4915663857710937E-3</c:v>
                </c:pt>
                <c:pt idx="1795">
                  <c:v>4.8661300518756849E-3</c:v>
                </c:pt>
                <c:pt idx="1796">
                  <c:v>4.1994453607266911E-3</c:v>
                </c:pt>
                <c:pt idx="1797">
                  <c:v>9.472276914286289E-3</c:v>
                </c:pt>
                <c:pt idx="1798">
                  <c:v>5.5683782342196356E-3</c:v>
                </c:pt>
                <c:pt idx="1799">
                  <c:v>7.6814399348684656E-3</c:v>
                </c:pt>
                <c:pt idx="1800">
                  <c:v>5.3833518098750392E-3</c:v>
                </c:pt>
                <c:pt idx="1801">
                  <c:v>9.0405112650756552E-3</c:v>
                </c:pt>
                <c:pt idx="1802">
                  <c:v>3.5021443155108995E-3</c:v>
                </c:pt>
                <c:pt idx="1803">
                  <c:v>2.5777668386804159E-3</c:v>
                </c:pt>
                <c:pt idx="1804">
                  <c:v>2.0811179537004389E-3</c:v>
                </c:pt>
                <c:pt idx="1805">
                  <c:v>3.9231341628322321E-3</c:v>
                </c:pt>
                <c:pt idx="1806">
                  <c:v>3.1523171503872517E-3</c:v>
                </c:pt>
                <c:pt idx="1807">
                  <c:v>1.2801134105927317E-3</c:v>
                </c:pt>
                <c:pt idx="1808">
                  <c:v>5.8658513185678995E-3</c:v>
                </c:pt>
                <c:pt idx="1809">
                  <c:v>3.4266958114042363E-3</c:v>
                </c:pt>
                <c:pt idx="1810">
                  <c:v>4.5856480499064361E-3</c:v>
                </c:pt>
                <c:pt idx="1811">
                  <c:v>4.6732472585403195E-3</c:v>
                </c:pt>
                <c:pt idx="1812">
                  <c:v>2.6598111614235978E-3</c:v>
                </c:pt>
                <c:pt idx="1813">
                  <c:v>2.6043100611717555E-3</c:v>
                </c:pt>
                <c:pt idx="1814">
                  <c:v>1.1556141728371353E-2</c:v>
                </c:pt>
                <c:pt idx="1815">
                  <c:v>1.0962671538516012E-2</c:v>
                </c:pt>
                <c:pt idx="1816">
                  <c:v>1.6323857734979366E-2</c:v>
                </c:pt>
                <c:pt idx="1817">
                  <c:v>1.7764966040584886E-2</c:v>
                </c:pt>
                <c:pt idx="1818">
                  <c:v>9.259962960025821E-3</c:v>
                </c:pt>
                <c:pt idx="1819">
                  <c:v>1.7098828968085025E-2</c:v>
                </c:pt>
                <c:pt idx="1820">
                  <c:v>1.6493575922868278E-2</c:v>
                </c:pt>
                <c:pt idx="1821">
                  <c:v>2.3715140912009436E-2</c:v>
                </c:pt>
                <c:pt idx="1822">
                  <c:v>2.5538558002758768E-2</c:v>
                </c:pt>
                <c:pt idx="1823">
                  <c:v>2.3265684657964938E-2</c:v>
                </c:pt>
                <c:pt idx="1824">
                  <c:v>1.7169743663572937E-2</c:v>
                </c:pt>
                <c:pt idx="1825">
                  <c:v>1.7011266986407234E-2</c:v>
                </c:pt>
                <c:pt idx="1826">
                  <c:v>9.1651169078640939E-3</c:v>
                </c:pt>
                <c:pt idx="1827">
                  <c:v>2.26615356794732E-2</c:v>
                </c:pt>
                <c:pt idx="1828">
                  <c:v>1.7094547476125793E-2</c:v>
                </c:pt>
                <c:pt idx="1829">
                  <c:v>1.7311312498033655E-2</c:v>
                </c:pt>
                <c:pt idx="1830">
                  <c:v>1.3663563429515205E-2</c:v>
                </c:pt>
                <c:pt idx="1831">
                  <c:v>1.6637462316800668E-2</c:v>
                </c:pt>
                <c:pt idx="1832">
                  <c:v>1.6104493992139386E-2</c:v>
                </c:pt>
                <c:pt idx="1833">
                  <c:v>2.8209476666836333E-2</c:v>
                </c:pt>
                <c:pt idx="1834">
                  <c:v>1.5404596959490788E-2</c:v>
                </c:pt>
                <c:pt idx="1835">
                  <c:v>2.159007314955674E-2</c:v>
                </c:pt>
                <c:pt idx="1836">
                  <c:v>1.6545862951865133E-2</c:v>
                </c:pt>
                <c:pt idx="1837">
                  <c:v>2.2343327906619737E-2</c:v>
                </c:pt>
                <c:pt idx="1838">
                  <c:v>6.1288202711983876E-3</c:v>
                </c:pt>
                <c:pt idx="1839">
                  <c:v>9.3951626692199246E-3</c:v>
                </c:pt>
                <c:pt idx="1840">
                  <c:v>9.6601826047376747E-3</c:v>
                </c:pt>
                <c:pt idx="1841">
                  <c:v>1.3733089993552508E-2</c:v>
                </c:pt>
                <c:pt idx="1842">
                  <c:v>1.4108965880852874E-2</c:v>
                </c:pt>
                <c:pt idx="1843">
                  <c:v>1.4356181956227126E-2</c:v>
                </c:pt>
                <c:pt idx="1844">
                  <c:v>1.488991076246585E-2</c:v>
                </c:pt>
                <c:pt idx="1845">
                  <c:v>1.2684905562664042E-2</c:v>
                </c:pt>
                <c:pt idx="1846">
                  <c:v>7.6502960134250076E-3</c:v>
                </c:pt>
                <c:pt idx="1847">
                  <c:v>1.4054734915520792E-2</c:v>
                </c:pt>
                <c:pt idx="1848">
                  <c:v>1.6492695375731694E-2</c:v>
                </c:pt>
                <c:pt idx="1849">
                  <c:v>1.1826456265208455E-2</c:v>
                </c:pt>
                <c:pt idx="1850">
                  <c:v>1.6796397202413906E-2</c:v>
                </c:pt>
                <c:pt idx="1851">
                  <c:v>1.6949652500537721E-2</c:v>
                </c:pt>
                <c:pt idx="1852">
                  <c:v>1.7350707234105832E-2</c:v>
                </c:pt>
                <c:pt idx="1853">
                  <c:v>1.5765180255904974E-2</c:v>
                </c:pt>
                <c:pt idx="1854">
                  <c:v>1.9506767548131479E-2</c:v>
                </c:pt>
                <c:pt idx="1855">
                  <c:v>2.7104059318771211E-2</c:v>
                </c:pt>
                <c:pt idx="1856">
                  <c:v>2.6796082351990019E-2</c:v>
                </c:pt>
                <c:pt idx="1857">
                  <c:v>2.2703131175732617E-2</c:v>
                </c:pt>
                <c:pt idx="1858">
                  <c:v>1.7628077963747234E-2</c:v>
                </c:pt>
                <c:pt idx="1859">
                  <c:v>1.4804077756531397E-2</c:v>
                </c:pt>
                <c:pt idx="1860">
                  <c:v>1.0979920634682488E-2</c:v>
                </c:pt>
                <c:pt idx="1861">
                  <c:v>1.3616140361441995E-2</c:v>
                </c:pt>
                <c:pt idx="1862">
                  <c:v>9.8995893099675276E-3</c:v>
                </c:pt>
                <c:pt idx="1863">
                  <c:v>7.8912464220629412E-3</c:v>
                </c:pt>
                <c:pt idx="1864">
                  <c:v>8.9109442239315387E-3</c:v>
                </c:pt>
                <c:pt idx="1865">
                  <c:v>1.2574708374982268E-2</c:v>
                </c:pt>
                <c:pt idx="1866">
                  <c:v>9.637562430212486E-3</c:v>
                </c:pt>
                <c:pt idx="1867">
                  <c:v>7.3470604275401377E-3</c:v>
                </c:pt>
                <c:pt idx="1868">
                  <c:v>2.0636920754852806E-3</c:v>
                </c:pt>
                <c:pt idx="1869">
                  <c:v>4.918309824951326E-3</c:v>
                </c:pt>
                <c:pt idx="1870">
                  <c:v>1.2596411798043595E-2</c:v>
                </c:pt>
                <c:pt idx="1871">
                  <c:v>1.7028091650948381E-2</c:v>
                </c:pt>
                <c:pt idx="1872">
                  <c:v>1.4231112491360559E-2</c:v>
                </c:pt>
                <c:pt idx="1873">
                  <c:v>2.2314878515960333E-2</c:v>
                </c:pt>
                <c:pt idx="1874">
                  <c:v>1.7903204457068993E-2</c:v>
                </c:pt>
                <c:pt idx="1875">
                  <c:v>1.2899572642848984E-2</c:v>
                </c:pt>
                <c:pt idx="1876">
                  <c:v>1.4467511210510322E-2</c:v>
                </c:pt>
                <c:pt idx="1877">
                  <c:v>1.6607164325519251E-2</c:v>
                </c:pt>
                <c:pt idx="1878">
                  <c:v>1.5841054781095321E-2</c:v>
                </c:pt>
                <c:pt idx="1879">
                  <c:v>1.9150392443986305E-2</c:v>
                </c:pt>
                <c:pt idx="1880">
                  <c:v>1.8215046304457073E-2</c:v>
                </c:pt>
                <c:pt idx="1881">
                  <c:v>2.1382672244208464E-2</c:v>
                </c:pt>
                <c:pt idx="1882">
                  <c:v>1.5836119545740046E-2</c:v>
                </c:pt>
                <c:pt idx="1883">
                  <c:v>1.8764320223421591E-2</c:v>
                </c:pt>
                <c:pt idx="1884">
                  <c:v>1.6890737265667564E-2</c:v>
                </c:pt>
                <c:pt idx="1885">
                  <c:v>2.1983398739515502E-2</c:v>
                </c:pt>
                <c:pt idx="1886">
                  <c:v>2.6468493383706361E-2</c:v>
                </c:pt>
                <c:pt idx="1887">
                  <c:v>1.9909700654285694E-2</c:v>
                </c:pt>
                <c:pt idx="1888">
                  <c:v>2.6955139028632336E-2</c:v>
                </c:pt>
                <c:pt idx="1889">
                  <c:v>2.4415916892741436E-2</c:v>
                </c:pt>
                <c:pt idx="1890">
                  <c:v>2.0616125349864258E-2</c:v>
                </c:pt>
                <c:pt idx="1891">
                  <c:v>2.1484257586331389E-2</c:v>
                </c:pt>
                <c:pt idx="1892">
                  <c:v>1.8861622383258756E-2</c:v>
                </c:pt>
                <c:pt idx="1893">
                  <c:v>2.5734635278406463E-2</c:v>
                </c:pt>
                <c:pt idx="1894">
                  <c:v>2.0878763655402349E-2</c:v>
                </c:pt>
                <c:pt idx="1895">
                  <c:v>1.2655540664503608E-2</c:v>
                </c:pt>
                <c:pt idx="1896">
                  <c:v>1.7055029366660566E-2</c:v>
                </c:pt>
                <c:pt idx="1897">
                  <c:v>1.191764979753264E-2</c:v>
                </c:pt>
                <c:pt idx="1898">
                  <c:v>2.2316931460499671E-2</c:v>
                </c:pt>
                <c:pt idx="1899">
                  <c:v>2.5841276664477428E-2</c:v>
                </c:pt>
                <c:pt idx="1900">
                  <c:v>2.6097455901749261E-2</c:v>
                </c:pt>
                <c:pt idx="1901">
                  <c:v>2.6194438423654525E-2</c:v>
                </c:pt>
                <c:pt idx="1902">
                  <c:v>2.9308229688828798E-2</c:v>
                </c:pt>
                <c:pt idx="1903">
                  <c:v>3.3207338005399094E-2</c:v>
                </c:pt>
                <c:pt idx="1904">
                  <c:v>3.7182415951931162E-2</c:v>
                </c:pt>
                <c:pt idx="1905">
                  <c:v>3.1313698807664873E-2</c:v>
                </c:pt>
                <c:pt idx="1906">
                  <c:v>1.4700408901860062E-2</c:v>
                </c:pt>
                <c:pt idx="1907">
                  <c:v>1.8979892713348143E-2</c:v>
                </c:pt>
                <c:pt idx="1908">
                  <c:v>1.9202870200090427E-2</c:v>
                </c:pt>
                <c:pt idx="1909">
                  <c:v>1.5976560838927234E-2</c:v>
                </c:pt>
                <c:pt idx="1910">
                  <c:v>2.130259790298231E-2</c:v>
                </c:pt>
                <c:pt idx="1911">
                  <c:v>1.9807237267599323E-2</c:v>
                </c:pt>
                <c:pt idx="1912">
                  <c:v>2.1471882837971197E-2</c:v>
                </c:pt>
                <c:pt idx="1913">
                  <c:v>1.9901751693038896E-2</c:v>
                </c:pt>
                <c:pt idx="1914">
                  <c:v>1.941099127162348E-2</c:v>
                </c:pt>
                <c:pt idx="1915">
                  <c:v>2.4115731683579136E-2</c:v>
                </c:pt>
                <c:pt idx="1916">
                  <c:v>1.71907031579944E-2</c:v>
                </c:pt>
                <c:pt idx="1917">
                  <c:v>2.2100031016838141E-2</c:v>
                </c:pt>
                <c:pt idx="1918">
                  <c:v>1.8590664525704806E-2</c:v>
                </c:pt>
                <c:pt idx="1919">
                  <c:v>1.5648225319327701E-2</c:v>
                </c:pt>
                <c:pt idx="1920">
                  <c:v>2.3516709919683899E-2</c:v>
                </c:pt>
                <c:pt idx="1921">
                  <c:v>1.5501889656314655E-2</c:v>
                </c:pt>
                <c:pt idx="1922">
                  <c:v>1.6974281140843463E-2</c:v>
                </c:pt>
                <c:pt idx="1923">
                  <c:v>1.8488474452819467E-2</c:v>
                </c:pt>
                <c:pt idx="1924">
                  <c:v>1.5653285717926436E-2</c:v>
                </c:pt>
                <c:pt idx="1925">
                  <c:v>1.5389618341455656E-2</c:v>
                </c:pt>
                <c:pt idx="1926">
                  <c:v>6.3930164263438522E-3</c:v>
                </c:pt>
                <c:pt idx="1927">
                  <c:v>4.3709000441170265E-3</c:v>
                </c:pt>
                <c:pt idx="1928">
                  <c:v>1.2098618464440596E-2</c:v>
                </c:pt>
                <c:pt idx="1929">
                  <c:v>1.1119378710942884E-2</c:v>
                </c:pt>
                <c:pt idx="1930">
                  <c:v>1.5208101656576396E-2</c:v>
                </c:pt>
                <c:pt idx="1931">
                  <c:v>1.7081640842346771E-2</c:v>
                </c:pt>
                <c:pt idx="1932">
                  <c:v>2.2683249168422188E-2</c:v>
                </c:pt>
                <c:pt idx="1933">
                  <c:v>1.5757181186050916E-2</c:v>
                </c:pt>
                <c:pt idx="1934">
                  <c:v>2.2012600143933796E-2</c:v>
                </c:pt>
                <c:pt idx="1935">
                  <c:v>2.0434760754408234E-2</c:v>
                </c:pt>
                <c:pt idx="1936">
                  <c:v>1.8176159053948981E-2</c:v>
                </c:pt>
                <c:pt idx="1937">
                  <c:v>1.9588390679593577E-2</c:v>
                </c:pt>
                <c:pt idx="1938">
                  <c:v>1.6514879230480266E-2</c:v>
                </c:pt>
                <c:pt idx="1939">
                  <c:v>1.2670974660498947E-2</c:v>
                </c:pt>
                <c:pt idx="1940">
                  <c:v>1.5850458756684439E-2</c:v>
                </c:pt>
                <c:pt idx="1941">
                  <c:v>1.5717248202263657E-2</c:v>
                </c:pt>
                <c:pt idx="1942">
                  <c:v>2.2806104837529335E-2</c:v>
                </c:pt>
                <c:pt idx="1943">
                  <c:v>1.7776709233371494E-2</c:v>
                </c:pt>
                <c:pt idx="1944">
                  <c:v>9.9977851801533527E-3</c:v>
                </c:pt>
                <c:pt idx="1945">
                  <c:v>1.4955393241101844E-2</c:v>
                </c:pt>
                <c:pt idx="1946">
                  <c:v>1.7731994812534742E-2</c:v>
                </c:pt>
                <c:pt idx="1947">
                  <c:v>1.1981990155529865E-2</c:v>
                </c:pt>
                <c:pt idx="1948">
                  <c:v>1.8433558734481298E-2</c:v>
                </c:pt>
                <c:pt idx="1949">
                  <c:v>2.4623958758775457E-2</c:v>
                </c:pt>
                <c:pt idx="1950">
                  <c:v>2.3240590979460067E-2</c:v>
                </c:pt>
                <c:pt idx="1951">
                  <c:v>2.0323439716512182E-2</c:v>
                </c:pt>
                <c:pt idx="1952">
                  <c:v>2.2438963167538642E-2</c:v>
                </c:pt>
                <c:pt idx="1953">
                  <c:v>2.5840041016372634E-2</c:v>
                </c:pt>
                <c:pt idx="1954">
                  <c:v>2.7043145936404951E-2</c:v>
                </c:pt>
                <c:pt idx="1955">
                  <c:v>2.1378238778956442E-2</c:v>
                </c:pt>
                <c:pt idx="1956">
                  <c:v>1.8506122039136069E-2</c:v>
                </c:pt>
                <c:pt idx="1957">
                  <c:v>1.8499179236697305E-2</c:v>
                </c:pt>
                <c:pt idx="1958">
                  <c:v>1.6500404120206282E-2</c:v>
                </c:pt>
                <c:pt idx="1959">
                  <c:v>1.8270332130783273E-2</c:v>
                </c:pt>
                <c:pt idx="1960">
                  <c:v>1.3419627074754508E-2</c:v>
                </c:pt>
                <c:pt idx="1961">
                  <c:v>1.3827818945519998E-2</c:v>
                </c:pt>
                <c:pt idx="1962">
                  <c:v>1.3838251136563692E-2</c:v>
                </c:pt>
                <c:pt idx="1963">
                  <c:v>1.8977761477170049E-2</c:v>
                </c:pt>
                <c:pt idx="1964">
                  <c:v>1.9030028965769209E-2</c:v>
                </c:pt>
                <c:pt idx="1965">
                  <c:v>1.8182320575337273E-2</c:v>
                </c:pt>
                <c:pt idx="1966">
                  <c:v>1.2855068922654346E-2</c:v>
                </c:pt>
                <c:pt idx="1967">
                  <c:v>1.3993959164742501E-2</c:v>
                </c:pt>
                <c:pt idx="1968">
                  <c:v>1.2631286355090672E-2</c:v>
                </c:pt>
                <c:pt idx="1969">
                  <c:v>1.0009643476698837E-2</c:v>
                </c:pt>
                <c:pt idx="1970">
                  <c:v>4.2782500881462914E-3</c:v>
                </c:pt>
                <c:pt idx="1971">
                  <c:v>1.0670928408777517E-2</c:v>
                </c:pt>
                <c:pt idx="1972">
                  <c:v>1.2864875794730442E-2</c:v>
                </c:pt>
                <c:pt idx="1973">
                  <c:v>1.7850092840072329E-2</c:v>
                </c:pt>
                <c:pt idx="1974">
                  <c:v>2.0133271365093176E-2</c:v>
                </c:pt>
                <c:pt idx="1975">
                  <c:v>2.3919745900553502E-2</c:v>
                </c:pt>
                <c:pt idx="1976">
                  <c:v>2.1201910270924627E-2</c:v>
                </c:pt>
                <c:pt idx="1977">
                  <c:v>1.7270651970593975E-2</c:v>
                </c:pt>
                <c:pt idx="1978">
                  <c:v>1.8455018730641395E-2</c:v>
                </c:pt>
                <c:pt idx="1979">
                  <c:v>1.9805228751878498E-2</c:v>
                </c:pt>
                <c:pt idx="1980">
                  <c:v>2.2055055357682957E-2</c:v>
                </c:pt>
                <c:pt idx="1981">
                  <c:v>2.1889380296176205E-2</c:v>
                </c:pt>
                <c:pt idx="1982">
                  <c:v>1.9703895453012626E-2</c:v>
                </c:pt>
                <c:pt idx="1983">
                  <c:v>2.4968901974567324E-2</c:v>
                </c:pt>
                <c:pt idx="1984">
                  <c:v>2.1912822151196106E-2</c:v>
                </c:pt>
                <c:pt idx="1985">
                  <c:v>2.0791564154813865E-2</c:v>
                </c:pt>
                <c:pt idx="1986">
                  <c:v>2.2700936536221634E-2</c:v>
                </c:pt>
                <c:pt idx="1987">
                  <c:v>2.0826325725060688E-2</c:v>
                </c:pt>
                <c:pt idx="1988">
                  <c:v>2.3144855083085336E-2</c:v>
                </c:pt>
                <c:pt idx="1989">
                  <c:v>2.5080486113279427E-2</c:v>
                </c:pt>
                <c:pt idx="1990">
                  <c:v>1.9775270522012188E-2</c:v>
                </c:pt>
                <c:pt idx="1991">
                  <c:v>1.5133721915501214E-2</c:v>
                </c:pt>
                <c:pt idx="1992">
                  <c:v>1.4785532692853086E-2</c:v>
                </c:pt>
                <c:pt idx="1993">
                  <c:v>9.9234737938898535E-3</c:v>
                </c:pt>
                <c:pt idx="1994">
                  <c:v>1.4781825907582005E-2</c:v>
                </c:pt>
                <c:pt idx="1995">
                  <c:v>1.0413535337834963E-2</c:v>
                </c:pt>
                <c:pt idx="1996">
                  <c:v>6.5649176321936342E-3</c:v>
                </c:pt>
                <c:pt idx="1997">
                  <c:v>1.4975785424705887E-2</c:v>
                </c:pt>
                <c:pt idx="1998">
                  <c:v>2.112649380197475E-2</c:v>
                </c:pt>
                <c:pt idx="1999">
                  <c:v>2.1209808354472455E-2</c:v>
                </c:pt>
                <c:pt idx="2000">
                  <c:v>2.1113050835897186E-2</c:v>
                </c:pt>
                <c:pt idx="2001">
                  <c:v>1.9075404743119716E-2</c:v>
                </c:pt>
                <c:pt idx="2002">
                  <c:v>1.9838735801473467E-2</c:v>
                </c:pt>
                <c:pt idx="2003">
                  <c:v>1.3842098896874629E-2</c:v>
                </c:pt>
                <c:pt idx="2004">
                  <c:v>6.7497562136239588E-3</c:v>
                </c:pt>
                <c:pt idx="2005">
                  <c:v>1.4233563232255973E-2</c:v>
                </c:pt>
                <c:pt idx="2006">
                  <c:v>1.3376371543178419E-2</c:v>
                </c:pt>
                <c:pt idx="2007">
                  <c:v>1.9261310461154521E-2</c:v>
                </c:pt>
                <c:pt idx="2008">
                  <c:v>1.0838585983319002E-2</c:v>
                </c:pt>
                <c:pt idx="2009">
                  <c:v>1.5035980202280677E-2</c:v>
                </c:pt>
                <c:pt idx="2010">
                  <c:v>2.6203993707186481E-2</c:v>
                </c:pt>
                <c:pt idx="2011">
                  <c:v>1.1553374635789248E-2</c:v>
                </c:pt>
                <c:pt idx="2012">
                  <c:v>1.7784310321341316E-2</c:v>
                </c:pt>
                <c:pt idx="2013">
                  <c:v>2.1173593208271842E-2</c:v>
                </c:pt>
                <c:pt idx="2014">
                  <c:v>2.2045180065512964E-2</c:v>
                </c:pt>
                <c:pt idx="2015">
                  <c:v>1.7247175277829128E-2</c:v>
                </c:pt>
                <c:pt idx="2016">
                  <c:v>1.511795484478427E-2</c:v>
                </c:pt>
                <c:pt idx="2017">
                  <c:v>1.9834230319132094E-2</c:v>
                </c:pt>
                <c:pt idx="2018">
                  <c:v>1.5640565376422933E-2</c:v>
                </c:pt>
                <c:pt idx="2019">
                  <c:v>1.7239654491981879E-2</c:v>
                </c:pt>
                <c:pt idx="2020">
                  <c:v>1.8875125373468658E-2</c:v>
                </c:pt>
                <c:pt idx="2021">
                  <c:v>1.7758475297705814E-2</c:v>
                </c:pt>
                <c:pt idx="2022">
                  <c:v>1.7368621137435928E-2</c:v>
                </c:pt>
                <c:pt idx="2023">
                  <c:v>1.4802990868446251E-2</c:v>
                </c:pt>
                <c:pt idx="2024">
                  <c:v>1.8141452421401621E-2</c:v>
                </c:pt>
                <c:pt idx="2025">
                  <c:v>1.5759774296448762E-2</c:v>
                </c:pt>
                <c:pt idx="2026">
                  <c:v>1.660109505707158E-2</c:v>
                </c:pt>
                <c:pt idx="2027">
                  <c:v>2.044777865966687E-2</c:v>
                </c:pt>
                <c:pt idx="2028">
                  <c:v>6.9759344904440877E-3</c:v>
                </c:pt>
                <c:pt idx="2029">
                  <c:v>1.0108021868649265E-2</c:v>
                </c:pt>
                <c:pt idx="2030">
                  <c:v>1.0941001342541262E-2</c:v>
                </c:pt>
                <c:pt idx="2031">
                  <c:v>9.1489602607747415E-3</c:v>
                </c:pt>
                <c:pt idx="2032">
                  <c:v>2.0312464775938198E-2</c:v>
                </c:pt>
                <c:pt idx="2033">
                  <c:v>8.9524635486645642E-3</c:v>
                </c:pt>
                <c:pt idx="2034">
                  <c:v>1.6070398219204907E-2</c:v>
                </c:pt>
                <c:pt idx="2035">
                  <c:v>2.3186338357609519E-2</c:v>
                </c:pt>
                <c:pt idx="2036">
                  <c:v>2.1883412414538735E-2</c:v>
                </c:pt>
                <c:pt idx="2037">
                  <c:v>1.9386605650324448E-2</c:v>
                </c:pt>
                <c:pt idx="2038">
                  <c:v>1.5743421434455125E-2</c:v>
                </c:pt>
                <c:pt idx="2039">
                  <c:v>1.7911551569873674E-2</c:v>
                </c:pt>
                <c:pt idx="2040">
                  <c:v>2.083742400848116E-2</c:v>
                </c:pt>
                <c:pt idx="2041">
                  <c:v>2.4512893365340092E-2</c:v>
                </c:pt>
                <c:pt idx="2042">
                  <c:v>1.774770433056307E-2</c:v>
                </c:pt>
                <c:pt idx="2043">
                  <c:v>1.5442364382201569E-2</c:v>
                </c:pt>
                <c:pt idx="2044">
                  <c:v>1.9181855636220265E-2</c:v>
                </c:pt>
                <c:pt idx="2045">
                  <c:v>1.129815659257109E-2</c:v>
                </c:pt>
                <c:pt idx="2046">
                  <c:v>1.1130802448586163E-2</c:v>
                </c:pt>
                <c:pt idx="2047">
                  <c:v>6.0866560823981649E-3</c:v>
                </c:pt>
                <c:pt idx="2048">
                  <c:v>3.7545191640215849E-3</c:v>
                </c:pt>
                <c:pt idx="2049">
                  <c:v>5.0574163163858588E-3</c:v>
                </c:pt>
                <c:pt idx="2050">
                  <c:v>4.2139225618344081E-3</c:v>
                </c:pt>
                <c:pt idx="2051">
                  <c:v>4.6562376920449402E-3</c:v>
                </c:pt>
                <c:pt idx="2052">
                  <c:v>5.1723161086241112E-3</c:v>
                </c:pt>
                <c:pt idx="2053">
                  <c:v>4.7479042472617352E-3</c:v>
                </c:pt>
                <c:pt idx="2054">
                  <c:v>3.5142896239062724E-3</c:v>
                </c:pt>
                <c:pt idx="2055">
                  <c:v>5.0581273119459109E-3</c:v>
                </c:pt>
                <c:pt idx="2056">
                  <c:v>6.6323016986708904E-3</c:v>
                </c:pt>
                <c:pt idx="2057">
                  <c:v>6.1418277290737344E-3</c:v>
                </c:pt>
                <c:pt idx="2058">
                  <c:v>6.7791335360657921E-3</c:v>
                </c:pt>
                <c:pt idx="2059">
                  <c:v>5.3638238898809565E-3</c:v>
                </c:pt>
                <c:pt idx="2060">
                  <c:v>5.56919753534664E-3</c:v>
                </c:pt>
                <c:pt idx="2061">
                  <c:v>5.760922923852484E-3</c:v>
                </c:pt>
                <c:pt idx="2062">
                  <c:v>7.3896668704750215E-3</c:v>
                </c:pt>
                <c:pt idx="2063">
                  <c:v>9.4484055258122167E-3</c:v>
                </c:pt>
                <c:pt idx="2064">
                  <c:v>1.077034672071701E-2</c:v>
                </c:pt>
                <c:pt idx="2065">
                  <c:v>8.1281945193855832E-3</c:v>
                </c:pt>
                <c:pt idx="2066">
                  <c:v>8.9110142958637728E-3</c:v>
                </c:pt>
                <c:pt idx="2067">
                  <c:v>9.7079907145407995E-3</c:v>
                </c:pt>
                <c:pt idx="2068">
                  <c:v>4.3145492721427562E-3</c:v>
                </c:pt>
                <c:pt idx="2069">
                  <c:v>6.7758719433984212E-3</c:v>
                </c:pt>
                <c:pt idx="2070">
                  <c:v>7.1089241287530117E-3</c:v>
                </c:pt>
                <c:pt idx="2071">
                  <c:v>6.638117592005049E-3</c:v>
                </c:pt>
                <c:pt idx="2072">
                  <c:v>8.8465736623907706E-3</c:v>
                </c:pt>
                <c:pt idx="2073">
                  <c:v>6.4654834501012082E-3</c:v>
                </c:pt>
                <c:pt idx="2074">
                  <c:v>9.4534300771109518E-3</c:v>
                </c:pt>
                <c:pt idx="2075">
                  <c:v>8.1231005935452592E-3</c:v>
                </c:pt>
                <c:pt idx="2076">
                  <c:v>8.1891143311460003E-3</c:v>
                </c:pt>
                <c:pt idx="2077">
                  <c:v>9.4415196777144373E-3</c:v>
                </c:pt>
                <c:pt idx="2078">
                  <c:v>1.0065112954587809E-2</c:v>
                </c:pt>
                <c:pt idx="2079">
                  <c:v>1.2629119584968417E-2</c:v>
                </c:pt>
                <c:pt idx="2080">
                  <c:v>7.8587986511619162E-3</c:v>
                </c:pt>
                <c:pt idx="2081">
                  <c:v>9.4310177557962605E-3</c:v>
                </c:pt>
                <c:pt idx="2082">
                  <c:v>1.2957501667735306E-2</c:v>
                </c:pt>
                <c:pt idx="2083">
                  <c:v>1.0173880800982143E-2</c:v>
                </c:pt>
                <c:pt idx="2084">
                  <c:v>9.1034864663151055E-3</c:v>
                </c:pt>
                <c:pt idx="2085">
                  <c:v>1.6646276766411346E-2</c:v>
                </c:pt>
                <c:pt idx="2086">
                  <c:v>9.5930086117445284E-3</c:v>
                </c:pt>
                <c:pt idx="2087">
                  <c:v>1.2944101992073874E-2</c:v>
                </c:pt>
                <c:pt idx="2088">
                  <c:v>1.0316893236600845E-2</c:v>
                </c:pt>
                <c:pt idx="2089">
                  <c:v>1.1227964469324569E-2</c:v>
                </c:pt>
                <c:pt idx="2090">
                  <c:v>9.6662386055913971E-3</c:v>
                </c:pt>
                <c:pt idx="2091">
                  <c:v>9.5168049459899498E-3</c:v>
                </c:pt>
                <c:pt idx="2092">
                  <c:v>7.8305565655033028E-3</c:v>
                </c:pt>
                <c:pt idx="2093">
                  <c:v>1.231801224677612E-2</c:v>
                </c:pt>
                <c:pt idx="2094">
                  <c:v>1.1570143108630249E-2</c:v>
                </c:pt>
                <c:pt idx="2095">
                  <c:v>1.4111190026411613E-2</c:v>
                </c:pt>
                <c:pt idx="2096">
                  <c:v>4.4053862265010383E-3</c:v>
                </c:pt>
                <c:pt idx="2097">
                  <c:v>6.4031318049957864E-3</c:v>
                </c:pt>
                <c:pt idx="2098">
                  <c:v>4.5234378243025827E-3</c:v>
                </c:pt>
                <c:pt idx="2099">
                  <c:v>5.5837043726777074E-3</c:v>
                </c:pt>
                <c:pt idx="2100">
                  <c:v>6.5037354410557077E-3</c:v>
                </c:pt>
                <c:pt idx="2101">
                  <c:v>7.9097383512685155E-3</c:v>
                </c:pt>
                <c:pt idx="2102">
                  <c:v>6.400157038468423E-3</c:v>
                </c:pt>
                <c:pt idx="2103">
                  <c:v>6.1810947891448361E-3</c:v>
                </c:pt>
                <c:pt idx="2104">
                  <c:v>8.896066267388078E-3</c:v>
                </c:pt>
                <c:pt idx="2105">
                  <c:v>6.1407942656136602E-3</c:v>
                </c:pt>
                <c:pt idx="2106">
                  <c:v>5.3597399283180393E-3</c:v>
                </c:pt>
                <c:pt idx="2107">
                  <c:v>7.4721215120322187E-3</c:v>
                </c:pt>
                <c:pt idx="2108">
                  <c:v>7.3762485091965497E-3</c:v>
                </c:pt>
                <c:pt idx="2109">
                  <c:v>1.0410818155802956E-2</c:v>
                </c:pt>
                <c:pt idx="2110">
                  <c:v>8.8339468241047502E-3</c:v>
                </c:pt>
                <c:pt idx="2111">
                  <c:v>9.8950475992413602E-3</c:v>
                </c:pt>
                <c:pt idx="2112">
                  <c:v>1.0273550712688592E-2</c:v>
                </c:pt>
                <c:pt idx="2113">
                  <c:v>8.6808970203803848E-3</c:v>
                </c:pt>
                <c:pt idx="2114">
                  <c:v>7.9082210118774851E-3</c:v>
                </c:pt>
                <c:pt idx="2115">
                  <c:v>8.736671397493399E-3</c:v>
                </c:pt>
                <c:pt idx="2116">
                  <c:v>1.2808537120327744E-2</c:v>
                </c:pt>
                <c:pt idx="2117">
                  <c:v>7.9621111610071911E-3</c:v>
                </c:pt>
                <c:pt idx="2118">
                  <c:v>9.5338129711292387E-3</c:v>
                </c:pt>
                <c:pt idx="2119">
                  <c:v>9.0713615209051471E-3</c:v>
                </c:pt>
                <c:pt idx="2120">
                  <c:v>8.9134481535628907E-3</c:v>
                </c:pt>
                <c:pt idx="2121">
                  <c:v>8.2418020190458945E-3</c:v>
                </c:pt>
                <c:pt idx="2122">
                  <c:v>1.1326139814548365E-2</c:v>
                </c:pt>
                <c:pt idx="2123">
                  <c:v>1.1426263097741881E-2</c:v>
                </c:pt>
                <c:pt idx="2124">
                  <c:v>1.2900975290625234E-2</c:v>
                </c:pt>
                <c:pt idx="2125">
                  <c:v>8.7497267900146728E-3</c:v>
                </c:pt>
                <c:pt idx="2126">
                  <c:v>9.3766163404773555E-3</c:v>
                </c:pt>
                <c:pt idx="2127">
                  <c:v>1.2475467398968449E-2</c:v>
                </c:pt>
                <c:pt idx="2128">
                  <c:v>6.9813000557888564E-3</c:v>
                </c:pt>
                <c:pt idx="2129">
                  <c:v>1.0081599744820136E-2</c:v>
                </c:pt>
                <c:pt idx="2130">
                  <c:v>9.8523693958761874E-3</c:v>
                </c:pt>
                <c:pt idx="2131">
                  <c:v>8.6930537500133128E-3</c:v>
                </c:pt>
                <c:pt idx="2132">
                  <c:v>9.3790790407506305E-3</c:v>
                </c:pt>
                <c:pt idx="2133">
                  <c:v>9.0743468753763622E-3</c:v>
                </c:pt>
                <c:pt idx="2134">
                  <c:v>2.762999961236432E-3</c:v>
                </c:pt>
                <c:pt idx="2135">
                  <c:v>6.755502906285479E-3</c:v>
                </c:pt>
                <c:pt idx="2136">
                  <c:v>1.1757939220018309E-2</c:v>
                </c:pt>
                <c:pt idx="2137">
                  <c:v>1.1698098206697431E-2</c:v>
                </c:pt>
                <c:pt idx="2138">
                  <c:v>1.3116421092265549E-2</c:v>
                </c:pt>
                <c:pt idx="2139">
                  <c:v>1.5582702051023401E-2</c:v>
                </c:pt>
                <c:pt idx="2140">
                  <c:v>9.9956678482329246E-3</c:v>
                </c:pt>
                <c:pt idx="2141">
                  <c:v>1.3869493589651314E-2</c:v>
                </c:pt>
                <c:pt idx="2142">
                  <c:v>1.2640150279989663E-2</c:v>
                </c:pt>
                <c:pt idx="2143">
                  <c:v>9.7344030627110282E-3</c:v>
                </c:pt>
                <c:pt idx="2144">
                  <c:v>1.6909577969800197E-2</c:v>
                </c:pt>
                <c:pt idx="2145">
                  <c:v>1.1534509408615529E-2</c:v>
                </c:pt>
                <c:pt idx="2146">
                  <c:v>1.4198732257949946E-2</c:v>
                </c:pt>
                <c:pt idx="2147">
                  <c:v>1.3815820619469199E-2</c:v>
                </c:pt>
                <c:pt idx="2148">
                  <c:v>9.0136450392232417E-3</c:v>
                </c:pt>
                <c:pt idx="2149">
                  <c:v>1.4729165951409112E-2</c:v>
                </c:pt>
                <c:pt idx="2150">
                  <c:v>1.2969889564564572E-2</c:v>
                </c:pt>
                <c:pt idx="2151">
                  <c:v>1.4052452845519339E-2</c:v>
                </c:pt>
                <c:pt idx="2152">
                  <c:v>1.075835198857166E-2</c:v>
                </c:pt>
                <c:pt idx="2153">
                  <c:v>9.899881435467859E-3</c:v>
                </c:pt>
                <c:pt idx="2154">
                  <c:v>9.7062182227051416E-3</c:v>
                </c:pt>
                <c:pt idx="2155">
                  <c:v>1.3535301805981776E-2</c:v>
                </c:pt>
                <c:pt idx="2156">
                  <c:v>1.5625110121555683E-2</c:v>
                </c:pt>
                <c:pt idx="2157">
                  <c:v>2.0124134944475684E-2</c:v>
                </c:pt>
                <c:pt idx="2158">
                  <c:v>1.2265876092129629E-2</c:v>
                </c:pt>
                <c:pt idx="2159">
                  <c:v>1.180746372299179E-2</c:v>
                </c:pt>
                <c:pt idx="2160">
                  <c:v>1.560199421063716E-2</c:v>
                </c:pt>
                <c:pt idx="2161">
                  <c:v>1.514330693371644E-2</c:v>
                </c:pt>
                <c:pt idx="2162">
                  <c:v>1.2798738567128478E-2</c:v>
                </c:pt>
                <c:pt idx="2163">
                  <c:v>1.3316831889601739E-2</c:v>
                </c:pt>
                <c:pt idx="2164">
                  <c:v>1.7234613666315114E-2</c:v>
                </c:pt>
                <c:pt idx="2165">
                  <c:v>1.1323392249647003E-2</c:v>
                </c:pt>
                <c:pt idx="2166">
                  <c:v>1.5212955053862149E-2</c:v>
                </c:pt>
                <c:pt idx="2167">
                  <c:v>8.4214459786889594E-3</c:v>
                </c:pt>
                <c:pt idx="2168">
                  <c:v>1.3517303034298402E-2</c:v>
                </c:pt>
                <c:pt idx="2169">
                  <c:v>8.875110259865187E-3</c:v>
                </c:pt>
                <c:pt idx="2170">
                  <c:v>1.0179397088584726E-2</c:v>
                </c:pt>
                <c:pt idx="2171">
                  <c:v>7.3874447663225601E-3</c:v>
                </c:pt>
                <c:pt idx="2172">
                  <c:v>9.9235564858065044E-3</c:v>
                </c:pt>
                <c:pt idx="2173">
                  <c:v>1.0278596072621951E-2</c:v>
                </c:pt>
                <c:pt idx="2174">
                  <c:v>7.7716326269540092E-3</c:v>
                </c:pt>
                <c:pt idx="2175">
                  <c:v>6.6073852255720718E-3</c:v>
                </c:pt>
                <c:pt idx="2176">
                  <c:v>8.5402523410079215E-3</c:v>
                </c:pt>
                <c:pt idx="2177">
                  <c:v>1.4276434501744453E-2</c:v>
                </c:pt>
                <c:pt idx="2178">
                  <c:v>1.1349983308200048E-2</c:v>
                </c:pt>
                <c:pt idx="2179">
                  <c:v>1.5916347106480534E-2</c:v>
                </c:pt>
                <c:pt idx="2180">
                  <c:v>1.1184329835432175E-2</c:v>
                </c:pt>
                <c:pt idx="2181">
                  <c:v>9.180420804223809E-3</c:v>
                </c:pt>
                <c:pt idx="2182">
                  <c:v>1.4040320387929333E-2</c:v>
                </c:pt>
                <c:pt idx="2183">
                  <c:v>1.2578197515519649E-2</c:v>
                </c:pt>
                <c:pt idx="2184">
                  <c:v>9.9570664486470541E-3</c:v>
                </c:pt>
                <c:pt idx="2185">
                  <c:v>1.3003873357415596E-2</c:v>
                </c:pt>
                <c:pt idx="2186">
                  <c:v>9.4950123077865295E-3</c:v>
                </c:pt>
                <c:pt idx="2187">
                  <c:v>1.0465726738449643E-2</c:v>
                </c:pt>
                <c:pt idx="2188">
                  <c:v>1.4018871067045626E-2</c:v>
                </c:pt>
                <c:pt idx="2189">
                  <c:v>9.4998369161974783E-3</c:v>
                </c:pt>
                <c:pt idx="2190">
                  <c:v>1.2102218185674064E-2</c:v>
                </c:pt>
                <c:pt idx="2191">
                  <c:v>1.0143450214965245E-2</c:v>
                </c:pt>
                <c:pt idx="2192">
                  <c:v>1.0412627847880412E-2</c:v>
                </c:pt>
                <c:pt idx="2193">
                  <c:v>8.7084824439150436E-3</c:v>
                </c:pt>
                <c:pt idx="2194">
                  <c:v>8.3431432660188085E-3</c:v>
                </c:pt>
                <c:pt idx="2195">
                  <c:v>8.2889148791276939E-3</c:v>
                </c:pt>
                <c:pt idx="2196">
                  <c:v>6.5348284535528614E-3</c:v>
                </c:pt>
                <c:pt idx="2197">
                  <c:v>3.0374525143596859E-3</c:v>
                </c:pt>
                <c:pt idx="2198">
                  <c:v>5.0137081214836794E-3</c:v>
                </c:pt>
                <c:pt idx="2199">
                  <c:v>6.4448155516218181E-3</c:v>
                </c:pt>
                <c:pt idx="2200">
                  <c:v>6.9615591033170485E-3</c:v>
                </c:pt>
                <c:pt idx="2201">
                  <c:v>8.693281216832556E-3</c:v>
                </c:pt>
                <c:pt idx="2202">
                  <c:v>9.044225538178876E-3</c:v>
                </c:pt>
                <c:pt idx="2203">
                  <c:v>5.8871344514120471E-3</c:v>
                </c:pt>
                <c:pt idx="2204">
                  <c:v>5.7831306358270933E-3</c:v>
                </c:pt>
                <c:pt idx="2205">
                  <c:v>7.0059469698734046E-3</c:v>
                </c:pt>
                <c:pt idx="2206">
                  <c:v>7.5697349072456213E-3</c:v>
                </c:pt>
                <c:pt idx="2207">
                  <c:v>7.8081250286055519E-3</c:v>
                </c:pt>
                <c:pt idx="2208">
                  <c:v>7.6745474983459247E-3</c:v>
                </c:pt>
                <c:pt idx="2209">
                  <c:v>8.3172100518257696E-3</c:v>
                </c:pt>
                <c:pt idx="2210">
                  <c:v>6.5286880245358338E-3</c:v>
                </c:pt>
                <c:pt idx="2211">
                  <c:v>9.7698376886606788E-3</c:v>
                </c:pt>
                <c:pt idx="2212">
                  <c:v>7.9651284512356011E-3</c:v>
                </c:pt>
                <c:pt idx="2213">
                  <c:v>9.6121639512301935E-3</c:v>
                </c:pt>
                <c:pt idx="2214">
                  <c:v>9.1190174401683411E-3</c:v>
                </c:pt>
                <c:pt idx="2215">
                  <c:v>8.3630799907839764E-3</c:v>
                </c:pt>
                <c:pt idx="2216">
                  <c:v>6.53553471110941E-3</c:v>
                </c:pt>
                <c:pt idx="2217">
                  <c:v>5.7411129897326245E-3</c:v>
                </c:pt>
                <c:pt idx="2218">
                  <c:v>4.4384944482552206E-3</c:v>
                </c:pt>
                <c:pt idx="2219">
                  <c:v>5.640070536840301E-3</c:v>
                </c:pt>
                <c:pt idx="2220">
                  <c:v>6.7568093827641545E-3</c:v>
                </c:pt>
                <c:pt idx="2221">
                  <c:v>5.9834574487226668E-3</c:v>
                </c:pt>
                <c:pt idx="2222">
                  <c:v>5.9486307794393116E-3</c:v>
                </c:pt>
                <c:pt idx="2223">
                  <c:v>6.3191020542266354E-3</c:v>
                </c:pt>
                <c:pt idx="2224">
                  <c:v>7.5311423974245093E-3</c:v>
                </c:pt>
                <c:pt idx="2225">
                  <c:v>7.414226996431965E-3</c:v>
                </c:pt>
                <c:pt idx="2226">
                  <c:v>7.2374624997009274E-3</c:v>
                </c:pt>
                <c:pt idx="2227">
                  <c:v>7.3097647591981833E-3</c:v>
                </c:pt>
                <c:pt idx="2228">
                  <c:v>4.8410557318686607E-3</c:v>
                </c:pt>
                <c:pt idx="2229">
                  <c:v>4.9347261157559955E-3</c:v>
                </c:pt>
                <c:pt idx="2230">
                  <c:v>6.1361104910765954E-3</c:v>
                </c:pt>
                <c:pt idx="2231">
                  <c:v>7.3418746120109003E-3</c:v>
                </c:pt>
                <c:pt idx="2232">
                  <c:v>7.3277199145486424E-3</c:v>
                </c:pt>
                <c:pt idx="2233">
                  <c:v>6.3883829812864277E-3</c:v>
                </c:pt>
                <c:pt idx="2234">
                  <c:v>6.8681688186326868E-3</c:v>
                </c:pt>
                <c:pt idx="2235">
                  <c:v>6.6359193308008933E-3</c:v>
                </c:pt>
                <c:pt idx="2236">
                  <c:v>6.7543918806463894E-3</c:v>
                </c:pt>
                <c:pt idx="2237">
                  <c:v>7.1605061816697171E-3</c:v>
                </c:pt>
                <c:pt idx="2238">
                  <c:v>7.8518065748367696E-3</c:v>
                </c:pt>
                <c:pt idx="2239">
                  <c:v>7.9456115317913349E-3</c:v>
                </c:pt>
                <c:pt idx="2240">
                  <c:v>8.1937711610651828E-3</c:v>
                </c:pt>
                <c:pt idx="2241">
                  <c:v>6.5692043194498706E-3</c:v>
                </c:pt>
                <c:pt idx="2242">
                  <c:v>7.0192666866458397E-3</c:v>
                </c:pt>
                <c:pt idx="2243">
                  <c:v>8.7176578028463798E-3</c:v>
                </c:pt>
                <c:pt idx="2244">
                  <c:v>7.5002910646488905E-3</c:v>
                </c:pt>
                <c:pt idx="2245">
                  <c:v>7.248865432955851E-3</c:v>
                </c:pt>
                <c:pt idx="2246">
                  <c:v>7.405265755308958E-3</c:v>
                </c:pt>
                <c:pt idx="2247">
                  <c:v>8.1587527208997548E-3</c:v>
                </c:pt>
                <c:pt idx="2248">
                  <c:v>8.2132015205745711E-3</c:v>
                </c:pt>
                <c:pt idx="2249">
                  <c:v>8.7861341482460883E-3</c:v>
                </c:pt>
                <c:pt idx="2250">
                  <c:v>8.0888036335402674E-3</c:v>
                </c:pt>
                <c:pt idx="2251">
                  <c:v>9.470059383019213E-3</c:v>
                </c:pt>
                <c:pt idx="2252">
                  <c:v>9.0083325776517138E-3</c:v>
                </c:pt>
                <c:pt idx="2253">
                  <c:v>9.8120229708547318E-3</c:v>
                </c:pt>
                <c:pt idx="2254">
                  <c:v>9.304195916365424E-3</c:v>
                </c:pt>
                <c:pt idx="2255">
                  <c:v>9.9993591890848322E-3</c:v>
                </c:pt>
                <c:pt idx="2256">
                  <c:v>9.8856052795479772E-3</c:v>
                </c:pt>
                <c:pt idx="2257">
                  <c:v>1.0921458202647703E-2</c:v>
                </c:pt>
                <c:pt idx="2258">
                  <c:v>1.057324805686871E-2</c:v>
                </c:pt>
                <c:pt idx="2259">
                  <c:v>1.0510651330153595E-2</c:v>
                </c:pt>
                <c:pt idx="2260">
                  <c:v>1.1333100125006532E-2</c:v>
                </c:pt>
                <c:pt idx="2261">
                  <c:v>8.3834201722333031E-3</c:v>
                </c:pt>
                <c:pt idx="2262">
                  <c:v>8.7499214319842703E-3</c:v>
                </c:pt>
                <c:pt idx="2263">
                  <c:v>1.0433870283619605E-2</c:v>
                </c:pt>
                <c:pt idx="2264">
                  <c:v>1.0049450323878715E-2</c:v>
                </c:pt>
                <c:pt idx="2265">
                  <c:v>1.1599929469709414E-2</c:v>
                </c:pt>
                <c:pt idx="2266">
                  <c:v>7.3589185322690638E-3</c:v>
                </c:pt>
                <c:pt idx="2267">
                  <c:v>8.0918878756665834E-3</c:v>
                </c:pt>
                <c:pt idx="2268">
                  <c:v>7.2946893764395601E-3</c:v>
                </c:pt>
                <c:pt idx="2269">
                  <c:v>7.8057001201651301E-3</c:v>
                </c:pt>
                <c:pt idx="2270">
                  <c:v>7.644934235280447E-3</c:v>
                </c:pt>
                <c:pt idx="2271">
                  <c:v>6.5380189423000085E-3</c:v>
                </c:pt>
                <c:pt idx="2272">
                  <c:v>6.4310056038534812E-3</c:v>
                </c:pt>
                <c:pt idx="2273">
                  <c:v>7.2622447202275323E-3</c:v>
                </c:pt>
                <c:pt idx="2274">
                  <c:v>7.8422109820061314E-3</c:v>
                </c:pt>
                <c:pt idx="2275">
                  <c:v>6.7239519043813074E-3</c:v>
                </c:pt>
                <c:pt idx="2276">
                  <c:v>8.3547076658364514E-3</c:v>
                </c:pt>
                <c:pt idx="2277">
                  <c:v>8.0783265455919122E-3</c:v>
                </c:pt>
                <c:pt idx="2278">
                  <c:v>8.5941072560396167E-3</c:v>
                </c:pt>
                <c:pt idx="2279">
                  <c:v>7.7981390740389641E-3</c:v>
                </c:pt>
                <c:pt idx="2280">
                  <c:v>9.223270950937848E-3</c:v>
                </c:pt>
                <c:pt idx="2281">
                  <c:v>7.5996840616118187E-3</c:v>
                </c:pt>
                <c:pt idx="2282">
                  <c:v>9.515723902232048E-3</c:v>
                </c:pt>
                <c:pt idx="2283">
                  <c:v>9.2483094361290718E-3</c:v>
                </c:pt>
                <c:pt idx="2284">
                  <c:v>9.5039880369727266E-3</c:v>
                </c:pt>
                <c:pt idx="2285">
                  <c:v>9.9394712800570106E-3</c:v>
                </c:pt>
                <c:pt idx="2286">
                  <c:v>9.8692147831306622E-3</c:v>
                </c:pt>
                <c:pt idx="2287">
                  <c:v>8.051954516178279E-3</c:v>
                </c:pt>
                <c:pt idx="2288">
                  <c:v>1.0512886590019213E-2</c:v>
                </c:pt>
                <c:pt idx="2289">
                  <c:v>1.0276377502769551E-2</c:v>
                </c:pt>
                <c:pt idx="2290">
                  <c:v>1.0376470900878801E-2</c:v>
                </c:pt>
                <c:pt idx="2291">
                  <c:v>1.0118668660613736E-2</c:v>
                </c:pt>
                <c:pt idx="2292">
                  <c:v>8.9672644991390816E-3</c:v>
                </c:pt>
                <c:pt idx="2293">
                  <c:v>9.1232132323568593E-3</c:v>
                </c:pt>
                <c:pt idx="2294">
                  <c:v>8.8540948801709724E-3</c:v>
                </c:pt>
                <c:pt idx="2295">
                  <c:v>9.4299251396863393E-3</c:v>
                </c:pt>
                <c:pt idx="2296">
                  <c:v>9.3306060519522151E-3</c:v>
                </c:pt>
                <c:pt idx="2297">
                  <c:v>1.0136561577665244E-2</c:v>
                </c:pt>
                <c:pt idx="2298">
                  <c:v>1.0199982124951462E-2</c:v>
                </c:pt>
                <c:pt idx="2299">
                  <c:v>1.0620247073044245E-2</c:v>
                </c:pt>
                <c:pt idx="2300">
                  <c:v>1.0586945828274028E-2</c:v>
                </c:pt>
                <c:pt idx="2301">
                  <c:v>1.1076489718981787E-2</c:v>
                </c:pt>
                <c:pt idx="2302">
                  <c:v>1.0034129569173425E-2</c:v>
                </c:pt>
                <c:pt idx="2303">
                  <c:v>1.0462590834745329E-2</c:v>
                </c:pt>
                <c:pt idx="2304">
                  <c:v>1.3160863952896581E-2</c:v>
                </c:pt>
                <c:pt idx="2305">
                  <c:v>1.2644855047609687E-2</c:v>
                </c:pt>
                <c:pt idx="2306">
                  <c:v>1.1459244331832088E-2</c:v>
                </c:pt>
                <c:pt idx="2307">
                  <c:v>1.2678746790193108E-2</c:v>
                </c:pt>
                <c:pt idx="2308">
                  <c:v>1.3100609490109801E-2</c:v>
                </c:pt>
                <c:pt idx="2309">
                  <c:v>1.3155727285808669E-2</c:v>
                </c:pt>
                <c:pt idx="2310">
                  <c:v>1.2581723180149761E-2</c:v>
                </c:pt>
                <c:pt idx="2311">
                  <c:v>1.2754947261880386E-2</c:v>
                </c:pt>
                <c:pt idx="2312">
                  <c:v>1.3136042261873045E-2</c:v>
                </c:pt>
                <c:pt idx="2313">
                  <c:v>1.3902795582711288E-2</c:v>
                </c:pt>
                <c:pt idx="2314">
                  <c:v>1.5117028179298933E-2</c:v>
                </c:pt>
                <c:pt idx="2315">
                  <c:v>1.3916677139591566E-2</c:v>
                </c:pt>
                <c:pt idx="2316">
                  <c:v>1.550486487208861E-2</c:v>
                </c:pt>
                <c:pt idx="2317">
                  <c:v>1.0199296619345466E-2</c:v>
                </c:pt>
                <c:pt idx="2318">
                  <c:v>1.0824322492303423E-2</c:v>
                </c:pt>
                <c:pt idx="2319">
                  <c:v>1.05607588792518E-2</c:v>
                </c:pt>
                <c:pt idx="2320">
                  <c:v>1.1253153265668087E-2</c:v>
                </c:pt>
                <c:pt idx="2321">
                  <c:v>1.0381384805594134E-2</c:v>
                </c:pt>
                <c:pt idx="2322">
                  <c:v>9.1884637568591786E-3</c:v>
                </c:pt>
                <c:pt idx="2323">
                  <c:v>9.816976305667453E-3</c:v>
                </c:pt>
                <c:pt idx="2324">
                  <c:v>9.5825764535441248E-3</c:v>
                </c:pt>
                <c:pt idx="2325">
                  <c:v>1.0638315364133686E-2</c:v>
                </c:pt>
                <c:pt idx="2326">
                  <c:v>9.8991796743077582E-3</c:v>
                </c:pt>
                <c:pt idx="2327">
                  <c:v>9.8579500578531397E-3</c:v>
                </c:pt>
                <c:pt idx="2328">
                  <c:v>1.01431333089811E-2</c:v>
                </c:pt>
                <c:pt idx="2329">
                  <c:v>1.1337040258144304E-2</c:v>
                </c:pt>
                <c:pt idx="2330">
                  <c:v>1.0774949297495829E-2</c:v>
                </c:pt>
                <c:pt idx="2331">
                  <c:v>1.1899713485558818E-2</c:v>
                </c:pt>
                <c:pt idx="2332">
                  <c:v>1.1253816992655407E-2</c:v>
                </c:pt>
                <c:pt idx="2333">
                  <c:v>1.2341818864003472E-2</c:v>
                </c:pt>
                <c:pt idx="2334">
                  <c:v>1.2264438449839614E-2</c:v>
                </c:pt>
                <c:pt idx="2335">
                  <c:v>1.2051624856620048E-2</c:v>
                </c:pt>
                <c:pt idx="2336">
                  <c:v>7.4581647251812776E-3</c:v>
                </c:pt>
                <c:pt idx="2337">
                  <c:v>1.0781428368721957E-2</c:v>
                </c:pt>
                <c:pt idx="2338">
                  <c:v>1.0390827032835609E-2</c:v>
                </c:pt>
                <c:pt idx="2339">
                  <c:v>1.0249131805987698E-2</c:v>
                </c:pt>
                <c:pt idx="2340">
                  <c:v>1.1388903462142802E-2</c:v>
                </c:pt>
                <c:pt idx="2341">
                  <c:v>1.185804109129176E-2</c:v>
                </c:pt>
                <c:pt idx="2342">
                  <c:v>1.023393898895655E-2</c:v>
                </c:pt>
                <c:pt idx="2343">
                  <c:v>1.1944087640199587E-2</c:v>
                </c:pt>
                <c:pt idx="2344">
                  <c:v>1.0006554360678422E-2</c:v>
                </c:pt>
                <c:pt idx="2345">
                  <c:v>1.2289992889477609E-2</c:v>
                </c:pt>
                <c:pt idx="2346">
                  <c:v>1.1569509844425804E-2</c:v>
                </c:pt>
                <c:pt idx="2347">
                  <c:v>1.0869952626471042E-2</c:v>
                </c:pt>
                <c:pt idx="2348">
                  <c:v>1.0690036655285973E-2</c:v>
                </c:pt>
                <c:pt idx="2349">
                  <c:v>1.1667627417812175E-2</c:v>
                </c:pt>
                <c:pt idx="2350">
                  <c:v>1.1567064783873366E-2</c:v>
                </c:pt>
                <c:pt idx="2351">
                  <c:v>1.2780555098129361E-2</c:v>
                </c:pt>
                <c:pt idx="2352">
                  <c:v>1.2258616716475587E-2</c:v>
                </c:pt>
                <c:pt idx="2353">
                  <c:v>1.3503234851835282E-2</c:v>
                </c:pt>
                <c:pt idx="2354">
                  <c:v>1.2785797400767214E-2</c:v>
                </c:pt>
                <c:pt idx="2355">
                  <c:v>1.2365362183013821E-2</c:v>
                </c:pt>
                <c:pt idx="2356">
                  <c:v>1.1498115242091069E-2</c:v>
                </c:pt>
                <c:pt idx="2357">
                  <c:v>1.3305742792638357E-2</c:v>
                </c:pt>
                <c:pt idx="2358">
                  <c:v>1.0031008875824548E-2</c:v>
                </c:pt>
                <c:pt idx="2359">
                  <c:v>9.122172888742815E-3</c:v>
                </c:pt>
                <c:pt idx="2360">
                  <c:v>1.1865540520498326E-2</c:v>
                </c:pt>
                <c:pt idx="2361">
                  <c:v>8.9067528624591896E-3</c:v>
                </c:pt>
                <c:pt idx="2362">
                  <c:v>9.4176328585446958E-3</c:v>
                </c:pt>
                <c:pt idx="2363">
                  <c:v>1.0701719160848855E-2</c:v>
                </c:pt>
                <c:pt idx="2364">
                  <c:v>1.082339647851149E-2</c:v>
                </c:pt>
                <c:pt idx="2365">
                  <c:v>1.044880731658827E-2</c:v>
                </c:pt>
                <c:pt idx="2366">
                  <c:v>1.1137098796992947E-2</c:v>
                </c:pt>
                <c:pt idx="2367">
                  <c:v>1.1267739233401328E-2</c:v>
                </c:pt>
                <c:pt idx="2368">
                  <c:v>1.0460768808528876E-2</c:v>
                </c:pt>
                <c:pt idx="2369">
                  <c:v>1.0336999522403698E-2</c:v>
                </c:pt>
                <c:pt idx="2370">
                  <c:v>1.008326832001016E-2</c:v>
                </c:pt>
                <c:pt idx="2371">
                  <c:v>9.1096381388780841E-3</c:v>
                </c:pt>
                <c:pt idx="2372">
                  <c:v>1.1112954068682079E-2</c:v>
                </c:pt>
                <c:pt idx="2373">
                  <c:v>1.0340037151600713E-2</c:v>
                </c:pt>
                <c:pt idx="2374">
                  <c:v>9.9661400900284362E-3</c:v>
                </c:pt>
                <c:pt idx="2375">
                  <c:v>9.6602671972196609E-3</c:v>
                </c:pt>
                <c:pt idx="2376">
                  <c:v>9.7482707753913499E-3</c:v>
                </c:pt>
                <c:pt idx="2377">
                  <c:v>1.0805891577780207E-2</c:v>
                </c:pt>
                <c:pt idx="2378">
                  <c:v>1.1023056890143688E-2</c:v>
                </c:pt>
                <c:pt idx="2379">
                  <c:v>1.0990192996313156E-2</c:v>
                </c:pt>
                <c:pt idx="2380">
                  <c:v>1.1404019015977686E-2</c:v>
                </c:pt>
                <c:pt idx="2381">
                  <c:v>1.1014289612722815E-2</c:v>
                </c:pt>
                <c:pt idx="2382">
                  <c:v>1.1924773519586344E-2</c:v>
                </c:pt>
                <c:pt idx="2383">
                  <c:v>1.1265159575287903E-2</c:v>
                </c:pt>
                <c:pt idx="2384">
                  <c:v>1.2168392322272889E-2</c:v>
                </c:pt>
                <c:pt idx="2385">
                  <c:v>1.1159370971948865E-2</c:v>
                </c:pt>
                <c:pt idx="2386">
                  <c:v>1.143015411056055E-2</c:v>
                </c:pt>
                <c:pt idx="2387">
                  <c:v>1.1322109636364203E-2</c:v>
                </c:pt>
                <c:pt idx="2388">
                  <c:v>1.0913783200540136E-2</c:v>
                </c:pt>
                <c:pt idx="2389">
                  <c:v>1.2560648210562514E-2</c:v>
                </c:pt>
                <c:pt idx="2390">
                  <c:v>1.349122656706617E-2</c:v>
                </c:pt>
                <c:pt idx="2391">
                  <c:v>1.1834700786827192E-2</c:v>
                </c:pt>
                <c:pt idx="2392">
                  <c:v>1.2740496224993214E-2</c:v>
                </c:pt>
                <c:pt idx="2393">
                  <c:v>1.3446250420857975E-2</c:v>
                </c:pt>
                <c:pt idx="2394">
                  <c:v>1.3529888143335477E-2</c:v>
                </c:pt>
                <c:pt idx="2395">
                  <c:v>1.2448686236245274E-2</c:v>
                </c:pt>
                <c:pt idx="2396">
                  <c:v>1.2518423177610505E-2</c:v>
                </c:pt>
                <c:pt idx="2397">
                  <c:v>1.2486336035214728E-2</c:v>
                </c:pt>
                <c:pt idx="2398">
                  <c:v>1.3266061844962977E-2</c:v>
                </c:pt>
                <c:pt idx="2399">
                  <c:v>1.1987493801588048E-2</c:v>
                </c:pt>
                <c:pt idx="2400">
                  <c:v>1.4223226529721966E-2</c:v>
                </c:pt>
                <c:pt idx="2401">
                  <c:v>1.2371848949921655E-2</c:v>
                </c:pt>
                <c:pt idx="2402">
                  <c:v>1.2451568675063182E-2</c:v>
                </c:pt>
                <c:pt idx="2403">
                  <c:v>1.2993419597947475E-2</c:v>
                </c:pt>
                <c:pt idx="2404">
                  <c:v>1.2836699590273677E-2</c:v>
                </c:pt>
                <c:pt idx="2405">
                  <c:v>1.3409020720078947E-2</c:v>
                </c:pt>
                <c:pt idx="2406">
                  <c:v>1.2990999994295607E-2</c:v>
                </c:pt>
                <c:pt idx="2407">
                  <c:v>1.2273597705895327E-2</c:v>
                </c:pt>
                <c:pt idx="2408">
                  <c:v>1.4504653010769575E-2</c:v>
                </c:pt>
                <c:pt idx="2409">
                  <c:v>1.1385702146673463E-2</c:v>
                </c:pt>
                <c:pt idx="2410">
                  <c:v>9.768182206290844E-3</c:v>
                </c:pt>
                <c:pt idx="2411">
                  <c:v>1.2001007016620545E-2</c:v>
                </c:pt>
                <c:pt idx="2412">
                  <c:v>1.072406280753853E-2</c:v>
                </c:pt>
                <c:pt idx="2413">
                  <c:v>1.0661191965504685E-2</c:v>
                </c:pt>
                <c:pt idx="2414">
                  <c:v>1.0993074879893858E-2</c:v>
                </c:pt>
                <c:pt idx="2415">
                  <c:v>1.0944576622564683E-2</c:v>
                </c:pt>
                <c:pt idx="2416">
                  <c:v>1.170942487119888E-2</c:v>
                </c:pt>
                <c:pt idx="2417">
                  <c:v>1.1923014884931889E-2</c:v>
                </c:pt>
                <c:pt idx="2418">
                  <c:v>1.190247311285963E-2</c:v>
                </c:pt>
                <c:pt idx="2419">
                  <c:v>1.1612101335566139E-2</c:v>
                </c:pt>
                <c:pt idx="2420">
                  <c:v>1.2949455066052034E-2</c:v>
                </c:pt>
                <c:pt idx="2421">
                  <c:v>1.1883575825560405E-2</c:v>
                </c:pt>
                <c:pt idx="2422">
                  <c:v>1.2186251574787515E-2</c:v>
                </c:pt>
                <c:pt idx="2423">
                  <c:v>1.0888682093534675E-2</c:v>
                </c:pt>
                <c:pt idx="2424">
                  <c:v>1.2063238888998172E-2</c:v>
                </c:pt>
                <c:pt idx="2425">
                  <c:v>1.0887126975706114E-2</c:v>
                </c:pt>
                <c:pt idx="2426">
                  <c:v>1.166328789872305E-2</c:v>
                </c:pt>
                <c:pt idx="2427">
                  <c:v>1.0384565836972871E-2</c:v>
                </c:pt>
                <c:pt idx="2428">
                  <c:v>1.0742683212306873E-2</c:v>
                </c:pt>
                <c:pt idx="2429">
                  <c:v>1.021710061225768E-2</c:v>
                </c:pt>
                <c:pt idx="2430">
                  <c:v>1.0708497608323738E-2</c:v>
                </c:pt>
                <c:pt idx="2431">
                  <c:v>1.0789903203852376E-2</c:v>
                </c:pt>
                <c:pt idx="2432">
                  <c:v>1.0509645593040006E-2</c:v>
                </c:pt>
                <c:pt idx="2433">
                  <c:v>1.0854422090045869E-2</c:v>
                </c:pt>
                <c:pt idx="2434">
                  <c:v>1.0771735404050273E-2</c:v>
                </c:pt>
                <c:pt idx="2435">
                  <c:v>1.1040752869750144E-2</c:v>
                </c:pt>
                <c:pt idx="2436">
                  <c:v>1.051651932991614E-2</c:v>
                </c:pt>
                <c:pt idx="2437">
                  <c:v>9.0273818584117108E-3</c:v>
                </c:pt>
                <c:pt idx="2438">
                  <c:v>8.486918618961033E-3</c:v>
                </c:pt>
                <c:pt idx="2439">
                  <c:v>8.1338137539047374E-3</c:v>
                </c:pt>
                <c:pt idx="2440">
                  <c:v>8.4529357917869866E-3</c:v>
                </c:pt>
                <c:pt idx="2441">
                  <c:v>8.526591784686061E-3</c:v>
                </c:pt>
                <c:pt idx="2442">
                  <c:v>9.2722016767560356E-3</c:v>
                </c:pt>
                <c:pt idx="2443">
                  <c:v>8.311260548992578E-3</c:v>
                </c:pt>
                <c:pt idx="2444">
                  <c:v>8.4354794870632171E-3</c:v>
                </c:pt>
                <c:pt idx="2445">
                  <c:v>8.1193104384053062E-3</c:v>
                </c:pt>
                <c:pt idx="2446">
                  <c:v>7.5442780463807315E-3</c:v>
                </c:pt>
                <c:pt idx="2447">
                  <c:v>5.0571494245023104E-3</c:v>
                </c:pt>
                <c:pt idx="2448">
                  <c:v>5.6956699152341389E-3</c:v>
                </c:pt>
                <c:pt idx="2449">
                  <c:v>5.1934076403234719E-3</c:v>
                </c:pt>
                <c:pt idx="2450">
                  <c:v>4.8695239597215181E-3</c:v>
                </c:pt>
                <c:pt idx="2451">
                  <c:v>4.9383845135859902E-3</c:v>
                </c:pt>
                <c:pt idx="2452">
                  <c:v>5.1476397486928203E-3</c:v>
                </c:pt>
                <c:pt idx="2453">
                  <c:v>6.0668180640093576E-3</c:v>
                </c:pt>
                <c:pt idx="2454">
                  <c:v>5.5757524003306634E-3</c:v>
                </c:pt>
                <c:pt idx="2455">
                  <c:v>5.414751202251108E-3</c:v>
                </c:pt>
                <c:pt idx="2456">
                  <c:v>6.0470576409583443E-3</c:v>
                </c:pt>
                <c:pt idx="2457">
                  <c:v>5.9440693812468394E-3</c:v>
                </c:pt>
                <c:pt idx="2458">
                  <c:v>6.5624376279916812E-3</c:v>
                </c:pt>
                <c:pt idx="2459">
                  <c:v>5.66910355437819E-3</c:v>
                </c:pt>
                <c:pt idx="2460">
                  <c:v>6.288913128241245E-3</c:v>
                </c:pt>
                <c:pt idx="2461">
                  <c:v>5.5720482154587546E-3</c:v>
                </c:pt>
                <c:pt idx="2462">
                  <c:v>4.4020320853029402E-3</c:v>
                </c:pt>
                <c:pt idx="2463">
                  <c:v>4.4725980010567514E-3</c:v>
                </c:pt>
                <c:pt idx="2464">
                  <c:v>5.0737460758334329E-3</c:v>
                </c:pt>
                <c:pt idx="2465">
                  <c:v>5.2567569752682E-3</c:v>
                </c:pt>
                <c:pt idx="2466">
                  <c:v>4.9535013896821831E-3</c:v>
                </c:pt>
                <c:pt idx="2467">
                  <c:v>4.9870221566655328E-3</c:v>
                </c:pt>
                <c:pt idx="2468">
                  <c:v>4.7441754299335356E-3</c:v>
                </c:pt>
                <c:pt idx="2469">
                  <c:v>4.5679150894459702E-3</c:v>
                </c:pt>
                <c:pt idx="2470">
                  <c:v>4.260190091041627E-3</c:v>
                </c:pt>
                <c:pt idx="2471">
                  <c:v>4.0026867347669687E-3</c:v>
                </c:pt>
                <c:pt idx="2472">
                  <c:v>3.3654525714408622E-3</c:v>
                </c:pt>
                <c:pt idx="2473">
                  <c:v>3.538562553619176E-3</c:v>
                </c:pt>
                <c:pt idx="2474">
                  <c:v>3.5207775971489255E-3</c:v>
                </c:pt>
                <c:pt idx="2475">
                  <c:v>3.0748988747092108E-3</c:v>
                </c:pt>
                <c:pt idx="2476">
                  <c:v>2.9060950819067605E-3</c:v>
                </c:pt>
                <c:pt idx="2477">
                  <c:v>2.7807439800490229E-3</c:v>
                </c:pt>
                <c:pt idx="2478">
                  <c:v>2.6692706351100024E-3</c:v>
                </c:pt>
                <c:pt idx="2479">
                  <c:v>2.4852546362799503E-3</c:v>
                </c:pt>
                <c:pt idx="2480">
                  <c:v>2.3215278715697954E-3</c:v>
                </c:pt>
                <c:pt idx="2481">
                  <c:v>2.0786568271455915E-3</c:v>
                </c:pt>
                <c:pt idx="2482">
                  <c:v>1.8413174712631293E-3</c:v>
                </c:pt>
                <c:pt idx="2483">
                  <c:v>1.581605962476077E-3</c:v>
                </c:pt>
                <c:pt idx="2484">
                  <c:v>1.2921603542620573E-3</c:v>
                </c:pt>
                <c:pt idx="2485">
                  <c:v>9.9209371611812757E-4</c:v>
                </c:pt>
                <c:pt idx="2486">
                  <c:v>6.8364014479380076E-4</c:v>
                </c:pt>
                <c:pt idx="2487">
                  <c:v>3.9646510189089257E-4</c:v>
                </c:pt>
                <c:pt idx="2488">
                  <c:v>1.4363135855149226E-4</c:v>
                </c:pt>
                <c:pt idx="2489">
                  <c:v>1.1815576470001365E-4</c:v>
                </c:pt>
                <c:pt idx="2490">
                  <c:v>4.1124186588090204E-4</c:v>
                </c:pt>
                <c:pt idx="2491">
                  <c:v>7.2687945864460303E-4</c:v>
                </c:pt>
                <c:pt idx="2492">
                  <c:v>9.6422794765108066E-4</c:v>
                </c:pt>
                <c:pt idx="2493">
                  <c:v>9.1377138531257879E-4</c:v>
                </c:pt>
                <c:pt idx="2494">
                  <c:v>3.8512535932486999E-4</c:v>
                </c:pt>
                <c:pt idx="2495">
                  <c:v>1.5030341022160551E-4</c:v>
                </c:pt>
                <c:pt idx="2496">
                  <c:v>5.0593858147107772E-4</c:v>
                </c:pt>
                <c:pt idx="2497">
                  <c:v>8.8892125205322864E-4</c:v>
                </c:pt>
                <c:pt idx="2498">
                  <c:v>1.2271159421745313E-3</c:v>
                </c:pt>
                <c:pt idx="2499">
                  <c:v>1.5388361620112085E-3</c:v>
                </c:pt>
                <c:pt idx="2500">
                  <c:v>1.8201877240264358E-3</c:v>
                </c:pt>
                <c:pt idx="2501">
                  <c:v>2.1155275424272961E-3</c:v>
                </c:pt>
                <c:pt idx="2502">
                  <c:v>2.3496574530500226E-3</c:v>
                </c:pt>
                <c:pt idx="2503">
                  <c:v>2.5516100483836644E-3</c:v>
                </c:pt>
                <c:pt idx="2504">
                  <c:v>2.4538765672265485E-3</c:v>
                </c:pt>
                <c:pt idx="2505">
                  <c:v>2.566063851775754E-3</c:v>
                </c:pt>
                <c:pt idx="2506">
                  <c:v>2.798669403560937E-3</c:v>
                </c:pt>
                <c:pt idx="2507">
                  <c:v>2.918199388741717E-3</c:v>
                </c:pt>
                <c:pt idx="2508">
                  <c:v>2.9146135909368896E-3</c:v>
                </c:pt>
                <c:pt idx="2509">
                  <c:v>3.1442558353756023E-3</c:v>
                </c:pt>
                <c:pt idx="2510">
                  <c:v>3.2685761268492239E-3</c:v>
                </c:pt>
                <c:pt idx="2511">
                  <c:v>3.2987676762496541E-3</c:v>
                </c:pt>
                <c:pt idx="2512">
                  <c:v>3.5031867610826632E-3</c:v>
                </c:pt>
                <c:pt idx="2513">
                  <c:v>3.2896870212959272E-3</c:v>
                </c:pt>
                <c:pt idx="2514">
                  <c:v>3.5467710530494713E-3</c:v>
                </c:pt>
                <c:pt idx="2515">
                  <c:v>3.768855864776008E-3</c:v>
                </c:pt>
                <c:pt idx="2516">
                  <c:v>4.0729338953419776E-3</c:v>
                </c:pt>
                <c:pt idx="2517">
                  <c:v>3.9755573976656619E-3</c:v>
                </c:pt>
                <c:pt idx="2518">
                  <c:v>4.4678350080171623E-3</c:v>
                </c:pt>
                <c:pt idx="2519">
                  <c:v>4.6204426102166157E-3</c:v>
                </c:pt>
                <c:pt idx="2520">
                  <c:v>4.301596979818639E-3</c:v>
                </c:pt>
                <c:pt idx="2521">
                  <c:v>4.4263932356451118E-3</c:v>
                </c:pt>
                <c:pt idx="2522">
                  <c:v>4.3385396547854531E-3</c:v>
                </c:pt>
                <c:pt idx="2523">
                  <c:v>4.3473952325929514E-3</c:v>
                </c:pt>
                <c:pt idx="2524">
                  <c:v>4.2317039092295283E-3</c:v>
                </c:pt>
                <c:pt idx="2525">
                  <c:v>4.5757008968711444E-3</c:v>
                </c:pt>
                <c:pt idx="2526">
                  <c:v>4.3797386935215633E-3</c:v>
                </c:pt>
                <c:pt idx="2527">
                  <c:v>4.5403181606348767E-3</c:v>
                </c:pt>
                <c:pt idx="2528">
                  <c:v>4.3169183181191824E-3</c:v>
                </c:pt>
                <c:pt idx="2529">
                  <c:v>4.7667597257870873E-3</c:v>
                </c:pt>
                <c:pt idx="2530">
                  <c:v>4.6557417013945619E-3</c:v>
                </c:pt>
                <c:pt idx="2531">
                  <c:v>5.353901093395644E-3</c:v>
                </c:pt>
                <c:pt idx="2532">
                  <c:v>4.9276492751823796E-3</c:v>
                </c:pt>
                <c:pt idx="2533">
                  <c:v>5.8129673424730114E-3</c:v>
                </c:pt>
                <c:pt idx="2534">
                  <c:v>5.3302119985317821E-3</c:v>
                </c:pt>
                <c:pt idx="2535">
                  <c:v>5.9066919656308231E-3</c:v>
                </c:pt>
                <c:pt idx="2536">
                  <c:v>5.4179780893878655E-3</c:v>
                </c:pt>
                <c:pt idx="2537">
                  <c:v>5.4245535256458813E-3</c:v>
                </c:pt>
                <c:pt idx="2538">
                  <c:v>5.531493062523451E-3</c:v>
                </c:pt>
                <c:pt idx="2539">
                  <c:v>5.9979513375371732E-3</c:v>
                </c:pt>
                <c:pt idx="2540">
                  <c:v>5.9668866703385982E-3</c:v>
                </c:pt>
                <c:pt idx="2541">
                  <c:v>5.7492372839010328E-3</c:v>
                </c:pt>
                <c:pt idx="2542">
                  <c:v>5.8658842107416525E-3</c:v>
                </c:pt>
                <c:pt idx="2543">
                  <c:v>6.2471580271745465E-3</c:v>
                </c:pt>
                <c:pt idx="2544">
                  <c:v>6.3871924202239996E-3</c:v>
                </c:pt>
                <c:pt idx="2545">
                  <c:v>6.6636205200422674E-3</c:v>
                </c:pt>
                <c:pt idx="2546">
                  <c:v>6.5808216173350604E-3</c:v>
                </c:pt>
                <c:pt idx="2547">
                  <c:v>6.7697724324667806E-3</c:v>
                </c:pt>
                <c:pt idx="2548">
                  <c:v>6.9937969184412857E-3</c:v>
                </c:pt>
                <c:pt idx="2549">
                  <c:v>5.6347621165158341E-3</c:v>
                </c:pt>
                <c:pt idx="2550">
                  <c:v>4.685437578056049E-3</c:v>
                </c:pt>
                <c:pt idx="2551">
                  <c:v>4.8401433945175669E-3</c:v>
                </c:pt>
                <c:pt idx="2552">
                  <c:v>5.689643753821548E-3</c:v>
                </c:pt>
                <c:pt idx="2553">
                  <c:v>6.3359826785067365E-3</c:v>
                </c:pt>
                <c:pt idx="2554">
                  <c:v>6.0978635481624592E-3</c:v>
                </c:pt>
                <c:pt idx="2555">
                  <c:v>5.7120103963211747E-3</c:v>
                </c:pt>
                <c:pt idx="2556">
                  <c:v>4.8904545809044285E-3</c:v>
                </c:pt>
                <c:pt idx="2557">
                  <c:v>4.9353879750596071E-3</c:v>
                </c:pt>
                <c:pt idx="2558">
                  <c:v>5.322895514861265E-3</c:v>
                </c:pt>
                <c:pt idx="2559">
                  <c:v>5.4953160967551673E-3</c:v>
                </c:pt>
                <c:pt idx="2560">
                  <c:v>5.5519342441617478E-3</c:v>
                </c:pt>
                <c:pt idx="2561">
                  <c:v>5.775114797693358E-3</c:v>
                </c:pt>
                <c:pt idx="2562">
                  <c:v>5.6510232906303278E-3</c:v>
                </c:pt>
                <c:pt idx="2563">
                  <c:v>6.0232466791370811E-3</c:v>
                </c:pt>
                <c:pt idx="2564">
                  <c:v>6.014137838176602E-3</c:v>
                </c:pt>
                <c:pt idx="2565">
                  <c:v>6.4942433765642323E-3</c:v>
                </c:pt>
                <c:pt idx="2566">
                  <c:v>6.1399723407116477E-3</c:v>
                </c:pt>
                <c:pt idx="2567">
                  <c:v>6.5844481721496189E-3</c:v>
                </c:pt>
                <c:pt idx="2568">
                  <c:v>7.1981764113461383E-3</c:v>
                </c:pt>
                <c:pt idx="2569">
                  <c:v>7.1680216166362647E-3</c:v>
                </c:pt>
                <c:pt idx="2570">
                  <c:v>7.1893724156619054E-3</c:v>
                </c:pt>
                <c:pt idx="2571">
                  <c:v>6.9322453481952895E-3</c:v>
                </c:pt>
                <c:pt idx="2572">
                  <c:v>7.5520244591131512E-3</c:v>
                </c:pt>
                <c:pt idx="2573">
                  <c:v>7.1115782229968002E-3</c:v>
                </c:pt>
                <c:pt idx="2574">
                  <c:v>7.157466671014457E-3</c:v>
                </c:pt>
                <c:pt idx="2575">
                  <c:v>6.8252705773533965E-3</c:v>
                </c:pt>
                <c:pt idx="2576">
                  <c:v>6.6030417457259597E-3</c:v>
                </c:pt>
                <c:pt idx="2577">
                  <c:v>7.205849455191116E-3</c:v>
                </c:pt>
                <c:pt idx="2578">
                  <c:v>7.5220788010748113E-3</c:v>
                </c:pt>
                <c:pt idx="2579">
                  <c:v>6.8824504559782942E-3</c:v>
                </c:pt>
                <c:pt idx="2580">
                  <c:v>6.8934257253997541E-3</c:v>
                </c:pt>
                <c:pt idx="2581">
                  <c:v>7.8164847881885997E-3</c:v>
                </c:pt>
                <c:pt idx="2582">
                  <c:v>6.76262959152827E-3</c:v>
                </c:pt>
                <c:pt idx="2583">
                  <c:v>8.7271208981399891E-3</c:v>
                </c:pt>
                <c:pt idx="2584">
                  <c:v>7.4498380531882232E-3</c:v>
                </c:pt>
                <c:pt idx="2585">
                  <c:v>7.9181062995305595E-3</c:v>
                </c:pt>
                <c:pt idx="2586">
                  <c:v>8.5396633867902763E-3</c:v>
                </c:pt>
                <c:pt idx="2587">
                  <c:v>8.3197683244244855E-3</c:v>
                </c:pt>
                <c:pt idx="2588">
                  <c:v>8.4637495723785053E-3</c:v>
                </c:pt>
                <c:pt idx="2589">
                  <c:v>9.0540370752864811E-3</c:v>
                </c:pt>
                <c:pt idx="2590">
                  <c:v>9.6066074692838042E-3</c:v>
                </c:pt>
                <c:pt idx="2591">
                  <c:v>1.0099523753481757E-2</c:v>
                </c:pt>
                <c:pt idx="2592">
                  <c:v>9.6598353861421325E-3</c:v>
                </c:pt>
                <c:pt idx="2593">
                  <c:v>1.0022790932956382E-2</c:v>
                </c:pt>
                <c:pt idx="2594">
                  <c:v>9.3304672628197558E-3</c:v>
                </c:pt>
                <c:pt idx="2595">
                  <c:v>1.1345060939030017E-2</c:v>
                </c:pt>
                <c:pt idx="2596">
                  <c:v>9.0659115096438075E-3</c:v>
                </c:pt>
                <c:pt idx="2597">
                  <c:v>1.1314292869785223E-2</c:v>
                </c:pt>
                <c:pt idx="2598">
                  <c:v>1.0618742888687764E-2</c:v>
                </c:pt>
                <c:pt idx="2599">
                  <c:v>1.0472661768720918E-2</c:v>
                </c:pt>
                <c:pt idx="2600">
                  <c:v>1.1219198283643685E-2</c:v>
                </c:pt>
                <c:pt idx="2601">
                  <c:v>1.1109667234653803E-2</c:v>
                </c:pt>
                <c:pt idx="2602">
                  <c:v>9.3646774683654264E-3</c:v>
                </c:pt>
                <c:pt idx="2603">
                  <c:v>6.9608798671476286E-3</c:v>
                </c:pt>
                <c:pt idx="2604">
                  <c:v>9.191186320993746E-3</c:v>
                </c:pt>
                <c:pt idx="2605">
                  <c:v>8.6019118480420292E-3</c:v>
                </c:pt>
                <c:pt idx="2606">
                  <c:v>1.0715528306096098E-2</c:v>
                </c:pt>
                <c:pt idx="2607">
                  <c:v>1.0285197247430402E-2</c:v>
                </c:pt>
                <c:pt idx="2608">
                  <c:v>1.020590949856418E-2</c:v>
                </c:pt>
                <c:pt idx="2609">
                  <c:v>8.1761619486698574E-3</c:v>
                </c:pt>
                <c:pt idx="2610">
                  <c:v>8.6485441052944444E-3</c:v>
                </c:pt>
                <c:pt idx="2611">
                  <c:v>8.8262095504439402E-3</c:v>
                </c:pt>
                <c:pt idx="2612">
                  <c:v>1.0657724137032063E-2</c:v>
                </c:pt>
                <c:pt idx="2613">
                  <c:v>9.8194787052419564E-3</c:v>
                </c:pt>
                <c:pt idx="2614">
                  <c:v>1.0189112498687225E-2</c:v>
                </c:pt>
                <c:pt idx="2615">
                  <c:v>1.0260181879582256E-2</c:v>
                </c:pt>
                <c:pt idx="2616">
                  <c:v>1.0696151509016816E-2</c:v>
                </c:pt>
                <c:pt idx="2617">
                  <c:v>9.9858607744234829E-3</c:v>
                </c:pt>
                <c:pt idx="2618">
                  <c:v>1.1159023402582662E-2</c:v>
                </c:pt>
                <c:pt idx="2619">
                  <c:v>1.0393002010473109E-2</c:v>
                </c:pt>
                <c:pt idx="2620">
                  <c:v>1.2242461083777198E-2</c:v>
                </c:pt>
                <c:pt idx="2621">
                  <c:v>1.1363199894505916E-2</c:v>
                </c:pt>
                <c:pt idx="2622">
                  <c:v>1.1286878871381903E-2</c:v>
                </c:pt>
                <c:pt idx="2623">
                  <c:v>1.3834099303339713E-2</c:v>
                </c:pt>
                <c:pt idx="2624">
                  <c:v>1.3067596321014117E-2</c:v>
                </c:pt>
                <c:pt idx="2625">
                  <c:v>1.3547733499272753E-2</c:v>
                </c:pt>
                <c:pt idx="2626">
                  <c:v>1.2303978069968368E-2</c:v>
                </c:pt>
                <c:pt idx="2627">
                  <c:v>1.2643228469789469E-2</c:v>
                </c:pt>
                <c:pt idx="2628">
                  <c:v>1.2489642954298602E-2</c:v>
                </c:pt>
                <c:pt idx="2629">
                  <c:v>1.1562512656460246E-2</c:v>
                </c:pt>
                <c:pt idx="2630">
                  <c:v>1.2114917412567792E-2</c:v>
                </c:pt>
                <c:pt idx="2631">
                  <c:v>1.2892253786277482E-2</c:v>
                </c:pt>
                <c:pt idx="2632">
                  <c:v>1.1970369900925468E-2</c:v>
                </c:pt>
                <c:pt idx="2633">
                  <c:v>1.2820323281022283E-2</c:v>
                </c:pt>
                <c:pt idx="2634">
                  <c:v>1.3304788140401088E-2</c:v>
                </c:pt>
                <c:pt idx="2635">
                  <c:v>1.250902396190667E-2</c:v>
                </c:pt>
                <c:pt idx="2636">
                  <c:v>1.4740049739415232E-2</c:v>
                </c:pt>
                <c:pt idx="2637">
                  <c:v>1.3799549102085844E-2</c:v>
                </c:pt>
                <c:pt idx="2638">
                  <c:v>1.4884207118492259E-2</c:v>
                </c:pt>
                <c:pt idx="2639">
                  <c:v>1.271701753616575E-2</c:v>
                </c:pt>
                <c:pt idx="2640">
                  <c:v>1.5015342518765058E-2</c:v>
                </c:pt>
                <c:pt idx="2641">
                  <c:v>1.5362599245642669E-2</c:v>
                </c:pt>
                <c:pt idx="2642">
                  <c:v>1.4895120094886461E-2</c:v>
                </c:pt>
                <c:pt idx="2643">
                  <c:v>1.6242976482458812E-2</c:v>
                </c:pt>
                <c:pt idx="2644">
                  <c:v>1.6961897193697992E-2</c:v>
                </c:pt>
                <c:pt idx="2645">
                  <c:v>1.5852703140509239E-2</c:v>
                </c:pt>
                <c:pt idx="2646">
                  <c:v>1.704038925753391E-2</c:v>
                </c:pt>
                <c:pt idx="2647">
                  <c:v>1.6707039535004711E-2</c:v>
                </c:pt>
                <c:pt idx="2648">
                  <c:v>1.8490557960713694E-2</c:v>
                </c:pt>
                <c:pt idx="2649">
                  <c:v>1.6622004846266351E-2</c:v>
                </c:pt>
                <c:pt idx="2650">
                  <c:v>1.8180717433567934E-2</c:v>
                </c:pt>
                <c:pt idx="2651">
                  <c:v>1.7068178107048131E-2</c:v>
                </c:pt>
                <c:pt idx="2652">
                  <c:v>1.9941514443153036E-2</c:v>
                </c:pt>
                <c:pt idx="2653">
                  <c:v>1.8216413221378867E-2</c:v>
                </c:pt>
                <c:pt idx="2654">
                  <c:v>2.0057039159076102E-2</c:v>
                </c:pt>
                <c:pt idx="2655">
                  <c:v>1.9957527300614362E-2</c:v>
                </c:pt>
                <c:pt idx="2656">
                  <c:v>1.7866584880119617E-2</c:v>
                </c:pt>
                <c:pt idx="2657">
                  <c:v>1.447400532291206E-2</c:v>
                </c:pt>
                <c:pt idx="2658">
                  <c:v>1.8501886314917317E-2</c:v>
                </c:pt>
                <c:pt idx="2659">
                  <c:v>1.6399251484863368E-2</c:v>
                </c:pt>
                <c:pt idx="2660">
                  <c:v>1.7822573917242603E-2</c:v>
                </c:pt>
                <c:pt idx="2661">
                  <c:v>1.9248017737009793E-2</c:v>
                </c:pt>
                <c:pt idx="2662">
                  <c:v>1.6482719059394871E-2</c:v>
                </c:pt>
                <c:pt idx="2663">
                  <c:v>1.5110994419998802E-2</c:v>
                </c:pt>
                <c:pt idx="2664">
                  <c:v>1.5464694575071438E-2</c:v>
                </c:pt>
                <c:pt idx="2665">
                  <c:v>1.5496295857330346E-2</c:v>
                </c:pt>
                <c:pt idx="2666">
                  <c:v>1.8780831715078071E-2</c:v>
                </c:pt>
                <c:pt idx="2667">
                  <c:v>1.7576893886228958E-2</c:v>
                </c:pt>
                <c:pt idx="2668">
                  <c:v>1.7408189904740842E-2</c:v>
                </c:pt>
                <c:pt idx="2669">
                  <c:v>1.8824795171292003E-2</c:v>
                </c:pt>
                <c:pt idx="2670">
                  <c:v>1.9282669320254051E-2</c:v>
                </c:pt>
                <c:pt idx="2671">
                  <c:v>2.0700896856038178E-2</c:v>
                </c:pt>
                <c:pt idx="2672">
                  <c:v>1.9005858610581582E-2</c:v>
                </c:pt>
                <c:pt idx="2673">
                  <c:v>2.018897187047802E-2</c:v>
                </c:pt>
                <c:pt idx="2674">
                  <c:v>2.0636560030378625E-2</c:v>
                </c:pt>
                <c:pt idx="2675">
                  <c:v>2.1341669716463712E-2</c:v>
                </c:pt>
                <c:pt idx="2676">
                  <c:v>2.2241466025508524E-2</c:v>
                </c:pt>
                <c:pt idx="2677">
                  <c:v>2.258492477057028E-2</c:v>
                </c:pt>
                <c:pt idx="2678">
                  <c:v>2.4441016170376195E-2</c:v>
                </c:pt>
                <c:pt idx="2679">
                  <c:v>2.6007323177500419E-2</c:v>
                </c:pt>
                <c:pt idx="2680">
                  <c:v>2.2214404405535772E-2</c:v>
                </c:pt>
                <c:pt idx="2681">
                  <c:v>2.4070526233615119E-2</c:v>
                </c:pt>
                <c:pt idx="2682">
                  <c:v>2.5598088075105243E-2</c:v>
                </c:pt>
                <c:pt idx="2683">
                  <c:v>2.6264802195338412E-2</c:v>
                </c:pt>
                <c:pt idx="2684">
                  <c:v>2.2646815755780338E-2</c:v>
                </c:pt>
                <c:pt idx="2685">
                  <c:v>2.574204266602299E-2</c:v>
                </c:pt>
                <c:pt idx="2686">
                  <c:v>1.8008315191738369E-2</c:v>
                </c:pt>
                <c:pt idx="2687">
                  <c:v>1.6880815169439862E-2</c:v>
                </c:pt>
                <c:pt idx="2688">
                  <c:v>2.0481723085794434E-2</c:v>
                </c:pt>
                <c:pt idx="2689">
                  <c:v>2.0199414027168704E-2</c:v>
                </c:pt>
                <c:pt idx="2690">
                  <c:v>2.3449397954541915E-2</c:v>
                </c:pt>
                <c:pt idx="2691">
                  <c:v>1.7231930833318511E-2</c:v>
                </c:pt>
                <c:pt idx="2692">
                  <c:v>2.5471373940074316E-2</c:v>
                </c:pt>
                <c:pt idx="2693">
                  <c:v>2.2607859051126073E-2</c:v>
                </c:pt>
                <c:pt idx="2694">
                  <c:v>2.6737097706730852E-2</c:v>
                </c:pt>
                <c:pt idx="2695">
                  <c:v>2.249835742581761E-2</c:v>
                </c:pt>
                <c:pt idx="2696">
                  <c:v>2.0681093723675062E-2</c:v>
                </c:pt>
                <c:pt idx="2697">
                  <c:v>2.70334610800879E-2</c:v>
                </c:pt>
                <c:pt idx="2698">
                  <c:v>2.3924717947461888E-2</c:v>
                </c:pt>
                <c:pt idx="2699">
                  <c:v>2.5496047035823741E-2</c:v>
                </c:pt>
                <c:pt idx="2700">
                  <c:v>2.5041774728596044E-2</c:v>
                </c:pt>
                <c:pt idx="2701">
                  <c:v>2.1803122479777642E-2</c:v>
                </c:pt>
                <c:pt idx="2702">
                  <c:v>2.6043109130151676E-2</c:v>
                </c:pt>
                <c:pt idx="2703">
                  <c:v>2.6567539257446808E-2</c:v>
                </c:pt>
                <c:pt idx="2704">
                  <c:v>2.2433565823027087E-2</c:v>
                </c:pt>
                <c:pt idx="2705">
                  <c:v>2.739437723117339E-2</c:v>
                </c:pt>
                <c:pt idx="2706">
                  <c:v>2.6469903367158557E-2</c:v>
                </c:pt>
                <c:pt idx="2707">
                  <c:v>2.8220466452822342E-2</c:v>
                </c:pt>
                <c:pt idx="2708">
                  <c:v>2.5962967798131748E-2</c:v>
                </c:pt>
                <c:pt idx="2709">
                  <c:v>2.510291511112904E-2</c:v>
                </c:pt>
                <c:pt idx="2710">
                  <c:v>2.7405954084060567E-2</c:v>
                </c:pt>
                <c:pt idx="2711">
                  <c:v>2.6669216829462775E-2</c:v>
                </c:pt>
                <c:pt idx="2712">
                  <c:v>2.9147797648177737E-2</c:v>
                </c:pt>
                <c:pt idx="2713">
                  <c:v>2.5737390254459841E-2</c:v>
                </c:pt>
                <c:pt idx="2714">
                  <c:v>2.6996223347561171E-2</c:v>
                </c:pt>
                <c:pt idx="2715">
                  <c:v>3.5321203898748557E-2</c:v>
                </c:pt>
                <c:pt idx="2716">
                  <c:v>2.8787532244118178E-2</c:v>
                </c:pt>
                <c:pt idx="2717">
                  <c:v>3.2021285932686529E-2</c:v>
                </c:pt>
                <c:pt idx="2718">
                  <c:v>2.4114783630549811E-2</c:v>
                </c:pt>
                <c:pt idx="2719">
                  <c:v>2.725780641692015E-2</c:v>
                </c:pt>
                <c:pt idx="2720">
                  <c:v>2.3683102005488031E-2</c:v>
                </c:pt>
                <c:pt idx="2721">
                  <c:v>2.3841788695079733E-2</c:v>
                </c:pt>
                <c:pt idx="2722">
                  <c:v>2.8207908068212533E-2</c:v>
                </c:pt>
                <c:pt idx="2723">
                  <c:v>2.8765033927398105E-2</c:v>
                </c:pt>
                <c:pt idx="2724">
                  <c:v>3.0987944500309065E-2</c:v>
                </c:pt>
                <c:pt idx="2725">
                  <c:v>2.7181200191531491E-2</c:v>
                </c:pt>
                <c:pt idx="2726">
                  <c:v>3.1678048744691406E-2</c:v>
                </c:pt>
                <c:pt idx="2727">
                  <c:v>3.1803185078694403E-2</c:v>
                </c:pt>
                <c:pt idx="2728">
                  <c:v>3.2043102698699283E-2</c:v>
                </c:pt>
                <c:pt idx="2729">
                  <c:v>3.2745422609675036E-2</c:v>
                </c:pt>
                <c:pt idx="2730">
                  <c:v>3.6814256935264154E-2</c:v>
                </c:pt>
                <c:pt idx="2731">
                  <c:v>3.6148139665577318E-2</c:v>
                </c:pt>
                <c:pt idx="2732">
                  <c:v>3.5234342550506462E-2</c:v>
                </c:pt>
                <c:pt idx="2733">
                  <c:v>3.5869634070699749E-2</c:v>
                </c:pt>
                <c:pt idx="2734">
                  <c:v>2.4030259912722719E-2</c:v>
                </c:pt>
                <c:pt idx="2735">
                  <c:v>3.0227940631412674E-2</c:v>
                </c:pt>
                <c:pt idx="2736">
                  <c:v>3.106672833300041E-2</c:v>
                </c:pt>
                <c:pt idx="2737">
                  <c:v>3.0794354961411693E-2</c:v>
                </c:pt>
                <c:pt idx="2738">
                  <c:v>2.8397124607795157E-2</c:v>
                </c:pt>
                <c:pt idx="2739">
                  <c:v>3.9689699806686934E-2</c:v>
                </c:pt>
                <c:pt idx="2740">
                  <c:v>3.2705053025337237E-2</c:v>
                </c:pt>
                <c:pt idx="2741">
                  <c:v>3.7156116320605552E-2</c:v>
                </c:pt>
                <c:pt idx="2742">
                  <c:v>3.4807943565000242E-2</c:v>
                </c:pt>
                <c:pt idx="2743">
                  <c:v>4.0249482917746854E-2</c:v>
                </c:pt>
                <c:pt idx="2744">
                  <c:v>3.105764219577033E-2</c:v>
                </c:pt>
                <c:pt idx="2745">
                  <c:v>3.9794088979109764E-2</c:v>
                </c:pt>
                <c:pt idx="2746">
                  <c:v>3.0734105721782916E-2</c:v>
                </c:pt>
                <c:pt idx="2747">
                  <c:v>2.9655096402183095E-2</c:v>
                </c:pt>
                <c:pt idx="2748">
                  <c:v>1.7678061752493434E-2</c:v>
                </c:pt>
                <c:pt idx="2749">
                  <c:v>1.1898559214936225E-2</c:v>
                </c:pt>
                <c:pt idx="2750">
                  <c:v>2.1009516990816414E-2</c:v>
                </c:pt>
                <c:pt idx="2751">
                  <c:v>2.1065528473742934E-2</c:v>
                </c:pt>
                <c:pt idx="2752">
                  <c:v>2.1410933729028841E-2</c:v>
                </c:pt>
                <c:pt idx="2753">
                  <c:v>1.7932158858271405E-2</c:v>
                </c:pt>
                <c:pt idx="2754">
                  <c:v>1.9656158312408394E-2</c:v>
                </c:pt>
                <c:pt idx="2755">
                  <c:v>1.5806433770249713E-2</c:v>
                </c:pt>
                <c:pt idx="2756">
                  <c:v>1.7305341754814373E-2</c:v>
                </c:pt>
                <c:pt idx="2757">
                  <c:v>1.3887802056262796E-2</c:v>
                </c:pt>
                <c:pt idx="2758">
                  <c:v>5.2166717623637043E-3</c:v>
                </c:pt>
                <c:pt idx="2759">
                  <c:v>6.9447547718543287E-3</c:v>
                </c:pt>
                <c:pt idx="2760">
                  <c:v>6.0619744108771027E-3</c:v>
                </c:pt>
                <c:pt idx="2761">
                  <c:v>5.0342196968424045E-3</c:v>
                </c:pt>
                <c:pt idx="2762">
                  <c:v>5.8061560028021359E-3</c:v>
                </c:pt>
                <c:pt idx="2763">
                  <c:v>6.7617738578144614E-3</c:v>
                </c:pt>
                <c:pt idx="2764">
                  <c:v>6.8440117431919512E-3</c:v>
                </c:pt>
                <c:pt idx="2765">
                  <c:v>8.5513060903869165E-3</c:v>
                </c:pt>
                <c:pt idx="2766">
                  <c:v>8.5435736210280801E-3</c:v>
                </c:pt>
                <c:pt idx="2767">
                  <c:v>6.9341232560880435E-3</c:v>
                </c:pt>
                <c:pt idx="2768">
                  <c:v>7.5114995977134478E-3</c:v>
                </c:pt>
                <c:pt idx="2769">
                  <c:v>9.4442735157221729E-3</c:v>
                </c:pt>
                <c:pt idx="2770">
                  <c:v>7.8939839495430555E-3</c:v>
                </c:pt>
                <c:pt idx="2771">
                  <c:v>9.0643587377057747E-3</c:v>
                </c:pt>
                <c:pt idx="2772">
                  <c:v>1.2741183556771687E-2</c:v>
                </c:pt>
                <c:pt idx="2773">
                  <c:v>1.0494439641237731E-2</c:v>
                </c:pt>
                <c:pt idx="2774">
                  <c:v>5.2005655973337249E-3</c:v>
                </c:pt>
                <c:pt idx="2775">
                  <c:v>6.7273545397502103E-3</c:v>
                </c:pt>
                <c:pt idx="2776">
                  <c:v>6.7447453643750552E-3</c:v>
                </c:pt>
                <c:pt idx="2777">
                  <c:v>9.4548246370158833E-3</c:v>
                </c:pt>
                <c:pt idx="2778">
                  <c:v>9.3322477281898124E-3</c:v>
                </c:pt>
                <c:pt idx="2779">
                  <c:v>9.2222129799057646E-3</c:v>
                </c:pt>
                <c:pt idx="2780">
                  <c:v>9.893091849603108E-3</c:v>
                </c:pt>
                <c:pt idx="2781">
                  <c:v>8.316747536794622E-3</c:v>
                </c:pt>
                <c:pt idx="2782">
                  <c:v>9.6319291801281858E-3</c:v>
                </c:pt>
                <c:pt idx="2783">
                  <c:v>6.8083521310029725E-3</c:v>
                </c:pt>
                <c:pt idx="2784">
                  <c:v>7.1395868786039447E-3</c:v>
                </c:pt>
                <c:pt idx="2785">
                  <c:v>6.7330518838235529E-3</c:v>
                </c:pt>
                <c:pt idx="2786">
                  <c:v>4.3800459604955147E-3</c:v>
                </c:pt>
                <c:pt idx="2787">
                  <c:v>6.0230174664251618E-3</c:v>
                </c:pt>
                <c:pt idx="2788">
                  <c:v>7.1930960827754631E-3</c:v>
                </c:pt>
                <c:pt idx="2789">
                  <c:v>5.7599866321438589E-3</c:v>
                </c:pt>
                <c:pt idx="2790">
                  <c:v>5.3445994701089138E-3</c:v>
                </c:pt>
                <c:pt idx="2791">
                  <c:v>5.107788159029342E-3</c:v>
                </c:pt>
                <c:pt idx="2792">
                  <c:v>5.6793682292658586E-3</c:v>
                </c:pt>
                <c:pt idx="2793">
                  <c:v>5.0969024194344762E-3</c:v>
                </c:pt>
                <c:pt idx="2794">
                  <c:v>6.0836203439548304E-3</c:v>
                </c:pt>
                <c:pt idx="2795">
                  <c:v>5.4506343833029512E-3</c:v>
                </c:pt>
                <c:pt idx="2796">
                  <c:v>5.778614555666646E-3</c:v>
                </c:pt>
                <c:pt idx="2797">
                  <c:v>6.8981388107020262E-3</c:v>
                </c:pt>
                <c:pt idx="2798">
                  <c:v>6.1418620724547875E-3</c:v>
                </c:pt>
                <c:pt idx="2799">
                  <c:v>7.1189105285427347E-3</c:v>
                </c:pt>
                <c:pt idx="2800">
                  <c:v>5.8872601051617327E-3</c:v>
                </c:pt>
                <c:pt idx="2801">
                  <c:v>6.6971047118935412E-3</c:v>
                </c:pt>
                <c:pt idx="2802">
                  <c:v>6.3641902565071823E-3</c:v>
                </c:pt>
                <c:pt idx="2803">
                  <c:v>6.9927871367708875E-3</c:v>
                </c:pt>
                <c:pt idx="2804">
                  <c:v>7.2345413284436513E-3</c:v>
                </c:pt>
                <c:pt idx="2805">
                  <c:v>6.8114597230228861E-3</c:v>
                </c:pt>
                <c:pt idx="2806">
                  <c:v>6.7186880090162196E-3</c:v>
                </c:pt>
                <c:pt idx="2807">
                  <c:v>7.930658200483014E-3</c:v>
                </c:pt>
                <c:pt idx="2808">
                  <c:v>8.3901018469569495E-3</c:v>
                </c:pt>
                <c:pt idx="2809">
                  <c:v>9.4825725587477459E-3</c:v>
                </c:pt>
                <c:pt idx="2810">
                  <c:v>6.6346921817779956E-3</c:v>
                </c:pt>
                <c:pt idx="2811">
                  <c:v>7.351841763316852E-3</c:v>
                </c:pt>
                <c:pt idx="2812">
                  <c:v>7.1683367885972144E-3</c:v>
                </c:pt>
                <c:pt idx="2813">
                  <c:v>6.2533899289580596E-3</c:v>
                </c:pt>
                <c:pt idx="2814">
                  <c:v>5.0405544635105668E-3</c:v>
                </c:pt>
                <c:pt idx="2815">
                  <c:v>4.2544097175489159E-3</c:v>
                </c:pt>
                <c:pt idx="2816">
                  <c:v>5.1302083691483246E-3</c:v>
                </c:pt>
                <c:pt idx="2817">
                  <c:v>5.2759579113681419E-3</c:v>
                </c:pt>
                <c:pt idx="2818">
                  <c:v>5.5983963616551462E-3</c:v>
                </c:pt>
                <c:pt idx="2819">
                  <c:v>6.0840344191866631E-3</c:v>
                </c:pt>
                <c:pt idx="2820">
                  <c:v>8.1556180607889189E-3</c:v>
                </c:pt>
                <c:pt idx="2821">
                  <c:v>5.4933310412063844E-3</c:v>
                </c:pt>
                <c:pt idx="2822">
                  <c:v>4.1470679439627751E-3</c:v>
                </c:pt>
                <c:pt idx="2823">
                  <c:v>4.520888073674254E-3</c:v>
                </c:pt>
                <c:pt idx="2824">
                  <c:v>4.5658874462933827E-3</c:v>
                </c:pt>
                <c:pt idx="2825">
                  <c:v>5.071310363473182E-3</c:v>
                </c:pt>
                <c:pt idx="2826">
                  <c:v>4.9284866538723557E-3</c:v>
                </c:pt>
                <c:pt idx="2827">
                  <c:v>4.9259885249416883E-3</c:v>
                </c:pt>
                <c:pt idx="2828">
                  <c:v>5.2434657808202723E-3</c:v>
                </c:pt>
                <c:pt idx="2829">
                  <c:v>5.3121337107423557E-3</c:v>
                </c:pt>
                <c:pt idx="2830">
                  <c:v>5.631652985012941E-3</c:v>
                </c:pt>
                <c:pt idx="2831">
                  <c:v>5.39046721690327E-3</c:v>
                </c:pt>
                <c:pt idx="2832">
                  <c:v>5.905932314260301E-3</c:v>
                </c:pt>
                <c:pt idx="2833">
                  <c:v>6.2608470173000233E-3</c:v>
                </c:pt>
                <c:pt idx="2834">
                  <c:v>5.9667449733250598E-3</c:v>
                </c:pt>
                <c:pt idx="2835">
                  <c:v>5.4284603414814026E-3</c:v>
                </c:pt>
                <c:pt idx="2836">
                  <c:v>5.7113493869592339E-3</c:v>
                </c:pt>
                <c:pt idx="2837">
                  <c:v>5.9627904780341755E-3</c:v>
                </c:pt>
                <c:pt idx="2838">
                  <c:v>5.9518807982255877E-3</c:v>
                </c:pt>
                <c:pt idx="2839">
                  <c:v>5.6057846735737948E-3</c:v>
                </c:pt>
                <c:pt idx="2840">
                  <c:v>6.3241805074331255E-3</c:v>
                </c:pt>
                <c:pt idx="2841">
                  <c:v>6.1671580514129519E-3</c:v>
                </c:pt>
                <c:pt idx="2842">
                  <c:v>6.3516727936716406E-3</c:v>
                </c:pt>
                <c:pt idx="2843">
                  <c:v>5.640870366709491E-3</c:v>
                </c:pt>
                <c:pt idx="2844">
                  <c:v>6.1173956747383792E-3</c:v>
                </c:pt>
                <c:pt idx="2845">
                  <c:v>6.5527842424484718E-3</c:v>
                </c:pt>
                <c:pt idx="2846">
                  <c:v>6.4389414175804998E-3</c:v>
                </c:pt>
                <c:pt idx="2847">
                  <c:v>7.4659698370035683E-3</c:v>
                </c:pt>
                <c:pt idx="2848">
                  <c:v>6.853786367349359E-3</c:v>
                </c:pt>
                <c:pt idx="2849">
                  <c:v>7.4001983806353576E-3</c:v>
                </c:pt>
                <c:pt idx="2850">
                  <c:v>7.5060305527465763E-3</c:v>
                </c:pt>
                <c:pt idx="2851">
                  <c:v>7.2795844710905047E-3</c:v>
                </c:pt>
                <c:pt idx="2852">
                  <c:v>7.8077760876970508E-3</c:v>
                </c:pt>
                <c:pt idx="2853">
                  <c:v>8.5204652199094427E-3</c:v>
                </c:pt>
                <c:pt idx="2854">
                  <c:v>7.8605701544162531E-3</c:v>
                </c:pt>
                <c:pt idx="2855">
                  <c:v>8.6715089584496891E-3</c:v>
                </c:pt>
                <c:pt idx="2856">
                  <c:v>8.1280463322607379E-3</c:v>
                </c:pt>
                <c:pt idx="2857">
                  <c:v>8.4392834799745745E-3</c:v>
                </c:pt>
                <c:pt idx="2858">
                  <c:v>8.9731782116271898E-3</c:v>
                </c:pt>
                <c:pt idx="2859">
                  <c:v>8.3589977162919389E-3</c:v>
                </c:pt>
                <c:pt idx="2860">
                  <c:v>7.9549373395684762E-3</c:v>
                </c:pt>
                <c:pt idx="2861">
                  <c:v>8.8860397423211578E-3</c:v>
                </c:pt>
                <c:pt idx="2862">
                  <c:v>9.6857999741496153E-3</c:v>
                </c:pt>
                <c:pt idx="2863">
                  <c:v>1.0481095127983491E-2</c:v>
                </c:pt>
                <c:pt idx="2864">
                  <c:v>8.5224018643004235E-3</c:v>
                </c:pt>
                <c:pt idx="2865">
                  <c:v>9.5743950891083208E-3</c:v>
                </c:pt>
                <c:pt idx="2866">
                  <c:v>9.9383324359666354E-3</c:v>
                </c:pt>
                <c:pt idx="2867">
                  <c:v>8.7588696816490747E-3</c:v>
                </c:pt>
                <c:pt idx="2868">
                  <c:v>7.2994740698089687E-3</c:v>
                </c:pt>
                <c:pt idx="2869">
                  <c:v>9.2435586699923297E-3</c:v>
                </c:pt>
                <c:pt idx="2870">
                  <c:v>1.0000678075280559E-2</c:v>
                </c:pt>
                <c:pt idx="2871">
                  <c:v>9.0099653775517381E-3</c:v>
                </c:pt>
                <c:pt idx="2872">
                  <c:v>1.0810839237853353E-2</c:v>
                </c:pt>
                <c:pt idx="2873">
                  <c:v>9.4351582413664033E-3</c:v>
                </c:pt>
                <c:pt idx="2874">
                  <c:v>1.1514445629155443E-2</c:v>
                </c:pt>
                <c:pt idx="2875">
                  <c:v>7.2737130892285744E-3</c:v>
                </c:pt>
                <c:pt idx="2876">
                  <c:v>7.9091210895619445E-3</c:v>
                </c:pt>
                <c:pt idx="2877">
                  <c:v>8.6433387224972118E-3</c:v>
                </c:pt>
                <c:pt idx="2878">
                  <c:v>8.9696738667359964E-3</c:v>
                </c:pt>
                <c:pt idx="2879">
                  <c:v>9.3941316496036296E-3</c:v>
                </c:pt>
                <c:pt idx="2880">
                  <c:v>8.7764412079154655E-3</c:v>
                </c:pt>
                <c:pt idx="2881">
                  <c:v>8.9403856585870932E-3</c:v>
                </c:pt>
                <c:pt idx="2882">
                  <c:v>1.0432647179488087E-2</c:v>
                </c:pt>
                <c:pt idx="2883">
                  <c:v>9.9686435799349188E-3</c:v>
                </c:pt>
                <c:pt idx="2884">
                  <c:v>1.0392497829105072E-2</c:v>
                </c:pt>
                <c:pt idx="2885">
                  <c:v>1.1098192263784805E-2</c:v>
                </c:pt>
                <c:pt idx="2886">
                  <c:v>1.1592734241179995E-2</c:v>
                </c:pt>
                <c:pt idx="2887">
                  <c:v>1.0850338626526262E-2</c:v>
                </c:pt>
                <c:pt idx="2888">
                  <c:v>1.0868737880300327E-2</c:v>
                </c:pt>
                <c:pt idx="2889">
                  <c:v>1.210632481745187E-2</c:v>
                </c:pt>
                <c:pt idx="2890">
                  <c:v>1.2153046894125597E-2</c:v>
                </c:pt>
                <c:pt idx="2891">
                  <c:v>1.2246499128845777E-2</c:v>
                </c:pt>
                <c:pt idx="2892">
                  <c:v>1.1387552887964423E-2</c:v>
                </c:pt>
                <c:pt idx="2893">
                  <c:v>1.2655640024198042E-2</c:v>
                </c:pt>
                <c:pt idx="2894">
                  <c:v>1.0412216941097419E-2</c:v>
                </c:pt>
                <c:pt idx="2895">
                  <c:v>1.0671113354772301E-2</c:v>
                </c:pt>
                <c:pt idx="2896">
                  <c:v>1.1691344289233799E-2</c:v>
                </c:pt>
                <c:pt idx="2897">
                  <c:v>1.3171013722812012E-2</c:v>
                </c:pt>
                <c:pt idx="2898">
                  <c:v>1.1200402695347939E-2</c:v>
                </c:pt>
                <c:pt idx="2899">
                  <c:v>1.3373714540824274E-2</c:v>
                </c:pt>
                <c:pt idx="2900">
                  <c:v>1.2213011969670517E-2</c:v>
                </c:pt>
                <c:pt idx="2901">
                  <c:v>1.3351764218428904E-2</c:v>
                </c:pt>
                <c:pt idx="2902">
                  <c:v>1.5307509484501674E-2</c:v>
                </c:pt>
                <c:pt idx="2903">
                  <c:v>1.5131571146968946E-2</c:v>
                </c:pt>
                <c:pt idx="2904">
                  <c:v>1.2499460171430703E-2</c:v>
                </c:pt>
                <c:pt idx="2905">
                  <c:v>1.2955171568383854E-2</c:v>
                </c:pt>
                <c:pt idx="2906">
                  <c:v>1.517435318486186E-2</c:v>
                </c:pt>
                <c:pt idx="2907">
                  <c:v>1.8198286339464659E-2</c:v>
                </c:pt>
                <c:pt idx="2908">
                  <c:v>1.5539568883527283E-2</c:v>
                </c:pt>
                <c:pt idx="2909">
                  <c:v>1.7350207089397475E-2</c:v>
                </c:pt>
                <c:pt idx="2910">
                  <c:v>1.6923933314701833E-2</c:v>
                </c:pt>
                <c:pt idx="2911">
                  <c:v>1.8528018628879935E-2</c:v>
                </c:pt>
                <c:pt idx="2912">
                  <c:v>1.6508305582639261E-2</c:v>
                </c:pt>
                <c:pt idx="2913">
                  <c:v>1.7950622725488034E-2</c:v>
                </c:pt>
                <c:pt idx="2914">
                  <c:v>1.4745139367008627E-2</c:v>
                </c:pt>
                <c:pt idx="2915">
                  <c:v>2.2804108536185669E-2</c:v>
                </c:pt>
                <c:pt idx="2916">
                  <c:v>1.6690565620434705E-2</c:v>
                </c:pt>
                <c:pt idx="2917">
                  <c:v>1.7865179546261638E-2</c:v>
                </c:pt>
                <c:pt idx="2918">
                  <c:v>1.9371976258979511E-2</c:v>
                </c:pt>
                <c:pt idx="2919">
                  <c:v>2.0399775162538322E-2</c:v>
                </c:pt>
                <c:pt idx="2920">
                  <c:v>1.4845727055725753E-2</c:v>
                </c:pt>
                <c:pt idx="2921">
                  <c:v>1.4985168564404476E-2</c:v>
                </c:pt>
                <c:pt idx="2922">
                  <c:v>1.3356611263376523E-2</c:v>
                </c:pt>
                <c:pt idx="2923">
                  <c:v>1.7398282661411302E-2</c:v>
                </c:pt>
                <c:pt idx="2924">
                  <c:v>1.4469766465375102E-2</c:v>
                </c:pt>
                <c:pt idx="2925">
                  <c:v>1.7182393020854402E-2</c:v>
                </c:pt>
                <c:pt idx="2926">
                  <c:v>1.5466368597283033E-2</c:v>
                </c:pt>
                <c:pt idx="2927">
                  <c:v>1.9936987398595896E-2</c:v>
                </c:pt>
                <c:pt idx="2928">
                  <c:v>1.7705356147148143E-2</c:v>
                </c:pt>
                <c:pt idx="2929">
                  <c:v>1.8811579783608697E-2</c:v>
                </c:pt>
                <c:pt idx="2930">
                  <c:v>1.5343004634120949E-2</c:v>
                </c:pt>
                <c:pt idx="2931">
                  <c:v>1.9742123852596848E-2</c:v>
                </c:pt>
                <c:pt idx="2932">
                  <c:v>1.9936275539851701E-2</c:v>
                </c:pt>
                <c:pt idx="2933">
                  <c:v>2.1504395675986204E-2</c:v>
                </c:pt>
                <c:pt idx="2934">
                  <c:v>1.7362012225737165E-2</c:v>
                </c:pt>
                <c:pt idx="2935">
                  <c:v>1.9942640787508258E-2</c:v>
                </c:pt>
                <c:pt idx="2936">
                  <c:v>2.0943824579387555E-2</c:v>
                </c:pt>
                <c:pt idx="2937">
                  <c:v>2.0659735406168819E-2</c:v>
                </c:pt>
                <c:pt idx="2938">
                  <c:v>2.6427067111431082E-2</c:v>
                </c:pt>
                <c:pt idx="2939">
                  <c:v>2.570645247899456E-2</c:v>
                </c:pt>
                <c:pt idx="2940">
                  <c:v>2.0158075380720557E-2</c:v>
                </c:pt>
                <c:pt idx="2941">
                  <c:v>2.9331218249793557E-2</c:v>
                </c:pt>
                <c:pt idx="2942">
                  <c:v>2.5417018372186451E-2</c:v>
                </c:pt>
                <c:pt idx="2943">
                  <c:v>2.6105537706566744E-2</c:v>
                </c:pt>
                <c:pt idx="2944">
                  <c:v>1.7802100251924097E-2</c:v>
                </c:pt>
                <c:pt idx="2945">
                  <c:v>1.9416633020280013E-2</c:v>
                </c:pt>
                <c:pt idx="2946">
                  <c:v>2.1811136695409086E-2</c:v>
                </c:pt>
                <c:pt idx="2947">
                  <c:v>2.0023426677754152E-2</c:v>
                </c:pt>
                <c:pt idx="2948">
                  <c:v>2.386464701595668E-2</c:v>
                </c:pt>
                <c:pt idx="2949">
                  <c:v>2.8326519157829605E-2</c:v>
                </c:pt>
                <c:pt idx="2950">
                  <c:v>1.716377751821083E-2</c:v>
                </c:pt>
                <c:pt idx="2951">
                  <c:v>1.6496203520746922E-2</c:v>
                </c:pt>
                <c:pt idx="2952">
                  <c:v>1.782043029577457E-2</c:v>
                </c:pt>
                <c:pt idx="2953">
                  <c:v>1.827429847438344E-2</c:v>
                </c:pt>
                <c:pt idx="2954">
                  <c:v>1.6037340900739362E-2</c:v>
                </c:pt>
                <c:pt idx="2955">
                  <c:v>1.5714397010824437E-2</c:v>
                </c:pt>
                <c:pt idx="2956">
                  <c:v>1.5912423622198166E-2</c:v>
                </c:pt>
                <c:pt idx="2957">
                  <c:v>1.6810748779455178E-2</c:v>
                </c:pt>
                <c:pt idx="2958">
                  <c:v>1.7727835751250105E-2</c:v>
                </c:pt>
                <c:pt idx="2959">
                  <c:v>1.7140143318786393E-2</c:v>
                </c:pt>
                <c:pt idx="2960">
                  <c:v>1.6267704375627367E-2</c:v>
                </c:pt>
                <c:pt idx="2961">
                  <c:v>2.0041104525680978E-2</c:v>
                </c:pt>
                <c:pt idx="2962">
                  <c:v>1.6545164583412431E-2</c:v>
                </c:pt>
                <c:pt idx="2963">
                  <c:v>2.0433619329806207E-2</c:v>
                </c:pt>
                <c:pt idx="2964">
                  <c:v>2.1420512518850545E-2</c:v>
                </c:pt>
                <c:pt idx="2965">
                  <c:v>1.8333704067163059E-2</c:v>
                </c:pt>
                <c:pt idx="2966">
                  <c:v>1.8513926770956785E-2</c:v>
                </c:pt>
                <c:pt idx="2967">
                  <c:v>2.1197025208057049E-2</c:v>
                </c:pt>
                <c:pt idx="2968">
                  <c:v>2.3824804219512635E-2</c:v>
                </c:pt>
                <c:pt idx="2969">
                  <c:v>2.1277841841464678E-2</c:v>
                </c:pt>
                <c:pt idx="2970">
                  <c:v>2.0134485679037931E-2</c:v>
                </c:pt>
                <c:pt idx="2971">
                  <c:v>1.9507069028230153E-2</c:v>
                </c:pt>
                <c:pt idx="2972">
                  <c:v>2.2754578746925467E-2</c:v>
                </c:pt>
                <c:pt idx="2973">
                  <c:v>2.5613288692314655E-2</c:v>
                </c:pt>
                <c:pt idx="2974">
                  <c:v>2.317402926761656E-2</c:v>
                </c:pt>
                <c:pt idx="2975">
                  <c:v>2.3878039130632338E-2</c:v>
                </c:pt>
                <c:pt idx="2976">
                  <c:v>2.4381295996395144E-2</c:v>
                </c:pt>
                <c:pt idx="2977">
                  <c:v>1.9473859323279684E-2</c:v>
                </c:pt>
                <c:pt idx="2978">
                  <c:v>1.9793966917015484E-2</c:v>
                </c:pt>
                <c:pt idx="2979">
                  <c:v>2.0875752183423926E-2</c:v>
                </c:pt>
                <c:pt idx="2980">
                  <c:v>2.1935686285484219E-2</c:v>
                </c:pt>
                <c:pt idx="2981">
                  <c:v>2.1051373684325737E-2</c:v>
                </c:pt>
                <c:pt idx="2982">
                  <c:v>2.4869284184229672E-2</c:v>
                </c:pt>
                <c:pt idx="2983">
                  <c:v>1.7218532619886547E-2</c:v>
                </c:pt>
                <c:pt idx="2984">
                  <c:v>1.7033614739622789E-2</c:v>
                </c:pt>
                <c:pt idx="2985">
                  <c:v>2.0848372976635148E-2</c:v>
                </c:pt>
                <c:pt idx="2986">
                  <c:v>2.0592530090900774E-2</c:v>
                </c:pt>
                <c:pt idx="2987">
                  <c:v>2.2810633049608165E-2</c:v>
                </c:pt>
                <c:pt idx="2988">
                  <c:v>2.1033748895102566E-2</c:v>
                </c:pt>
                <c:pt idx="2989">
                  <c:v>1.9305722736316457E-2</c:v>
                </c:pt>
                <c:pt idx="2990">
                  <c:v>1.9548309076452362E-2</c:v>
                </c:pt>
                <c:pt idx="2991">
                  <c:v>2.2855577519792312E-2</c:v>
                </c:pt>
                <c:pt idx="2992">
                  <c:v>2.6275869278010719E-2</c:v>
                </c:pt>
                <c:pt idx="2993">
                  <c:v>2.6118658538895764E-2</c:v>
                </c:pt>
                <c:pt idx="2994">
                  <c:v>2.8803671430159536E-2</c:v>
                </c:pt>
                <c:pt idx="2995">
                  <c:v>2.3460625907181353E-2</c:v>
                </c:pt>
                <c:pt idx="2996">
                  <c:v>2.8933923672039955E-2</c:v>
                </c:pt>
                <c:pt idx="2997">
                  <c:v>2.7213375486939344E-2</c:v>
                </c:pt>
                <c:pt idx="2998">
                  <c:v>2.5725341921090418E-2</c:v>
                </c:pt>
                <c:pt idx="2999">
                  <c:v>2.7510896330369714E-2</c:v>
                </c:pt>
                <c:pt idx="3000">
                  <c:v>2.6094949941517211E-2</c:v>
                </c:pt>
                <c:pt idx="3001">
                  <c:v>2.7941479969187163E-2</c:v>
                </c:pt>
                <c:pt idx="3002">
                  <c:v>3.9140369855804595E-2</c:v>
                </c:pt>
                <c:pt idx="3003">
                  <c:v>3.4732529701473322E-2</c:v>
                </c:pt>
                <c:pt idx="3004">
                  <c:v>3.8837757004081451E-2</c:v>
                </c:pt>
                <c:pt idx="3005">
                  <c:v>3.9872808850090202E-2</c:v>
                </c:pt>
                <c:pt idx="3006">
                  <c:v>3.8181698517991393E-2</c:v>
                </c:pt>
                <c:pt idx="3007">
                  <c:v>3.300232501967014E-2</c:v>
                </c:pt>
                <c:pt idx="3008">
                  <c:v>3.9498753175955213E-2</c:v>
                </c:pt>
                <c:pt idx="3009">
                  <c:v>3.8157540212607484E-2</c:v>
                </c:pt>
                <c:pt idx="3010">
                  <c:v>3.3565640725301486E-2</c:v>
                </c:pt>
                <c:pt idx="3011">
                  <c:v>3.2314911458565493E-2</c:v>
                </c:pt>
                <c:pt idx="3012">
                  <c:v>2.6328420747978351E-2</c:v>
                </c:pt>
                <c:pt idx="3013">
                  <c:v>3.7736986782038254E-2</c:v>
                </c:pt>
                <c:pt idx="3014">
                  <c:v>2.0638323906931898E-2</c:v>
                </c:pt>
                <c:pt idx="3015">
                  <c:v>3.8121251241605543E-2</c:v>
                </c:pt>
                <c:pt idx="3016">
                  <c:v>3.7671972668329036E-2</c:v>
                </c:pt>
                <c:pt idx="3017">
                  <c:v>2.2465517100487956E-2</c:v>
                </c:pt>
                <c:pt idx="3018">
                  <c:v>2.9731580450593664E-2</c:v>
                </c:pt>
                <c:pt idx="3019">
                  <c:v>3.0339494057828164E-2</c:v>
                </c:pt>
                <c:pt idx="3020">
                  <c:v>1.6459671927330395E-2</c:v>
                </c:pt>
                <c:pt idx="3021">
                  <c:v>2.5119565809139884E-2</c:v>
                </c:pt>
                <c:pt idx="3022">
                  <c:v>3.0206604313266799E-2</c:v>
                </c:pt>
                <c:pt idx="3023">
                  <c:v>2.5118755885990211E-2</c:v>
                </c:pt>
                <c:pt idx="3024">
                  <c:v>2.3898845211199903E-2</c:v>
                </c:pt>
                <c:pt idx="3025">
                  <c:v>3.0003673784394173E-2</c:v>
                </c:pt>
                <c:pt idx="3026">
                  <c:v>2.5083242984441201E-2</c:v>
                </c:pt>
                <c:pt idx="3027">
                  <c:v>3.0952263121702229E-2</c:v>
                </c:pt>
                <c:pt idx="3028">
                  <c:v>2.6910545123333955E-2</c:v>
                </c:pt>
                <c:pt idx="3029">
                  <c:v>3.0790269039075956E-2</c:v>
                </c:pt>
                <c:pt idx="3030">
                  <c:v>2.9510287876219666E-2</c:v>
                </c:pt>
                <c:pt idx="3031">
                  <c:v>3.6250791849291322E-2</c:v>
                </c:pt>
                <c:pt idx="3032">
                  <c:v>2.7927195259861603E-2</c:v>
                </c:pt>
                <c:pt idx="3033">
                  <c:v>4.0178321667228914E-2</c:v>
                </c:pt>
                <c:pt idx="3034">
                  <c:v>4.0360067130641282E-2</c:v>
                </c:pt>
                <c:pt idx="3035">
                  <c:v>3.9172205252804598E-2</c:v>
                </c:pt>
                <c:pt idx="3036">
                  <c:v>3.5338294150483569E-2</c:v>
                </c:pt>
                <c:pt idx="3037">
                  <c:v>3.2818238818416855E-2</c:v>
                </c:pt>
                <c:pt idx="3038">
                  <c:v>2.6476868949851757E-2</c:v>
                </c:pt>
                <c:pt idx="3039">
                  <c:v>3.0877977994016235E-2</c:v>
                </c:pt>
                <c:pt idx="3040">
                  <c:v>4.5801508214805872E-2</c:v>
                </c:pt>
                <c:pt idx="3041">
                  <c:v>4.18073322981211E-2</c:v>
                </c:pt>
                <c:pt idx="3042">
                  <c:v>5.4077182376403486E-2</c:v>
                </c:pt>
                <c:pt idx="3043">
                  <c:v>4.5153653937920445E-2</c:v>
                </c:pt>
                <c:pt idx="3044">
                  <c:v>4.9333435285401281E-2</c:v>
                </c:pt>
                <c:pt idx="3045">
                  <c:v>4.4871581715942639E-2</c:v>
                </c:pt>
                <c:pt idx="3046">
                  <c:v>4.6222934288413411E-2</c:v>
                </c:pt>
                <c:pt idx="3047">
                  <c:v>2.5548632171621583E-2</c:v>
                </c:pt>
                <c:pt idx="3048">
                  <c:v>3.58084762129557E-2</c:v>
                </c:pt>
                <c:pt idx="3049">
                  <c:v>3.9487351781816914E-2</c:v>
                </c:pt>
                <c:pt idx="3050">
                  <c:v>3.6405375509576621E-2</c:v>
                </c:pt>
                <c:pt idx="3051">
                  <c:v>3.7902154677430973E-2</c:v>
                </c:pt>
                <c:pt idx="3052">
                  <c:v>4.015173471150979E-2</c:v>
                </c:pt>
                <c:pt idx="3053">
                  <c:v>4.2668265274728459E-2</c:v>
                </c:pt>
                <c:pt idx="3054">
                  <c:v>3.8511547163876128E-2</c:v>
                </c:pt>
                <c:pt idx="3055">
                  <c:v>4.210290525676836E-2</c:v>
                </c:pt>
                <c:pt idx="3056">
                  <c:v>4.6792481811225549E-2</c:v>
                </c:pt>
                <c:pt idx="3057">
                  <c:v>3.7415040784479568E-2</c:v>
                </c:pt>
                <c:pt idx="3058">
                  <c:v>4.6572615350215375E-2</c:v>
                </c:pt>
                <c:pt idx="3059">
                  <c:v>4.4052223496679581E-2</c:v>
                </c:pt>
                <c:pt idx="3060">
                  <c:v>4.7640672474779322E-2</c:v>
                </c:pt>
                <c:pt idx="3061">
                  <c:v>2.915564502169344E-2</c:v>
                </c:pt>
                <c:pt idx="3062">
                  <c:v>3.9822885566349241E-2</c:v>
                </c:pt>
                <c:pt idx="3063">
                  <c:v>4.6780387628370571E-2</c:v>
                </c:pt>
                <c:pt idx="3064">
                  <c:v>5.9480978658112055E-2</c:v>
                </c:pt>
                <c:pt idx="3065">
                  <c:v>4.753045111711747E-2</c:v>
                </c:pt>
                <c:pt idx="3066">
                  <c:v>5.7423542108601615E-2</c:v>
                </c:pt>
                <c:pt idx="3067">
                  <c:v>6.095457070200247E-2</c:v>
                </c:pt>
                <c:pt idx="3068">
                  <c:v>6.7072463245493374E-2</c:v>
                </c:pt>
                <c:pt idx="3069">
                  <c:v>6.3805786797127839E-2</c:v>
                </c:pt>
                <c:pt idx="3070">
                  <c:v>4.3979911322151059E-2</c:v>
                </c:pt>
                <c:pt idx="3071">
                  <c:v>5.3742012611414494E-2</c:v>
                </c:pt>
                <c:pt idx="3072">
                  <c:v>6.2978208244020645E-2</c:v>
                </c:pt>
                <c:pt idx="3073">
                  <c:v>2.4277233015227051E-2</c:v>
                </c:pt>
                <c:pt idx="3074">
                  <c:v>3.349939661775643E-2</c:v>
                </c:pt>
                <c:pt idx="3075">
                  <c:v>3.2775065101206341E-2</c:v>
                </c:pt>
                <c:pt idx="3076">
                  <c:v>4.3382131220517588E-2</c:v>
                </c:pt>
                <c:pt idx="3077">
                  <c:v>4.3363817898093224E-2</c:v>
                </c:pt>
                <c:pt idx="3078">
                  <c:v>2.9427767286455235E-2</c:v>
                </c:pt>
                <c:pt idx="3079">
                  <c:v>2.8828788771687867E-2</c:v>
                </c:pt>
                <c:pt idx="3080">
                  <c:v>2.5963145632833289E-2</c:v>
                </c:pt>
                <c:pt idx="3081">
                  <c:v>2.4187334277706758E-2</c:v>
                </c:pt>
                <c:pt idx="3082">
                  <c:v>2.7120035580177601E-2</c:v>
                </c:pt>
                <c:pt idx="3083">
                  <c:v>2.6342401052829201E-2</c:v>
                </c:pt>
                <c:pt idx="3084">
                  <c:v>2.4727181917097541E-2</c:v>
                </c:pt>
                <c:pt idx="3085">
                  <c:v>3.0231723986920672E-2</c:v>
                </c:pt>
                <c:pt idx="3086">
                  <c:v>3.1255687454508747E-2</c:v>
                </c:pt>
                <c:pt idx="3087">
                  <c:v>2.3527787663058707E-2</c:v>
                </c:pt>
                <c:pt idx="3088">
                  <c:v>3.9088420575359488E-2</c:v>
                </c:pt>
                <c:pt idx="3089">
                  <c:v>2.9056850482928009E-2</c:v>
                </c:pt>
                <c:pt idx="3090">
                  <c:v>3.4336723656520927E-2</c:v>
                </c:pt>
                <c:pt idx="3091">
                  <c:v>2.7763474853793914E-2</c:v>
                </c:pt>
                <c:pt idx="3092">
                  <c:v>3.5842168797932145E-2</c:v>
                </c:pt>
                <c:pt idx="3093">
                  <c:v>2.9331853033523342E-2</c:v>
                </c:pt>
                <c:pt idx="3094">
                  <c:v>2.8138245347855226E-2</c:v>
                </c:pt>
                <c:pt idx="3095">
                  <c:v>2.3569873570063613E-2</c:v>
                </c:pt>
                <c:pt idx="3096">
                  <c:v>3.0422110792685544E-2</c:v>
                </c:pt>
                <c:pt idx="3097">
                  <c:v>3.0727517303359143E-2</c:v>
                </c:pt>
                <c:pt idx="3098">
                  <c:v>2.3446405383557727E-2</c:v>
                </c:pt>
                <c:pt idx="3099">
                  <c:v>2.925898072833976E-2</c:v>
                </c:pt>
                <c:pt idx="3100">
                  <c:v>2.9714020573384882E-2</c:v>
                </c:pt>
                <c:pt idx="3101">
                  <c:v>3.1813446108799832E-2</c:v>
                </c:pt>
                <c:pt idx="3102">
                  <c:v>3.0002793026999684E-2</c:v>
                </c:pt>
                <c:pt idx="3103">
                  <c:v>3.6906558497360679E-2</c:v>
                </c:pt>
                <c:pt idx="3104">
                  <c:v>3.144292758099175E-2</c:v>
                </c:pt>
                <c:pt idx="3105">
                  <c:v>4.443580732444577E-2</c:v>
                </c:pt>
                <c:pt idx="3106">
                  <c:v>2.9624804779021147E-2</c:v>
                </c:pt>
                <c:pt idx="3107">
                  <c:v>2.5296774488655041E-2</c:v>
                </c:pt>
                <c:pt idx="3108">
                  <c:v>2.8066999182780338E-2</c:v>
                </c:pt>
                <c:pt idx="3109">
                  <c:v>3.420647756996005E-2</c:v>
                </c:pt>
                <c:pt idx="3110">
                  <c:v>4.0050505884650908E-2</c:v>
                </c:pt>
                <c:pt idx="3111">
                  <c:v>2.8921808997145984E-2</c:v>
                </c:pt>
                <c:pt idx="3112">
                  <c:v>2.8855837771383119E-2</c:v>
                </c:pt>
                <c:pt idx="3113">
                  <c:v>3.4143793345251951E-2</c:v>
                </c:pt>
                <c:pt idx="3114">
                  <c:v>2.7218964279910732E-2</c:v>
                </c:pt>
                <c:pt idx="3115">
                  <c:v>3.437673255775902E-2</c:v>
                </c:pt>
                <c:pt idx="3116">
                  <c:v>2.6632630012893281E-2</c:v>
                </c:pt>
                <c:pt idx="3117">
                  <c:v>3.8472216937498589E-2</c:v>
                </c:pt>
                <c:pt idx="3118">
                  <c:v>2.6982842324421892E-2</c:v>
                </c:pt>
                <c:pt idx="3119">
                  <c:v>3.4775115198341207E-2</c:v>
                </c:pt>
                <c:pt idx="3120">
                  <c:v>3.3177980396261915E-2</c:v>
                </c:pt>
                <c:pt idx="3121">
                  <c:v>3.9887078797459438E-2</c:v>
                </c:pt>
                <c:pt idx="3122">
                  <c:v>3.6616668099327732E-2</c:v>
                </c:pt>
                <c:pt idx="3123">
                  <c:v>4.2869665448429878E-2</c:v>
                </c:pt>
                <c:pt idx="3124">
                  <c:v>3.9274301051386643E-2</c:v>
                </c:pt>
                <c:pt idx="3125">
                  <c:v>4.4271591444903571E-2</c:v>
                </c:pt>
                <c:pt idx="3126">
                  <c:v>3.5530504730412325E-2</c:v>
                </c:pt>
                <c:pt idx="3127">
                  <c:v>4.1571645360618095E-2</c:v>
                </c:pt>
                <c:pt idx="3128">
                  <c:v>3.7194826092053448E-2</c:v>
                </c:pt>
                <c:pt idx="3129">
                  <c:v>5.0674745837413424E-2</c:v>
                </c:pt>
                <c:pt idx="3130">
                  <c:v>5.3993379100651634E-2</c:v>
                </c:pt>
                <c:pt idx="3131">
                  <c:v>4.63945304988665E-2</c:v>
                </c:pt>
                <c:pt idx="3132">
                  <c:v>4.5764580807824869E-2</c:v>
                </c:pt>
                <c:pt idx="3133">
                  <c:v>5.2043308688858966E-2</c:v>
                </c:pt>
                <c:pt idx="3134">
                  <c:v>5.6391248134625906E-2</c:v>
                </c:pt>
                <c:pt idx="3135">
                  <c:v>4.990393178263694E-2</c:v>
                </c:pt>
                <c:pt idx="3136">
                  <c:v>5.925776958706936E-2</c:v>
                </c:pt>
                <c:pt idx="3137">
                  <c:v>4.6257800248692638E-2</c:v>
                </c:pt>
                <c:pt idx="3138">
                  <c:v>5.4124445369971373E-2</c:v>
                </c:pt>
                <c:pt idx="3139">
                  <c:v>5.7169034932529582E-2</c:v>
                </c:pt>
                <c:pt idx="3140">
                  <c:v>6.6581644840918663E-2</c:v>
                </c:pt>
                <c:pt idx="3141">
                  <c:v>5.5168367612950457E-2</c:v>
                </c:pt>
                <c:pt idx="3142">
                  <c:v>4.2962118299814479E-2</c:v>
                </c:pt>
                <c:pt idx="3143">
                  <c:v>3.3345144039172339E-2</c:v>
                </c:pt>
                <c:pt idx="3144">
                  <c:v>4.1513136141179803E-2</c:v>
                </c:pt>
                <c:pt idx="3145">
                  <c:v>5.3348415618270431E-2</c:v>
                </c:pt>
                <c:pt idx="3146">
                  <c:v>4.0900121375256365E-2</c:v>
                </c:pt>
                <c:pt idx="3147">
                  <c:v>4.1971975407655751E-2</c:v>
                </c:pt>
                <c:pt idx="3148">
                  <c:v>4.1787079753075052E-2</c:v>
                </c:pt>
                <c:pt idx="3149">
                  <c:v>3.6619350830662874E-2</c:v>
                </c:pt>
                <c:pt idx="3150">
                  <c:v>3.7664885379512028E-2</c:v>
                </c:pt>
                <c:pt idx="3151">
                  <c:v>3.4041089542799614E-2</c:v>
                </c:pt>
                <c:pt idx="3152">
                  <c:v>4.104658252006143E-2</c:v>
                </c:pt>
                <c:pt idx="3153">
                  <c:v>3.3773293381327139E-2</c:v>
                </c:pt>
                <c:pt idx="3154">
                  <c:v>4.6412879040665135E-2</c:v>
                </c:pt>
                <c:pt idx="3155">
                  <c:v>4.8948150026156823E-2</c:v>
                </c:pt>
                <c:pt idx="3156">
                  <c:v>4.3731296601182891E-2</c:v>
                </c:pt>
                <c:pt idx="3157">
                  <c:v>3.8120926836824512E-2</c:v>
                </c:pt>
                <c:pt idx="3158">
                  <c:v>5.058598988103017E-2</c:v>
                </c:pt>
                <c:pt idx="3159">
                  <c:v>4.1799947392066265E-2</c:v>
                </c:pt>
                <c:pt idx="3160">
                  <c:v>5.0067291741707411E-2</c:v>
                </c:pt>
                <c:pt idx="3161">
                  <c:v>3.658014478931982E-2</c:v>
                </c:pt>
                <c:pt idx="3162">
                  <c:v>3.2329468090711348E-2</c:v>
                </c:pt>
                <c:pt idx="3163">
                  <c:v>2.8415827065360225E-2</c:v>
                </c:pt>
                <c:pt idx="3164">
                  <c:v>4.5197200504824203E-2</c:v>
                </c:pt>
                <c:pt idx="3165">
                  <c:v>3.1786052926217875E-2</c:v>
                </c:pt>
                <c:pt idx="3166">
                  <c:v>3.2587216274631743E-2</c:v>
                </c:pt>
                <c:pt idx="3167">
                  <c:v>3.6767008049047492E-2</c:v>
                </c:pt>
                <c:pt idx="3168">
                  <c:v>2.9563619509729629E-2</c:v>
                </c:pt>
                <c:pt idx="3169">
                  <c:v>4.6300110521535445E-2</c:v>
                </c:pt>
                <c:pt idx="3170">
                  <c:v>3.6742111514986693E-2</c:v>
                </c:pt>
                <c:pt idx="3171">
                  <c:v>4.3868365434017724E-2</c:v>
                </c:pt>
                <c:pt idx="3172">
                  <c:v>4.5432727875842405E-2</c:v>
                </c:pt>
                <c:pt idx="3173">
                  <c:v>3.475250506677055E-2</c:v>
                </c:pt>
                <c:pt idx="3174">
                  <c:v>3.970478133533889E-2</c:v>
                </c:pt>
                <c:pt idx="3175">
                  <c:v>3.8513079502568326E-2</c:v>
                </c:pt>
                <c:pt idx="3176">
                  <c:v>4.1906126342344238E-2</c:v>
                </c:pt>
                <c:pt idx="3177">
                  <c:v>3.1840355867602643E-2</c:v>
                </c:pt>
                <c:pt idx="3178">
                  <c:v>3.2823561247253566E-2</c:v>
                </c:pt>
                <c:pt idx="3179">
                  <c:v>3.115925482519671E-2</c:v>
                </c:pt>
                <c:pt idx="3180">
                  <c:v>3.6470506345147889E-2</c:v>
                </c:pt>
                <c:pt idx="3181">
                  <c:v>4.385550642605205E-2</c:v>
                </c:pt>
                <c:pt idx="3182">
                  <c:v>3.1426607094489731E-2</c:v>
                </c:pt>
                <c:pt idx="3183">
                  <c:v>4.4391680111503982E-2</c:v>
                </c:pt>
                <c:pt idx="3184">
                  <c:v>3.950158761418901E-2</c:v>
                </c:pt>
                <c:pt idx="3185">
                  <c:v>4.3720692895257207E-2</c:v>
                </c:pt>
                <c:pt idx="3186">
                  <c:v>3.6847787103183371E-2</c:v>
                </c:pt>
                <c:pt idx="3187">
                  <c:v>5.4093016641198782E-2</c:v>
                </c:pt>
                <c:pt idx="3188">
                  <c:v>4.3775918079741516E-2</c:v>
                </c:pt>
                <c:pt idx="3189">
                  <c:v>5.5758801348916157E-2</c:v>
                </c:pt>
                <c:pt idx="3190">
                  <c:v>3.9481494888900584E-2</c:v>
                </c:pt>
                <c:pt idx="3191">
                  <c:v>3.8108272987001195E-2</c:v>
                </c:pt>
                <c:pt idx="3192">
                  <c:v>4.3314403642670897E-2</c:v>
                </c:pt>
                <c:pt idx="3193">
                  <c:v>3.0578285370602486E-2</c:v>
                </c:pt>
                <c:pt idx="3194">
                  <c:v>2.7009449528686905E-2</c:v>
                </c:pt>
                <c:pt idx="3195">
                  <c:v>3.7083935307068557E-2</c:v>
                </c:pt>
                <c:pt idx="3196">
                  <c:v>3.5377497547972904E-2</c:v>
                </c:pt>
                <c:pt idx="3197">
                  <c:v>4.4821897201904728E-2</c:v>
                </c:pt>
                <c:pt idx="3198">
                  <c:v>3.8953886629885713E-2</c:v>
                </c:pt>
                <c:pt idx="3199">
                  <c:v>3.0349644488318367E-2</c:v>
                </c:pt>
                <c:pt idx="3200">
                  <c:v>3.9782287977431101E-2</c:v>
                </c:pt>
                <c:pt idx="3201">
                  <c:v>3.5552486499084469E-2</c:v>
                </c:pt>
                <c:pt idx="3202">
                  <c:v>4.0499053211483178E-2</c:v>
                </c:pt>
                <c:pt idx="3203">
                  <c:v>3.5206108821537567E-2</c:v>
                </c:pt>
                <c:pt idx="3204">
                  <c:v>3.7254387557044299E-2</c:v>
                </c:pt>
                <c:pt idx="3205">
                  <c:v>3.8455904159051021E-2</c:v>
                </c:pt>
                <c:pt idx="3206">
                  <c:v>3.3978973552061573E-2</c:v>
                </c:pt>
                <c:pt idx="3207">
                  <c:v>3.0914375509302892E-2</c:v>
                </c:pt>
                <c:pt idx="3208">
                  <c:v>3.6765138922769072E-2</c:v>
                </c:pt>
                <c:pt idx="3209">
                  <c:v>3.0661897374356501E-2</c:v>
                </c:pt>
                <c:pt idx="3210">
                  <c:v>3.1487256180029434E-2</c:v>
                </c:pt>
                <c:pt idx="3211">
                  <c:v>3.6245326117628061E-2</c:v>
                </c:pt>
                <c:pt idx="3212">
                  <c:v>3.463338759389914E-2</c:v>
                </c:pt>
                <c:pt idx="3213">
                  <c:v>3.5243613225238016E-2</c:v>
                </c:pt>
                <c:pt idx="3214">
                  <c:v>3.0232445012492341E-2</c:v>
                </c:pt>
                <c:pt idx="3215">
                  <c:v>3.4545946455106821E-2</c:v>
                </c:pt>
                <c:pt idx="3216">
                  <c:v>4.2521734900873548E-2</c:v>
                </c:pt>
                <c:pt idx="3217">
                  <c:v>3.2826811943122348E-2</c:v>
                </c:pt>
                <c:pt idx="3218">
                  <c:v>2.8217742104052083E-2</c:v>
                </c:pt>
                <c:pt idx="3219">
                  <c:v>3.0887276422235422E-2</c:v>
                </c:pt>
                <c:pt idx="3220">
                  <c:v>3.3037493436097277E-2</c:v>
                </c:pt>
                <c:pt idx="3221">
                  <c:v>3.0797351795824345E-2</c:v>
                </c:pt>
                <c:pt idx="3222">
                  <c:v>2.813810206972964E-2</c:v>
                </c:pt>
                <c:pt idx="3223">
                  <c:v>3.2633627250306607E-2</c:v>
                </c:pt>
                <c:pt idx="3224">
                  <c:v>2.7141910711466474E-2</c:v>
                </c:pt>
                <c:pt idx="3225">
                  <c:v>2.6086619240261257E-2</c:v>
                </c:pt>
                <c:pt idx="3226">
                  <c:v>2.1469677534553103E-2</c:v>
                </c:pt>
                <c:pt idx="3227">
                  <c:v>2.9352442530493295E-2</c:v>
                </c:pt>
                <c:pt idx="3228">
                  <c:v>2.7244858506426207E-2</c:v>
                </c:pt>
                <c:pt idx="3229">
                  <c:v>2.9563972139190389E-2</c:v>
                </c:pt>
                <c:pt idx="3230">
                  <c:v>3.0040706553009833E-2</c:v>
                </c:pt>
                <c:pt idx="3231">
                  <c:v>3.5479850179508145E-2</c:v>
                </c:pt>
                <c:pt idx="3232">
                  <c:v>3.7933058593503745E-2</c:v>
                </c:pt>
                <c:pt idx="3233">
                  <c:v>3.5310024340421547E-2</c:v>
                </c:pt>
                <c:pt idx="3234">
                  <c:v>2.8136836852085251E-2</c:v>
                </c:pt>
                <c:pt idx="3235">
                  <c:v>1.8622220370405441E-2</c:v>
                </c:pt>
                <c:pt idx="3236">
                  <c:v>2.3899902696969275E-2</c:v>
                </c:pt>
                <c:pt idx="3237">
                  <c:v>2.4503914720143249E-2</c:v>
                </c:pt>
                <c:pt idx="3238">
                  <c:v>2.382842900116915E-2</c:v>
                </c:pt>
                <c:pt idx="3239">
                  <c:v>2.4362565700529439E-2</c:v>
                </c:pt>
                <c:pt idx="3240">
                  <c:v>2.9126661272983217E-2</c:v>
                </c:pt>
                <c:pt idx="3241">
                  <c:v>2.9071425470403638E-2</c:v>
                </c:pt>
                <c:pt idx="3242">
                  <c:v>2.8845337483378156E-2</c:v>
                </c:pt>
                <c:pt idx="3243">
                  <c:v>2.8390997247486612E-2</c:v>
                </c:pt>
                <c:pt idx="3244">
                  <c:v>2.8634103309267137E-2</c:v>
                </c:pt>
                <c:pt idx="3245">
                  <c:v>3.1379891961560394E-2</c:v>
                </c:pt>
                <c:pt idx="3246">
                  <c:v>2.958681274432582E-2</c:v>
                </c:pt>
                <c:pt idx="3247">
                  <c:v>3.0121011513359545E-2</c:v>
                </c:pt>
                <c:pt idx="3248">
                  <c:v>2.7156463478031065E-2</c:v>
                </c:pt>
                <c:pt idx="3249">
                  <c:v>2.0937306190123163E-2</c:v>
                </c:pt>
                <c:pt idx="3250">
                  <c:v>1.363175735146108E-2</c:v>
                </c:pt>
                <c:pt idx="3251">
                  <c:v>1.4098964481771599E-2</c:v>
                </c:pt>
                <c:pt idx="3252">
                  <c:v>1.6036472349770799E-2</c:v>
                </c:pt>
                <c:pt idx="3253">
                  <c:v>2.099860564866984E-2</c:v>
                </c:pt>
                <c:pt idx="3254">
                  <c:v>1.7345140184431299E-2</c:v>
                </c:pt>
                <c:pt idx="3255">
                  <c:v>1.7798864154948024E-2</c:v>
                </c:pt>
                <c:pt idx="3256">
                  <c:v>1.9218482375237857E-2</c:v>
                </c:pt>
                <c:pt idx="3257">
                  <c:v>1.7416164722643544E-2</c:v>
                </c:pt>
                <c:pt idx="3258">
                  <c:v>1.902282975553762E-2</c:v>
                </c:pt>
                <c:pt idx="3259">
                  <c:v>2.0417596896992071E-2</c:v>
                </c:pt>
                <c:pt idx="3260">
                  <c:v>2.037302978631526E-2</c:v>
                </c:pt>
                <c:pt idx="3261">
                  <c:v>2.3783217162882741E-2</c:v>
                </c:pt>
                <c:pt idx="3262">
                  <c:v>1.8588945755173617E-2</c:v>
                </c:pt>
                <c:pt idx="3263">
                  <c:v>1.9777555014306978E-2</c:v>
                </c:pt>
                <c:pt idx="3264">
                  <c:v>2.305477927203891E-2</c:v>
                </c:pt>
                <c:pt idx="3265">
                  <c:v>2.8622955401718456E-2</c:v>
                </c:pt>
                <c:pt idx="3266">
                  <c:v>2.8032115344377755E-2</c:v>
                </c:pt>
                <c:pt idx="3267">
                  <c:v>2.4608987102750886E-2</c:v>
                </c:pt>
                <c:pt idx="3268">
                  <c:v>2.3738303354902002E-2</c:v>
                </c:pt>
                <c:pt idx="3269">
                  <c:v>2.3619312428523352E-2</c:v>
                </c:pt>
                <c:pt idx="3270">
                  <c:v>2.7068534543963449E-2</c:v>
                </c:pt>
                <c:pt idx="3271">
                  <c:v>2.7862102369999562E-2</c:v>
                </c:pt>
                <c:pt idx="3272">
                  <c:v>3.1106229587028435E-2</c:v>
                </c:pt>
                <c:pt idx="3273">
                  <c:v>2.8272628536058386E-2</c:v>
                </c:pt>
                <c:pt idx="3274">
                  <c:v>2.3855763058707586E-2</c:v>
                </c:pt>
                <c:pt idx="3275">
                  <c:v>2.2030261660610711E-2</c:v>
                </c:pt>
                <c:pt idx="3276">
                  <c:v>2.7693112318742968E-2</c:v>
                </c:pt>
                <c:pt idx="3277">
                  <c:v>2.517631584723978E-2</c:v>
                </c:pt>
                <c:pt idx="3278">
                  <c:v>1.9097677713582083E-2</c:v>
                </c:pt>
                <c:pt idx="3279">
                  <c:v>2.2308212527075048E-2</c:v>
                </c:pt>
                <c:pt idx="3280">
                  <c:v>1.0136956785542502E-2</c:v>
                </c:pt>
                <c:pt idx="3281">
                  <c:v>1.3056090314712726E-2</c:v>
                </c:pt>
                <c:pt idx="3282">
                  <c:v>1.1850189284043224E-2</c:v>
                </c:pt>
                <c:pt idx="3283">
                  <c:v>1.6768453074343798E-2</c:v>
                </c:pt>
                <c:pt idx="3284">
                  <c:v>1.4643554811800642E-2</c:v>
                </c:pt>
                <c:pt idx="3285">
                  <c:v>1.4732326265486897E-2</c:v>
                </c:pt>
                <c:pt idx="3286">
                  <c:v>1.5374190245700829E-2</c:v>
                </c:pt>
                <c:pt idx="3287">
                  <c:v>1.9396480633171367E-2</c:v>
                </c:pt>
                <c:pt idx="3288">
                  <c:v>2.1883387419967905E-2</c:v>
                </c:pt>
                <c:pt idx="3289">
                  <c:v>1.8411099885993213E-2</c:v>
                </c:pt>
                <c:pt idx="3290">
                  <c:v>2.1530170269668608E-2</c:v>
                </c:pt>
                <c:pt idx="3291">
                  <c:v>1.6734628260448078E-2</c:v>
                </c:pt>
                <c:pt idx="3292">
                  <c:v>1.6364239144741187E-2</c:v>
                </c:pt>
                <c:pt idx="3293">
                  <c:v>1.5835021697374097E-2</c:v>
                </c:pt>
                <c:pt idx="3294">
                  <c:v>1.7707950861240662E-2</c:v>
                </c:pt>
                <c:pt idx="3295">
                  <c:v>1.7373621018073656E-2</c:v>
                </c:pt>
                <c:pt idx="3296">
                  <c:v>2.0509324651747245E-2</c:v>
                </c:pt>
                <c:pt idx="3297">
                  <c:v>1.7003266062726653E-2</c:v>
                </c:pt>
                <c:pt idx="3298">
                  <c:v>2.035728974796297E-2</c:v>
                </c:pt>
                <c:pt idx="3299">
                  <c:v>2.0496889150409779E-2</c:v>
                </c:pt>
                <c:pt idx="3300">
                  <c:v>1.9758940284096731E-2</c:v>
                </c:pt>
                <c:pt idx="3301">
                  <c:v>2.2899522305495242E-2</c:v>
                </c:pt>
                <c:pt idx="3302">
                  <c:v>2.2385862913451619E-2</c:v>
                </c:pt>
                <c:pt idx="3303">
                  <c:v>2.1807219188050581E-2</c:v>
                </c:pt>
                <c:pt idx="3304">
                  <c:v>2.2143279519328162E-2</c:v>
                </c:pt>
                <c:pt idx="3305">
                  <c:v>2.2492411962234067E-2</c:v>
                </c:pt>
                <c:pt idx="3306">
                  <c:v>2.4823058597880612E-2</c:v>
                </c:pt>
                <c:pt idx="3307">
                  <c:v>1.5904956915638261E-2</c:v>
                </c:pt>
                <c:pt idx="3308">
                  <c:v>2.4001675310331802E-2</c:v>
                </c:pt>
                <c:pt idx="3309">
                  <c:v>2.3437094929949068E-2</c:v>
                </c:pt>
                <c:pt idx="3310">
                  <c:v>2.4488022229797776E-2</c:v>
                </c:pt>
                <c:pt idx="3311">
                  <c:v>2.346141973051994E-2</c:v>
                </c:pt>
                <c:pt idx="3312">
                  <c:v>2.2840255815226397E-2</c:v>
                </c:pt>
                <c:pt idx="3313">
                  <c:v>1.6103040839555664E-2</c:v>
                </c:pt>
                <c:pt idx="3314">
                  <c:v>1.2273492515135284E-2</c:v>
                </c:pt>
                <c:pt idx="3315">
                  <c:v>1.74370643190912E-2</c:v>
                </c:pt>
                <c:pt idx="3316">
                  <c:v>1.3312269954342554E-2</c:v>
                </c:pt>
                <c:pt idx="3317">
                  <c:v>1.1502179486332342E-2</c:v>
                </c:pt>
                <c:pt idx="3318">
                  <c:v>1.0391143697190301E-2</c:v>
                </c:pt>
                <c:pt idx="3319">
                  <c:v>1.4560936222998828E-2</c:v>
                </c:pt>
                <c:pt idx="3320">
                  <c:v>1.2350287846613432E-2</c:v>
                </c:pt>
                <c:pt idx="3321">
                  <c:v>1.1920503709591744E-2</c:v>
                </c:pt>
                <c:pt idx="3322">
                  <c:v>1.394627247809758E-2</c:v>
                </c:pt>
                <c:pt idx="3323">
                  <c:v>1.4629570597330974E-2</c:v>
                </c:pt>
                <c:pt idx="3324">
                  <c:v>1.6395570967557588E-2</c:v>
                </c:pt>
                <c:pt idx="3325">
                  <c:v>1.3743106806025435E-2</c:v>
                </c:pt>
                <c:pt idx="3326">
                  <c:v>1.7126366974006407E-2</c:v>
                </c:pt>
                <c:pt idx="3327">
                  <c:v>1.5389037161482414E-2</c:v>
                </c:pt>
                <c:pt idx="3328">
                  <c:v>1.5074619319695141E-2</c:v>
                </c:pt>
                <c:pt idx="3329">
                  <c:v>1.6323902267921769E-2</c:v>
                </c:pt>
                <c:pt idx="3330">
                  <c:v>1.5087941021272359E-2</c:v>
                </c:pt>
                <c:pt idx="3331">
                  <c:v>1.9248701624366153E-2</c:v>
                </c:pt>
                <c:pt idx="3332">
                  <c:v>1.8926924659551592E-2</c:v>
                </c:pt>
                <c:pt idx="3333">
                  <c:v>1.8248018711675418E-2</c:v>
                </c:pt>
                <c:pt idx="3334">
                  <c:v>1.7780819386509526E-2</c:v>
                </c:pt>
                <c:pt idx="3335">
                  <c:v>1.7205980963701357E-2</c:v>
                </c:pt>
                <c:pt idx="3336">
                  <c:v>1.9427715728022658E-2</c:v>
                </c:pt>
                <c:pt idx="3337">
                  <c:v>1.8553708264585946E-2</c:v>
                </c:pt>
                <c:pt idx="3338">
                  <c:v>1.9629293354684777E-2</c:v>
                </c:pt>
                <c:pt idx="3339">
                  <c:v>2.1380689748688095E-2</c:v>
                </c:pt>
                <c:pt idx="3340">
                  <c:v>1.8124550556401015E-2</c:v>
                </c:pt>
                <c:pt idx="3341">
                  <c:v>1.731331468425381E-2</c:v>
                </c:pt>
                <c:pt idx="3342">
                  <c:v>2.0852833057485403E-2</c:v>
                </c:pt>
                <c:pt idx="3343">
                  <c:v>1.5511021070396785E-2</c:v>
                </c:pt>
                <c:pt idx="3344">
                  <c:v>2.5118038414653925E-2</c:v>
                </c:pt>
                <c:pt idx="3345">
                  <c:v>1.7536698446696242E-2</c:v>
                </c:pt>
                <c:pt idx="3346">
                  <c:v>1.7782850310580994E-2</c:v>
                </c:pt>
                <c:pt idx="3347">
                  <c:v>1.1425232375120466E-2</c:v>
                </c:pt>
                <c:pt idx="3348">
                  <c:v>1.4157506167891869E-2</c:v>
                </c:pt>
                <c:pt idx="3349">
                  <c:v>2.0391002279033486E-2</c:v>
                </c:pt>
                <c:pt idx="3350">
                  <c:v>1.7805798850574088E-2</c:v>
                </c:pt>
                <c:pt idx="3351">
                  <c:v>1.5400197074172919E-2</c:v>
                </c:pt>
                <c:pt idx="3352">
                  <c:v>1.4520820324107488E-2</c:v>
                </c:pt>
                <c:pt idx="3353">
                  <c:v>1.7848140214265659E-2</c:v>
                </c:pt>
                <c:pt idx="3354">
                  <c:v>1.8474642756322809E-2</c:v>
                </c:pt>
                <c:pt idx="3355">
                  <c:v>1.5738885162885265E-2</c:v>
                </c:pt>
                <c:pt idx="3356">
                  <c:v>2.0420844672326632E-2</c:v>
                </c:pt>
                <c:pt idx="3357">
                  <c:v>2.2009386558897046E-2</c:v>
                </c:pt>
                <c:pt idx="3358">
                  <c:v>1.6258633034668631E-2</c:v>
                </c:pt>
                <c:pt idx="3359">
                  <c:v>2.3191582528221011E-2</c:v>
                </c:pt>
                <c:pt idx="3360">
                  <c:v>1.6999992303825789E-2</c:v>
                </c:pt>
                <c:pt idx="3361">
                  <c:v>2.0751887103237762E-2</c:v>
                </c:pt>
                <c:pt idx="3362">
                  <c:v>2.0733596120011456E-2</c:v>
                </c:pt>
                <c:pt idx="3363">
                  <c:v>1.8287757098527563E-2</c:v>
                </c:pt>
                <c:pt idx="3364">
                  <c:v>2.3965465423999854E-2</c:v>
                </c:pt>
                <c:pt idx="3365">
                  <c:v>2.0921126571377045E-2</c:v>
                </c:pt>
                <c:pt idx="3366">
                  <c:v>2.7372235506598279E-2</c:v>
                </c:pt>
                <c:pt idx="3367">
                  <c:v>2.6775811477630959E-2</c:v>
                </c:pt>
                <c:pt idx="3368">
                  <c:v>2.4411492404819463E-2</c:v>
                </c:pt>
                <c:pt idx="3369">
                  <c:v>2.4816428955313483E-2</c:v>
                </c:pt>
                <c:pt idx="3370">
                  <c:v>2.3722712892600532E-2</c:v>
                </c:pt>
                <c:pt idx="3371">
                  <c:v>2.2564490049379216E-2</c:v>
                </c:pt>
                <c:pt idx="3372">
                  <c:v>2.6434310900120682E-2</c:v>
                </c:pt>
                <c:pt idx="3373">
                  <c:v>2.9621721599693833E-2</c:v>
                </c:pt>
                <c:pt idx="3374">
                  <c:v>2.8806378989198345E-2</c:v>
                </c:pt>
                <c:pt idx="3375">
                  <c:v>2.3608999496806504E-2</c:v>
                </c:pt>
                <c:pt idx="3376">
                  <c:v>3.1014321426642205E-2</c:v>
                </c:pt>
                <c:pt idx="3377">
                  <c:v>2.5703430198926396E-2</c:v>
                </c:pt>
                <c:pt idx="3378">
                  <c:v>2.8348338430161799E-2</c:v>
                </c:pt>
                <c:pt idx="3379">
                  <c:v>2.3763448579583974E-2</c:v>
                </c:pt>
                <c:pt idx="3380">
                  <c:v>2.4026844288271999E-2</c:v>
                </c:pt>
                <c:pt idx="3381">
                  <c:v>1.346777768138325E-2</c:v>
                </c:pt>
                <c:pt idx="3382">
                  <c:v>1.310009703366974E-2</c:v>
                </c:pt>
                <c:pt idx="3383">
                  <c:v>1.7548673383683502E-2</c:v>
                </c:pt>
                <c:pt idx="3384">
                  <c:v>1.5708506473051709E-2</c:v>
                </c:pt>
                <c:pt idx="3385">
                  <c:v>1.6267889605100644E-2</c:v>
                </c:pt>
                <c:pt idx="3386">
                  <c:v>1.586994342404972E-2</c:v>
                </c:pt>
                <c:pt idx="3387">
                  <c:v>1.8643066010631267E-2</c:v>
                </c:pt>
                <c:pt idx="3388">
                  <c:v>1.9333861773683736E-2</c:v>
                </c:pt>
                <c:pt idx="3389">
                  <c:v>1.5653883347761487E-2</c:v>
                </c:pt>
                <c:pt idx="3390">
                  <c:v>2.0257231366615461E-2</c:v>
                </c:pt>
                <c:pt idx="3391">
                  <c:v>1.8641984057141514E-2</c:v>
                </c:pt>
                <c:pt idx="3392">
                  <c:v>1.8111051550776185E-2</c:v>
                </c:pt>
                <c:pt idx="3393">
                  <c:v>1.7566423737839225E-2</c:v>
                </c:pt>
                <c:pt idx="3394">
                  <c:v>2.6134544746676952E-2</c:v>
                </c:pt>
                <c:pt idx="3395">
                  <c:v>2.1266559070202855E-2</c:v>
                </c:pt>
                <c:pt idx="3396">
                  <c:v>2.8250851405278558E-2</c:v>
                </c:pt>
                <c:pt idx="3397">
                  <c:v>1.8827574975087302E-2</c:v>
                </c:pt>
                <c:pt idx="3398">
                  <c:v>2.2501320298064613E-2</c:v>
                </c:pt>
                <c:pt idx="3399">
                  <c:v>2.1382708082592159E-2</c:v>
                </c:pt>
                <c:pt idx="3400">
                  <c:v>2.6331950182122213E-2</c:v>
                </c:pt>
                <c:pt idx="3401">
                  <c:v>2.7567083684029971E-2</c:v>
                </c:pt>
                <c:pt idx="3402">
                  <c:v>2.5465784604426504E-2</c:v>
                </c:pt>
                <c:pt idx="3403">
                  <c:v>2.3715578421673787E-2</c:v>
                </c:pt>
                <c:pt idx="3404">
                  <c:v>2.8374199221349289E-2</c:v>
                </c:pt>
                <c:pt idx="3405">
                  <c:v>2.5026789387889468E-2</c:v>
                </c:pt>
                <c:pt idx="3406">
                  <c:v>2.316586998490738E-2</c:v>
                </c:pt>
                <c:pt idx="3407">
                  <c:v>2.9150315325151478E-2</c:v>
                </c:pt>
                <c:pt idx="3408">
                  <c:v>2.8622681928711646E-2</c:v>
                </c:pt>
                <c:pt idx="3409">
                  <c:v>2.786408629355212E-2</c:v>
                </c:pt>
                <c:pt idx="3410">
                  <c:v>2.6010878706177097E-2</c:v>
                </c:pt>
                <c:pt idx="3411">
                  <c:v>2.7176831547071477E-2</c:v>
                </c:pt>
                <c:pt idx="3412">
                  <c:v>2.6499746814203633E-2</c:v>
                </c:pt>
                <c:pt idx="3413">
                  <c:v>2.8363417635149126E-2</c:v>
                </c:pt>
                <c:pt idx="3414">
                  <c:v>1.6854340959066714E-2</c:v>
                </c:pt>
                <c:pt idx="3415">
                  <c:v>2.0399836930983226E-2</c:v>
                </c:pt>
                <c:pt idx="3416">
                  <c:v>1.8397346724207869E-2</c:v>
                </c:pt>
                <c:pt idx="3417">
                  <c:v>3.4954735001329548E-2</c:v>
                </c:pt>
                <c:pt idx="3418">
                  <c:v>2.8093749717338062E-2</c:v>
                </c:pt>
                <c:pt idx="3419">
                  <c:v>2.2491559226170917E-2</c:v>
                </c:pt>
                <c:pt idx="3420">
                  <c:v>2.4037605695715971E-2</c:v>
                </c:pt>
                <c:pt idx="3421">
                  <c:v>2.6183239656220717E-2</c:v>
                </c:pt>
                <c:pt idx="3422">
                  <c:v>3.2237358573937863E-2</c:v>
                </c:pt>
                <c:pt idx="3423">
                  <c:v>2.2952014017380718E-2</c:v>
                </c:pt>
                <c:pt idx="3424">
                  <c:v>3.0925146739619307E-2</c:v>
                </c:pt>
                <c:pt idx="3425">
                  <c:v>2.2747977284248867E-2</c:v>
                </c:pt>
                <c:pt idx="3426">
                  <c:v>3.2682090999518819E-2</c:v>
                </c:pt>
                <c:pt idx="3427">
                  <c:v>2.9675618027345443E-2</c:v>
                </c:pt>
                <c:pt idx="3428">
                  <c:v>2.7753961018310128E-2</c:v>
                </c:pt>
                <c:pt idx="3429">
                  <c:v>3.0482717085826953E-2</c:v>
                </c:pt>
                <c:pt idx="3430">
                  <c:v>2.4445220971588032E-2</c:v>
                </c:pt>
                <c:pt idx="3431">
                  <c:v>3.5479132611725195E-2</c:v>
                </c:pt>
                <c:pt idx="3432">
                  <c:v>2.6562291885616453E-2</c:v>
                </c:pt>
                <c:pt idx="3433">
                  <c:v>3.040840255839599E-2</c:v>
                </c:pt>
                <c:pt idx="3434">
                  <c:v>3.3733532670746164E-2</c:v>
                </c:pt>
                <c:pt idx="3435">
                  <c:v>3.0636160139592843E-2</c:v>
                </c:pt>
                <c:pt idx="3436">
                  <c:v>3.1003817263473604E-2</c:v>
                </c:pt>
                <c:pt idx="3437">
                  <c:v>3.7627528059349276E-2</c:v>
                </c:pt>
                <c:pt idx="3438">
                  <c:v>3.4482687667093607E-2</c:v>
                </c:pt>
                <c:pt idx="3439">
                  <c:v>3.0464010930121018E-2</c:v>
                </c:pt>
                <c:pt idx="3440">
                  <c:v>4.5337354761272687E-2</c:v>
                </c:pt>
                <c:pt idx="3441">
                  <c:v>2.6975633461281349E-2</c:v>
                </c:pt>
                <c:pt idx="3442">
                  <c:v>3.6064777155440292E-2</c:v>
                </c:pt>
                <c:pt idx="3443">
                  <c:v>4.1127841979676762E-2</c:v>
                </c:pt>
                <c:pt idx="3444">
                  <c:v>4.0841092363013989E-2</c:v>
                </c:pt>
                <c:pt idx="3445">
                  <c:v>3.0514570942446178E-2</c:v>
                </c:pt>
                <c:pt idx="3446">
                  <c:v>4.2117673452093808E-2</c:v>
                </c:pt>
                <c:pt idx="3447">
                  <c:v>3.5274124180064398E-2</c:v>
                </c:pt>
                <c:pt idx="3448">
                  <c:v>3.5451227994825495E-2</c:v>
                </c:pt>
                <c:pt idx="3449">
                  <c:v>2.1280920569528853E-2</c:v>
                </c:pt>
                <c:pt idx="3450">
                  <c:v>2.9559031991220248E-2</c:v>
                </c:pt>
                <c:pt idx="3451">
                  <c:v>2.384356680620996E-2</c:v>
                </c:pt>
                <c:pt idx="3452">
                  <c:v>2.7385443422208621E-2</c:v>
                </c:pt>
                <c:pt idx="3453">
                  <c:v>2.6189634614210016E-2</c:v>
                </c:pt>
                <c:pt idx="3454">
                  <c:v>2.7929352010720412E-2</c:v>
                </c:pt>
                <c:pt idx="3455">
                  <c:v>2.4203207978132888E-2</c:v>
                </c:pt>
                <c:pt idx="3456">
                  <c:v>3.0486897317469081E-2</c:v>
                </c:pt>
                <c:pt idx="3457">
                  <c:v>2.513697716141847E-2</c:v>
                </c:pt>
                <c:pt idx="3458">
                  <c:v>2.505672134025282E-2</c:v>
                </c:pt>
                <c:pt idx="3459">
                  <c:v>2.7388125628623687E-2</c:v>
                </c:pt>
                <c:pt idx="3460">
                  <c:v>3.1594873311537083E-2</c:v>
                </c:pt>
                <c:pt idx="3461">
                  <c:v>2.3670097226297482E-2</c:v>
                </c:pt>
                <c:pt idx="3462">
                  <c:v>2.406161519204137E-2</c:v>
                </c:pt>
                <c:pt idx="3463">
                  <c:v>3.549279770433654E-2</c:v>
                </c:pt>
                <c:pt idx="3464">
                  <c:v>2.6851167687317552E-2</c:v>
                </c:pt>
                <c:pt idx="3465">
                  <c:v>3.4233972625959209E-2</c:v>
                </c:pt>
                <c:pt idx="3466">
                  <c:v>2.823968498745991E-2</c:v>
                </c:pt>
                <c:pt idx="3467">
                  <c:v>3.202671984358256E-2</c:v>
                </c:pt>
                <c:pt idx="3468">
                  <c:v>2.9965956599972508E-2</c:v>
                </c:pt>
                <c:pt idx="3469">
                  <c:v>2.8367736417368263E-2</c:v>
                </c:pt>
                <c:pt idx="3470">
                  <c:v>3.3711064863780373E-2</c:v>
                </c:pt>
                <c:pt idx="3471">
                  <c:v>3.7892860359464799E-2</c:v>
                </c:pt>
                <c:pt idx="3472">
                  <c:v>3.7202963418369456E-2</c:v>
                </c:pt>
                <c:pt idx="3473">
                  <c:v>3.3404270428486406E-2</c:v>
                </c:pt>
                <c:pt idx="3474">
                  <c:v>4.9221106941757402E-2</c:v>
                </c:pt>
                <c:pt idx="3475">
                  <c:v>3.6526718388041023E-2</c:v>
                </c:pt>
                <c:pt idx="3476">
                  <c:v>3.5238446128274328E-2</c:v>
                </c:pt>
                <c:pt idx="3477">
                  <c:v>3.3653034462962625E-2</c:v>
                </c:pt>
                <c:pt idx="3478">
                  <c:v>3.94620018413296E-2</c:v>
                </c:pt>
                <c:pt idx="3479">
                  <c:v>4.4230842703581741E-2</c:v>
                </c:pt>
                <c:pt idx="3480">
                  <c:v>3.4229460630073351E-2</c:v>
                </c:pt>
                <c:pt idx="3481">
                  <c:v>3.8234088549505905E-2</c:v>
                </c:pt>
                <c:pt idx="3482">
                  <c:v>4.0861767907346185E-2</c:v>
                </c:pt>
                <c:pt idx="3483">
                  <c:v>3.0610710431255433E-2</c:v>
                </c:pt>
                <c:pt idx="3484">
                  <c:v>2.7118096847791307E-2</c:v>
                </c:pt>
                <c:pt idx="3485">
                  <c:v>3.1905235136438205E-2</c:v>
                </c:pt>
                <c:pt idx="3486">
                  <c:v>4.3230635326197114E-2</c:v>
                </c:pt>
                <c:pt idx="3487">
                  <c:v>3.194396689748577E-2</c:v>
                </c:pt>
                <c:pt idx="3488">
                  <c:v>3.646630798988882E-2</c:v>
                </c:pt>
                <c:pt idx="3489">
                  <c:v>3.806172769062726E-2</c:v>
                </c:pt>
                <c:pt idx="3490">
                  <c:v>3.2966512785205855E-2</c:v>
                </c:pt>
                <c:pt idx="3491">
                  <c:v>2.7813570108881826E-2</c:v>
                </c:pt>
                <c:pt idx="3492">
                  <c:v>4.7390260448524006E-2</c:v>
                </c:pt>
                <c:pt idx="3493">
                  <c:v>3.3025357564800586E-2</c:v>
                </c:pt>
                <c:pt idx="3494">
                  <c:v>4.9483543385499942E-2</c:v>
                </c:pt>
                <c:pt idx="3495">
                  <c:v>4.2920949960489396E-2</c:v>
                </c:pt>
                <c:pt idx="3496">
                  <c:v>3.5523486307125783E-2</c:v>
                </c:pt>
                <c:pt idx="3497">
                  <c:v>3.7665758367695361E-2</c:v>
                </c:pt>
                <c:pt idx="3498">
                  <c:v>4.5382028424373388E-2</c:v>
                </c:pt>
                <c:pt idx="3499">
                  <c:v>4.4915186321989153E-2</c:v>
                </c:pt>
                <c:pt idx="3500">
                  <c:v>3.6596663734343553E-2</c:v>
                </c:pt>
                <c:pt idx="3501">
                  <c:v>3.5719640494495081E-2</c:v>
                </c:pt>
                <c:pt idx="3502">
                  <c:v>4.2691824945443324E-2</c:v>
                </c:pt>
                <c:pt idx="3503">
                  <c:v>4.8241752173075893E-2</c:v>
                </c:pt>
                <c:pt idx="3504">
                  <c:v>3.8854720883715103E-2</c:v>
                </c:pt>
                <c:pt idx="3505">
                  <c:v>5.5808613017204745E-2</c:v>
                </c:pt>
                <c:pt idx="3506">
                  <c:v>4.5842050227487642E-2</c:v>
                </c:pt>
                <c:pt idx="3507">
                  <c:v>5.253669883550615E-2</c:v>
                </c:pt>
                <c:pt idx="3508">
                  <c:v>4.4958912874645214E-2</c:v>
                </c:pt>
                <c:pt idx="3509">
                  <c:v>5.6494899309301086E-2</c:v>
                </c:pt>
                <c:pt idx="3510">
                  <c:v>4.7192952861285206E-2</c:v>
                </c:pt>
                <c:pt idx="3511">
                  <c:v>4.8707124556068696E-2</c:v>
                </c:pt>
                <c:pt idx="3512">
                  <c:v>6.3792793408166487E-2</c:v>
                </c:pt>
                <c:pt idx="3513">
                  <c:v>6.7192842253375809E-2</c:v>
                </c:pt>
                <c:pt idx="3514">
                  <c:v>5.4427339533829722E-2</c:v>
                </c:pt>
                <c:pt idx="3515">
                  <c:v>5.2433159816640644E-2</c:v>
                </c:pt>
                <c:pt idx="3516">
                  <c:v>4.730058235758039E-2</c:v>
                </c:pt>
                <c:pt idx="3517">
                  <c:v>4.0652378992166956E-2</c:v>
                </c:pt>
                <c:pt idx="3518">
                  <c:v>3.3948270427942157E-2</c:v>
                </c:pt>
                <c:pt idx="3519">
                  <c:v>4.1303142276854006E-2</c:v>
                </c:pt>
                <c:pt idx="3520">
                  <c:v>4.4158988569951915E-2</c:v>
                </c:pt>
                <c:pt idx="3521">
                  <c:v>4.4780770371654066E-2</c:v>
                </c:pt>
                <c:pt idx="3522">
                  <c:v>4.0502783887811304E-2</c:v>
                </c:pt>
                <c:pt idx="3523">
                  <c:v>5.1386969537007152E-2</c:v>
                </c:pt>
                <c:pt idx="3524">
                  <c:v>6.5441467330614386E-2</c:v>
                </c:pt>
                <c:pt idx="3525">
                  <c:v>4.1370506836856773E-2</c:v>
                </c:pt>
                <c:pt idx="3526">
                  <c:v>4.8544943728734864E-2</c:v>
                </c:pt>
                <c:pt idx="3527">
                  <c:v>4.7066924848990131E-2</c:v>
                </c:pt>
                <c:pt idx="3528">
                  <c:v>5.46012478871774E-2</c:v>
                </c:pt>
                <c:pt idx="3529">
                  <c:v>4.7407001512761088E-2</c:v>
                </c:pt>
                <c:pt idx="3530">
                  <c:v>3.7202182627312307E-2</c:v>
                </c:pt>
                <c:pt idx="3531">
                  <c:v>4.3570378456663027E-2</c:v>
                </c:pt>
                <c:pt idx="3532">
                  <c:v>4.6898084958370313E-2</c:v>
                </c:pt>
                <c:pt idx="3533">
                  <c:v>4.6740347531592813E-2</c:v>
                </c:pt>
                <c:pt idx="3534">
                  <c:v>4.4994528022993419E-2</c:v>
                </c:pt>
                <c:pt idx="3535">
                  <c:v>4.5351140719817232E-2</c:v>
                </c:pt>
                <c:pt idx="3536">
                  <c:v>4.3747857094871369E-2</c:v>
                </c:pt>
                <c:pt idx="3537">
                  <c:v>4.4893997864395054E-2</c:v>
                </c:pt>
                <c:pt idx="3538">
                  <c:v>4.6670789096041873E-2</c:v>
                </c:pt>
                <c:pt idx="3539">
                  <c:v>4.6981666972327002E-2</c:v>
                </c:pt>
                <c:pt idx="3540">
                  <c:v>6.3431333076208754E-2</c:v>
                </c:pt>
                <c:pt idx="3541">
                  <c:v>4.2325908152410857E-2</c:v>
                </c:pt>
                <c:pt idx="3542">
                  <c:v>6.3269590148855789E-2</c:v>
                </c:pt>
                <c:pt idx="3543">
                  <c:v>4.8684458156602037E-2</c:v>
                </c:pt>
                <c:pt idx="3544">
                  <c:v>6.5094339098824019E-2</c:v>
                </c:pt>
                <c:pt idx="3545">
                  <c:v>5.7584993303427534E-2</c:v>
                </c:pt>
                <c:pt idx="3546">
                  <c:v>7.6641216453956953E-2</c:v>
                </c:pt>
                <c:pt idx="3547">
                  <c:v>5.0287382064953402E-2</c:v>
                </c:pt>
                <c:pt idx="3548">
                  <c:v>5.1547332401950897E-2</c:v>
                </c:pt>
                <c:pt idx="3549">
                  <c:v>7.6307999643972613E-2</c:v>
                </c:pt>
                <c:pt idx="3550">
                  <c:v>6.5658835465340806E-2</c:v>
                </c:pt>
                <c:pt idx="3551">
                  <c:v>4.9219204747486742E-2</c:v>
                </c:pt>
                <c:pt idx="3552">
                  <c:v>4.6083801227208426E-2</c:v>
                </c:pt>
                <c:pt idx="3553">
                  <c:v>5.2846035194370249E-2</c:v>
                </c:pt>
                <c:pt idx="3554">
                  <c:v>8.9438089403689663E-2</c:v>
                </c:pt>
                <c:pt idx="3555">
                  <c:v>6.1154139698887229E-2</c:v>
                </c:pt>
                <c:pt idx="3556">
                  <c:v>5.9709447649657209E-2</c:v>
                </c:pt>
                <c:pt idx="3557">
                  <c:v>6.8505406294931917E-2</c:v>
                </c:pt>
                <c:pt idx="3558">
                  <c:v>4.9065266801997132E-2</c:v>
                </c:pt>
                <c:pt idx="3559">
                  <c:v>7.3311608832876768E-2</c:v>
                </c:pt>
                <c:pt idx="3560">
                  <c:v>8.4468759341460559E-2</c:v>
                </c:pt>
                <c:pt idx="3561">
                  <c:v>5.9768384284138248E-2</c:v>
                </c:pt>
                <c:pt idx="3562">
                  <c:v>9.1096850904989271E-2</c:v>
                </c:pt>
                <c:pt idx="3563">
                  <c:v>6.0026304655400736E-2</c:v>
                </c:pt>
                <c:pt idx="3564">
                  <c:v>5.4731773253275461E-2</c:v>
                </c:pt>
                <c:pt idx="3565">
                  <c:v>8.6058139366476133E-2</c:v>
                </c:pt>
                <c:pt idx="3566">
                  <c:v>5.377446445367267E-2</c:v>
                </c:pt>
                <c:pt idx="3567">
                  <c:v>8.3015863081535399E-2</c:v>
                </c:pt>
                <c:pt idx="3568">
                  <c:v>7.827041133810754E-2</c:v>
                </c:pt>
                <c:pt idx="3569">
                  <c:v>6.3387999213444915E-2</c:v>
                </c:pt>
                <c:pt idx="3570">
                  <c:v>7.048045851299381E-2</c:v>
                </c:pt>
                <c:pt idx="3571">
                  <c:v>7.5206309167148447E-2</c:v>
                </c:pt>
                <c:pt idx="3572">
                  <c:v>8.563975194712152E-2</c:v>
                </c:pt>
                <c:pt idx="3573">
                  <c:v>0.10417758508475898</c:v>
                </c:pt>
                <c:pt idx="3574">
                  <c:v>6.4515575443196818E-2</c:v>
                </c:pt>
                <c:pt idx="3575">
                  <c:v>7.2620029115064766E-2</c:v>
                </c:pt>
                <c:pt idx="3576">
                  <c:v>8.9210066785725156E-2</c:v>
                </c:pt>
                <c:pt idx="3577">
                  <c:v>6.6498374863973739E-2</c:v>
                </c:pt>
                <c:pt idx="3578">
                  <c:v>9.0151573517364594E-2</c:v>
                </c:pt>
                <c:pt idx="3579">
                  <c:v>0.10846861159903531</c:v>
                </c:pt>
                <c:pt idx="3580">
                  <c:v>6.6034687196015157E-2</c:v>
                </c:pt>
                <c:pt idx="3581">
                  <c:v>9.5477323692227375E-2</c:v>
                </c:pt>
                <c:pt idx="3582">
                  <c:v>8.2796515178998997E-2</c:v>
                </c:pt>
                <c:pt idx="3583">
                  <c:v>8.7291226702167407E-2</c:v>
                </c:pt>
                <c:pt idx="3584">
                  <c:v>8.8902329089239451E-2</c:v>
                </c:pt>
                <c:pt idx="3585">
                  <c:v>9.5008884329649601E-2</c:v>
                </c:pt>
                <c:pt idx="3586">
                  <c:v>8.0057745228438171E-2</c:v>
                </c:pt>
                <c:pt idx="3587">
                  <c:v>0.1121275995184028</c:v>
                </c:pt>
                <c:pt idx="3588">
                  <c:v>6.1368044309424601E-2</c:v>
                </c:pt>
                <c:pt idx="3589">
                  <c:v>9.5137072392275937E-2</c:v>
                </c:pt>
                <c:pt idx="3590">
                  <c:v>6.0568847132009287E-2</c:v>
                </c:pt>
                <c:pt idx="3591">
                  <c:v>9.2643181363290666E-2</c:v>
                </c:pt>
                <c:pt idx="3592">
                  <c:v>7.8643272199707001E-2</c:v>
                </c:pt>
                <c:pt idx="3593">
                  <c:v>0.10500601893044126</c:v>
                </c:pt>
                <c:pt idx="3594">
                  <c:v>6.9460735278138841E-2</c:v>
                </c:pt>
                <c:pt idx="3595">
                  <c:v>9.9184782637496222E-2</c:v>
                </c:pt>
                <c:pt idx="3596">
                  <c:v>8.0672031598394936E-2</c:v>
                </c:pt>
                <c:pt idx="3597">
                  <c:v>8.9964333961457033E-2</c:v>
                </c:pt>
                <c:pt idx="3598">
                  <c:v>7.892905234215658E-2</c:v>
                </c:pt>
                <c:pt idx="3599">
                  <c:v>9.3523614401558347E-2</c:v>
                </c:pt>
                <c:pt idx="3600">
                  <c:v>9.1066309580414076E-2</c:v>
                </c:pt>
                <c:pt idx="3601">
                  <c:v>9.1167584707087537E-2</c:v>
                </c:pt>
                <c:pt idx="3602">
                  <c:v>8.8369671776917791E-2</c:v>
                </c:pt>
                <c:pt idx="3603">
                  <c:v>9.0700241368250695E-2</c:v>
                </c:pt>
                <c:pt idx="3604">
                  <c:v>9.0802234007600041E-2</c:v>
                </c:pt>
                <c:pt idx="3605">
                  <c:v>9.2627332583099062E-2</c:v>
                </c:pt>
                <c:pt idx="3606">
                  <c:v>8.7374551559438629E-2</c:v>
                </c:pt>
                <c:pt idx="3607">
                  <c:v>0.1042482404160049</c:v>
                </c:pt>
                <c:pt idx="3608">
                  <c:v>8.7694661875670724E-2</c:v>
                </c:pt>
                <c:pt idx="3609">
                  <c:v>0.10841728261792724</c:v>
                </c:pt>
                <c:pt idx="3610">
                  <c:v>8.3896264078388738E-2</c:v>
                </c:pt>
                <c:pt idx="3611">
                  <c:v>0.11308064322212252</c:v>
                </c:pt>
                <c:pt idx="3612">
                  <c:v>8.5145371816874593E-2</c:v>
                </c:pt>
                <c:pt idx="3613">
                  <c:v>0.11921241566007718</c:v>
                </c:pt>
                <c:pt idx="3614">
                  <c:v>8.5079749643086983E-2</c:v>
                </c:pt>
                <c:pt idx="3615">
                  <c:v>0.1193770619524735</c:v>
                </c:pt>
                <c:pt idx="3616">
                  <c:v>0.1227333392887382</c:v>
                </c:pt>
                <c:pt idx="3617">
                  <c:v>0.10162652509758034</c:v>
                </c:pt>
                <c:pt idx="3618">
                  <c:v>0.11176458264942729</c:v>
                </c:pt>
                <c:pt idx="3619">
                  <c:v>9.104388928016334E-2</c:v>
                </c:pt>
                <c:pt idx="3620">
                  <c:v>0.12388283480271498</c:v>
                </c:pt>
                <c:pt idx="3621">
                  <c:v>0.11762496818189908</c:v>
                </c:pt>
                <c:pt idx="3622">
                  <c:v>9.0542966685692117E-2</c:v>
                </c:pt>
                <c:pt idx="3623">
                  <c:v>0.12623927214788075</c:v>
                </c:pt>
                <c:pt idx="3624">
                  <c:v>0.10530424959295852</c:v>
                </c:pt>
                <c:pt idx="3625">
                  <c:v>0.11555352629040265</c:v>
                </c:pt>
                <c:pt idx="3626">
                  <c:v>0.12795353312342742</c:v>
                </c:pt>
                <c:pt idx="3627">
                  <c:v>0.11558473025210175</c:v>
                </c:pt>
                <c:pt idx="3628">
                  <c:v>0.15165144920208046</c:v>
                </c:pt>
                <c:pt idx="3629">
                  <c:v>0.14755158955026446</c:v>
                </c:pt>
                <c:pt idx="3630">
                  <c:v>0.10610585401532015</c:v>
                </c:pt>
                <c:pt idx="3631">
                  <c:v>0.13873511816414613</c:v>
                </c:pt>
                <c:pt idx="3632">
                  <c:v>0.10159524761644609</c:v>
                </c:pt>
                <c:pt idx="3633">
                  <c:v>0.11677139122674723</c:v>
                </c:pt>
                <c:pt idx="3634">
                  <c:v>0.11819117988829955</c:v>
                </c:pt>
                <c:pt idx="3635">
                  <c:v>0.11108809583732213</c:v>
                </c:pt>
                <c:pt idx="3636">
                  <c:v>0.18898375995191299</c:v>
                </c:pt>
                <c:pt idx="3637">
                  <c:v>0.13412641771842015</c:v>
                </c:pt>
                <c:pt idx="3638">
                  <c:v>0.12840704663991007</c:v>
                </c:pt>
                <c:pt idx="3639">
                  <c:v>0.17544919520370095</c:v>
                </c:pt>
                <c:pt idx="3640">
                  <c:v>0.12152408500218298</c:v>
                </c:pt>
                <c:pt idx="3641">
                  <c:v>0.15427460885459418</c:v>
                </c:pt>
                <c:pt idx="3642">
                  <c:v>0.15318121155654177</c:v>
                </c:pt>
                <c:pt idx="3643">
                  <c:v>0.15927385555443638</c:v>
                </c:pt>
                <c:pt idx="3644">
                  <c:v>0.15215098457676302</c:v>
                </c:pt>
                <c:pt idx="3645">
                  <c:v>0.16893595557211524</c:v>
                </c:pt>
                <c:pt idx="3646">
                  <c:v>0.19955625783518877</c:v>
                </c:pt>
                <c:pt idx="3647">
                  <c:v>0.1825325126511233</c:v>
                </c:pt>
                <c:pt idx="3648">
                  <c:v>0.16046466806706788</c:v>
                </c:pt>
                <c:pt idx="3649">
                  <c:v>0.13450204126583773</c:v>
                </c:pt>
                <c:pt idx="3650">
                  <c:v>0.20071933602289674</c:v>
                </c:pt>
                <c:pt idx="3651">
                  <c:v>0.16176412507738405</c:v>
                </c:pt>
                <c:pt idx="3652">
                  <c:v>0.14282609818766126</c:v>
                </c:pt>
                <c:pt idx="3653">
                  <c:v>6.9337934211088068E-2</c:v>
                </c:pt>
                <c:pt idx="3654">
                  <c:v>1.5089666271462375E-2</c:v>
                </c:pt>
                <c:pt idx="3655">
                  <c:v>2.352489433626237E-2</c:v>
                </c:pt>
                <c:pt idx="3656">
                  <c:v>3.9129982698828905E-2</c:v>
                </c:pt>
                <c:pt idx="3657">
                  <c:v>4.0469986314405314E-2</c:v>
                </c:pt>
                <c:pt idx="3658">
                  <c:v>2.9359372874410712E-2</c:v>
                </c:pt>
                <c:pt idx="3659">
                  <c:v>2.5423479259140871E-2</c:v>
                </c:pt>
                <c:pt idx="3660">
                  <c:v>2.5633489132911743E-2</c:v>
                </c:pt>
                <c:pt idx="3661">
                  <c:v>3.2681758123181137E-2</c:v>
                </c:pt>
                <c:pt idx="3662">
                  <c:v>4.047740114626551E-2</c:v>
                </c:pt>
                <c:pt idx="3663">
                  <c:v>2.6542764504602891E-2</c:v>
                </c:pt>
                <c:pt idx="3664">
                  <c:v>3.5002425756414254E-2</c:v>
                </c:pt>
                <c:pt idx="3665">
                  <c:v>3.5936600774687577E-2</c:v>
                </c:pt>
                <c:pt idx="3666">
                  <c:v>4.5280890828183824E-2</c:v>
                </c:pt>
                <c:pt idx="3667">
                  <c:v>4.3551411845711784E-2</c:v>
                </c:pt>
                <c:pt idx="3668">
                  <c:v>3.9342444633248951E-2</c:v>
                </c:pt>
                <c:pt idx="3669">
                  <c:v>5.0604499796702597E-2</c:v>
                </c:pt>
                <c:pt idx="3670">
                  <c:v>4.4531380476885755E-2</c:v>
                </c:pt>
                <c:pt idx="3671">
                  <c:v>5.5587022044251491E-2</c:v>
                </c:pt>
                <c:pt idx="3672">
                  <c:v>4.3340762145082382E-2</c:v>
                </c:pt>
                <c:pt idx="3673">
                  <c:v>5.1345642509906642E-2</c:v>
                </c:pt>
                <c:pt idx="3674">
                  <c:v>5.3348267425213994E-2</c:v>
                </c:pt>
                <c:pt idx="3675">
                  <c:v>4.6197889992599675E-2</c:v>
                </c:pt>
                <c:pt idx="3676">
                  <c:v>6.5710539588958922E-2</c:v>
                </c:pt>
                <c:pt idx="3677">
                  <c:v>5.3915821983361839E-2</c:v>
                </c:pt>
                <c:pt idx="3678">
                  <c:v>4.9868557216270003E-2</c:v>
                </c:pt>
                <c:pt idx="3679">
                  <c:v>5.0975314606172085E-2</c:v>
                </c:pt>
                <c:pt idx="3680">
                  <c:v>5.858654796270861E-2</c:v>
                </c:pt>
                <c:pt idx="3681">
                  <c:v>7.4361853819639806E-2</c:v>
                </c:pt>
                <c:pt idx="3682">
                  <c:v>5.7845325048658018E-2</c:v>
                </c:pt>
                <c:pt idx="3683">
                  <c:v>4.8334224647281862E-2</c:v>
                </c:pt>
                <c:pt idx="3684">
                  <c:v>4.7048107719793945E-2</c:v>
                </c:pt>
                <c:pt idx="3685">
                  <c:v>7.4120626234193382E-2</c:v>
                </c:pt>
                <c:pt idx="3686">
                  <c:v>4.9461543662253055E-2</c:v>
                </c:pt>
                <c:pt idx="3687">
                  <c:v>9.1251034151610209E-3</c:v>
                </c:pt>
                <c:pt idx="3688">
                  <c:v>1.5489404189527321E-2</c:v>
                </c:pt>
                <c:pt idx="3689">
                  <c:v>1.540621279075015E-2</c:v>
                </c:pt>
                <c:pt idx="3690">
                  <c:v>2.3277868940824752E-2</c:v>
                </c:pt>
                <c:pt idx="3691">
                  <c:v>2.7670038389821947E-2</c:v>
                </c:pt>
                <c:pt idx="3692">
                  <c:v>1.5638093371927436E-2</c:v>
                </c:pt>
                <c:pt idx="3693">
                  <c:v>1.961615132139247E-2</c:v>
                </c:pt>
                <c:pt idx="3694">
                  <c:v>2.0952489130757139E-2</c:v>
                </c:pt>
                <c:pt idx="3695">
                  <c:v>2.2055879910905164E-2</c:v>
                </c:pt>
                <c:pt idx="3696">
                  <c:v>2.4065187842128292E-2</c:v>
                </c:pt>
                <c:pt idx="3697">
                  <c:v>2.1368378987328532E-2</c:v>
                </c:pt>
                <c:pt idx="3698">
                  <c:v>2.5379313564712291E-2</c:v>
                </c:pt>
                <c:pt idx="3699">
                  <c:v>2.1995803170198922E-2</c:v>
                </c:pt>
                <c:pt idx="3700">
                  <c:v>2.5072397536120276E-2</c:v>
                </c:pt>
                <c:pt idx="3701">
                  <c:v>2.5327076701927589E-2</c:v>
                </c:pt>
                <c:pt idx="3702">
                  <c:v>2.3183701581377961E-2</c:v>
                </c:pt>
                <c:pt idx="3703">
                  <c:v>2.8642187500291804E-2</c:v>
                </c:pt>
                <c:pt idx="3704">
                  <c:v>2.6790493841851719E-2</c:v>
                </c:pt>
                <c:pt idx="3705">
                  <c:v>3.114158201257871E-2</c:v>
                </c:pt>
                <c:pt idx="3706">
                  <c:v>3.2164810677993823E-2</c:v>
                </c:pt>
                <c:pt idx="3707">
                  <c:v>3.4420624950317794E-2</c:v>
                </c:pt>
                <c:pt idx="3708">
                  <c:v>4.2974062427083001E-2</c:v>
                </c:pt>
                <c:pt idx="3709">
                  <c:v>3.1072629606388329E-2</c:v>
                </c:pt>
                <c:pt idx="3710">
                  <c:v>3.353902548494099E-2</c:v>
                </c:pt>
                <c:pt idx="3711">
                  <c:v>3.9709241563264934E-2</c:v>
                </c:pt>
                <c:pt idx="3712">
                  <c:v>3.706440602665112E-2</c:v>
                </c:pt>
                <c:pt idx="3713">
                  <c:v>3.7977407432771774E-2</c:v>
                </c:pt>
                <c:pt idx="3714">
                  <c:v>4.1930845187866737E-2</c:v>
                </c:pt>
                <c:pt idx="3715">
                  <c:v>4.0186465664589589E-2</c:v>
                </c:pt>
                <c:pt idx="3716">
                  <c:v>4.00601278738099E-2</c:v>
                </c:pt>
                <c:pt idx="3717">
                  <c:v>3.5712579033145814E-2</c:v>
                </c:pt>
                <c:pt idx="3718">
                  <c:v>6.5328942386808531E-2</c:v>
                </c:pt>
                <c:pt idx="3719">
                  <c:v>3.5950756420174895E-2</c:v>
                </c:pt>
                <c:pt idx="3720">
                  <c:v>3.8477846348726016E-2</c:v>
                </c:pt>
                <c:pt idx="3721">
                  <c:v>5.5066891102319146E-2</c:v>
                </c:pt>
                <c:pt idx="3722">
                  <c:v>4.7812118861407044E-2</c:v>
                </c:pt>
                <c:pt idx="3723">
                  <c:v>3.6601061417002902E-2</c:v>
                </c:pt>
                <c:pt idx="3724">
                  <c:v>2.4122515759766351E-2</c:v>
                </c:pt>
                <c:pt idx="3725">
                  <c:v>9.0184863370198279E-3</c:v>
                </c:pt>
                <c:pt idx="3726">
                  <c:v>1.2337386293250438E-2</c:v>
                </c:pt>
                <c:pt idx="3727">
                  <c:v>1.4385936258244757E-2</c:v>
                </c:pt>
                <c:pt idx="3728">
                  <c:v>1.7828120478191125E-2</c:v>
                </c:pt>
                <c:pt idx="3729">
                  <c:v>2.033737517455678E-2</c:v>
                </c:pt>
                <c:pt idx="3730">
                  <c:v>1.4287188066668725E-2</c:v>
                </c:pt>
                <c:pt idx="3731">
                  <c:v>1.328539620380916E-2</c:v>
                </c:pt>
                <c:pt idx="3732">
                  <c:v>1.7465013641066864E-2</c:v>
                </c:pt>
                <c:pt idx="3733">
                  <c:v>1.5279309895850163E-2</c:v>
                </c:pt>
                <c:pt idx="3734">
                  <c:v>1.5828991117311043E-2</c:v>
                </c:pt>
                <c:pt idx="3735">
                  <c:v>1.7618544016719209E-2</c:v>
                </c:pt>
                <c:pt idx="3736">
                  <c:v>1.413210067725435E-2</c:v>
                </c:pt>
                <c:pt idx="3737">
                  <c:v>2.2556284692111659E-2</c:v>
                </c:pt>
                <c:pt idx="3738">
                  <c:v>1.5516842062878164E-2</c:v>
                </c:pt>
                <c:pt idx="3739">
                  <c:v>1.9864828148176469E-2</c:v>
                </c:pt>
                <c:pt idx="3740">
                  <c:v>2.0104414803245665E-2</c:v>
                </c:pt>
                <c:pt idx="3741">
                  <c:v>2.0167958327563584E-2</c:v>
                </c:pt>
                <c:pt idx="3742">
                  <c:v>2.2511351836617809E-2</c:v>
                </c:pt>
                <c:pt idx="3743">
                  <c:v>2.4167060967734751E-2</c:v>
                </c:pt>
                <c:pt idx="3744">
                  <c:v>1.9864913171691725E-2</c:v>
                </c:pt>
                <c:pt idx="3745">
                  <c:v>2.1691253640285828E-2</c:v>
                </c:pt>
                <c:pt idx="3746">
                  <c:v>2.4596457777871124E-2</c:v>
                </c:pt>
                <c:pt idx="3747">
                  <c:v>2.4123428601399939E-2</c:v>
                </c:pt>
                <c:pt idx="3748">
                  <c:v>2.1195035413327293E-2</c:v>
                </c:pt>
                <c:pt idx="3749">
                  <c:v>3.8112870979667313E-2</c:v>
                </c:pt>
                <c:pt idx="3750">
                  <c:v>2.4029754620064743E-2</c:v>
                </c:pt>
                <c:pt idx="3751">
                  <c:v>2.5304973860697858E-2</c:v>
                </c:pt>
                <c:pt idx="3752">
                  <c:v>2.5816546241221764E-2</c:v>
                </c:pt>
                <c:pt idx="3753">
                  <c:v>3.7819058095134021E-2</c:v>
                </c:pt>
                <c:pt idx="3754">
                  <c:v>3.5080941242882066E-2</c:v>
                </c:pt>
                <c:pt idx="3755">
                  <c:v>3.4805972878651073E-2</c:v>
                </c:pt>
                <c:pt idx="3756">
                  <c:v>3.0211739993156475E-2</c:v>
                </c:pt>
                <c:pt idx="3757">
                  <c:v>2.3657297641327863E-2</c:v>
                </c:pt>
                <c:pt idx="3758">
                  <c:v>1.7003692391844419E-2</c:v>
                </c:pt>
                <c:pt idx="3759">
                  <c:v>1.9961990871638E-2</c:v>
                </c:pt>
                <c:pt idx="3760">
                  <c:v>2.6028998065989413E-2</c:v>
                </c:pt>
                <c:pt idx="3761">
                  <c:v>2.3905923766564693E-2</c:v>
                </c:pt>
                <c:pt idx="3762">
                  <c:v>2.8204159437017918E-2</c:v>
                </c:pt>
                <c:pt idx="3763">
                  <c:v>2.4952800457686563E-2</c:v>
                </c:pt>
                <c:pt idx="3764">
                  <c:v>2.4825244534355966E-2</c:v>
                </c:pt>
                <c:pt idx="3765">
                  <c:v>2.845191702033326E-2</c:v>
                </c:pt>
                <c:pt idx="3766">
                  <c:v>2.6482512001755578E-2</c:v>
                </c:pt>
                <c:pt idx="3767">
                  <c:v>2.8993375546579672E-2</c:v>
                </c:pt>
                <c:pt idx="3768">
                  <c:v>2.2043362570356516E-2</c:v>
                </c:pt>
                <c:pt idx="3769">
                  <c:v>3.138922620177393E-2</c:v>
                </c:pt>
                <c:pt idx="3770">
                  <c:v>3.6040003115326673E-2</c:v>
                </c:pt>
                <c:pt idx="3771">
                  <c:v>2.7213685359587132E-2</c:v>
                </c:pt>
                <c:pt idx="3772">
                  <c:v>3.4209667784482187E-2</c:v>
                </c:pt>
                <c:pt idx="3773">
                  <c:v>3.1578354328701798E-2</c:v>
                </c:pt>
                <c:pt idx="3774">
                  <c:v>2.9202870774969782E-2</c:v>
                </c:pt>
                <c:pt idx="3775">
                  <c:v>2.7049867289016542E-2</c:v>
                </c:pt>
                <c:pt idx="3776">
                  <c:v>4.4968463638728022E-2</c:v>
                </c:pt>
                <c:pt idx="3777">
                  <c:v>2.7572579559885502E-2</c:v>
                </c:pt>
                <c:pt idx="3778">
                  <c:v>2.8718148554349988E-2</c:v>
                </c:pt>
                <c:pt idx="3779">
                  <c:v>3.925243932058136E-2</c:v>
                </c:pt>
                <c:pt idx="3780">
                  <c:v>3.7690469495090605E-2</c:v>
                </c:pt>
                <c:pt idx="3781">
                  <c:v>4.150776383891449E-2</c:v>
                </c:pt>
                <c:pt idx="3782">
                  <c:v>3.2275079532778507E-2</c:v>
                </c:pt>
                <c:pt idx="3783">
                  <c:v>5.4698317782892775E-2</c:v>
                </c:pt>
                <c:pt idx="3784">
                  <c:v>3.0789072772247621E-2</c:v>
                </c:pt>
                <c:pt idx="3785">
                  <c:v>4.2736569637132266E-2</c:v>
                </c:pt>
                <c:pt idx="3786">
                  <c:v>3.9315721761796374E-2</c:v>
                </c:pt>
                <c:pt idx="3787">
                  <c:v>4.6420397776252099E-2</c:v>
                </c:pt>
                <c:pt idx="3788">
                  <c:v>4.6435850094271897E-2</c:v>
                </c:pt>
                <c:pt idx="3789">
                  <c:v>6.0919736784396772E-2</c:v>
                </c:pt>
                <c:pt idx="3790">
                  <c:v>3.7853897614389939E-2</c:v>
                </c:pt>
                <c:pt idx="3791">
                  <c:v>5.546321997093024E-2</c:v>
                </c:pt>
                <c:pt idx="3792">
                  <c:v>4.9262740909772409E-2</c:v>
                </c:pt>
                <c:pt idx="3793">
                  <c:v>4.7706533642140565E-2</c:v>
                </c:pt>
                <c:pt idx="3794">
                  <c:v>4.5242744321331171E-2</c:v>
                </c:pt>
                <c:pt idx="3795">
                  <c:v>4.8102354884566517E-2</c:v>
                </c:pt>
                <c:pt idx="3796">
                  <c:v>2.7510441071933157E-2</c:v>
                </c:pt>
                <c:pt idx="3797">
                  <c:v>1.8193470544405326E-2</c:v>
                </c:pt>
                <c:pt idx="3798">
                  <c:v>3.9608849139668605E-2</c:v>
                </c:pt>
                <c:pt idx="3799">
                  <c:v>2.9969190796651408E-2</c:v>
                </c:pt>
                <c:pt idx="3800">
                  <c:v>3.9995133161338098E-2</c:v>
                </c:pt>
                <c:pt idx="3801">
                  <c:v>4.0223745594432959E-2</c:v>
                </c:pt>
                <c:pt idx="3802">
                  <c:v>3.4410914472097293E-2</c:v>
                </c:pt>
                <c:pt idx="3803">
                  <c:v>2.8760039817449089E-2</c:v>
                </c:pt>
                <c:pt idx="3804">
                  <c:v>2.843651822462363E-2</c:v>
                </c:pt>
                <c:pt idx="3805">
                  <c:v>2.6611993027381136E-2</c:v>
                </c:pt>
                <c:pt idx="3806">
                  <c:v>3.5057956433582914E-2</c:v>
                </c:pt>
                <c:pt idx="3807">
                  <c:v>2.8407105105564955E-2</c:v>
                </c:pt>
                <c:pt idx="3808">
                  <c:v>3.1011624353314837E-2</c:v>
                </c:pt>
                <c:pt idx="3809">
                  <c:v>3.5386570009748985E-2</c:v>
                </c:pt>
                <c:pt idx="3810">
                  <c:v>3.2751241307384965E-2</c:v>
                </c:pt>
                <c:pt idx="3811">
                  <c:v>3.6187244205641525E-2</c:v>
                </c:pt>
                <c:pt idx="3812">
                  <c:v>3.4515121803909816E-2</c:v>
                </c:pt>
                <c:pt idx="3813">
                  <c:v>3.4107104454609294E-2</c:v>
                </c:pt>
                <c:pt idx="3814">
                  <c:v>4.0953983435462464E-2</c:v>
                </c:pt>
                <c:pt idx="3815">
                  <c:v>4.2488081481013497E-2</c:v>
                </c:pt>
                <c:pt idx="3816">
                  <c:v>4.4785851016611519E-2</c:v>
                </c:pt>
                <c:pt idx="3817">
                  <c:v>4.0867191503331311E-2</c:v>
                </c:pt>
                <c:pt idx="3818">
                  <c:v>4.5357333917009766E-2</c:v>
                </c:pt>
                <c:pt idx="3819">
                  <c:v>3.7339744151105886E-2</c:v>
                </c:pt>
                <c:pt idx="3820">
                  <c:v>4.2843142036946273E-2</c:v>
                </c:pt>
                <c:pt idx="3821">
                  <c:v>5.8515449015235914E-2</c:v>
                </c:pt>
                <c:pt idx="3822">
                  <c:v>4.3878531202051471E-2</c:v>
                </c:pt>
                <c:pt idx="3823">
                  <c:v>5.5688293269312183E-2</c:v>
                </c:pt>
                <c:pt idx="3824">
                  <c:v>6.0537587264293369E-2</c:v>
                </c:pt>
                <c:pt idx="3825">
                  <c:v>4.4803154567872705E-2</c:v>
                </c:pt>
                <c:pt idx="3826">
                  <c:v>5.690347731687935E-2</c:v>
                </c:pt>
                <c:pt idx="3827">
                  <c:v>5.3025786074071074E-2</c:v>
                </c:pt>
                <c:pt idx="3828">
                  <c:v>6.2698325518928469E-2</c:v>
                </c:pt>
                <c:pt idx="3829">
                  <c:v>5.1186366138994778E-2</c:v>
                </c:pt>
                <c:pt idx="3830">
                  <c:v>3.3425448155713869E-2</c:v>
                </c:pt>
                <c:pt idx="3831">
                  <c:v>5.7364090176608047E-2</c:v>
                </c:pt>
                <c:pt idx="3832">
                  <c:v>5.3746855515310853E-2</c:v>
                </c:pt>
                <c:pt idx="3833">
                  <c:v>4.9262127287073999E-2</c:v>
                </c:pt>
                <c:pt idx="3834">
                  <c:v>8.2392225615818104E-2</c:v>
                </c:pt>
                <c:pt idx="3835">
                  <c:v>4.2475820089191235E-2</c:v>
                </c:pt>
                <c:pt idx="3836">
                  <c:v>6.7549859848096611E-2</c:v>
                </c:pt>
                <c:pt idx="3837">
                  <c:v>5.9787754930067424E-2</c:v>
                </c:pt>
                <c:pt idx="3838">
                  <c:v>4.7775522415171925E-2</c:v>
                </c:pt>
                <c:pt idx="3839">
                  <c:v>7.5222153790150487E-2</c:v>
                </c:pt>
                <c:pt idx="3840">
                  <c:v>4.9938250320319205E-2</c:v>
                </c:pt>
                <c:pt idx="3841">
                  <c:v>7.6529810961417699E-2</c:v>
                </c:pt>
                <c:pt idx="3842">
                  <c:v>7.2847071493871846E-2</c:v>
                </c:pt>
                <c:pt idx="3843">
                  <c:v>5.1560371150724461E-2</c:v>
                </c:pt>
                <c:pt idx="3844">
                  <c:v>7.1692427812413945E-2</c:v>
                </c:pt>
                <c:pt idx="3845">
                  <c:v>8.4231720550125969E-2</c:v>
                </c:pt>
                <c:pt idx="3846">
                  <c:v>6.9039219782794078E-2</c:v>
                </c:pt>
                <c:pt idx="3847">
                  <c:v>8.5606751014784266E-2</c:v>
                </c:pt>
                <c:pt idx="3848">
                  <c:v>6.4386200965220519E-2</c:v>
                </c:pt>
                <c:pt idx="3849">
                  <c:v>9.5727671968594885E-2</c:v>
                </c:pt>
                <c:pt idx="3850">
                  <c:v>9.2429690969982395E-2</c:v>
                </c:pt>
                <c:pt idx="3851">
                  <c:v>6.4777539079188651E-2</c:v>
                </c:pt>
                <c:pt idx="3852">
                  <c:v>9.0698581828790634E-2</c:v>
                </c:pt>
                <c:pt idx="3853">
                  <c:v>8.1756733443001064E-2</c:v>
                </c:pt>
                <c:pt idx="3854">
                  <c:v>0.12759780010119978</c:v>
                </c:pt>
                <c:pt idx="3855">
                  <c:v>7.4361057484479562E-2</c:v>
                </c:pt>
                <c:pt idx="3856">
                  <c:v>9.9016886524848025E-2</c:v>
                </c:pt>
                <c:pt idx="3857">
                  <c:v>8.8832202549366385E-2</c:v>
                </c:pt>
                <c:pt idx="3858">
                  <c:v>7.6272537875127625E-2</c:v>
                </c:pt>
                <c:pt idx="3859">
                  <c:v>9.5496460739819572E-2</c:v>
                </c:pt>
                <c:pt idx="3860">
                  <c:v>0.11912762308780325</c:v>
                </c:pt>
                <c:pt idx="3861">
                  <c:v>0.11433660588628328</c:v>
                </c:pt>
                <c:pt idx="3862">
                  <c:v>0.10063522415334734</c:v>
                </c:pt>
                <c:pt idx="3863">
                  <c:v>0.12927517039001224</c:v>
                </c:pt>
                <c:pt idx="3864">
                  <c:v>0.11422231969329315</c:v>
                </c:pt>
                <c:pt idx="3865">
                  <c:v>0.10567012339393256</c:v>
                </c:pt>
                <c:pt idx="3866">
                  <c:v>9.1264136938353627E-2</c:v>
                </c:pt>
                <c:pt idx="3867">
                  <c:v>0.13797241718224953</c:v>
                </c:pt>
                <c:pt idx="3868">
                  <c:v>0.12466528281340027</c:v>
                </c:pt>
                <c:pt idx="3869">
                  <c:v>9.0807979798574884E-2</c:v>
                </c:pt>
                <c:pt idx="3870">
                  <c:v>6.1219128232785983E-2</c:v>
                </c:pt>
                <c:pt idx="3871">
                  <c:v>7.954589047530658E-2</c:v>
                </c:pt>
                <c:pt idx="3872">
                  <c:v>9.4888584574524232E-2</c:v>
                </c:pt>
                <c:pt idx="3873">
                  <c:v>9.8230552899741475E-2</c:v>
                </c:pt>
                <c:pt idx="3874">
                  <c:v>0.11760929564296151</c:v>
                </c:pt>
                <c:pt idx="3875">
                  <c:v>0.10069243712820966</c:v>
                </c:pt>
                <c:pt idx="3876">
                  <c:v>7.4714036822901078E-2</c:v>
                </c:pt>
                <c:pt idx="3877">
                  <c:v>8.8520448995894022E-2</c:v>
                </c:pt>
                <c:pt idx="3878">
                  <c:v>9.8471373597992365E-2</c:v>
                </c:pt>
                <c:pt idx="3879">
                  <c:v>7.0180202710924233E-2</c:v>
                </c:pt>
                <c:pt idx="3880">
                  <c:v>8.7692477941026456E-2</c:v>
                </c:pt>
                <c:pt idx="3881">
                  <c:v>0.12255518962908403</c:v>
                </c:pt>
                <c:pt idx="3882">
                  <c:v>0.10262570033396716</c:v>
                </c:pt>
                <c:pt idx="3883">
                  <c:v>9.9451455374586911E-2</c:v>
                </c:pt>
                <c:pt idx="3884">
                  <c:v>0.10513836152023125</c:v>
                </c:pt>
                <c:pt idx="3885">
                  <c:v>0.117456867607589</c:v>
                </c:pt>
                <c:pt idx="3886">
                  <c:v>0.14131308078321778</c:v>
                </c:pt>
                <c:pt idx="3887">
                  <c:v>0.10644852009893613</c:v>
                </c:pt>
                <c:pt idx="3888">
                  <c:v>0.1374718943280033</c:v>
                </c:pt>
                <c:pt idx="3889">
                  <c:v>0.16857511175029519</c:v>
                </c:pt>
                <c:pt idx="3890">
                  <c:v>0.10266296293181412</c:v>
                </c:pt>
                <c:pt idx="3891">
                  <c:v>0.15003294746798515</c:v>
                </c:pt>
                <c:pt idx="3892">
                  <c:v>0.14322932836568769</c:v>
                </c:pt>
                <c:pt idx="3893">
                  <c:v>0.12587985551453248</c:v>
                </c:pt>
                <c:pt idx="3894">
                  <c:v>0.15401688701632768</c:v>
                </c:pt>
                <c:pt idx="3895">
                  <c:v>0.15605112269745461</c:v>
                </c:pt>
                <c:pt idx="3896">
                  <c:v>0.12447909804515564</c:v>
                </c:pt>
                <c:pt idx="3897">
                  <c:v>0.15708729923192025</c:v>
                </c:pt>
                <c:pt idx="3898">
                  <c:v>0.13269422645492748</c:v>
                </c:pt>
                <c:pt idx="3899">
                  <c:v>0.1204218558369639</c:v>
                </c:pt>
                <c:pt idx="3900">
                  <c:v>0.15104122414598878</c:v>
                </c:pt>
                <c:pt idx="3901">
                  <c:v>0.22203922882935181</c:v>
                </c:pt>
                <c:pt idx="3902">
                  <c:v>0.14581653470867334</c:v>
                </c:pt>
                <c:pt idx="3903">
                  <c:v>0.15346128610713042</c:v>
                </c:pt>
                <c:pt idx="3904">
                  <c:v>0.12769121612454329</c:v>
                </c:pt>
                <c:pt idx="3905">
                  <c:v>0.18349528794540054</c:v>
                </c:pt>
                <c:pt idx="3906">
                  <c:v>0.15825974320669409</c:v>
                </c:pt>
                <c:pt idx="3907">
                  <c:v>0.17055283653230446</c:v>
                </c:pt>
                <c:pt idx="3908">
                  <c:v>0.19661257146180691</c:v>
                </c:pt>
                <c:pt idx="3909">
                  <c:v>0.21056315002233789</c:v>
                </c:pt>
                <c:pt idx="3910">
                  <c:v>0.13683938522489267</c:v>
                </c:pt>
                <c:pt idx="3911">
                  <c:v>0.19763647924322075</c:v>
                </c:pt>
                <c:pt idx="3912">
                  <c:v>0.16745011878161059</c:v>
                </c:pt>
                <c:pt idx="3913">
                  <c:v>0.20316593029691818</c:v>
                </c:pt>
                <c:pt idx="3914">
                  <c:v>0.18675845371726293</c:v>
                </c:pt>
                <c:pt idx="3915">
                  <c:v>0.14428683675686094</c:v>
                </c:pt>
                <c:pt idx="3916">
                  <c:v>0.21200728090935722</c:v>
                </c:pt>
                <c:pt idx="3917">
                  <c:v>0.17941329110927701</c:v>
                </c:pt>
                <c:pt idx="3918">
                  <c:v>0.21263884066195679</c:v>
                </c:pt>
                <c:pt idx="3919">
                  <c:v>0.18272231098906111</c:v>
                </c:pt>
                <c:pt idx="3920">
                  <c:v>0.17663546986686907</c:v>
                </c:pt>
                <c:pt idx="3921">
                  <c:v>0.21547053562581925</c:v>
                </c:pt>
                <c:pt idx="3922">
                  <c:v>0.19928178310120984</c:v>
                </c:pt>
                <c:pt idx="3923">
                  <c:v>0.21754696282981401</c:v>
                </c:pt>
                <c:pt idx="3924">
                  <c:v>0.21243696092345332</c:v>
                </c:pt>
                <c:pt idx="3925">
                  <c:v>0.12126520692415857</c:v>
                </c:pt>
                <c:pt idx="3926">
                  <c:v>0.19073701001916188</c:v>
                </c:pt>
                <c:pt idx="3927">
                  <c:v>0.219516377095899</c:v>
                </c:pt>
                <c:pt idx="3928">
                  <c:v>0.19193234619243571</c:v>
                </c:pt>
                <c:pt idx="3929">
                  <c:v>0.26947317004702892</c:v>
                </c:pt>
                <c:pt idx="3930">
                  <c:v>0.23751192579169964</c:v>
                </c:pt>
                <c:pt idx="3931">
                  <c:v>0.21067579976812881</c:v>
                </c:pt>
                <c:pt idx="3932">
                  <c:v>0.23956894259004072</c:v>
                </c:pt>
                <c:pt idx="3933">
                  <c:v>0.27345276511905031</c:v>
                </c:pt>
                <c:pt idx="3934">
                  <c:v>0.18451556213042861</c:v>
                </c:pt>
                <c:pt idx="3935">
                  <c:v>0.27353547473489409</c:v>
                </c:pt>
                <c:pt idx="3936">
                  <c:v>0.30802618753493305</c:v>
                </c:pt>
                <c:pt idx="3937">
                  <c:v>0.24358050650036273</c:v>
                </c:pt>
                <c:pt idx="3938">
                  <c:v>0.14397551679875467</c:v>
                </c:pt>
                <c:pt idx="3939">
                  <c:v>0.28266460013203687</c:v>
                </c:pt>
                <c:pt idx="3940">
                  <c:v>0.25454847647480555</c:v>
                </c:pt>
                <c:pt idx="3941">
                  <c:v>0.27470151619118111</c:v>
                </c:pt>
                <c:pt idx="3942">
                  <c:v>0.26368614607415042</c:v>
                </c:pt>
                <c:pt idx="3943">
                  <c:v>0.21251251426165191</c:v>
                </c:pt>
                <c:pt idx="3944">
                  <c:v>0.21808352385972066</c:v>
                </c:pt>
                <c:pt idx="3945">
                  <c:v>0.24111492624653419</c:v>
                </c:pt>
                <c:pt idx="3946">
                  <c:v>0.16206729420445781</c:v>
                </c:pt>
                <c:pt idx="3947">
                  <c:v>0.23950714791344663</c:v>
                </c:pt>
                <c:pt idx="3948">
                  <c:v>0.22749317567782246</c:v>
                </c:pt>
                <c:pt idx="3949">
                  <c:v>0.25196886877046804</c:v>
                </c:pt>
                <c:pt idx="3950">
                  <c:v>0.26942446715739349</c:v>
                </c:pt>
                <c:pt idx="3951">
                  <c:v>0.20739624479399443</c:v>
                </c:pt>
                <c:pt idx="3952">
                  <c:v>0.22583098503396312</c:v>
                </c:pt>
                <c:pt idx="3953">
                  <c:v>0.20400594553199394</c:v>
                </c:pt>
                <c:pt idx="3954">
                  <c:v>0.30312935742478048</c:v>
                </c:pt>
                <c:pt idx="3955">
                  <c:v>0.21682192915799273</c:v>
                </c:pt>
                <c:pt idx="3956">
                  <c:v>0.20499111376781073</c:v>
                </c:pt>
                <c:pt idx="3957">
                  <c:v>0.24304819327085009</c:v>
                </c:pt>
                <c:pt idx="3958">
                  <c:v>0.25760589669115491</c:v>
                </c:pt>
                <c:pt idx="3959">
                  <c:v>0.2343892785365857</c:v>
                </c:pt>
                <c:pt idx="3960">
                  <c:v>0.23424685465798073</c:v>
                </c:pt>
                <c:pt idx="3961">
                  <c:v>0.31630161616022467</c:v>
                </c:pt>
                <c:pt idx="3962">
                  <c:v>0.21049475760937333</c:v>
                </c:pt>
                <c:pt idx="3963">
                  <c:v>0.22034905020885612</c:v>
                </c:pt>
                <c:pt idx="3964">
                  <c:v>0.32551408892952954</c:v>
                </c:pt>
                <c:pt idx="3965">
                  <c:v>0.25374610786438134</c:v>
                </c:pt>
                <c:pt idx="3966">
                  <c:v>0.24578051673134807</c:v>
                </c:pt>
                <c:pt idx="3967">
                  <c:v>0.27211280546675293</c:v>
                </c:pt>
                <c:pt idx="3968">
                  <c:v>0.26159941184217084</c:v>
                </c:pt>
                <c:pt idx="3969">
                  <c:v>0.30818755947424042</c:v>
                </c:pt>
                <c:pt idx="3970">
                  <c:v>0.20731618366946397</c:v>
                </c:pt>
                <c:pt idx="3971">
                  <c:v>0.26159116654347125</c:v>
                </c:pt>
                <c:pt idx="3972">
                  <c:v>0.20240689256491842</c:v>
                </c:pt>
                <c:pt idx="3973">
                  <c:v>0.26642110884950082</c:v>
                </c:pt>
                <c:pt idx="3974">
                  <c:v>0.29987375151064583</c:v>
                </c:pt>
                <c:pt idx="3975">
                  <c:v>0.24271164452607899</c:v>
                </c:pt>
                <c:pt idx="3976">
                  <c:v>0.29621066550298852</c:v>
                </c:pt>
                <c:pt idx="3977">
                  <c:v>0.28018741987624274</c:v>
                </c:pt>
                <c:pt idx="3978">
                  <c:v>0.2896079251861885</c:v>
                </c:pt>
                <c:pt idx="3979">
                  <c:v>0.35611440322395999</c:v>
                </c:pt>
                <c:pt idx="3980">
                  <c:v>0.25836529921147117</c:v>
                </c:pt>
                <c:pt idx="3981">
                  <c:v>0.2773217157256701</c:v>
                </c:pt>
                <c:pt idx="3982">
                  <c:v>0.27706641447211783</c:v>
                </c:pt>
                <c:pt idx="3983">
                  <c:v>0.2660533024961052</c:v>
                </c:pt>
                <c:pt idx="3984">
                  <c:v>0.32085850295083668</c:v>
                </c:pt>
                <c:pt idx="3985">
                  <c:v>0.31578658415635763</c:v>
                </c:pt>
                <c:pt idx="3986">
                  <c:v>0.24819920179567972</c:v>
                </c:pt>
                <c:pt idx="3987">
                  <c:v>0.27590784463805013</c:v>
                </c:pt>
                <c:pt idx="3988">
                  <c:v>0.36612166552141839</c:v>
                </c:pt>
                <c:pt idx="3989">
                  <c:v>0.25609105758266759</c:v>
                </c:pt>
                <c:pt idx="3990">
                  <c:v>0.25645581215457486</c:v>
                </c:pt>
                <c:pt idx="3991">
                  <c:v>0.35479837695791089</c:v>
                </c:pt>
                <c:pt idx="3992">
                  <c:v>0.23227072074306465</c:v>
                </c:pt>
                <c:pt idx="3993">
                  <c:v>0.238622794720798</c:v>
                </c:pt>
                <c:pt idx="3994">
                  <c:v>0.2403721424499532</c:v>
                </c:pt>
                <c:pt idx="3995">
                  <c:v>0.2560529238253002</c:v>
                </c:pt>
                <c:pt idx="3996">
                  <c:v>0.29547559846733262</c:v>
                </c:pt>
                <c:pt idx="3997">
                  <c:v>0.32161565340801923</c:v>
                </c:pt>
                <c:pt idx="3998">
                  <c:v>0.2619676655987373</c:v>
                </c:pt>
                <c:pt idx="3999">
                  <c:v>0.27680968463137917</c:v>
                </c:pt>
                <c:pt idx="4000">
                  <c:v>0.30940726425001225</c:v>
                </c:pt>
                <c:pt idx="4001">
                  <c:v>0.30793524917619519</c:v>
                </c:pt>
                <c:pt idx="4002">
                  <c:v>0.35498334137399939</c:v>
                </c:pt>
                <c:pt idx="4003">
                  <c:v>0.30861116568482255</c:v>
                </c:pt>
                <c:pt idx="4004">
                  <c:v>0.37736269651753335</c:v>
                </c:pt>
                <c:pt idx="4005">
                  <c:v>0.34378424833155291</c:v>
                </c:pt>
                <c:pt idx="4006">
                  <c:v>0.24284296672038166</c:v>
                </c:pt>
                <c:pt idx="4007">
                  <c:v>0.1804081829248588</c:v>
                </c:pt>
                <c:pt idx="4008">
                  <c:v>0.24530381232826079</c:v>
                </c:pt>
                <c:pt idx="4009">
                  <c:v>0.32465199697468627</c:v>
                </c:pt>
                <c:pt idx="4010">
                  <c:v>0.31131197518554193</c:v>
                </c:pt>
                <c:pt idx="4011">
                  <c:v>0.29231860962637291</c:v>
                </c:pt>
                <c:pt idx="4012">
                  <c:v>0.32540551102195781</c:v>
                </c:pt>
                <c:pt idx="4013">
                  <c:v>0.2794893729278019</c:v>
                </c:pt>
                <c:pt idx="4014">
                  <c:v>0.25872958569029292</c:v>
                </c:pt>
                <c:pt idx="4015">
                  <c:v>0.30744125592781796</c:v>
                </c:pt>
                <c:pt idx="4016">
                  <c:v>0.2211982869666517</c:v>
                </c:pt>
                <c:pt idx="4017">
                  <c:v>0.24163552663260013</c:v>
                </c:pt>
                <c:pt idx="4018">
                  <c:v>0.30190709952809408</c:v>
                </c:pt>
                <c:pt idx="4019">
                  <c:v>0.31541281699994295</c:v>
                </c:pt>
                <c:pt idx="4020">
                  <c:v>0.31327830934329098</c:v>
                </c:pt>
                <c:pt idx="4021">
                  <c:v>0.31379633994413469</c:v>
                </c:pt>
                <c:pt idx="4022">
                  <c:v>0.29987716366371681</c:v>
                </c:pt>
                <c:pt idx="4023">
                  <c:v>0.2888980524258159</c:v>
                </c:pt>
                <c:pt idx="4024">
                  <c:v>0.32013846281534825</c:v>
                </c:pt>
                <c:pt idx="4025">
                  <c:v>0.2707265510166349</c:v>
                </c:pt>
                <c:pt idx="4026">
                  <c:v>0.29968912477380638</c:v>
                </c:pt>
                <c:pt idx="4027">
                  <c:v>0.27744318970420762</c:v>
                </c:pt>
                <c:pt idx="4028">
                  <c:v>0.36861321806103214</c:v>
                </c:pt>
                <c:pt idx="4029">
                  <c:v>0.27142539652493841</c:v>
                </c:pt>
                <c:pt idx="4030">
                  <c:v>0.25231566061516963</c:v>
                </c:pt>
                <c:pt idx="4031">
                  <c:v>0.29105735443443459</c:v>
                </c:pt>
                <c:pt idx="4032">
                  <c:v>0.25586354374051051</c:v>
                </c:pt>
                <c:pt idx="4033">
                  <c:v>0.23581700098357369</c:v>
                </c:pt>
                <c:pt idx="4034">
                  <c:v>0.28252514581862542</c:v>
                </c:pt>
                <c:pt idx="4035">
                  <c:v>0.30763595387854498</c:v>
                </c:pt>
                <c:pt idx="4036">
                  <c:v>0.34366491148241002</c:v>
                </c:pt>
                <c:pt idx="4037">
                  <c:v>0.2643006033253622</c:v>
                </c:pt>
                <c:pt idx="4038">
                  <c:v>0.3229215007646713</c:v>
                </c:pt>
                <c:pt idx="4039">
                  <c:v>0.34372763117498933</c:v>
                </c:pt>
                <c:pt idx="4040">
                  <c:v>0.26614179740191968</c:v>
                </c:pt>
                <c:pt idx="4041">
                  <c:v>0.34120174437262507</c:v>
                </c:pt>
                <c:pt idx="4042">
                  <c:v>0.27103211895737311</c:v>
                </c:pt>
                <c:pt idx="4043">
                  <c:v>0.323072229075613</c:v>
                </c:pt>
                <c:pt idx="4044">
                  <c:v>0.24457658088461495</c:v>
                </c:pt>
                <c:pt idx="4045">
                  <c:v>0.3330838973147926</c:v>
                </c:pt>
                <c:pt idx="4046">
                  <c:v>0.28669676026391755</c:v>
                </c:pt>
                <c:pt idx="4047">
                  <c:v>0.27594145523200742</c:v>
                </c:pt>
                <c:pt idx="4048">
                  <c:v>0.24970275057214061</c:v>
                </c:pt>
                <c:pt idx="4049">
                  <c:v>0.29693410897471656</c:v>
                </c:pt>
                <c:pt idx="4050">
                  <c:v>0.34074698762772271</c:v>
                </c:pt>
                <c:pt idx="4051">
                  <c:v>0.30462201196400301</c:v>
                </c:pt>
                <c:pt idx="4052">
                  <c:v>0.28884015107426297</c:v>
                </c:pt>
                <c:pt idx="4053">
                  <c:v>0.25663202246404476</c:v>
                </c:pt>
                <c:pt idx="4054">
                  <c:v>0.25909625439608136</c:v>
                </c:pt>
                <c:pt idx="4055">
                  <c:v>0.26256439730307296</c:v>
                </c:pt>
                <c:pt idx="4056">
                  <c:v>0.24645085874061515</c:v>
                </c:pt>
                <c:pt idx="4057">
                  <c:v>0.24636194620600618</c:v>
                </c:pt>
                <c:pt idx="4058">
                  <c:v>0.24783568105508513</c:v>
                </c:pt>
                <c:pt idx="4059">
                  <c:v>0.28508880856671781</c:v>
                </c:pt>
                <c:pt idx="4060">
                  <c:v>0.32704529693615514</c:v>
                </c:pt>
                <c:pt idx="4061">
                  <c:v>0.32168240391983499</c:v>
                </c:pt>
                <c:pt idx="4062">
                  <c:v>0.28754401845919808</c:v>
                </c:pt>
                <c:pt idx="4063">
                  <c:v>0.31838144202886892</c:v>
                </c:pt>
                <c:pt idx="4064">
                  <c:v>0.34021816839797764</c:v>
                </c:pt>
                <c:pt idx="4065">
                  <c:v>0.33952036218103954</c:v>
                </c:pt>
                <c:pt idx="4066">
                  <c:v>0.26879275735916403</c:v>
                </c:pt>
                <c:pt idx="4067">
                  <c:v>0.26109310937336966</c:v>
                </c:pt>
                <c:pt idx="4068">
                  <c:v>0.24257423562072844</c:v>
                </c:pt>
                <c:pt idx="4069">
                  <c:v>0.3169272592035865</c:v>
                </c:pt>
                <c:pt idx="4070">
                  <c:v>0.33501827310652443</c:v>
                </c:pt>
                <c:pt idx="4071">
                  <c:v>0.23965405777430085</c:v>
                </c:pt>
                <c:pt idx="4072">
                  <c:v>0.32609723404811253</c:v>
                </c:pt>
                <c:pt idx="4073">
                  <c:v>0.30756147683695767</c:v>
                </c:pt>
                <c:pt idx="4074">
                  <c:v>0.27921402517005406</c:v>
                </c:pt>
                <c:pt idx="4075">
                  <c:v>0.31248587763197166</c:v>
                </c:pt>
                <c:pt idx="4076">
                  <c:v>0.26454136071385825</c:v>
                </c:pt>
                <c:pt idx="4077">
                  <c:v>0.32124161380157407</c:v>
                </c:pt>
                <c:pt idx="4078">
                  <c:v>0.33294256159568886</c:v>
                </c:pt>
                <c:pt idx="4079">
                  <c:v>0.3481005932138308</c:v>
                </c:pt>
                <c:pt idx="4080">
                  <c:v>0.33350594598441713</c:v>
                </c:pt>
                <c:pt idx="4081">
                  <c:v>0.34452539959132356</c:v>
                </c:pt>
                <c:pt idx="4082">
                  <c:v>0.31881071472194439</c:v>
                </c:pt>
                <c:pt idx="4083">
                  <c:v>0.32612262356448729</c:v>
                </c:pt>
                <c:pt idx="4084">
                  <c:v>0.33239322632412005</c:v>
                </c:pt>
                <c:pt idx="4085">
                  <c:v>0.31801760384804617</c:v>
                </c:pt>
                <c:pt idx="4086">
                  <c:v>0.2685498053120372</c:v>
                </c:pt>
                <c:pt idx="4087">
                  <c:v>0.27483126342769615</c:v>
                </c:pt>
                <c:pt idx="4088">
                  <c:v>0.2795602086030512</c:v>
                </c:pt>
                <c:pt idx="4089">
                  <c:v>0.30424086273875456</c:v>
                </c:pt>
                <c:pt idx="4090">
                  <c:v>0.32317299630235519</c:v>
                </c:pt>
                <c:pt idx="4091">
                  <c:v>0.33906327731267788</c:v>
                </c:pt>
                <c:pt idx="4092">
                  <c:v>0.28912850444016852</c:v>
                </c:pt>
                <c:pt idx="4093">
                  <c:v>0.2912290717770783</c:v>
                </c:pt>
                <c:pt idx="4094">
                  <c:v>0.30170109408105361</c:v>
                </c:pt>
                <c:pt idx="4095">
                  <c:v>0.29486971842311066</c:v>
                </c:pt>
                <c:pt idx="4096">
                  <c:v>0.29915916149712651</c:v>
                </c:pt>
                <c:pt idx="4097">
                  <c:v>0.31412879044096265</c:v>
                </c:pt>
                <c:pt idx="4098">
                  <c:v>0.30720422906003786</c:v>
                </c:pt>
                <c:pt idx="4099">
                  <c:v>0.37686643094502403</c:v>
                </c:pt>
                <c:pt idx="4100">
                  <c:v>0.28007562849816842</c:v>
                </c:pt>
                <c:pt idx="4101">
                  <c:v>0.3480679996656087</c:v>
                </c:pt>
                <c:pt idx="4102">
                  <c:v>0.29080444953394868</c:v>
                </c:pt>
                <c:pt idx="4103">
                  <c:v>0.38159033368870293</c:v>
                </c:pt>
                <c:pt idx="4104">
                  <c:v>0.32300596833249218</c:v>
                </c:pt>
                <c:pt idx="4105">
                  <c:v>0.33381208276060026</c:v>
                </c:pt>
                <c:pt idx="4106">
                  <c:v>0.2930553290810225</c:v>
                </c:pt>
                <c:pt idx="4107">
                  <c:v>0.35001298485574794</c:v>
                </c:pt>
                <c:pt idx="4108">
                  <c:v>0.38133833762732383</c:v>
                </c:pt>
                <c:pt idx="4109">
                  <c:v>0.30282972812131032</c:v>
                </c:pt>
                <c:pt idx="4110">
                  <c:v>0.27351511857575439</c:v>
                </c:pt>
                <c:pt idx="4111">
                  <c:v>0.35248091424691141</c:v>
                </c:pt>
                <c:pt idx="4112">
                  <c:v>0.29087534266610765</c:v>
                </c:pt>
                <c:pt idx="4113">
                  <c:v>0.3290435942039287</c:v>
                </c:pt>
                <c:pt idx="4114">
                  <c:v>0.34956914743595485</c:v>
                </c:pt>
                <c:pt idx="4115">
                  <c:v>0.30569901659784182</c:v>
                </c:pt>
                <c:pt idx="4116">
                  <c:v>0.32970421155092405</c:v>
                </c:pt>
                <c:pt idx="4117">
                  <c:v>0.35681964438580749</c:v>
                </c:pt>
                <c:pt idx="4118">
                  <c:v>0.1902752569423071</c:v>
                </c:pt>
                <c:pt idx="4119">
                  <c:v>0.341129501132516</c:v>
                </c:pt>
                <c:pt idx="4120">
                  <c:v>0.36700418003874735</c:v>
                </c:pt>
                <c:pt idx="4121">
                  <c:v>0.3737404989140688</c:v>
                </c:pt>
                <c:pt idx="4122">
                  <c:v>0.34289069881676848</c:v>
                </c:pt>
                <c:pt idx="4123">
                  <c:v>0.39291673846992536</c:v>
                </c:pt>
                <c:pt idx="4124">
                  <c:v>0.32356018759452609</c:v>
                </c:pt>
                <c:pt idx="4125">
                  <c:v>0.34339812834964711</c:v>
                </c:pt>
                <c:pt idx="4126">
                  <c:v>0.37347182568082277</c:v>
                </c:pt>
                <c:pt idx="4127">
                  <c:v>0.3498721040181626</c:v>
                </c:pt>
                <c:pt idx="4128">
                  <c:v>0.30874253208376384</c:v>
                </c:pt>
                <c:pt idx="4129">
                  <c:v>0.31703987160498553</c:v>
                </c:pt>
                <c:pt idx="4130">
                  <c:v>0.33191628160784531</c:v>
                </c:pt>
                <c:pt idx="4131">
                  <c:v>0.30796228827764066</c:v>
                </c:pt>
                <c:pt idx="4132">
                  <c:v>0.34975555835896277</c:v>
                </c:pt>
                <c:pt idx="4133">
                  <c:v>0.27289628008915695</c:v>
                </c:pt>
                <c:pt idx="4134">
                  <c:v>0.26342874900272328</c:v>
                </c:pt>
                <c:pt idx="4135">
                  <c:v>0.27986282889562747</c:v>
                </c:pt>
                <c:pt idx="4136">
                  <c:v>0.29790961086601297</c:v>
                </c:pt>
                <c:pt idx="4137">
                  <c:v>0.34697925406719837</c:v>
                </c:pt>
                <c:pt idx="4138">
                  <c:v>0.4036409509444146</c:v>
                </c:pt>
                <c:pt idx="4139">
                  <c:v>0.33103992836330143</c:v>
                </c:pt>
                <c:pt idx="4140">
                  <c:v>0.29845479494588517</c:v>
                </c:pt>
                <c:pt idx="4141">
                  <c:v>0.37855761663390386</c:v>
                </c:pt>
                <c:pt idx="4142">
                  <c:v>0.33649113172209522</c:v>
                </c:pt>
                <c:pt idx="4143">
                  <c:v>0.40040853589795544</c:v>
                </c:pt>
                <c:pt idx="4144">
                  <c:v>0.36263882296056116</c:v>
                </c:pt>
                <c:pt idx="4145">
                  <c:v>0.35812493635755671</c:v>
                </c:pt>
                <c:pt idx="4146">
                  <c:v>0.44533407212922183</c:v>
                </c:pt>
                <c:pt idx="4147">
                  <c:v>0.35425575198497</c:v>
                </c:pt>
                <c:pt idx="4148">
                  <c:v>0.33947013457378494</c:v>
                </c:pt>
                <c:pt idx="4149">
                  <c:v>0.37157278320204135</c:v>
                </c:pt>
                <c:pt idx="4150">
                  <c:v>0.35366143871846134</c:v>
                </c:pt>
                <c:pt idx="4151">
                  <c:v>0.36363209430517235</c:v>
                </c:pt>
                <c:pt idx="4152">
                  <c:v>0.41239525253267911</c:v>
                </c:pt>
                <c:pt idx="4153">
                  <c:v>0.36873151274180721</c:v>
                </c:pt>
                <c:pt idx="4154">
                  <c:v>0.35946615231339624</c:v>
                </c:pt>
                <c:pt idx="4155">
                  <c:v>0.37112360256076865</c:v>
                </c:pt>
                <c:pt idx="4156">
                  <c:v>0.3571322067345411</c:v>
                </c:pt>
                <c:pt idx="4157">
                  <c:v>0.43918195895910517</c:v>
                </c:pt>
                <c:pt idx="4158">
                  <c:v>0.25676927824408946</c:v>
                </c:pt>
                <c:pt idx="4159">
                  <c:v>0.37324610226205879</c:v>
                </c:pt>
                <c:pt idx="4160">
                  <c:v>0.37773611098348819</c:v>
                </c:pt>
                <c:pt idx="4161">
                  <c:v>0.36733923364123944</c:v>
                </c:pt>
                <c:pt idx="4162">
                  <c:v>0.33528090466344629</c:v>
                </c:pt>
                <c:pt idx="4163">
                  <c:v>0.29848565961580015</c:v>
                </c:pt>
                <c:pt idx="4164">
                  <c:v>0.34597265631734275</c:v>
                </c:pt>
                <c:pt idx="4165">
                  <c:v>0.3416145007177267</c:v>
                </c:pt>
                <c:pt idx="4166">
                  <c:v>0.35544849588855926</c:v>
                </c:pt>
                <c:pt idx="4167">
                  <c:v>0.3689090997558</c:v>
                </c:pt>
                <c:pt idx="4168">
                  <c:v>0.28728633423807493</c:v>
                </c:pt>
                <c:pt idx="4169">
                  <c:v>0.33575658549691267</c:v>
                </c:pt>
                <c:pt idx="4170">
                  <c:v>0.32343307668921234</c:v>
                </c:pt>
                <c:pt idx="4171">
                  <c:v>0.3298986406977194</c:v>
                </c:pt>
                <c:pt idx="4172">
                  <c:v>0.34384988785533355</c:v>
                </c:pt>
                <c:pt idx="4173">
                  <c:v>0.35030506701677422</c:v>
                </c:pt>
                <c:pt idx="4174">
                  <c:v>0.35105132892625845</c:v>
                </c:pt>
                <c:pt idx="4175">
                  <c:v>0.37195076018356615</c:v>
                </c:pt>
                <c:pt idx="4176">
                  <c:v>0.33869874907197978</c:v>
                </c:pt>
                <c:pt idx="4177">
                  <c:v>0.36681046641961351</c:v>
                </c:pt>
                <c:pt idx="4178">
                  <c:v>0.38616659806263032</c:v>
                </c:pt>
                <c:pt idx="4179">
                  <c:v>0.36623327625124624</c:v>
                </c:pt>
                <c:pt idx="4180">
                  <c:v>0.42665156943710131</c:v>
                </c:pt>
                <c:pt idx="4181">
                  <c:v>0.34957766468784696</c:v>
                </c:pt>
                <c:pt idx="4182">
                  <c:v>0.35959235103083859</c:v>
                </c:pt>
                <c:pt idx="4183">
                  <c:v>0.37389086502055119</c:v>
                </c:pt>
                <c:pt idx="4184">
                  <c:v>0.32563402555073517</c:v>
                </c:pt>
                <c:pt idx="4185">
                  <c:v>0.28266507958189696</c:v>
                </c:pt>
                <c:pt idx="4186">
                  <c:v>0.27937743004076004</c:v>
                </c:pt>
                <c:pt idx="4187">
                  <c:v>0.24792442225990979</c:v>
                </c:pt>
                <c:pt idx="4188">
                  <c:v>0.217439735170878</c:v>
                </c:pt>
                <c:pt idx="4189">
                  <c:v>8.7796557865985683E-2</c:v>
                </c:pt>
                <c:pt idx="4190">
                  <c:v>0.14074727250606736</c:v>
                </c:pt>
                <c:pt idx="4191">
                  <c:v>0.1595452636856893</c:v>
                </c:pt>
                <c:pt idx="4192">
                  <c:v>0.13863222646457199</c:v>
                </c:pt>
                <c:pt idx="4193">
                  <c:v>0.21851425909736749</c:v>
                </c:pt>
                <c:pt idx="4194">
                  <c:v>0.19009033351432886</c:v>
                </c:pt>
                <c:pt idx="4195">
                  <c:v>0.15539691712739517</c:v>
                </c:pt>
                <c:pt idx="4196">
                  <c:v>0.1765137162111102</c:v>
                </c:pt>
                <c:pt idx="4197">
                  <c:v>0.24678864567012918</c:v>
                </c:pt>
                <c:pt idx="4198">
                  <c:v>0.14894464704578531</c:v>
                </c:pt>
                <c:pt idx="4199">
                  <c:v>0.18853953758306219</c:v>
                </c:pt>
                <c:pt idx="4200">
                  <c:v>0.2180232116834514</c:v>
                </c:pt>
                <c:pt idx="4201">
                  <c:v>0.18101813438724562</c:v>
                </c:pt>
                <c:pt idx="4202">
                  <c:v>0.20178528365796752</c:v>
                </c:pt>
                <c:pt idx="4203">
                  <c:v>0.21319120681318829</c:v>
                </c:pt>
                <c:pt idx="4204">
                  <c:v>0.18616772778434024</c:v>
                </c:pt>
                <c:pt idx="4205">
                  <c:v>0.18276848177318691</c:v>
                </c:pt>
                <c:pt idx="4206">
                  <c:v>0.18308807462476923</c:v>
                </c:pt>
                <c:pt idx="4207">
                  <c:v>0.20151521599136685</c:v>
                </c:pt>
                <c:pt idx="4208">
                  <c:v>0.19209347445645775</c:v>
                </c:pt>
                <c:pt idx="4209">
                  <c:v>0.1681756298256615</c:v>
                </c:pt>
                <c:pt idx="4210">
                  <c:v>0.17066991873813026</c:v>
                </c:pt>
                <c:pt idx="4211">
                  <c:v>0.19105029888433364</c:v>
                </c:pt>
                <c:pt idx="4212">
                  <c:v>0.15323638894998332</c:v>
                </c:pt>
                <c:pt idx="4213">
                  <c:v>0.2431377629432494</c:v>
                </c:pt>
                <c:pt idx="4214">
                  <c:v>0.18234605899433792</c:v>
                </c:pt>
                <c:pt idx="4215">
                  <c:v>0.22365156661448854</c:v>
                </c:pt>
                <c:pt idx="4216">
                  <c:v>0.23344386743102463</c:v>
                </c:pt>
                <c:pt idx="4217">
                  <c:v>0.24159897675834449</c:v>
                </c:pt>
                <c:pt idx="4218">
                  <c:v>0.21499180658400588</c:v>
                </c:pt>
                <c:pt idx="4219">
                  <c:v>0.21820831268431051</c:v>
                </c:pt>
                <c:pt idx="4220">
                  <c:v>0.2010546022981318</c:v>
                </c:pt>
                <c:pt idx="4221">
                  <c:v>0.21798291018638594</c:v>
                </c:pt>
                <c:pt idx="4222">
                  <c:v>0.22594838088488983</c:v>
                </c:pt>
                <c:pt idx="4223">
                  <c:v>0.1924419129086245</c:v>
                </c:pt>
                <c:pt idx="4224">
                  <c:v>0.1603670122920702</c:v>
                </c:pt>
                <c:pt idx="4225">
                  <c:v>0.18480631156134261</c:v>
                </c:pt>
                <c:pt idx="4226">
                  <c:v>0.17993235025337681</c:v>
                </c:pt>
                <c:pt idx="4227">
                  <c:v>7.8804857712268181E-2</c:v>
                </c:pt>
                <c:pt idx="4228">
                  <c:v>7.1860869010162837E-2</c:v>
                </c:pt>
                <c:pt idx="4229">
                  <c:v>9.7887379376926362E-2</c:v>
                </c:pt>
                <c:pt idx="4230">
                  <c:v>8.6324086904270736E-2</c:v>
                </c:pt>
                <c:pt idx="4231">
                  <c:v>9.7531809129981148E-2</c:v>
                </c:pt>
                <c:pt idx="4232">
                  <c:v>0.13352261995814599</c:v>
                </c:pt>
                <c:pt idx="4233">
                  <c:v>9.5385707046038937E-2</c:v>
                </c:pt>
                <c:pt idx="4234">
                  <c:v>0.10625680845205428</c:v>
                </c:pt>
                <c:pt idx="4235">
                  <c:v>9.7855544490008176E-2</c:v>
                </c:pt>
                <c:pt idx="4236">
                  <c:v>0.11320836471532007</c:v>
                </c:pt>
                <c:pt idx="4237">
                  <c:v>9.95794725264178E-2</c:v>
                </c:pt>
                <c:pt idx="4238">
                  <c:v>8.9301703674066438E-2</c:v>
                </c:pt>
                <c:pt idx="4239">
                  <c:v>0.10070008957634376</c:v>
                </c:pt>
                <c:pt idx="4240">
                  <c:v>8.3027995877444125E-2</c:v>
                </c:pt>
                <c:pt idx="4241">
                  <c:v>9.4874746906868951E-2</c:v>
                </c:pt>
                <c:pt idx="4242">
                  <c:v>8.7529280560943376E-2</c:v>
                </c:pt>
                <c:pt idx="4243">
                  <c:v>7.4953695428763845E-2</c:v>
                </c:pt>
                <c:pt idx="4244">
                  <c:v>7.471706408670091E-2</c:v>
                </c:pt>
                <c:pt idx="4245">
                  <c:v>7.5430127576024616E-2</c:v>
                </c:pt>
                <c:pt idx="4246">
                  <c:v>7.228557762167849E-2</c:v>
                </c:pt>
                <c:pt idx="4247">
                  <c:v>6.6789705035625424E-2</c:v>
                </c:pt>
                <c:pt idx="4248">
                  <c:v>6.6626396138560695E-2</c:v>
                </c:pt>
                <c:pt idx="4249">
                  <c:v>5.6362621766926468E-2</c:v>
                </c:pt>
                <c:pt idx="4250">
                  <c:v>5.5326374367578014E-2</c:v>
                </c:pt>
                <c:pt idx="4251">
                  <c:v>4.9094486157124702E-2</c:v>
                </c:pt>
                <c:pt idx="4252">
                  <c:v>4.5271598079244982E-2</c:v>
                </c:pt>
                <c:pt idx="4253">
                  <c:v>3.9937945740390474E-2</c:v>
                </c:pt>
                <c:pt idx="4254">
                  <c:v>3.7178415810148122E-2</c:v>
                </c:pt>
                <c:pt idx="4255">
                  <c:v>3.2337169614066019E-2</c:v>
                </c:pt>
                <c:pt idx="4256">
                  <c:v>2.9571109995878586E-2</c:v>
                </c:pt>
                <c:pt idx="4257">
                  <c:v>2.6425718911034759E-2</c:v>
                </c:pt>
                <c:pt idx="4258">
                  <c:v>2.3475951264951053E-2</c:v>
                </c:pt>
                <c:pt idx="4259">
                  <c:v>1.9372594135172488E-2</c:v>
                </c:pt>
                <c:pt idx="4260">
                  <c:v>1.5935302970805226E-2</c:v>
                </c:pt>
                <c:pt idx="4261">
                  <c:v>1.2329859843050472E-2</c:v>
                </c:pt>
                <c:pt idx="4262">
                  <c:v>8.505227775141273E-3</c:v>
                </c:pt>
                <c:pt idx="4263">
                  <c:v>4.5623878653504408E-3</c:v>
                </c:pt>
                <c:pt idx="4264">
                  <c:v>1.3321171164952866E-3</c:v>
                </c:pt>
                <c:pt idx="4265">
                  <c:v>4.6305316733061559E-3</c:v>
                </c:pt>
                <c:pt idx="4266">
                  <c:v>8.7909794685374874E-3</c:v>
                </c:pt>
                <c:pt idx="4267">
                  <c:v>1.2714961326361327E-2</c:v>
                </c:pt>
                <c:pt idx="4268">
                  <c:v>1.637622572498193E-2</c:v>
                </c:pt>
                <c:pt idx="4269">
                  <c:v>1.9811234485020451E-2</c:v>
                </c:pt>
                <c:pt idx="4270">
                  <c:v>2.3905074646446745E-2</c:v>
                </c:pt>
                <c:pt idx="4271">
                  <c:v>2.1669189776865307E-2</c:v>
                </c:pt>
                <c:pt idx="4272">
                  <c:v>2.5752947331492783E-2</c:v>
                </c:pt>
                <c:pt idx="4273">
                  <c:v>2.9630969150233926E-2</c:v>
                </c:pt>
                <c:pt idx="4274">
                  <c:v>3.106634107829144E-2</c:v>
                </c:pt>
                <c:pt idx="4275">
                  <c:v>3.6757779641668202E-2</c:v>
                </c:pt>
                <c:pt idx="4276">
                  <c:v>3.5375321025563088E-2</c:v>
                </c:pt>
                <c:pt idx="4277">
                  <c:v>4.3044275440081319E-2</c:v>
                </c:pt>
                <c:pt idx="4278">
                  <c:v>3.7094705284204145E-2</c:v>
                </c:pt>
                <c:pt idx="4279">
                  <c:v>3.8143246760550767E-2</c:v>
                </c:pt>
                <c:pt idx="4280">
                  <c:v>4.0323221754286639E-2</c:v>
                </c:pt>
                <c:pt idx="4281">
                  <c:v>3.9251100872550355E-2</c:v>
                </c:pt>
                <c:pt idx="4282">
                  <c:v>4.4547510784283741E-2</c:v>
                </c:pt>
                <c:pt idx="4283">
                  <c:v>3.7650055645615778E-2</c:v>
                </c:pt>
                <c:pt idx="4284">
                  <c:v>4.2946354314520603E-2</c:v>
                </c:pt>
                <c:pt idx="4285">
                  <c:v>4.471919082961634E-2</c:v>
                </c:pt>
                <c:pt idx="4286">
                  <c:v>4.0892321469423717E-2</c:v>
                </c:pt>
                <c:pt idx="4287">
                  <c:v>4.4798116306973175E-2</c:v>
                </c:pt>
                <c:pt idx="4288">
                  <c:v>3.7677331202056359E-2</c:v>
                </c:pt>
                <c:pt idx="4289">
                  <c:v>4.151222966928593E-2</c:v>
                </c:pt>
                <c:pt idx="4290">
                  <c:v>3.9851424619993733E-2</c:v>
                </c:pt>
                <c:pt idx="4291">
                  <c:v>3.6763846514846397E-2</c:v>
                </c:pt>
                <c:pt idx="4292">
                  <c:v>3.3779966945886926E-2</c:v>
                </c:pt>
                <c:pt idx="4293">
                  <c:v>2.9702289868019826E-2</c:v>
                </c:pt>
                <c:pt idx="4294">
                  <c:v>2.5629536471366073E-2</c:v>
                </c:pt>
                <c:pt idx="4295">
                  <c:v>2.1138964540604901E-2</c:v>
                </c:pt>
                <c:pt idx="4296">
                  <c:v>1.5380938769775358E-2</c:v>
                </c:pt>
                <c:pt idx="4297">
                  <c:v>8.707443039633906E-3</c:v>
                </c:pt>
                <c:pt idx="4298">
                  <c:v>2.2331448294960893E-3</c:v>
                </c:pt>
                <c:pt idx="4299">
                  <c:v>6.9049862009824877E-3</c:v>
                </c:pt>
                <c:pt idx="4300">
                  <c:v>1.35415181309712E-2</c:v>
                </c:pt>
                <c:pt idx="4301">
                  <c:v>1.9052565673663625E-2</c:v>
                </c:pt>
                <c:pt idx="4302">
                  <c:v>2.508683230004222E-2</c:v>
                </c:pt>
                <c:pt idx="4303">
                  <c:v>3.0343685378174012E-2</c:v>
                </c:pt>
                <c:pt idx="4304">
                  <c:v>2.9470369352772859E-2</c:v>
                </c:pt>
                <c:pt idx="4305">
                  <c:v>3.415684946517001E-2</c:v>
                </c:pt>
                <c:pt idx="4306">
                  <c:v>4.1371760140732045E-2</c:v>
                </c:pt>
                <c:pt idx="4307">
                  <c:v>4.1759258970286497E-2</c:v>
                </c:pt>
                <c:pt idx="4308">
                  <c:v>4.8119251755088563E-2</c:v>
                </c:pt>
                <c:pt idx="4309">
                  <c:v>5.3445679005621083E-2</c:v>
                </c:pt>
                <c:pt idx="4310">
                  <c:v>5.4369956852138183E-2</c:v>
                </c:pt>
                <c:pt idx="4311">
                  <c:v>6.1691880033615573E-2</c:v>
                </c:pt>
                <c:pt idx="4312">
                  <c:v>5.0861091514773346E-2</c:v>
                </c:pt>
                <c:pt idx="4313">
                  <c:v>6.1558903429724317E-2</c:v>
                </c:pt>
                <c:pt idx="4314">
                  <c:v>6.2166123348688852E-2</c:v>
                </c:pt>
                <c:pt idx="4315">
                  <c:v>6.1640843451208224E-2</c:v>
                </c:pt>
                <c:pt idx="4316">
                  <c:v>6.9522007582810685E-2</c:v>
                </c:pt>
                <c:pt idx="4317">
                  <c:v>5.8063067373511461E-2</c:v>
                </c:pt>
                <c:pt idx="4318">
                  <c:v>8.3009687797594336E-2</c:v>
                </c:pt>
                <c:pt idx="4319">
                  <c:v>6.2574754918521894E-2</c:v>
                </c:pt>
                <c:pt idx="4320">
                  <c:v>8.319913657816537E-2</c:v>
                </c:pt>
                <c:pt idx="4321">
                  <c:v>7.7223830221481313E-2</c:v>
                </c:pt>
                <c:pt idx="4322">
                  <c:v>8.7425643958115848E-2</c:v>
                </c:pt>
                <c:pt idx="4323">
                  <c:v>7.9054217884972133E-2</c:v>
                </c:pt>
                <c:pt idx="4324">
                  <c:v>7.7220941925807945E-2</c:v>
                </c:pt>
                <c:pt idx="4325">
                  <c:v>0.10027983205430341</c:v>
                </c:pt>
                <c:pt idx="4326">
                  <c:v>9.8759046011736337E-2</c:v>
                </c:pt>
                <c:pt idx="4327">
                  <c:v>9.0181925664351306E-2</c:v>
                </c:pt>
                <c:pt idx="4328">
                  <c:v>0.12894752401591306</c:v>
                </c:pt>
                <c:pt idx="4329">
                  <c:v>8.2562155469952186E-2</c:v>
                </c:pt>
                <c:pt idx="4330">
                  <c:v>0.1230464794339608</c:v>
                </c:pt>
                <c:pt idx="4331">
                  <c:v>0.10901684109154555</c:v>
                </c:pt>
                <c:pt idx="4332">
                  <c:v>0.14503738839820915</c:v>
                </c:pt>
                <c:pt idx="4333">
                  <c:v>0.12693295079763561</c:v>
                </c:pt>
                <c:pt idx="4334">
                  <c:v>0.10329824886171614</c:v>
                </c:pt>
                <c:pt idx="4335">
                  <c:v>0.13425957506820474</c:v>
                </c:pt>
                <c:pt idx="4336">
                  <c:v>0.12610720426222824</c:v>
                </c:pt>
                <c:pt idx="4337">
                  <c:v>0.16458444208744291</c:v>
                </c:pt>
                <c:pt idx="4338">
                  <c:v>0.11486521134410768</c:v>
                </c:pt>
                <c:pt idx="4339">
                  <c:v>0.14105017366760828</c:v>
                </c:pt>
                <c:pt idx="4340">
                  <c:v>0.11379830859876126</c:v>
                </c:pt>
                <c:pt idx="4341">
                  <c:v>0.19000165970655822</c:v>
                </c:pt>
                <c:pt idx="4342">
                  <c:v>0.10069183771969006</c:v>
                </c:pt>
                <c:pt idx="4343">
                  <c:v>0.12132572665905499</c:v>
                </c:pt>
                <c:pt idx="4344">
                  <c:v>0.12284107662856446</c:v>
                </c:pt>
                <c:pt idx="4345">
                  <c:v>0.1158098599690935</c:v>
                </c:pt>
                <c:pt idx="4346">
                  <c:v>0.10676846686345604</c:v>
                </c:pt>
                <c:pt idx="4347">
                  <c:v>0.1367446654688976</c:v>
                </c:pt>
                <c:pt idx="4348">
                  <c:v>0.11070354994803069</c:v>
                </c:pt>
                <c:pt idx="4349">
                  <c:v>5.5366610135294092E-2</c:v>
                </c:pt>
                <c:pt idx="4350">
                  <c:v>7.8870925256922908E-2</c:v>
                </c:pt>
                <c:pt idx="4351">
                  <c:v>0.12097198960058511</c:v>
                </c:pt>
                <c:pt idx="4352">
                  <c:v>9.7701485277400871E-2</c:v>
                </c:pt>
                <c:pt idx="4353">
                  <c:v>0.104479146075158</c:v>
                </c:pt>
                <c:pt idx="4354">
                  <c:v>0.10998779775369179</c:v>
                </c:pt>
                <c:pt idx="4355">
                  <c:v>0.13583861568802397</c:v>
                </c:pt>
                <c:pt idx="4356">
                  <c:v>9.298896610206317E-2</c:v>
                </c:pt>
                <c:pt idx="4357">
                  <c:v>0.10013028298185182</c:v>
                </c:pt>
                <c:pt idx="4358">
                  <c:v>0.11481391191323516</c:v>
                </c:pt>
                <c:pt idx="4359">
                  <c:v>9.1758475834355549E-2</c:v>
                </c:pt>
                <c:pt idx="4360">
                  <c:v>0.1312519215315634</c:v>
                </c:pt>
                <c:pt idx="4361">
                  <c:v>9.170001020873253E-2</c:v>
                </c:pt>
                <c:pt idx="4362">
                  <c:v>0.12467994191754292</c:v>
                </c:pt>
                <c:pt idx="4363">
                  <c:v>0.12940464287225145</c:v>
                </c:pt>
                <c:pt idx="4364">
                  <c:v>0.13350033665354047</c:v>
                </c:pt>
                <c:pt idx="4365">
                  <c:v>0.12687948811192618</c:v>
                </c:pt>
                <c:pt idx="4366">
                  <c:v>0.18110887959087263</c:v>
                </c:pt>
                <c:pt idx="4367">
                  <c:v>0.10611393888956405</c:v>
                </c:pt>
                <c:pt idx="4368">
                  <c:v>0.14326409832320802</c:v>
                </c:pt>
                <c:pt idx="4369">
                  <c:v>0.16701137268635008</c:v>
                </c:pt>
                <c:pt idx="4370">
                  <c:v>0.14318388740755789</c:v>
                </c:pt>
                <c:pt idx="4371">
                  <c:v>0.10427257116271205</c:v>
                </c:pt>
                <c:pt idx="4372">
                  <c:v>0.1814106569457016</c:v>
                </c:pt>
                <c:pt idx="4373">
                  <c:v>0.12076176864059729</c:v>
                </c:pt>
                <c:pt idx="4374">
                  <c:v>0.16490485890865081</c:v>
                </c:pt>
                <c:pt idx="4375">
                  <c:v>0.11019335870467668</c:v>
                </c:pt>
                <c:pt idx="4376">
                  <c:v>0.18543039742722855</c:v>
                </c:pt>
                <c:pt idx="4377">
                  <c:v>0.12601075582682961</c:v>
                </c:pt>
                <c:pt idx="4378">
                  <c:v>0.12974398688820901</c:v>
                </c:pt>
                <c:pt idx="4379">
                  <c:v>0.15237795292540424</c:v>
                </c:pt>
                <c:pt idx="4380">
                  <c:v>0.11759326346058774</c:v>
                </c:pt>
                <c:pt idx="4381">
                  <c:v>0.19066444941134356</c:v>
                </c:pt>
                <c:pt idx="4382">
                  <c:v>9.4285476147001904E-2</c:v>
                </c:pt>
                <c:pt idx="4383">
                  <c:v>9.7810982829141496E-2</c:v>
                </c:pt>
                <c:pt idx="4384">
                  <c:v>0.14906785898588731</c:v>
                </c:pt>
                <c:pt idx="4385">
                  <c:v>0.1295439427655016</c:v>
                </c:pt>
                <c:pt idx="4386">
                  <c:v>0.10639957951864641</c:v>
                </c:pt>
                <c:pt idx="4387">
                  <c:v>0.14815070101765074</c:v>
                </c:pt>
                <c:pt idx="4388">
                  <c:v>0.13038049221107081</c:v>
                </c:pt>
                <c:pt idx="4389">
                  <c:v>0.14285350295335217</c:v>
                </c:pt>
                <c:pt idx="4390">
                  <c:v>0.17652786495490169</c:v>
                </c:pt>
                <c:pt idx="4391">
                  <c:v>0.11752173664153043</c:v>
                </c:pt>
                <c:pt idx="4392">
                  <c:v>0.14770816923354893</c:v>
                </c:pt>
                <c:pt idx="4393">
                  <c:v>0.16698721171609759</c:v>
                </c:pt>
                <c:pt idx="4394">
                  <c:v>0.10629331012860414</c:v>
                </c:pt>
                <c:pt idx="4395">
                  <c:v>0.162311067712052</c:v>
                </c:pt>
                <c:pt idx="4396">
                  <c:v>0.13267525177100642</c:v>
                </c:pt>
                <c:pt idx="4397">
                  <c:v>0.13784770043409725</c:v>
                </c:pt>
                <c:pt idx="4398">
                  <c:v>9.7340140268009717E-2</c:v>
                </c:pt>
                <c:pt idx="4399">
                  <c:v>4.2622059152948782E-2</c:v>
                </c:pt>
                <c:pt idx="4400">
                  <c:v>5.4458976919134129E-2</c:v>
                </c:pt>
                <c:pt idx="4401">
                  <c:v>0.13461816283272371</c:v>
                </c:pt>
                <c:pt idx="4402">
                  <c:v>0.18489923502541111</c:v>
                </c:pt>
                <c:pt idx="4403">
                  <c:v>0.17775175389693373</c:v>
                </c:pt>
                <c:pt idx="4404">
                  <c:v>0.17518323508038453</c:v>
                </c:pt>
                <c:pt idx="4405">
                  <c:v>0.16804672497017614</c:v>
                </c:pt>
                <c:pt idx="4406">
                  <c:v>0.18734972839624561</c:v>
                </c:pt>
                <c:pt idx="4407">
                  <c:v>0.20815262704420123</c:v>
                </c:pt>
                <c:pt idx="4408">
                  <c:v>0.17524542395559745</c:v>
                </c:pt>
                <c:pt idx="4409">
                  <c:v>0.20367129819040172</c:v>
                </c:pt>
                <c:pt idx="4410">
                  <c:v>0.18739928329426633</c:v>
                </c:pt>
                <c:pt idx="4411">
                  <c:v>0.18960860981448613</c:v>
                </c:pt>
                <c:pt idx="4412">
                  <c:v>0.28665412018357644</c:v>
                </c:pt>
                <c:pt idx="4413">
                  <c:v>0.1946707405101776</c:v>
                </c:pt>
                <c:pt idx="4414">
                  <c:v>0.2330816382248953</c:v>
                </c:pt>
                <c:pt idx="4415">
                  <c:v>0.2375324098993534</c:v>
                </c:pt>
                <c:pt idx="4416">
                  <c:v>0.14454969730805545</c:v>
                </c:pt>
                <c:pt idx="4417">
                  <c:v>0.2523103232339553</c:v>
                </c:pt>
                <c:pt idx="4418">
                  <c:v>0.25048510883581243</c:v>
                </c:pt>
                <c:pt idx="4419">
                  <c:v>0.19738225161324616</c:v>
                </c:pt>
                <c:pt idx="4420">
                  <c:v>0.18379981252141542</c:v>
                </c:pt>
                <c:pt idx="4421">
                  <c:v>0.15121855700309111</c:v>
                </c:pt>
                <c:pt idx="4422">
                  <c:v>0.17167866715279584</c:v>
                </c:pt>
                <c:pt idx="4423">
                  <c:v>0.21364049180195963</c:v>
                </c:pt>
                <c:pt idx="4424">
                  <c:v>0.18564420448418534</c:v>
                </c:pt>
                <c:pt idx="4425">
                  <c:v>0.18584338551111659</c:v>
                </c:pt>
                <c:pt idx="4426">
                  <c:v>0.20943124767883781</c:v>
                </c:pt>
                <c:pt idx="4427">
                  <c:v>0.15115207301932526</c:v>
                </c:pt>
                <c:pt idx="4428">
                  <c:v>0.10178058475604632</c:v>
                </c:pt>
                <c:pt idx="4429">
                  <c:v>0.14465413578574868</c:v>
                </c:pt>
                <c:pt idx="4430">
                  <c:v>0.13701200787080092</c:v>
                </c:pt>
                <c:pt idx="4431">
                  <c:v>0.17470453115679005</c:v>
                </c:pt>
                <c:pt idx="4432">
                  <c:v>0.14141078899049658</c:v>
                </c:pt>
                <c:pt idx="4433">
                  <c:v>0.14557048085650079</c:v>
                </c:pt>
                <c:pt idx="4434">
                  <c:v>0.17373260492019996</c:v>
                </c:pt>
                <c:pt idx="4435">
                  <c:v>0.15021658870361854</c:v>
                </c:pt>
                <c:pt idx="4436">
                  <c:v>0.15468746831191363</c:v>
                </c:pt>
                <c:pt idx="4437">
                  <c:v>0.17930809611793291</c:v>
                </c:pt>
                <c:pt idx="4438">
                  <c:v>0.16641563032650961</c:v>
                </c:pt>
                <c:pt idx="4439">
                  <c:v>0.16904299375147847</c:v>
                </c:pt>
                <c:pt idx="4440">
                  <c:v>0.19609299495007201</c:v>
                </c:pt>
                <c:pt idx="4441">
                  <c:v>0.15756524798295837</c:v>
                </c:pt>
                <c:pt idx="4442">
                  <c:v>0.19825237173433521</c:v>
                </c:pt>
                <c:pt idx="4443">
                  <c:v>0.16791168795928682</c:v>
                </c:pt>
                <c:pt idx="4444">
                  <c:v>0.21164615047078453</c:v>
                </c:pt>
                <c:pt idx="4445">
                  <c:v>0.20897880531705246</c:v>
                </c:pt>
                <c:pt idx="4446">
                  <c:v>0.14407762182129405</c:v>
                </c:pt>
                <c:pt idx="4447">
                  <c:v>0.21175103892438496</c:v>
                </c:pt>
                <c:pt idx="4448">
                  <c:v>0.18423641442958363</c:v>
                </c:pt>
                <c:pt idx="4449">
                  <c:v>0.21235100066590504</c:v>
                </c:pt>
                <c:pt idx="4450">
                  <c:v>0.18373742641901139</c:v>
                </c:pt>
                <c:pt idx="4451">
                  <c:v>0.1577774231474483</c:v>
                </c:pt>
                <c:pt idx="4452">
                  <c:v>0.18369732520486931</c:v>
                </c:pt>
                <c:pt idx="4453">
                  <c:v>0.1960710965237184</c:v>
                </c:pt>
                <c:pt idx="4454">
                  <c:v>0.20351478388124045</c:v>
                </c:pt>
                <c:pt idx="4455">
                  <c:v>0.19767938946768968</c:v>
                </c:pt>
                <c:pt idx="4456">
                  <c:v>0.22318914075477828</c:v>
                </c:pt>
                <c:pt idx="4457">
                  <c:v>0.19644581037341005</c:v>
                </c:pt>
                <c:pt idx="4458">
                  <c:v>0.20413661562551605</c:v>
                </c:pt>
                <c:pt idx="4459">
                  <c:v>0.25427124640855642</c:v>
                </c:pt>
                <c:pt idx="4460">
                  <c:v>0.17407732966451381</c:v>
                </c:pt>
                <c:pt idx="4461">
                  <c:v>0.12634780520735681</c:v>
                </c:pt>
                <c:pt idx="4462">
                  <c:v>0.20823979181493341</c:v>
                </c:pt>
                <c:pt idx="4463">
                  <c:v>0.16697355245673595</c:v>
                </c:pt>
                <c:pt idx="4464">
                  <c:v>0.2330849822784328</c:v>
                </c:pt>
                <c:pt idx="4465">
                  <c:v>0.21983877263969487</c:v>
                </c:pt>
                <c:pt idx="4466">
                  <c:v>0.17853661550591629</c:v>
                </c:pt>
                <c:pt idx="4467">
                  <c:v>0.12894848289661198</c:v>
                </c:pt>
                <c:pt idx="4468">
                  <c:v>0.16243846487665931</c:v>
                </c:pt>
                <c:pt idx="4469">
                  <c:v>0.15786004150886693</c:v>
                </c:pt>
                <c:pt idx="4470">
                  <c:v>0.19999524136542138</c:v>
                </c:pt>
                <c:pt idx="4471">
                  <c:v>0.19955169521877181</c:v>
                </c:pt>
                <c:pt idx="4472">
                  <c:v>0.20181539191355094</c:v>
                </c:pt>
                <c:pt idx="4473">
                  <c:v>0.18969564692240798</c:v>
                </c:pt>
                <c:pt idx="4474">
                  <c:v>0.20756067994304245</c:v>
                </c:pt>
                <c:pt idx="4475">
                  <c:v>0.19117663863735987</c:v>
                </c:pt>
                <c:pt idx="4476">
                  <c:v>0.24637015001343773</c:v>
                </c:pt>
                <c:pt idx="4477">
                  <c:v>0.20120447138101064</c:v>
                </c:pt>
                <c:pt idx="4478">
                  <c:v>0.17789449982983405</c:v>
                </c:pt>
                <c:pt idx="4479">
                  <c:v>0.28732750032007509</c:v>
                </c:pt>
                <c:pt idx="4480">
                  <c:v>0.1635082291914606</c:v>
                </c:pt>
                <c:pt idx="4481">
                  <c:v>0.23225898087394573</c:v>
                </c:pt>
                <c:pt idx="4482">
                  <c:v>0.22426636634942648</c:v>
                </c:pt>
                <c:pt idx="4483">
                  <c:v>0.25640684567983596</c:v>
                </c:pt>
                <c:pt idx="4484">
                  <c:v>0.24671826135081237</c:v>
                </c:pt>
                <c:pt idx="4485">
                  <c:v>0.22204411375940589</c:v>
                </c:pt>
                <c:pt idx="4486">
                  <c:v>0.28540779702615632</c:v>
                </c:pt>
                <c:pt idx="4487">
                  <c:v>0.21075510748425125</c:v>
                </c:pt>
                <c:pt idx="4488">
                  <c:v>0.26443374741611653</c:v>
                </c:pt>
                <c:pt idx="4489">
                  <c:v>0.22767174867689269</c:v>
                </c:pt>
                <c:pt idx="4490">
                  <c:v>0.29028016420774116</c:v>
                </c:pt>
                <c:pt idx="4491">
                  <c:v>0.2393122429017781</c:v>
                </c:pt>
                <c:pt idx="4492">
                  <c:v>0.25113088663884281</c:v>
                </c:pt>
                <c:pt idx="4493">
                  <c:v>0.30683802945678251</c:v>
                </c:pt>
                <c:pt idx="4494">
                  <c:v>0.11566484071710066</c:v>
                </c:pt>
                <c:pt idx="4495">
                  <c:v>0.17679254798355704</c:v>
                </c:pt>
                <c:pt idx="4496">
                  <c:v>0.20029776059832383</c:v>
                </c:pt>
                <c:pt idx="4497">
                  <c:v>0.20438411866661327</c:v>
                </c:pt>
                <c:pt idx="4498">
                  <c:v>0.25461095238984621</c:v>
                </c:pt>
                <c:pt idx="4499">
                  <c:v>0.21406462077979832</c:v>
                </c:pt>
                <c:pt idx="4500">
                  <c:v>0.1933708132448724</c:v>
                </c:pt>
                <c:pt idx="4501">
                  <c:v>0.25645522621953387</c:v>
                </c:pt>
                <c:pt idx="4502">
                  <c:v>0.25456758782529448</c:v>
                </c:pt>
                <c:pt idx="4503">
                  <c:v>0.20901909205997435</c:v>
                </c:pt>
                <c:pt idx="4504">
                  <c:v>0.24787463002904095</c:v>
                </c:pt>
                <c:pt idx="4505">
                  <c:v>0.20016227656801125</c:v>
                </c:pt>
                <c:pt idx="4506">
                  <c:v>0.18857255133213285</c:v>
                </c:pt>
                <c:pt idx="4507">
                  <c:v>0.14790023156118159</c:v>
                </c:pt>
                <c:pt idx="4508">
                  <c:v>0.18791897942417077</c:v>
                </c:pt>
                <c:pt idx="4509">
                  <c:v>0.17537763138485093</c:v>
                </c:pt>
                <c:pt idx="4510">
                  <c:v>0.14104057970363451</c:v>
                </c:pt>
                <c:pt idx="4511">
                  <c:v>0.16318606740452829</c:v>
                </c:pt>
                <c:pt idx="4512">
                  <c:v>0.17010376496930082</c:v>
                </c:pt>
                <c:pt idx="4513">
                  <c:v>0.20575194337585742</c:v>
                </c:pt>
                <c:pt idx="4514">
                  <c:v>0.17535441295590729</c:v>
                </c:pt>
                <c:pt idx="4515">
                  <c:v>0.20941872956308696</c:v>
                </c:pt>
                <c:pt idx="4516">
                  <c:v>0.20247150419925727</c:v>
                </c:pt>
                <c:pt idx="4517">
                  <c:v>0.19230825069655649</c:v>
                </c:pt>
                <c:pt idx="4518">
                  <c:v>0.12841941088684453</c:v>
                </c:pt>
                <c:pt idx="4519">
                  <c:v>0.16919426605820348</c:v>
                </c:pt>
                <c:pt idx="4520">
                  <c:v>0.1623524567883021</c:v>
                </c:pt>
                <c:pt idx="4521">
                  <c:v>0.21717456811118077</c:v>
                </c:pt>
                <c:pt idx="4522">
                  <c:v>0.17641111116689218</c:v>
                </c:pt>
                <c:pt idx="4523">
                  <c:v>0.22515588994972827</c:v>
                </c:pt>
                <c:pt idx="4524">
                  <c:v>0.19623894251747603</c:v>
                </c:pt>
                <c:pt idx="4525">
                  <c:v>0.20681695109755596</c:v>
                </c:pt>
                <c:pt idx="4526">
                  <c:v>0.20382324563396775</c:v>
                </c:pt>
                <c:pt idx="4527">
                  <c:v>0.25084019459364543</c:v>
                </c:pt>
                <c:pt idx="4528">
                  <c:v>0.27584676645466066</c:v>
                </c:pt>
                <c:pt idx="4529">
                  <c:v>0.22512223640782048</c:v>
                </c:pt>
                <c:pt idx="4530">
                  <c:v>0.18288657538311576</c:v>
                </c:pt>
                <c:pt idx="4531">
                  <c:v>0.22161176766114016</c:v>
                </c:pt>
                <c:pt idx="4532">
                  <c:v>0.23730107612920276</c:v>
                </c:pt>
                <c:pt idx="4533">
                  <c:v>0.27483661599778009</c:v>
                </c:pt>
                <c:pt idx="4534">
                  <c:v>0.22140833947828065</c:v>
                </c:pt>
                <c:pt idx="4535">
                  <c:v>0.23134933535519905</c:v>
                </c:pt>
                <c:pt idx="4536">
                  <c:v>0.18179972155000809</c:v>
                </c:pt>
                <c:pt idx="4537">
                  <c:v>0.15340247007356958</c:v>
                </c:pt>
                <c:pt idx="4538">
                  <c:v>0.28342966209903486</c:v>
                </c:pt>
                <c:pt idx="4539">
                  <c:v>0.17586769494996549</c:v>
                </c:pt>
                <c:pt idx="4540">
                  <c:v>0.20828178788334278</c:v>
                </c:pt>
                <c:pt idx="4541">
                  <c:v>0.18814372001688315</c:v>
                </c:pt>
                <c:pt idx="4542">
                  <c:v>0.20006105329083043</c:v>
                </c:pt>
                <c:pt idx="4543">
                  <c:v>0.28158394058304909</c:v>
                </c:pt>
                <c:pt idx="4544">
                  <c:v>0.18544424792195408</c:v>
                </c:pt>
                <c:pt idx="4545">
                  <c:v>0.23004639430816468</c:v>
                </c:pt>
                <c:pt idx="4546">
                  <c:v>0.11675608125747326</c:v>
                </c:pt>
                <c:pt idx="4547">
                  <c:v>4.7896872518630555E-2</c:v>
                </c:pt>
                <c:pt idx="4548">
                  <c:v>0.1621259944166738</c:v>
                </c:pt>
                <c:pt idx="4549">
                  <c:v>0.18205910425161631</c:v>
                </c:pt>
                <c:pt idx="4550">
                  <c:v>0.24275659257653939</c:v>
                </c:pt>
                <c:pt idx="4551">
                  <c:v>0.17236533782491859</c:v>
                </c:pt>
                <c:pt idx="4552">
                  <c:v>0.28014868298127832</c:v>
                </c:pt>
                <c:pt idx="4553">
                  <c:v>0.22670268003445923</c:v>
                </c:pt>
                <c:pt idx="4554">
                  <c:v>0.26119394547978131</c:v>
                </c:pt>
                <c:pt idx="4555">
                  <c:v>0.24516123028914408</c:v>
                </c:pt>
                <c:pt idx="4556">
                  <c:v>0.20750517361264675</c:v>
                </c:pt>
                <c:pt idx="4557">
                  <c:v>0.24251391521866708</c:v>
                </c:pt>
                <c:pt idx="4558">
                  <c:v>0.2255592254241886</c:v>
                </c:pt>
                <c:pt idx="4559">
                  <c:v>0.1912796985047876</c:v>
                </c:pt>
                <c:pt idx="4560">
                  <c:v>0.31758852870595938</c:v>
                </c:pt>
                <c:pt idx="4561">
                  <c:v>0.20428165355349417</c:v>
                </c:pt>
                <c:pt idx="4562">
                  <c:v>0.27899156555509064</c:v>
                </c:pt>
                <c:pt idx="4563">
                  <c:v>0.30671025468200186</c:v>
                </c:pt>
                <c:pt idx="4564">
                  <c:v>0.18235029858112223</c:v>
                </c:pt>
                <c:pt idx="4565">
                  <c:v>0.22320531318692205</c:v>
                </c:pt>
                <c:pt idx="4566">
                  <c:v>0.28468633667743076</c:v>
                </c:pt>
                <c:pt idx="4567">
                  <c:v>0.24274128248252358</c:v>
                </c:pt>
                <c:pt idx="4568">
                  <c:v>0.26590952968345516</c:v>
                </c:pt>
                <c:pt idx="4569">
                  <c:v>0.2540880509671869</c:v>
                </c:pt>
                <c:pt idx="4570">
                  <c:v>0.25477119261588055</c:v>
                </c:pt>
                <c:pt idx="4571">
                  <c:v>0.2916557083732283</c:v>
                </c:pt>
                <c:pt idx="4572">
                  <c:v>0.27693026844449131</c:v>
                </c:pt>
                <c:pt idx="4573">
                  <c:v>0.27103691769816801</c:v>
                </c:pt>
                <c:pt idx="4574">
                  <c:v>0.25741593388454093</c:v>
                </c:pt>
                <c:pt idx="4575">
                  <c:v>0.32398094969632629</c:v>
                </c:pt>
                <c:pt idx="4576">
                  <c:v>0.27473959151914473</c:v>
                </c:pt>
                <c:pt idx="4577">
                  <c:v>0.30109656287116143</c:v>
                </c:pt>
                <c:pt idx="4578">
                  <c:v>0.27284306546592385</c:v>
                </c:pt>
                <c:pt idx="4579">
                  <c:v>0.22695453909563668</c:v>
                </c:pt>
                <c:pt idx="4580">
                  <c:v>0.18525758639789264</c:v>
                </c:pt>
                <c:pt idx="4581">
                  <c:v>0.22748469371997487</c:v>
                </c:pt>
                <c:pt idx="4582">
                  <c:v>0.20271511719821503</c:v>
                </c:pt>
                <c:pt idx="4583">
                  <c:v>0.25326870054543349</c:v>
                </c:pt>
                <c:pt idx="4584">
                  <c:v>0.25639431291061665</c:v>
                </c:pt>
                <c:pt idx="4585">
                  <c:v>0.28725095523365957</c:v>
                </c:pt>
                <c:pt idx="4586">
                  <c:v>0.26908014724393414</c:v>
                </c:pt>
                <c:pt idx="4587">
                  <c:v>0.16645319356099225</c:v>
                </c:pt>
                <c:pt idx="4588">
                  <c:v>0.19712170866230913</c:v>
                </c:pt>
                <c:pt idx="4589">
                  <c:v>0.21834434910676281</c:v>
                </c:pt>
                <c:pt idx="4590">
                  <c:v>0.2175957387846561</c:v>
                </c:pt>
                <c:pt idx="4591">
                  <c:v>0.23269972578820253</c:v>
                </c:pt>
                <c:pt idx="4592">
                  <c:v>0.22842407002427614</c:v>
                </c:pt>
                <c:pt idx="4593">
                  <c:v>0.23603146608406386</c:v>
                </c:pt>
                <c:pt idx="4594">
                  <c:v>0.27087458376247081</c:v>
                </c:pt>
                <c:pt idx="4595">
                  <c:v>0.22228000287319577</c:v>
                </c:pt>
                <c:pt idx="4596">
                  <c:v>0.26224859970715475</c:v>
                </c:pt>
                <c:pt idx="4597">
                  <c:v>0.26320333269766594</c:v>
                </c:pt>
                <c:pt idx="4598">
                  <c:v>0.27184617874625622</c:v>
                </c:pt>
                <c:pt idx="4599">
                  <c:v>0.21339047257807991</c:v>
                </c:pt>
                <c:pt idx="4600">
                  <c:v>0.24891676339886221</c:v>
                </c:pt>
                <c:pt idx="4601">
                  <c:v>0.25928896236693794</c:v>
                </c:pt>
                <c:pt idx="4602">
                  <c:v>0.24438658864580237</c:v>
                </c:pt>
                <c:pt idx="4603">
                  <c:v>0.37158223743165791</c:v>
                </c:pt>
                <c:pt idx="4604">
                  <c:v>0.26932281753929699</c:v>
                </c:pt>
                <c:pt idx="4605">
                  <c:v>0.23148623914522459</c:v>
                </c:pt>
                <c:pt idx="4606">
                  <c:v>0.30759157407778098</c:v>
                </c:pt>
                <c:pt idx="4607">
                  <c:v>0.30214004259812316</c:v>
                </c:pt>
                <c:pt idx="4608">
                  <c:v>0.28444900399988166</c:v>
                </c:pt>
                <c:pt idx="4609">
                  <c:v>0.27400543313921782</c:v>
                </c:pt>
                <c:pt idx="4610">
                  <c:v>0.38418634672232921</c:v>
                </c:pt>
                <c:pt idx="4611">
                  <c:v>0.22373319852589763</c:v>
                </c:pt>
                <c:pt idx="4612">
                  <c:v>0.36041183588294318</c:v>
                </c:pt>
                <c:pt idx="4613">
                  <c:v>0.2442671929525386</c:v>
                </c:pt>
                <c:pt idx="4614">
                  <c:v>0.33545721862337841</c:v>
                </c:pt>
                <c:pt idx="4615">
                  <c:v>0.26426907798272326</c:v>
                </c:pt>
                <c:pt idx="4616">
                  <c:v>0.3316558733982532</c:v>
                </c:pt>
                <c:pt idx="4617">
                  <c:v>0.31544233046709802</c:v>
                </c:pt>
                <c:pt idx="4618">
                  <c:v>0.35732210362589062</c:v>
                </c:pt>
                <c:pt idx="4619">
                  <c:v>0.30159016883361994</c:v>
                </c:pt>
                <c:pt idx="4620">
                  <c:v>0.29421137173870954</c:v>
                </c:pt>
                <c:pt idx="4621">
                  <c:v>0.32154714380909832</c:v>
                </c:pt>
                <c:pt idx="4622">
                  <c:v>0.31087520566358612</c:v>
                </c:pt>
                <c:pt idx="4623">
                  <c:v>0.3061816457530615</c:v>
                </c:pt>
                <c:pt idx="4624">
                  <c:v>0.36407365957070453</c:v>
                </c:pt>
                <c:pt idx="4625">
                  <c:v>0.30974909295996456</c:v>
                </c:pt>
                <c:pt idx="4626">
                  <c:v>0.36138490156625386</c:v>
                </c:pt>
                <c:pt idx="4627">
                  <c:v>0.3153214445268091</c:v>
                </c:pt>
                <c:pt idx="4628">
                  <c:v>0.323592061709778</c:v>
                </c:pt>
                <c:pt idx="4629">
                  <c:v>0.34751913850827215</c:v>
                </c:pt>
                <c:pt idx="4630">
                  <c:v>0.27388306052701289</c:v>
                </c:pt>
                <c:pt idx="4631">
                  <c:v>0.37765899482984516</c:v>
                </c:pt>
                <c:pt idx="4632">
                  <c:v>0.32946450539794758</c:v>
                </c:pt>
                <c:pt idx="4633">
                  <c:v>0.31420522976582838</c:v>
                </c:pt>
                <c:pt idx="4634">
                  <c:v>0.39398771285747808</c:v>
                </c:pt>
                <c:pt idx="4635">
                  <c:v>0.39209798946221092</c:v>
                </c:pt>
                <c:pt idx="4636">
                  <c:v>0.33814126985031939</c:v>
                </c:pt>
                <c:pt idx="4637">
                  <c:v>0.35880080759454397</c:v>
                </c:pt>
                <c:pt idx="4638">
                  <c:v>0.39281267354794114</c:v>
                </c:pt>
                <c:pt idx="4639">
                  <c:v>0.38014898163184419</c:v>
                </c:pt>
                <c:pt idx="4640">
                  <c:v>0.35662344589867023</c:v>
                </c:pt>
                <c:pt idx="4641">
                  <c:v>0.44077128918260694</c:v>
                </c:pt>
                <c:pt idx="4642">
                  <c:v>0.38024470261433579</c:v>
                </c:pt>
                <c:pt idx="4643">
                  <c:v>0.40251848839434007</c:v>
                </c:pt>
                <c:pt idx="4644">
                  <c:v>0.31562137139932278</c:v>
                </c:pt>
                <c:pt idx="4645">
                  <c:v>0.45009034641647327</c:v>
                </c:pt>
                <c:pt idx="4646">
                  <c:v>0.39177903009048931</c:v>
                </c:pt>
                <c:pt idx="4647">
                  <c:v>0.2536085571192529</c:v>
                </c:pt>
                <c:pt idx="4648">
                  <c:v>0.43347386167542024</c:v>
                </c:pt>
                <c:pt idx="4649">
                  <c:v>0.42718068533825959</c:v>
                </c:pt>
                <c:pt idx="4650">
                  <c:v>0.40836637993636221</c:v>
                </c:pt>
                <c:pt idx="4651">
                  <c:v>0.41254370635072513</c:v>
                </c:pt>
                <c:pt idx="4652">
                  <c:v>0.42670018454356551</c:v>
                </c:pt>
                <c:pt idx="4653">
                  <c:v>0.40112650265078498</c:v>
                </c:pt>
                <c:pt idx="4654">
                  <c:v>0.38392879268336716</c:v>
                </c:pt>
                <c:pt idx="4655">
                  <c:v>0.38673726166371891</c:v>
                </c:pt>
                <c:pt idx="4656">
                  <c:v>0.49195463190111077</c:v>
                </c:pt>
                <c:pt idx="4657">
                  <c:v>0.38120648508702909</c:v>
                </c:pt>
                <c:pt idx="4658">
                  <c:v>0.42837213816286529</c:v>
                </c:pt>
                <c:pt idx="4659">
                  <c:v>0.45519582506084827</c:v>
                </c:pt>
                <c:pt idx="4660">
                  <c:v>0.45726940939666433</c:v>
                </c:pt>
                <c:pt idx="4661">
                  <c:v>0.36235245452947301</c:v>
                </c:pt>
                <c:pt idx="4662">
                  <c:v>0.47947826448280789</c:v>
                </c:pt>
                <c:pt idx="4663">
                  <c:v>0.44554636071784259</c:v>
                </c:pt>
                <c:pt idx="4664">
                  <c:v>0.43449646302356915</c:v>
                </c:pt>
                <c:pt idx="4665">
                  <c:v>0.45401136088942801</c:v>
                </c:pt>
                <c:pt idx="4666">
                  <c:v>0.43119077577603138</c:v>
                </c:pt>
                <c:pt idx="4667">
                  <c:v>0.43450630202495216</c:v>
                </c:pt>
                <c:pt idx="4668">
                  <c:v>0.40740216286800468</c:v>
                </c:pt>
                <c:pt idx="4669">
                  <c:v>0.45002617942314727</c:v>
                </c:pt>
                <c:pt idx="4670">
                  <c:v>0.4190192838074675</c:v>
                </c:pt>
                <c:pt idx="4671">
                  <c:v>0.41698017000455012</c:v>
                </c:pt>
                <c:pt idx="4672">
                  <c:v>0.48105349556593674</c:v>
                </c:pt>
                <c:pt idx="4673">
                  <c:v>0.48988494366868218</c:v>
                </c:pt>
                <c:pt idx="4674">
                  <c:v>0.33294026082683786</c:v>
                </c:pt>
                <c:pt idx="4675">
                  <c:v>0.43477781047993214</c:v>
                </c:pt>
                <c:pt idx="4676">
                  <c:v>0.50933761761575713</c:v>
                </c:pt>
                <c:pt idx="4677">
                  <c:v>0.45723399850072216</c:v>
                </c:pt>
                <c:pt idx="4678">
                  <c:v>0.40756379764951767</c:v>
                </c:pt>
                <c:pt idx="4679">
                  <c:v>0.51111464526398298</c:v>
                </c:pt>
                <c:pt idx="4680">
                  <c:v>0.52875306360255026</c:v>
                </c:pt>
                <c:pt idx="4681">
                  <c:v>0.4480596967340158</c:v>
                </c:pt>
                <c:pt idx="4682">
                  <c:v>0.46592422244311993</c:v>
                </c:pt>
                <c:pt idx="4683">
                  <c:v>0.54018219573021842</c:v>
                </c:pt>
                <c:pt idx="4684">
                  <c:v>0.49133116704067825</c:v>
                </c:pt>
                <c:pt idx="4685">
                  <c:v>0.46093013918743381</c:v>
                </c:pt>
                <c:pt idx="4686">
                  <c:v>0.51075012474401127</c:v>
                </c:pt>
                <c:pt idx="4687">
                  <c:v>0.49382634402454928</c:v>
                </c:pt>
                <c:pt idx="4688">
                  <c:v>0.52666911468295885</c:v>
                </c:pt>
                <c:pt idx="4689">
                  <c:v>0.47094097603831575</c:v>
                </c:pt>
                <c:pt idx="4690">
                  <c:v>0.55779042691514036</c:v>
                </c:pt>
                <c:pt idx="4691">
                  <c:v>0.48397403340803841</c:v>
                </c:pt>
                <c:pt idx="4692">
                  <c:v>0.47946039696285925</c:v>
                </c:pt>
                <c:pt idx="4693">
                  <c:v>0.5281611335028521</c:v>
                </c:pt>
                <c:pt idx="4694">
                  <c:v>0.51998233521074799</c:v>
                </c:pt>
                <c:pt idx="4695">
                  <c:v>0.53471375134132637</c:v>
                </c:pt>
                <c:pt idx="4696">
                  <c:v>0.52030624436909412</c:v>
                </c:pt>
                <c:pt idx="4697">
                  <c:v>0.50812944822493489</c:v>
                </c:pt>
                <c:pt idx="4698">
                  <c:v>0.59678221878994464</c:v>
                </c:pt>
                <c:pt idx="4699">
                  <c:v>0.53795518362747163</c:v>
                </c:pt>
                <c:pt idx="4700">
                  <c:v>0.52468731535386559</c:v>
                </c:pt>
                <c:pt idx="4701">
                  <c:v>0.48685525855839634</c:v>
                </c:pt>
                <c:pt idx="4702">
                  <c:v>0.58456506181597623</c:v>
                </c:pt>
                <c:pt idx="4703">
                  <c:v>0.56487449149114555</c:v>
                </c:pt>
                <c:pt idx="4704">
                  <c:v>0.51035425636179321</c:v>
                </c:pt>
                <c:pt idx="4705">
                  <c:v>0.56849080605795022</c:v>
                </c:pt>
                <c:pt idx="4706">
                  <c:v>0.55454234028279836</c:v>
                </c:pt>
                <c:pt idx="4707">
                  <c:v>0.61591400053509526</c:v>
                </c:pt>
                <c:pt idx="4708">
                  <c:v>0.56164845696267462</c:v>
                </c:pt>
                <c:pt idx="4709">
                  <c:v>0.55865884501623309</c:v>
                </c:pt>
                <c:pt idx="4710">
                  <c:v>0.5767713012054323</c:v>
                </c:pt>
                <c:pt idx="4711">
                  <c:v>0.56323757718018808</c:v>
                </c:pt>
                <c:pt idx="4712">
                  <c:v>0.5241337839379473</c:v>
                </c:pt>
                <c:pt idx="4713">
                  <c:v>0.59943020556545923</c:v>
                </c:pt>
                <c:pt idx="4714">
                  <c:v>0.54308630872800046</c:v>
                </c:pt>
                <c:pt idx="4715">
                  <c:v>0.57523684574650458</c:v>
                </c:pt>
                <c:pt idx="4716">
                  <c:v>0.4724450372261621</c:v>
                </c:pt>
                <c:pt idx="4717">
                  <c:v>0.61774273720678341</c:v>
                </c:pt>
                <c:pt idx="4718">
                  <c:v>0.5860960174962685</c:v>
                </c:pt>
                <c:pt idx="4719">
                  <c:v>0.56334121318877506</c:v>
                </c:pt>
                <c:pt idx="4720">
                  <c:v>0.57834260665678616</c:v>
                </c:pt>
                <c:pt idx="4721">
                  <c:v>0.66149485134624675</c:v>
                </c:pt>
                <c:pt idx="4722">
                  <c:v>0.5679967368191462</c:v>
                </c:pt>
                <c:pt idx="4723">
                  <c:v>0.55426036997399764</c:v>
                </c:pt>
                <c:pt idx="4724">
                  <c:v>0.62558681649937176</c:v>
                </c:pt>
                <c:pt idx="4725">
                  <c:v>0.62022305079306084</c:v>
                </c:pt>
                <c:pt idx="4726">
                  <c:v>0.58994651617944482</c:v>
                </c:pt>
                <c:pt idx="4727">
                  <c:v>0.59136554803213148</c:v>
                </c:pt>
                <c:pt idx="4728">
                  <c:v>0.65213742592585322</c:v>
                </c:pt>
                <c:pt idx="4729">
                  <c:v>0.64751351133703039</c:v>
                </c:pt>
                <c:pt idx="4730">
                  <c:v>0.62164878489178677</c:v>
                </c:pt>
                <c:pt idx="4731">
                  <c:v>0.61502978778165807</c:v>
                </c:pt>
                <c:pt idx="4732">
                  <c:v>0.5943634627247848</c:v>
                </c:pt>
                <c:pt idx="4733">
                  <c:v>0.64381087658350755</c:v>
                </c:pt>
                <c:pt idx="4734">
                  <c:v>0.67579934010287246</c:v>
                </c:pt>
                <c:pt idx="4735">
                  <c:v>0.6018343728688722</c:v>
                </c:pt>
                <c:pt idx="4736">
                  <c:v>0.65908691374707673</c:v>
                </c:pt>
                <c:pt idx="4737">
                  <c:v>0.63060563099478539</c:v>
                </c:pt>
                <c:pt idx="4738">
                  <c:v>0.6315379576512743</c:v>
                </c:pt>
                <c:pt idx="4739">
                  <c:v>0.62972654803953176</c:v>
                </c:pt>
                <c:pt idx="4740">
                  <c:v>0.66458528290152175</c:v>
                </c:pt>
                <c:pt idx="4741">
                  <c:v>0.6225454435376484</c:v>
                </c:pt>
                <c:pt idx="4742">
                  <c:v>0.60056567146312168</c:v>
                </c:pt>
                <c:pt idx="4743">
                  <c:v>0.66725391550208479</c:v>
                </c:pt>
                <c:pt idx="4744">
                  <c:v>0.65541735343993857</c:v>
                </c:pt>
                <c:pt idx="4745">
                  <c:v>0.64938398289236099</c:v>
                </c:pt>
                <c:pt idx="4746">
                  <c:v>0.62465496675710119</c:v>
                </c:pt>
                <c:pt idx="4747">
                  <c:v>0.64552131195218398</c:v>
                </c:pt>
                <c:pt idx="4748">
                  <c:v>0.67512790471972095</c:v>
                </c:pt>
                <c:pt idx="4749">
                  <c:v>0.66767529516568935</c:v>
                </c:pt>
                <c:pt idx="4750">
                  <c:v>0.61614516444752554</c:v>
                </c:pt>
                <c:pt idx="4751">
                  <c:v>0.63930640383893267</c:v>
                </c:pt>
                <c:pt idx="4752">
                  <c:v>0.68007518652849264</c:v>
                </c:pt>
                <c:pt idx="4753">
                  <c:v>0.66128824806708542</c:v>
                </c:pt>
                <c:pt idx="4754">
                  <c:v>0.65463677211743454</c:v>
                </c:pt>
                <c:pt idx="4755">
                  <c:v>0.61802119981595394</c:v>
                </c:pt>
                <c:pt idx="4756">
                  <c:v>0.62314450666990462</c:v>
                </c:pt>
                <c:pt idx="4757">
                  <c:v>0.65311142076985007</c:v>
                </c:pt>
                <c:pt idx="4758">
                  <c:v>0.64134108784232946</c:v>
                </c:pt>
                <c:pt idx="4759">
                  <c:v>0.60918011747615242</c:v>
                </c:pt>
                <c:pt idx="4760">
                  <c:v>0.54713968237052657</c:v>
                </c:pt>
                <c:pt idx="4761">
                  <c:v>0.63660282286988989</c:v>
                </c:pt>
                <c:pt idx="4762">
                  <c:v>0.60303501966808926</c:v>
                </c:pt>
                <c:pt idx="4763">
                  <c:v>0.62805105028856556</c:v>
                </c:pt>
                <c:pt idx="4764">
                  <c:v>0.6327490000078988</c:v>
                </c:pt>
                <c:pt idx="4765">
                  <c:v>0.62023046814029092</c:v>
                </c:pt>
                <c:pt idx="4766">
                  <c:v>0.63068231037503553</c:v>
                </c:pt>
                <c:pt idx="4767">
                  <c:v>0.61157969103351939</c:v>
                </c:pt>
                <c:pt idx="4768">
                  <c:v>0.61698233970199612</c:v>
                </c:pt>
                <c:pt idx="4769">
                  <c:v>0.60049489700128156</c:v>
                </c:pt>
                <c:pt idx="4770">
                  <c:v>0.60086881056553487</c:v>
                </c:pt>
                <c:pt idx="4771">
                  <c:v>0.59000570005161468</c:v>
                </c:pt>
                <c:pt idx="4772">
                  <c:v>0.5626178149243336</c:v>
                </c:pt>
                <c:pt idx="4773">
                  <c:v>0.53639718152925453</c:v>
                </c:pt>
                <c:pt idx="4774">
                  <c:v>0.56445727238657706</c:v>
                </c:pt>
                <c:pt idx="4775">
                  <c:v>0.52215719303394292</c:v>
                </c:pt>
                <c:pt idx="4776">
                  <c:v>0.49313547389709095</c:v>
                </c:pt>
                <c:pt idx="4777">
                  <c:v>0.46325190326337651</c:v>
                </c:pt>
                <c:pt idx="4778">
                  <c:v>0.4246848092151489</c:v>
                </c:pt>
                <c:pt idx="4779">
                  <c:v>0.40122215848713844</c:v>
                </c:pt>
                <c:pt idx="4780">
                  <c:v>0.32763739705762324</c:v>
                </c:pt>
                <c:pt idx="4781">
                  <c:v>0.23444124375171896</c:v>
                </c:pt>
                <c:pt idx="4782">
                  <c:v>0.11597154330320181</c:v>
                </c:pt>
                <c:pt idx="4783">
                  <c:v>0.11324088293530891</c:v>
                </c:pt>
                <c:pt idx="4784">
                  <c:v>0.24157686084271068</c:v>
                </c:pt>
                <c:pt idx="4785">
                  <c:v>0.31325845150278314</c:v>
                </c:pt>
                <c:pt idx="4786">
                  <c:v>0.36706673622841757</c:v>
                </c:pt>
                <c:pt idx="4787">
                  <c:v>0.38208003451045036</c:v>
                </c:pt>
                <c:pt idx="4788">
                  <c:v>0.40526876521496769</c:v>
                </c:pt>
                <c:pt idx="4789">
                  <c:v>0.37967000482817037</c:v>
                </c:pt>
                <c:pt idx="4790">
                  <c:v>0.36073233185116671</c:v>
                </c:pt>
                <c:pt idx="4791">
                  <c:v>0.29722434172900075</c:v>
                </c:pt>
                <c:pt idx="4792">
                  <c:v>0.23685810917497899</c:v>
                </c:pt>
                <c:pt idx="4793">
                  <c:v>0.15686784215340208</c:v>
                </c:pt>
                <c:pt idx="4794">
                  <c:v>6.0821100077707579E-2</c:v>
                </c:pt>
                <c:pt idx="4795">
                  <c:v>0.14354574377148696</c:v>
                </c:pt>
                <c:pt idx="4796">
                  <c:v>0.22578687792049132</c:v>
                </c:pt>
                <c:pt idx="4797">
                  <c:v>0.29987886309146572</c:v>
                </c:pt>
                <c:pt idx="4798">
                  <c:v>0.34891501460624441</c:v>
                </c:pt>
                <c:pt idx="4799">
                  <c:v>0.38767201399681611</c:v>
                </c:pt>
                <c:pt idx="4800">
                  <c:v>0.42528687945717103</c:v>
                </c:pt>
                <c:pt idx="4801">
                  <c:v>0.45013799963658002</c:v>
                </c:pt>
                <c:pt idx="4802">
                  <c:v>0.48366349314795515</c:v>
                </c:pt>
                <c:pt idx="4803">
                  <c:v>0.31607085212606439</c:v>
                </c:pt>
                <c:pt idx="4804">
                  <c:v>0.36492865913160216</c:v>
                </c:pt>
                <c:pt idx="4805">
                  <c:v>0.3777927494022903</c:v>
                </c:pt>
                <c:pt idx="4806">
                  <c:v>0.40066165291557881</c:v>
                </c:pt>
                <c:pt idx="4807">
                  <c:v>0.44018364392220932</c:v>
                </c:pt>
                <c:pt idx="4808">
                  <c:v>0.47724359316742504</c:v>
                </c:pt>
                <c:pt idx="4809">
                  <c:v>0.49716316689570689</c:v>
                </c:pt>
                <c:pt idx="4810">
                  <c:v>0.44726353720035528</c:v>
                </c:pt>
                <c:pt idx="4811">
                  <c:v>0.44449579863317779</c:v>
                </c:pt>
                <c:pt idx="4812">
                  <c:v>0.46414601074300649</c:v>
                </c:pt>
                <c:pt idx="4813">
                  <c:v>0.44331274673791354</c:v>
                </c:pt>
                <c:pt idx="4814">
                  <c:v>0.45359655574346391</c:v>
                </c:pt>
                <c:pt idx="4815">
                  <c:v>0.48626680899589503</c:v>
                </c:pt>
                <c:pt idx="4816">
                  <c:v>0.43948710788510109</c:v>
                </c:pt>
                <c:pt idx="4817">
                  <c:v>0.49123369286399954</c:v>
                </c:pt>
                <c:pt idx="4818">
                  <c:v>0.4975578779453661</c:v>
                </c:pt>
                <c:pt idx="4819">
                  <c:v>0.44419825665176549</c:v>
                </c:pt>
                <c:pt idx="4820">
                  <c:v>0.48287110624693236</c:v>
                </c:pt>
                <c:pt idx="4821">
                  <c:v>0.52878007213410116</c:v>
                </c:pt>
                <c:pt idx="4822">
                  <c:v>0.50754113451623339</c:v>
                </c:pt>
                <c:pt idx="4823">
                  <c:v>0.506429092605719</c:v>
                </c:pt>
                <c:pt idx="4824">
                  <c:v>0.5413747061750116</c:v>
                </c:pt>
                <c:pt idx="4825">
                  <c:v>0.5267140542938209</c:v>
                </c:pt>
                <c:pt idx="4826">
                  <c:v>0.53707569951439438</c:v>
                </c:pt>
                <c:pt idx="4827">
                  <c:v>0.55725958605829273</c:v>
                </c:pt>
                <c:pt idx="4828">
                  <c:v>0.55797906229440675</c:v>
                </c:pt>
                <c:pt idx="4829">
                  <c:v>0.51164682453815868</c:v>
                </c:pt>
                <c:pt idx="4830">
                  <c:v>0.55503201946964975</c:v>
                </c:pt>
                <c:pt idx="4831">
                  <c:v>0.52715415821623957</c:v>
                </c:pt>
                <c:pt idx="4832">
                  <c:v>0.52584507098281152</c:v>
                </c:pt>
                <c:pt idx="4833">
                  <c:v>0.61626913875030065</c:v>
                </c:pt>
                <c:pt idx="4834">
                  <c:v>0.57399557098369947</c:v>
                </c:pt>
                <c:pt idx="4835">
                  <c:v>0.55888526961268303</c:v>
                </c:pt>
                <c:pt idx="4836">
                  <c:v>0.60996622533016198</c:v>
                </c:pt>
                <c:pt idx="4837">
                  <c:v>0.57620479493392418</c:v>
                </c:pt>
                <c:pt idx="4838">
                  <c:v>0.52268099075489693</c:v>
                </c:pt>
                <c:pt idx="4839">
                  <c:v>0.59234437317258437</c:v>
                </c:pt>
                <c:pt idx="4840">
                  <c:v>0.61413558054953332</c:v>
                </c:pt>
                <c:pt idx="4841">
                  <c:v>0.58970374427834371</c:v>
                </c:pt>
                <c:pt idx="4842">
                  <c:v>0.55238120799507218</c:v>
                </c:pt>
                <c:pt idx="4843">
                  <c:v>0.57597432647059787</c:v>
                </c:pt>
                <c:pt idx="4844">
                  <c:v>0.56922775021213889</c:v>
                </c:pt>
                <c:pt idx="4845">
                  <c:v>0.61597497819360236</c:v>
                </c:pt>
                <c:pt idx="4846">
                  <c:v>0.6334131160607479</c:v>
                </c:pt>
                <c:pt idx="4847">
                  <c:v>0.53728145403701189</c:v>
                </c:pt>
                <c:pt idx="4848">
                  <c:v>0.66283184008611995</c:v>
                </c:pt>
                <c:pt idx="4849">
                  <c:v>0.60255062836362228</c:v>
                </c:pt>
                <c:pt idx="4850">
                  <c:v>0.51447591404509163</c:v>
                </c:pt>
                <c:pt idx="4851">
                  <c:v>0.47665631983363438</c:v>
                </c:pt>
                <c:pt idx="4852">
                  <c:v>0.56860389689037383</c:v>
                </c:pt>
                <c:pt idx="4853">
                  <c:v>0.54123893901544939</c:v>
                </c:pt>
                <c:pt idx="4854">
                  <c:v>0.55736158904772648</c:v>
                </c:pt>
                <c:pt idx="4855">
                  <c:v>0.56169112098196783</c:v>
                </c:pt>
                <c:pt idx="4856">
                  <c:v>0.54082202318710959</c:v>
                </c:pt>
                <c:pt idx="4857">
                  <c:v>0.63954132497573835</c:v>
                </c:pt>
                <c:pt idx="4858">
                  <c:v>0.55676870296236558</c:v>
                </c:pt>
                <c:pt idx="4859">
                  <c:v>0.60303999710188694</c:v>
                </c:pt>
                <c:pt idx="4860">
                  <c:v>0.56378073680209273</c:v>
                </c:pt>
                <c:pt idx="4861">
                  <c:v>0.59275004574493262</c:v>
                </c:pt>
                <c:pt idx="4862">
                  <c:v>0.58222742486650092</c:v>
                </c:pt>
                <c:pt idx="4863">
                  <c:v>0.59869299409449006</c:v>
                </c:pt>
                <c:pt idx="4864">
                  <c:v>0.59709602687584673</c:v>
                </c:pt>
                <c:pt idx="4865">
                  <c:v>0.57691404944662883</c:v>
                </c:pt>
                <c:pt idx="4866">
                  <c:v>0.634383741491088</c:v>
                </c:pt>
                <c:pt idx="4867">
                  <c:v>0.56801697056393652</c:v>
                </c:pt>
                <c:pt idx="4868">
                  <c:v>0.63134790258797513</c:v>
                </c:pt>
                <c:pt idx="4869">
                  <c:v>0.62023808786546608</c:v>
                </c:pt>
                <c:pt idx="4870">
                  <c:v>0.60551972081444971</c:v>
                </c:pt>
                <c:pt idx="4871">
                  <c:v>0.63032333168412658</c:v>
                </c:pt>
                <c:pt idx="4872">
                  <c:v>0.59494854567323074</c:v>
                </c:pt>
                <c:pt idx="4873">
                  <c:v>0.62202387572998941</c:v>
                </c:pt>
                <c:pt idx="4874">
                  <c:v>0.42565220012728855</c:v>
                </c:pt>
                <c:pt idx="4875">
                  <c:v>0.47358902184936136</c:v>
                </c:pt>
                <c:pt idx="4876">
                  <c:v>0.51959041060345623</c:v>
                </c:pt>
                <c:pt idx="4877">
                  <c:v>0.50917476873098388</c:v>
                </c:pt>
                <c:pt idx="4878">
                  <c:v>0.58537448059031794</c:v>
                </c:pt>
                <c:pt idx="4879">
                  <c:v>0.52319904302237996</c:v>
                </c:pt>
                <c:pt idx="4880">
                  <c:v>0.63513087771438392</c:v>
                </c:pt>
                <c:pt idx="4881">
                  <c:v>0.45864656907057849</c:v>
                </c:pt>
                <c:pt idx="4882">
                  <c:v>0.50367188368245963</c:v>
                </c:pt>
                <c:pt idx="4883">
                  <c:v>0.5219355617516892</c:v>
                </c:pt>
                <c:pt idx="4884">
                  <c:v>0.48967878387090047</c:v>
                </c:pt>
                <c:pt idx="4885">
                  <c:v>0.53271150757404262</c:v>
                </c:pt>
                <c:pt idx="4886">
                  <c:v>0.48339222051770342</c:v>
                </c:pt>
                <c:pt idx="4887">
                  <c:v>0.55815707385945645</c:v>
                </c:pt>
                <c:pt idx="4888">
                  <c:v>0.44823709065132783</c:v>
                </c:pt>
                <c:pt idx="4889">
                  <c:v>0.41132331481790724</c:v>
                </c:pt>
                <c:pt idx="4890">
                  <c:v>0.49981493576082398</c:v>
                </c:pt>
                <c:pt idx="4891">
                  <c:v>0.41153653501386378</c:v>
                </c:pt>
                <c:pt idx="4892">
                  <c:v>0.54615348562533828</c:v>
                </c:pt>
                <c:pt idx="4893">
                  <c:v>0.46225220072916456</c:v>
                </c:pt>
                <c:pt idx="4894">
                  <c:v>0.46556131186613586</c:v>
                </c:pt>
                <c:pt idx="4895">
                  <c:v>0.57396282879664096</c:v>
                </c:pt>
                <c:pt idx="4896">
                  <c:v>0.43866394289867994</c:v>
                </c:pt>
                <c:pt idx="4897">
                  <c:v>0.48915014615113872</c:v>
                </c:pt>
                <c:pt idx="4898">
                  <c:v>0.4810270630796401</c:v>
                </c:pt>
                <c:pt idx="4899">
                  <c:v>0.48132136365926553</c:v>
                </c:pt>
                <c:pt idx="4900">
                  <c:v>0.5262063285052645</c:v>
                </c:pt>
                <c:pt idx="4901">
                  <c:v>0.41941943920778141</c:v>
                </c:pt>
                <c:pt idx="4902">
                  <c:v>0.39439050225197919</c:v>
                </c:pt>
                <c:pt idx="4903">
                  <c:v>0.48148446494059755</c:v>
                </c:pt>
                <c:pt idx="4904">
                  <c:v>0.40904274163196513</c:v>
                </c:pt>
                <c:pt idx="4905">
                  <c:v>0.55643625401499475</c:v>
                </c:pt>
                <c:pt idx="4906">
                  <c:v>0.50583305704140658</c:v>
                </c:pt>
                <c:pt idx="4907">
                  <c:v>0.4086543428624001</c:v>
                </c:pt>
                <c:pt idx="4908">
                  <c:v>0.54374140957386008</c:v>
                </c:pt>
                <c:pt idx="4909">
                  <c:v>0.47608203519747144</c:v>
                </c:pt>
                <c:pt idx="4910">
                  <c:v>0.44867782222439268</c:v>
                </c:pt>
                <c:pt idx="4911">
                  <c:v>0.50698346568317343</c:v>
                </c:pt>
                <c:pt idx="4912">
                  <c:v>0.53487600598688589</c:v>
                </c:pt>
                <c:pt idx="4913">
                  <c:v>0.49618394269801791</c:v>
                </c:pt>
                <c:pt idx="4914">
                  <c:v>0.51170291312319482</c:v>
                </c:pt>
                <c:pt idx="4915">
                  <c:v>0.46053151373579948</c:v>
                </c:pt>
                <c:pt idx="4916">
                  <c:v>0.54554806456545968</c:v>
                </c:pt>
                <c:pt idx="4917">
                  <c:v>0.51025265837697742</c:v>
                </c:pt>
                <c:pt idx="4918">
                  <c:v>0.50414498391178875</c:v>
                </c:pt>
                <c:pt idx="4919">
                  <c:v>0.51249044071750793</c:v>
                </c:pt>
                <c:pt idx="4920">
                  <c:v>0.61459774613656326</c:v>
                </c:pt>
                <c:pt idx="4921">
                  <c:v>0.41384039327789046</c:v>
                </c:pt>
                <c:pt idx="4922">
                  <c:v>0.62214031428251926</c:v>
                </c:pt>
                <c:pt idx="4923">
                  <c:v>0.48084460269076118</c:v>
                </c:pt>
                <c:pt idx="4924">
                  <c:v>0.55432883172439196</c:v>
                </c:pt>
                <c:pt idx="4925">
                  <c:v>0.47335581757672707</c:v>
                </c:pt>
                <c:pt idx="4926">
                  <c:v>0.34027992735413792</c:v>
                </c:pt>
                <c:pt idx="4927">
                  <c:v>0.41943038413682571</c:v>
                </c:pt>
                <c:pt idx="4928">
                  <c:v>0.52883768215745375</c:v>
                </c:pt>
                <c:pt idx="4929">
                  <c:v>0.48897906794692703</c:v>
                </c:pt>
                <c:pt idx="4930">
                  <c:v>0.59134939631183026</c:v>
                </c:pt>
                <c:pt idx="4931">
                  <c:v>0.55330668129852834</c:v>
                </c:pt>
                <c:pt idx="4932">
                  <c:v>0.57220111121602801</c:v>
                </c:pt>
                <c:pt idx="4933">
                  <c:v>0.54780847773981189</c:v>
                </c:pt>
                <c:pt idx="4934">
                  <c:v>0.37097858394175393</c:v>
                </c:pt>
                <c:pt idx="4935">
                  <c:v>0.43568013119741428</c:v>
                </c:pt>
                <c:pt idx="4936">
                  <c:v>0.47577848616048474</c:v>
                </c:pt>
                <c:pt idx="4937">
                  <c:v>0.50307296848250427</c:v>
                </c:pt>
                <c:pt idx="4938">
                  <c:v>0.52707333431992576</c:v>
                </c:pt>
                <c:pt idx="4939">
                  <c:v>0.50027563794859842</c:v>
                </c:pt>
                <c:pt idx="4940">
                  <c:v>0.55577772549080673</c:v>
                </c:pt>
                <c:pt idx="4941">
                  <c:v>0.56944098618292804</c:v>
                </c:pt>
                <c:pt idx="4942">
                  <c:v>0.5441550762958125</c:v>
                </c:pt>
                <c:pt idx="4943">
                  <c:v>0.5365068677585767</c:v>
                </c:pt>
                <c:pt idx="4944">
                  <c:v>0.49533359247325393</c:v>
                </c:pt>
                <c:pt idx="4945">
                  <c:v>0.51412381396449847</c:v>
                </c:pt>
                <c:pt idx="4946">
                  <c:v>0.53339671981976022</c:v>
                </c:pt>
                <c:pt idx="4947">
                  <c:v>0.38567328404294965</c:v>
                </c:pt>
                <c:pt idx="4948">
                  <c:v>0.46316813602326684</c:v>
                </c:pt>
                <c:pt idx="4949">
                  <c:v>0.47767512087869141</c:v>
                </c:pt>
                <c:pt idx="4950">
                  <c:v>0.49341993814665386</c:v>
                </c:pt>
                <c:pt idx="4951">
                  <c:v>0.52474378445228631</c:v>
                </c:pt>
                <c:pt idx="4952">
                  <c:v>0.49065969667713782</c:v>
                </c:pt>
                <c:pt idx="4953">
                  <c:v>0.50198766343014989</c:v>
                </c:pt>
                <c:pt idx="4954">
                  <c:v>0.46902591082575618</c:v>
                </c:pt>
                <c:pt idx="4955">
                  <c:v>0.53506611499286483</c:v>
                </c:pt>
                <c:pt idx="4956">
                  <c:v>0.45170009437076603</c:v>
                </c:pt>
                <c:pt idx="4957">
                  <c:v>0.53126398365918603</c:v>
                </c:pt>
                <c:pt idx="4958">
                  <c:v>0.48089261641276859</c:v>
                </c:pt>
                <c:pt idx="4959">
                  <c:v>0.47646899661533326</c:v>
                </c:pt>
                <c:pt idx="4960">
                  <c:v>0.52269333101643656</c:v>
                </c:pt>
                <c:pt idx="4961">
                  <c:v>0.46728573322622713</c:v>
                </c:pt>
                <c:pt idx="4962">
                  <c:v>0.5411542283688584</c:v>
                </c:pt>
                <c:pt idx="4963">
                  <c:v>0.43983287512703428</c:v>
                </c:pt>
                <c:pt idx="4964">
                  <c:v>0.4070601914627045</c:v>
                </c:pt>
                <c:pt idx="4965">
                  <c:v>0.55507494055037443</c:v>
                </c:pt>
                <c:pt idx="4966">
                  <c:v>0.50685031009322612</c:v>
                </c:pt>
                <c:pt idx="4967">
                  <c:v>0.535537618406285</c:v>
                </c:pt>
                <c:pt idx="4968">
                  <c:v>0.54890802869925259</c:v>
                </c:pt>
                <c:pt idx="4969">
                  <c:v>0.53333150854433986</c:v>
                </c:pt>
                <c:pt idx="4970">
                  <c:v>0.548876379335691</c:v>
                </c:pt>
                <c:pt idx="4971">
                  <c:v>0.5348264610252893</c:v>
                </c:pt>
                <c:pt idx="4972">
                  <c:v>0.43633456724889835</c:v>
                </c:pt>
                <c:pt idx="4973">
                  <c:v>0.43045373364776807</c:v>
                </c:pt>
                <c:pt idx="4974">
                  <c:v>0.48179680294663824</c:v>
                </c:pt>
                <c:pt idx="4975">
                  <c:v>0.5430581891625208</c:v>
                </c:pt>
                <c:pt idx="4976">
                  <c:v>0.49029329293880164</c:v>
                </c:pt>
                <c:pt idx="4977">
                  <c:v>0.35552744617944015</c:v>
                </c:pt>
                <c:pt idx="4978">
                  <c:v>0.47725508705880276</c:v>
                </c:pt>
                <c:pt idx="4979">
                  <c:v>0.5250882039916317</c:v>
                </c:pt>
                <c:pt idx="4980">
                  <c:v>0.50496744854133435</c:v>
                </c:pt>
                <c:pt idx="4981">
                  <c:v>0.46423197661504739</c:v>
                </c:pt>
                <c:pt idx="4982">
                  <c:v>0.26155893290943355</c:v>
                </c:pt>
                <c:pt idx="4983">
                  <c:v>0.45998459396290409</c:v>
                </c:pt>
                <c:pt idx="4984">
                  <c:v>0.53712492166474157</c:v>
                </c:pt>
                <c:pt idx="4985">
                  <c:v>0.52986313222735071</c:v>
                </c:pt>
                <c:pt idx="4986">
                  <c:v>0.31470475507989637</c:v>
                </c:pt>
                <c:pt idx="4987">
                  <c:v>0.23590011121447904</c:v>
                </c:pt>
                <c:pt idx="4988">
                  <c:v>0.38254570757957274</c:v>
                </c:pt>
                <c:pt idx="4989">
                  <c:v>0.42296806425409139</c:v>
                </c:pt>
                <c:pt idx="4990">
                  <c:v>0.53917532908086374</c:v>
                </c:pt>
                <c:pt idx="4991">
                  <c:v>0.45999162451684394</c:v>
                </c:pt>
                <c:pt idx="4992">
                  <c:v>0.53521618596336307</c:v>
                </c:pt>
                <c:pt idx="4993">
                  <c:v>0.55517077490272482</c:v>
                </c:pt>
                <c:pt idx="4994">
                  <c:v>0.44215505302630259</c:v>
                </c:pt>
                <c:pt idx="4995">
                  <c:v>0.57857420438665541</c:v>
                </c:pt>
                <c:pt idx="4996">
                  <c:v>0.32672485500365006</c:v>
                </c:pt>
                <c:pt idx="4997">
                  <c:v>0.48849527813745874</c:v>
                </c:pt>
                <c:pt idx="4998">
                  <c:v>0.42917353451077683</c:v>
                </c:pt>
                <c:pt idx="4999">
                  <c:v>0.59516541711812465</c:v>
                </c:pt>
                <c:pt idx="5000">
                  <c:v>0.4215932146418313</c:v>
                </c:pt>
                <c:pt idx="5001">
                  <c:v>0.57438868840772062</c:v>
                </c:pt>
                <c:pt idx="5002">
                  <c:v>0.52180594438353833</c:v>
                </c:pt>
                <c:pt idx="5003">
                  <c:v>0.53931814708051229</c:v>
                </c:pt>
                <c:pt idx="5004">
                  <c:v>0.48989120455101365</c:v>
                </c:pt>
                <c:pt idx="5005">
                  <c:v>0.62497024721668748</c:v>
                </c:pt>
                <c:pt idx="5006">
                  <c:v>0.4740968480762951</c:v>
                </c:pt>
                <c:pt idx="5007">
                  <c:v>0.53766165774058372</c:v>
                </c:pt>
                <c:pt idx="5008">
                  <c:v>0.55384829750195486</c:v>
                </c:pt>
                <c:pt idx="5009">
                  <c:v>0.55111534854817834</c:v>
                </c:pt>
                <c:pt idx="5010">
                  <c:v>0.48605634372150841</c:v>
                </c:pt>
                <c:pt idx="5011">
                  <c:v>0.47381729728998834</c:v>
                </c:pt>
                <c:pt idx="5012">
                  <c:v>0.3975083843423215</c:v>
                </c:pt>
                <c:pt idx="5013">
                  <c:v>0.5020150988380192</c:v>
                </c:pt>
                <c:pt idx="5014">
                  <c:v>0.58952008104071318</c:v>
                </c:pt>
                <c:pt idx="5015">
                  <c:v>0.54639473549488093</c:v>
                </c:pt>
                <c:pt idx="5016">
                  <c:v>0.55156266653348618</c:v>
                </c:pt>
                <c:pt idx="5017">
                  <c:v>0.58117144636455598</c:v>
                </c:pt>
                <c:pt idx="5018">
                  <c:v>0.55837373833937365</c:v>
                </c:pt>
                <c:pt idx="5019">
                  <c:v>0.40251467686813491</c:v>
                </c:pt>
                <c:pt idx="5020">
                  <c:v>0.42838845168131734</c:v>
                </c:pt>
                <c:pt idx="5021">
                  <c:v>0.48032396324683291</c:v>
                </c:pt>
                <c:pt idx="5022">
                  <c:v>0.49239438005973413</c:v>
                </c:pt>
                <c:pt idx="5023">
                  <c:v>0.49936692073939182</c:v>
                </c:pt>
                <c:pt idx="5024">
                  <c:v>0.48102446139207466</c:v>
                </c:pt>
                <c:pt idx="5025">
                  <c:v>0.47359388945534026</c:v>
                </c:pt>
                <c:pt idx="5026">
                  <c:v>0.30604782282541182</c:v>
                </c:pt>
                <c:pt idx="5027">
                  <c:v>0.47480502219638421</c:v>
                </c:pt>
                <c:pt idx="5028">
                  <c:v>0.46376238672670028</c:v>
                </c:pt>
                <c:pt idx="5029">
                  <c:v>0.48533718794549224</c:v>
                </c:pt>
                <c:pt idx="5030">
                  <c:v>0.47762009568209934</c:v>
                </c:pt>
                <c:pt idx="5031">
                  <c:v>0.43690521400178095</c:v>
                </c:pt>
                <c:pt idx="5032">
                  <c:v>0.23965991655457167</c:v>
                </c:pt>
                <c:pt idx="5033">
                  <c:v>0.16623557085639248</c:v>
                </c:pt>
                <c:pt idx="5034">
                  <c:v>0.16665891422572712</c:v>
                </c:pt>
                <c:pt idx="5035">
                  <c:v>0.18733599284930691</c:v>
                </c:pt>
                <c:pt idx="5036">
                  <c:v>0.30446504330920476</c:v>
                </c:pt>
                <c:pt idx="5037">
                  <c:v>0.33980167113786908</c:v>
                </c:pt>
                <c:pt idx="5038">
                  <c:v>0.41394989679053129</c:v>
                </c:pt>
                <c:pt idx="5039">
                  <c:v>0.41305728690594401</c:v>
                </c:pt>
                <c:pt idx="5040">
                  <c:v>0.24822913207363437</c:v>
                </c:pt>
                <c:pt idx="5041">
                  <c:v>0.21547138389163065</c:v>
                </c:pt>
                <c:pt idx="5042">
                  <c:v>0.30967954568654815</c:v>
                </c:pt>
                <c:pt idx="5043">
                  <c:v>0.25186725084132716</c:v>
                </c:pt>
                <c:pt idx="5044">
                  <c:v>0.26209387226522862</c:v>
                </c:pt>
                <c:pt idx="5045">
                  <c:v>0.25464484198928944</c:v>
                </c:pt>
                <c:pt idx="5046">
                  <c:v>0.26312102002627902</c:v>
                </c:pt>
                <c:pt idx="5047">
                  <c:v>0.30807894484626924</c:v>
                </c:pt>
                <c:pt idx="5048">
                  <c:v>0.29804381610253194</c:v>
                </c:pt>
                <c:pt idx="5049">
                  <c:v>0.32083947170793048</c:v>
                </c:pt>
                <c:pt idx="5050">
                  <c:v>0.30145566950237868</c:v>
                </c:pt>
                <c:pt idx="5051">
                  <c:v>0.16650299487334619</c:v>
                </c:pt>
                <c:pt idx="5052">
                  <c:v>0.12988783124443909</c:v>
                </c:pt>
                <c:pt idx="5053">
                  <c:v>0.19651289602259539</c:v>
                </c:pt>
                <c:pt idx="5054">
                  <c:v>0.24052688865695906</c:v>
                </c:pt>
                <c:pt idx="5055">
                  <c:v>0.19190783387603896</c:v>
                </c:pt>
                <c:pt idx="5056">
                  <c:v>0.21709086280072107</c:v>
                </c:pt>
                <c:pt idx="5057">
                  <c:v>0.18968740800216838</c:v>
                </c:pt>
                <c:pt idx="5058">
                  <c:v>0.24282611396744305</c:v>
                </c:pt>
                <c:pt idx="5059">
                  <c:v>0.236274440995659</c:v>
                </c:pt>
                <c:pt idx="5060">
                  <c:v>0.25575650579261994</c:v>
                </c:pt>
                <c:pt idx="5061">
                  <c:v>0.29192598908036632</c:v>
                </c:pt>
                <c:pt idx="5062">
                  <c:v>0.21716149442331695</c:v>
                </c:pt>
                <c:pt idx="5063">
                  <c:v>0.21539514843688598</c:v>
                </c:pt>
                <c:pt idx="5064">
                  <c:v>0.22145990603532809</c:v>
                </c:pt>
                <c:pt idx="5065">
                  <c:v>0.20252572253598314</c:v>
                </c:pt>
                <c:pt idx="5066">
                  <c:v>0.20582999817449188</c:v>
                </c:pt>
                <c:pt idx="5067">
                  <c:v>0.20957850261562377</c:v>
                </c:pt>
                <c:pt idx="5068">
                  <c:v>0.1940494732690384</c:v>
                </c:pt>
                <c:pt idx="5069">
                  <c:v>0.20337623041374736</c:v>
                </c:pt>
                <c:pt idx="5070">
                  <c:v>0.2652984184196378</c:v>
                </c:pt>
                <c:pt idx="5071">
                  <c:v>0.24157726404032562</c:v>
                </c:pt>
                <c:pt idx="5072">
                  <c:v>0.21115696518138596</c:v>
                </c:pt>
                <c:pt idx="5073">
                  <c:v>0.20056235928087196</c:v>
                </c:pt>
                <c:pt idx="5074">
                  <c:v>0.26432180474771261</c:v>
                </c:pt>
                <c:pt idx="5075">
                  <c:v>0.28222174090284313</c:v>
                </c:pt>
                <c:pt idx="5076">
                  <c:v>0.23782743859693223</c:v>
                </c:pt>
                <c:pt idx="5077">
                  <c:v>0.29794833224929762</c:v>
                </c:pt>
                <c:pt idx="5078">
                  <c:v>0.25340286405137363</c:v>
                </c:pt>
                <c:pt idx="5079">
                  <c:v>0.21913294187532095</c:v>
                </c:pt>
                <c:pt idx="5080">
                  <c:v>0.28800722378432841</c:v>
                </c:pt>
                <c:pt idx="5081">
                  <c:v>0.29681148692604525</c:v>
                </c:pt>
                <c:pt idx="5082">
                  <c:v>0.26046759981120859</c:v>
                </c:pt>
                <c:pt idx="5083">
                  <c:v>0.3034873125807781</c:v>
                </c:pt>
                <c:pt idx="5084">
                  <c:v>0.3050181988313912</c:v>
                </c:pt>
                <c:pt idx="5085">
                  <c:v>0.2941567328123405</c:v>
                </c:pt>
                <c:pt idx="5086">
                  <c:v>0.2880776479840802</c:v>
                </c:pt>
                <c:pt idx="5087">
                  <c:v>0.30377186321163258</c:v>
                </c:pt>
                <c:pt idx="5088">
                  <c:v>0.28377351001650625</c:v>
                </c:pt>
                <c:pt idx="5089">
                  <c:v>0.31454319055820978</c:v>
                </c:pt>
                <c:pt idx="5090">
                  <c:v>0.26165598897683928</c:v>
                </c:pt>
                <c:pt idx="5091">
                  <c:v>0.35191189774122589</c:v>
                </c:pt>
                <c:pt idx="5092">
                  <c:v>0.34174311143567615</c:v>
                </c:pt>
                <c:pt idx="5093">
                  <c:v>0.26843774087271965</c:v>
                </c:pt>
                <c:pt idx="5094">
                  <c:v>0.25364141544828811</c:v>
                </c:pt>
                <c:pt idx="5095">
                  <c:v>0.20064138589994229</c:v>
                </c:pt>
                <c:pt idx="5096">
                  <c:v>0.27851453120576491</c:v>
                </c:pt>
                <c:pt idx="5097">
                  <c:v>0.27861580341352948</c:v>
                </c:pt>
                <c:pt idx="5098">
                  <c:v>0.27002181887197524</c:v>
                </c:pt>
                <c:pt idx="5099">
                  <c:v>0.34521994688147833</c:v>
                </c:pt>
                <c:pt idx="5100">
                  <c:v>0.3042092418784052</c:v>
                </c:pt>
                <c:pt idx="5101">
                  <c:v>0.33556728834097921</c:v>
                </c:pt>
                <c:pt idx="5102">
                  <c:v>0.24825859180546289</c:v>
                </c:pt>
                <c:pt idx="5103">
                  <c:v>0.28492965757438249</c:v>
                </c:pt>
                <c:pt idx="5104">
                  <c:v>0.21243224001236236</c:v>
                </c:pt>
                <c:pt idx="5105">
                  <c:v>0.25638241405042062</c:v>
                </c:pt>
                <c:pt idx="5106">
                  <c:v>0.24220454753979023</c:v>
                </c:pt>
                <c:pt idx="5107">
                  <c:v>0.27097531760759852</c:v>
                </c:pt>
                <c:pt idx="5108">
                  <c:v>0.27653930873673988</c:v>
                </c:pt>
                <c:pt idx="5109">
                  <c:v>0.28894737998549397</c:v>
                </c:pt>
                <c:pt idx="5110">
                  <c:v>0.31237265361164473</c:v>
                </c:pt>
                <c:pt idx="5111">
                  <c:v>0.3148882640797544</c:v>
                </c:pt>
                <c:pt idx="5112">
                  <c:v>0.2862519582141303</c:v>
                </c:pt>
                <c:pt idx="5113">
                  <c:v>0.23957339736228253</c:v>
                </c:pt>
                <c:pt idx="5114">
                  <c:v>0.19698190409310867</c:v>
                </c:pt>
                <c:pt idx="5115">
                  <c:v>0.24197872981339669</c:v>
                </c:pt>
                <c:pt idx="5116">
                  <c:v>0.26969983814469239</c:v>
                </c:pt>
                <c:pt idx="5117">
                  <c:v>0.25759471715752474</c:v>
                </c:pt>
                <c:pt idx="5118">
                  <c:v>0.28498557073338399</c:v>
                </c:pt>
                <c:pt idx="5119">
                  <c:v>0.25030862328634573</c:v>
                </c:pt>
                <c:pt idx="5120">
                  <c:v>0.23509661606546117</c:v>
                </c:pt>
                <c:pt idx="5121">
                  <c:v>0.20699146758737696</c:v>
                </c:pt>
                <c:pt idx="5122">
                  <c:v>0.29775356032570277</c:v>
                </c:pt>
                <c:pt idx="5123">
                  <c:v>0.27883718543159275</c:v>
                </c:pt>
                <c:pt idx="5124">
                  <c:v>0.30148579244625223</c:v>
                </c:pt>
                <c:pt idx="5125">
                  <c:v>0.30379271882894487</c:v>
                </c:pt>
                <c:pt idx="5126">
                  <c:v>0.31744437403343789</c:v>
                </c:pt>
                <c:pt idx="5127">
                  <c:v>0.26386533579066745</c:v>
                </c:pt>
                <c:pt idx="5128">
                  <c:v>0.28988574795410144</c:v>
                </c:pt>
                <c:pt idx="5129">
                  <c:v>0.27502815346906728</c:v>
                </c:pt>
                <c:pt idx="5130">
                  <c:v>0.3075999417034998</c:v>
                </c:pt>
                <c:pt idx="5131">
                  <c:v>0.30154322539779244</c:v>
                </c:pt>
                <c:pt idx="5132">
                  <c:v>0.29948952453281208</c:v>
                </c:pt>
                <c:pt idx="5133">
                  <c:v>0.37784078124571707</c:v>
                </c:pt>
                <c:pt idx="5134">
                  <c:v>0.32615247099663547</c:v>
                </c:pt>
                <c:pt idx="5135">
                  <c:v>0.35999264487645599</c:v>
                </c:pt>
                <c:pt idx="5136">
                  <c:v>0.34369930573857799</c:v>
                </c:pt>
                <c:pt idx="5137">
                  <c:v>0.34664010504938142</c:v>
                </c:pt>
                <c:pt idx="5138">
                  <c:v>0.3107714890849822</c:v>
                </c:pt>
                <c:pt idx="5139">
                  <c:v>0.33225302205027174</c:v>
                </c:pt>
                <c:pt idx="5140">
                  <c:v>0.28028166420351819</c:v>
                </c:pt>
                <c:pt idx="5141">
                  <c:v>0.282646432428595</c:v>
                </c:pt>
                <c:pt idx="5142">
                  <c:v>0.29510047961016711</c:v>
                </c:pt>
                <c:pt idx="5143">
                  <c:v>0.33097394659660484</c:v>
                </c:pt>
                <c:pt idx="5144">
                  <c:v>0.30104214265921075</c:v>
                </c:pt>
                <c:pt idx="5145">
                  <c:v>0.38877654323928473</c:v>
                </c:pt>
                <c:pt idx="5146">
                  <c:v>0.31827320700245121</c:v>
                </c:pt>
                <c:pt idx="5147">
                  <c:v>0.37600345686558995</c:v>
                </c:pt>
                <c:pt idx="5148">
                  <c:v>0.36292901004226052</c:v>
                </c:pt>
                <c:pt idx="5149">
                  <c:v>0.36419248653835223</c:v>
                </c:pt>
                <c:pt idx="5150">
                  <c:v>0.41399611388337959</c:v>
                </c:pt>
                <c:pt idx="5151">
                  <c:v>0.32518397551600225</c:v>
                </c:pt>
                <c:pt idx="5152">
                  <c:v>0.40463991660082466</c:v>
                </c:pt>
                <c:pt idx="5153">
                  <c:v>0.41314713252063662</c:v>
                </c:pt>
                <c:pt idx="5154">
                  <c:v>0.35030170768861607</c:v>
                </c:pt>
                <c:pt idx="5155">
                  <c:v>0.39587064991887028</c:v>
                </c:pt>
                <c:pt idx="5156">
                  <c:v>0.37640373048628556</c:v>
                </c:pt>
                <c:pt idx="5157">
                  <c:v>0.3739653427520585</c:v>
                </c:pt>
                <c:pt idx="5158">
                  <c:v>0.30724675694083647</c:v>
                </c:pt>
                <c:pt idx="5159">
                  <c:v>0.27938874352424253</c:v>
                </c:pt>
                <c:pt idx="5160">
                  <c:v>0.33388606251409431</c:v>
                </c:pt>
                <c:pt idx="5161">
                  <c:v>0.35573815273940579</c:v>
                </c:pt>
                <c:pt idx="5162">
                  <c:v>0.39779327580981905</c:v>
                </c:pt>
                <c:pt idx="5163">
                  <c:v>0.41783142927319483</c:v>
                </c:pt>
                <c:pt idx="5164">
                  <c:v>0.37191029670441295</c:v>
                </c:pt>
                <c:pt idx="5165">
                  <c:v>0.40226371416721096</c:v>
                </c:pt>
                <c:pt idx="5166">
                  <c:v>0.36903810236192985</c:v>
                </c:pt>
                <c:pt idx="5167">
                  <c:v>0.35958289944895527</c:v>
                </c:pt>
                <c:pt idx="5168">
                  <c:v>0.35503960837662096</c:v>
                </c:pt>
                <c:pt idx="5169">
                  <c:v>0.38952791863604369</c:v>
                </c:pt>
                <c:pt idx="5170">
                  <c:v>0.30926543162508491</c:v>
                </c:pt>
                <c:pt idx="5171">
                  <c:v>0.35653632461687612</c:v>
                </c:pt>
                <c:pt idx="5172">
                  <c:v>0.34824273190310923</c:v>
                </c:pt>
                <c:pt idx="5173">
                  <c:v>0.34573276689185456</c:v>
                </c:pt>
                <c:pt idx="5174">
                  <c:v>0.42438700680498764</c:v>
                </c:pt>
                <c:pt idx="5175">
                  <c:v>0.33717760938385938</c:v>
                </c:pt>
                <c:pt idx="5176">
                  <c:v>0.42622147558043266</c:v>
                </c:pt>
                <c:pt idx="5177">
                  <c:v>0.32590593003323554</c:v>
                </c:pt>
                <c:pt idx="5178">
                  <c:v>0.31577756221448955</c:v>
                </c:pt>
                <c:pt idx="5179">
                  <c:v>0.40661589555456118</c:v>
                </c:pt>
                <c:pt idx="5180">
                  <c:v>0.33478948378593248</c:v>
                </c:pt>
                <c:pt idx="5181">
                  <c:v>0.43432360800489866</c:v>
                </c:pt>
                <c:pt idx="5182">
                  <c:v>0.37476244816759546</c:v>
                </c:pt>
                <c:pt idx="5183">
                  <c:v>0.40340744564733438</c:v>
                </c:pt>
                <c:pt idx="5184">
                  <c:v>0.38640728642062838</c:v>
                </c:pt>
                <c:pt idx="5185">
                  <c:v>0.42660930263745894</c:v>
                </c:pt>
                <c:pt idx="5186">
                  <c:v>0.36332408427370483</c:v>
                </c:pt>
                <c:pt idx="5187">
                  <c:v>0.40614065962105195</c:v>
                </c:pt>
                <c:pt idx="5188">
                  <c:v>0.41497869988068775</c:v>
                </c:pt>
                <c:pt idx="5189">
                  <c:v>0.36396343151740013</c:v>
                </c:pt>
                <c:pt idx="5190">
                  <c:v>0.40233459580194125</c:v>
                </c:pt>
                <c:pt idx="5191">
                  <c:v>0.33577840609535586</c:v>
                </c:pt>
                <c:pt idx="5192">
                  <c:v>0.41937501106456804</c:v>
                </c:pt>
                <c:pt idx="5193">
                  <c:v>0.37336160498936055</c:v>
                </c:pt>
                <c:pt idx="5194">
                  <c:v>0.38254840993459277</c:v>
                </c:pt>
                <c:pt idx="5195">
                  <c:v>0.42915419328708998</c:v>
                </c:pt>
                <c:pt idx="5196">
                  <c:v>0.39433710708700564</c:v>
                </c:pt>
                <c:pt idx="5197">
                  <c:v>0.41350685907726764</c:v>
                </c:pt>
                <c:pt idx="5198">
                  <c:v>0.37217888393190929</c:v>
                </c:pt>
                <c:pt idx="5199">
                  <c:v>0.4043247603144266</c:v>
                </c:pt>
                <c:pt idx="5200">
                  <c:v>0.4109759469292148</c:v>
                </c:pt>
                <c:pt idx="5201">
                  <c:v>0.44647653591228009</c:v>
                </c:pt>
                <c:pt idx="5202">
                  <c:v>0.38331313319475069</c:v>
                </c:pt>
                <c:pt idx="5203">
                  <c:v>0.42596768780486294</c:v>
                </c:pt>
                <c:pt idx="5204">
                  <c:v>0.43863293142728982</c:v>
                </c:pt>
                <c:pt idx="5205">
                  <c:v>0.45138482326127249</c:v>
                </c:pt>
                <c:pt idx="5206">
                  <c:v>0.38301506429538823</c:v>
                </c:pt>
                <c:pt idx="5207">
                  <c:v>0.39170235148998783</c:v>
                </c:pt>
                <c:pt idx="5208">
                  <c:v>0.44793801592660976</c:v>
                </c:pt>
                <c:pt idx="5209">
                  <c:v>0.42578939752980544</c:v>
                </c:pt>
                <c:pt idx="5210">
                  <c:v>0.41905029893482387</c:v>
                </c:pt>
                <c:pt idx="5211">
                  <c:v>0.35942551020574742</c:v>
                </c:pt>
                <c:pt idx="5212">
                  <c:v>0.42893730713784078</c:v>
                </c:pt>
                <c:pt idx="5213">
                  <c:v>0.44974171615378566</c:v>
                </c:pt>
                <c:pt idx="5214">
                  <c:v>0.45628548986892475</c:v>
                </c:pt>
                <c:pt idx="5215">
                  <c:v>0.4604913389419158</c:v>
                </c:pt>
                <c:pt idx="5216">
                  <c:v>0.40480449895046827</c:v>
                </c:pt>
                <c:pt idx="5217">
                  <c:v>0.43526668538253943</c:v>
                </c:pt>
                <c:pt idx="5218">
                  <c:v>0.49537442187226299</c:v>
                </c:pt>
                <c:pt idx="5219">
                  <c:v>0.42567718118179732</c:v>
                </c:pt>
                <c:pt idx="5220">
                  <c:v>0.47104558602223912</c:v>
                </c:pt>
                <c:pt idx="5221">
                  <c:v>0.41230404185052821</c:v>
                </c:pt>
                <c:pt idx="5222">
                  <c:v>0.39115339642013702</c:v>
                </c:pt>
                <c:pt idx="5223">
                  <c:v>0.40743343994458503</c:v>
                </c:pt>
                <c:pt idx="5224">
                  <c:v>0.40181760164517455</c:v>
                </c:pt>
                <c:pt idx="5225">
                  <c:v>0.46399170956927299</c:v>
                </c:pt>
                <c:pt idx="5226">
                  <c:v>0.44674705049265612</c:v>
                </c:pt>
                <c:pt idx="5227">
                  <c:v>0.53314790931619105</c:v>
                </c:pt>
                <c:pt idx="5228">
                  <c:v>0.42949773625896626</c:v>
                </c:pt>
                <c:pt idx="5229">
                  <c:v>0.42288039843405795</c:v>
                </c:pt>
                <c:pt idx="5230">
                  <c:v>0.47608425845311669</c:v>
                </c:pt>
                <c:pt idx="5231">
                  <c:v>0.43103109682830537</c:v>
                </c:pt>
                <c:pt idx="5232">
                  <c:v>0.47746012679012206</c:v>
                </c:pt>
                <c:pt idx="5233">
                  <c:v>0.43721191412259902</c:v>
                </c:pt>
                <c:pt idx="5234">
                  <c:v>0.47045679378465211</c:v>
                </c:pt>
                <c:pt idx="5235">
                  <c:v>0.47731612669381002</c:v>
                </c:pt>
                <c:pt idx="5236">
                  <c:v>0.45069747583721342</c:v>
                </c:pt>
                <c:pt idx="5237">
                  <c:v>0.49578359436184155</c:v>
                </c:pt>
                <c:pt idx="5238">
                  <c:v>0.39052123631213009</c:v>
                </c:pt>
                <c:pt idx="5239">
                  <c:v>0.3911051503488126</c:v>
                </c:pt>
                <c:pt idx="5240">
                  <c:v>0.47574410537403333</c:v>
                </c:pt>
                <c:pt idx="5241">
                  <c:v>0.50358380697949878</c:v>
                </c:pt>
                <c:pt idx="5242">
                  <c:v>0.44617427183096992</c:v>
                </c:pt>
                <c:pt idx="5243">
                  <c:v>0.49442925577287655</c:v>
                </c:pt>
                <c:pt idx="5244">
                  <c:v>0.43012815643307983</c:v>
                </c:pt>
                <c:pt idx="5245">
                  <c:v>0.41167359194851305</c:v>
                </c:pt>
                <c:pt idx="5246">
                  <c:v>0.44503923794565747</c:v>
                </c:pt>
                <c:pt idx="5247">
                  <c:v>0.39587106745043632</c:v>
                </c:pt>
                <c:pt idx="5248">
                  <c:v>0.53933852808130123</c:v>
                </c:pt>
                <c:pt idx="5249">
                  <c:v>0.480860365942962</c:v>
                </c:pt>
                <c:pt idx="5250">
                  <c:v>0.45929204193971579</c:v>
                </c:pt>
                <c:pt idx="5251">
                  <c:v>0.50541205271029921</c:v>
                </c:pt>
                <c:pt idx="5252">
                  <c:v>0.52220599591854355</c:v>
                </c:pt>
                <c:pt idx="5253">
                  <c:v>0.39147358467429694</c:v>
                </c:pt>
                <c:pt idx="5254">
                  <c:v>0.48082783438312682</c:v>
                </c:pt>
                <c:pt idx="5255">
                  <c:v>0.47616741410610414</c:v>
                </c:pt>
                <c:pt idx="5256">
                  <c:v>0.4162048576213464</c:v>
                </c:pt>
                <c:pt idx="5257">
                  <c:v>0.46714128151978951</c:v>
                </c:pt>
                <c:pt idx="5258">
                  <c:v>0.48102587476015624</c:v>
                </c:pt>
                <c:pt idx="5259">
                  <c:v>0.43993785520091711</c:v>
                </c:pt>
                <c:pt idx="5260">
                  <c:v>0.46192080271423896</c:v>
                </c:pt>
                <c:pt idx="5261">
                  <c:v>0.28553928724490513</c:v>
                </c:pt>
                <c:pt idx="5262">
                  <c:v>0.41720447081233919</c:v>
                </c:pt>
                <c:pt idx="5263">
                  <c:v>0.42932688364240262</c:v>
                </c:pt>
                <c:pt idx="5264">
                  <c:v>0.48673230186878708</c:v>
                </c:pt>
                <c:pt idx="5265">
                  <c:v>0.46713039593249978</c:v>
                </c:pt>
                <c:pt idx="5266">
                  <c:v>0.5135872334136683</c:v>
                </c:pt>
                <c:pt idx="5267">
                  <c:v>0.49748793976193023</c:v>
                </c:pt>
                <c:pt idx="5268">
                  <c:v>0.46718354820407804</c:v>
                </c:pt>
                <c:pt idx="5269">
                  <c:v>0.55928466744635075</c:v>
                </c:pt>
                <c:pt idx="5270">
                  <c:v>0.5157553400121061</c:v>
                </c:pt>
                <c:pt idx="5271">
                  <c:v>0.4940381734663174</c:v>
                </c:pt>
                <c:pt idx="5272">
                  <c:v>0.46890258351688152</c:v>
                </c:pt>
                <c:pt idx="5273">
                  <c:v>0.48522969367161317</c:v>
                </c:pt>
                <c:pt idx="5274">
                  <c:v>0.37189287013572797</c:v>
                </c:pt>
                <c:pt idx="5275">
                  <c:v>0.3949943794749019</c:v>
                </c:pt>
                <c:pt idx="5276">
                  <c:v>0.500311434451715</c:v>
                </c:pt>
                <c:pt idx="5277">
                  <c:v>0.46294433635373072</c:v>
                </c:pt>
                <c:pt idx="5278">
                  <c:v>0.45934739226087135</c:v>
                </c:pt>
                <c:pt idx="5279">
                  <c:v>0.5480726096252807</c:v>
                </c:pt>
                <c:pt idx="5280">
                  <c:v>0.52511787321427228</c:v>
                </c:pt>
                <c:pt idx="5281">
                  <c:v>0.49204386822388951</c:v>
                </c:pt>
                <c:pt idx="5282">
                  <c:v>0.39523836820383679</c:v>
                </c:pt>
                <c:pt idx="5283">
                  <c:v>0.46664174828346194</c:v>
                </c:pt>
                <c:pt idx="5284">
                  <c:v>0.49266806836062838</c:v>
                </c:pt>
                <c:pt idx="5285">
                  <c:v>0.4836218174288161</c:v>
                </c:pt>
                <c:pt idx="5286">
                  <c:v>0.49109247118385818</c:v>
                </c:pt>
                <c:pt idx="5287">
                  <c:v>0.4123694273739808</c:v>
                </c:pt>
                <c:pt idx="5288">
                  <c:v>0.23520297041483307</c:v>
                </c:pt>
                <c:pt idx="5289">
                  <c:v>0.36662340243913277</c:v>
                </c:pt>
                <c:pt idx="5290">
                  <c:v>0.41134151523156726</c:v>
                </c:pt>
                <c:pt idx="5291">
                  <c:v>0.48221633632031469</c:v>
                </c:pt>
                <c:pt idx="5292">
                  <c:v>0.40809651147692561</c:v>
                </c:pt>
                <c:pt idx="5293">
                  <c:v>0.45158196053580946</c:v>
                </c:pt>
                <c:pt idx="5294">
                  <c:v>0.47110564208459565</c:v>
                </c:pt>
                <c:pt idx="5295">
                  <c:v>0.47149910368101627</c:v>
                </c:pt>
                <c:pt idx="5296">
                  <c:v>0.54053912187192243</c:v>
                </c:pt>
                <c:pt idx="5297">
                  <c:v>0.42100949613428873</c:v>
                </c:pt>
                <c:pt idx="5298">
                  <c:v>0.53606756539819389</c:v>
                </c:pt>
                <c:pt idx="5299">
                  <c:v>0.55486511496660074</c:v>
                </c:pt>
                <c:pt idx="5300">
                  <c:v>0.53824110725913421</c:v>
                </c:pt>
                <c:pt idx="5301">
                  <c:v>0.44142825661338886</c:v>
                </c:pt>
                <c:pt idx="5302">
                  <c:v>0.51949203106903674</c:v>
                </c:pt>
                <c:pt idx="5303">
                  <c:v>0.50655527962434221</c:v>
                </c:pt>
                <c:pt idx="5304">
                  <c:v>0.52495958487549277</c:v>
                </c:pt>
                <c:pt idx="5305">
                  <c:v>0.52612888128597635</c:v>
                </c:pt>
                <c:pt idx="5306">
                  <c:v>0.47276454151614955</c:v>
                </c:pt>
                <c:pt idx="5307">
                  <c:v>0.5631699538494791</c:v>
                </c:pt>
                <c:pt idx="5308">
                  <c:v>0.51532162303991857</c:v>
                </c:pt>
                <c:pt idx="5309">
                  <c:v>0.48468264081234536</c:v>
                </c:pt>
                <c:pt idx="5310">
                  <c:v>0.44597237903984199</c:v>
                </c:pt>
                <c:pt idx="5311">
                  <c:v>0.4885687558829796</c:v>
                </c:pt>
                <c:pt idx="5312">
                  <c:v>0.58393807914018003</c:v>
                </c:pt>
                <c:pt idx="5313">
                  <c:v>0.50366750283931383</c:v>
                </c:pt>
                <c:pt idx="5314">
                  <c:v>0.51886689262462105</c:v>
                </c:pt>
                <c:pt idx="5315">
                  <c:v>0.51307053551090742</c:v>
                </c:pt>
                <c:pt idx="5316">
                  <c:v>0.47818499683096799</c:v>
                </c:pt>
                <c:pt idx="5317">
                  <c:v>0.54025030030349985</c:v>
                </c:pt>
                <c:pt idx="5318">
                  <c:v>0.52141091847767207</c:v>
                </c:pt>
                <c:pt idx="5319">
                  <c:v>0.4974519112868328</c:v>
                </c:pt>
                <c:pt idx="5320">
                  <c:v>0.61515827084346342</c:v>
                </c:pt>
                <c:pt idx="5321">
                  <c:v>0.50005340780119845</c:v>
                </c:pt>
                <c:pt idx="5322">
                  <c:v>0.55147183712130721</c:v>
                </c:pt>
                <c:pt idx="5323">
                  <c:v>0.52290706070394144</c:v>
                </c:pt>
                <c:pt idx="5324">
                  <c:v>0.51334257256276794</c:v>
                </c:pt>
                <c:pt idx="5325">
                  <c:v>0.60975145043438916</c:v>
                </c:pt>
                <c:pt idx="5326">
                  <c:v>0.50055334325106626</c:v>
                </c:pt>
                <c:pt idx="5327">
                  <c:v>0.57805015941960947</c:v>
                </c:pt>
                <c:pt idx="5328">
                  <c:v>0.57911431374150213</c:v>
                </c:pt>
                <c:pt idx="5329">
                  <c:v>0.59789477074015307</c:v>
                </c:pt>
                <c:pt idx="5330">
                  <c:v>0.6038442836809792</c:v>
                </c:pt>
                <c:pt idx="5331">
                  <c:v>0.50460843924866461</c:v>
                </c:pt>
                <c:pt idx="5332">
                  <c:v>0.60390503519912642</c:v>
                </c:pt>
                <c:pt idx="5333">
                  <c:v>0.49819795764794722</c:v>
                </c:pt>
                <c:pt idx="5334">
                  <c:v>0.45401349248042738</c:v>
                </c:pt>
                <c:pt idx="5335">
                  <c:v>0.51276725926178635</c:v>
                </c:pt>
                <c:pt idx="5336">
                  <c:v>0.57219620574349317</c:v>
                </c:pt>
                <c:pt idx="5337">
                  <c:v>0.56073151495822771</c:v>
                </c:pt>
                <c:pt idx="5338">
                  <c:v>0.51952790455711328</c:v>
                </c:pt>
                <c:pt idx="5339">
                  <c:v>0.59788481986324926</c:v>
                </c:pt>
                <c:pt idx="5340">
                  <c:v>0.56313108115501687</c:v>
                </c:pt>
                <c:pt idx="5341">
                  <c:v>0.55691031582612904</c:v>
                </c:pt>
                <c:pt idx="5342">
                  <c:v>0.53891857021601774</c:v>
                </c:pt>
                <c:pt idx="5343">
                  <c:v>0.51131510393412738</c:v>
                </c:pt>
                <c:pt idx="5344">
                  <c:v>0.57938767945145542</c:v>
                </c:pt>
                <c:pt idx="5345">
                  <c:v>0.61377106430123718</c:v>
                </c:pt>
                <c:pt idx="5346">
                  <c:v>0.56350098794018011</c:v>
                </c:pt>
                <c:pt idx="5347">
                  <c:v>0.55834088825700701</c:v>
                </c:pt>
                <c:pt idx="5348">
                  <c:v>0.57168126613221582</c:v>
                </c:pt>
                <c:pt idx="5349">
                  <c:v>0.5713141091714482</c:v>
                </c:pt>
                <c:pt idx="5350">
                  <c:v>0.5252965780223523</c:v>
                </c:pt>
                <c:pt idx="5351">
                  <c:v>0.55509460358561957</c:v>
                </c:pt>
                <c:pt idx="5352">
                  <c:v>0.59252568223210877</c:v>
                </c:pt>
                <c:pt idx="5353">
                  <c:v>0.6198409908260113</c:v>
                </c:pt>
                <c:pt idx="5354">
                  <c:v>0.59506961009249215</c:v>
                </c:pt>
                <c:pt idx="5355">
                  <c:v>0.56128011477430206</c:v>
                </c:pt>
                <c:pt idx="5356">
                  <c:v>0.54963083898081844</c:v>
                </c:pt>
                <c:pt idx="5357">
                  <c:v>0.61861346291452235</c:v>
                </c:pt>
                <c:pt idx="5358">
                  <c:v>0.5413566005010374</c:v>
                </c:pt>
                <c:pt idx="5359">
                  <c:v>0.61514669825468049</c:v>
                </c:pt>
                <c:pt idx="5360">
                  <c:v>0.62011695470151229</c:v>
                </c:pt>
                <c:pt idx="5361">
                  <c:v>0.63237873887894391</c:v>
                </c:pt>
                <c:pt idx="5362">
                  <c:v>0.58689864689855742</c:v>
                </c:pt>
                <c:pt idx="5363">
                  <c:v>0.57660661971207128</c:v>
                </c:pt>
                <c:pt idx="5364">
                  <c:v>0.57886081157232971</c:v>
                </c:pt>
                <c:pt idx="5365">
                  <c:v>0.53832246726316302</c:v>
                </c:pt>
                <c:pt idx="5366">
                  <c:v>0.54668581926927573</c:v>
                </c:pt>
                <c:pt idx="5367">
                  <c:v>0.56563714876015014</c:v>
                </c:pt>
                <c:pt idx="5368">
                  <c:v>0.64539257410421624</c:v>
                </c:pt>
                <c:pt idx="5369">
                  <c:v>0.60266124204648552</c:v>
                </c:pt>
                <c:pt idx="5370">
                  <c:v>0.67220607442060998</c:v>
                </c:pt>
                <c:pt idx="5371">
                  <c:v>0.63338023601149451</c:v>
                </c:pt>
                <c:pt idx="5372">
                  <c:v>0.61311781871500504</c:v>
                </c:pt>
                <c:pt idx="5373">
                  <c:v>0.6195300718738197</c:v>
                </c:pt>
                <c:pt idx="5374">
                  <c:v>0.6968962527042607</c:v>
                </c:pt>
                <c:pt idx="5375">
                  <c:v>0.62006925321956008</c:v>
                </c:pt>
                <c:pt idx="5376">
                  <c:v>0.70852395040528904</c:v>
                </c:pt>
                <c:pt idx="5377">
                  <c:v>0.60447817911965862</c:v>
                </c:pt>
                <c:pt idx="5378">
                  <c:v>0.56844423931191224</c:v>
                </c:pt>
                <c:pt idx="5379">
                  <c:v>0.5843133190492964</c:v>
                </c:pt>
                <c:pt idx="5380">
                  <c:v>0.65263207807029722</c:v>
                </c:pt>
                <c:pt idx="5381">
                  <c:v>0.65922701107028214</c:v>
                </c:pt>
                <c:pt idx="5382">
                  <c:v>0.61651521028744238</c:v>
                </c:pt>
                <c:pt idx="5383">
                  <c:v>0.62652058124062415</c:v>
                </c:pt>
                <c:pt idx="5384">
                  <c:v>0.69196223628551512</c:v>
                </c:pt>
                <c:pt idx="5385">
                  <c:v>0.64064476066107801</c:v>
                </c:pt>
                <c:pt idx="5386">
                  <c:v>0.66145889322908125</c:v>
                </c:pt>
                <c:pt idx="5387">
                  <c:v>0.65612797811809143</c:v>
                </c:pt>
                <c:pt idx="5388">
                  <c:v>0.63797778524229376</c:v>
                </c:pt>
                <c:pt idx="5389">
                  <c:v>0.64834500525434335</c:v>
                </c:pt>
                <c:pt idx="5390">
                  <c:v>0.74932494065882715</c:v>
                </c:pt>
                <c:pt idx="5391">
                  <c:v>0.61933681665288165</c:v>
                </c:pt>
                <c:pt idx="5392">
                  <c:v>0.64361803312710386</c:v>
                </c:pt>
                <c:pt idx="5393">
                  <c:v>0.69003677446859801</c:v>
                </c:pt>
                <c:pt idx="5394">
                  <c:v>0.65528525566533113</c:v>
                </c:pt>
                <c:pt idx="5395">
                  <c:v>0.69742126618200107</c:v>
                </c:pt>
                <c:pt idx="5396">
                  <c:v>0.67924427268606724</c:v>
                </c:pt>
                <c:pt idx="5397">
                  <c:v>0.70566892461864617</c:v>
                </c:pt>
                <c:pt idx="5398">
                  <c:v>0.73989056499610084</c:v>
                </c:pt>
                <c:pt idx="5399">
                  <c:v>0.72422835820173315</c:v>
                </c:pt>
                <c:pt idx="5400">
                  <c:v>0.53526598483771315</c:v>
                </c:pt>
                <c:pt idx="5401">
                  <c:v>0.60245815962975469</c:v>
                </c:pt>
                <c:pt idx="5402">
                  <c:v>0.60963412249153459</c:v>
                </c:pt>
                <c:pt idx="5403">
                  <c:v>0.63006407971135603</c:v>
                </c:pt>
                <c:pt idx="5404">
                  <c:v>0.62063117264932233</c:v>
                </c:pt>
                <c:pt idx="5405">
                  <c:v>0.63336377732580695</c:v>
                </c:pt>
                <c:pt idx="5406">
                  <c:v>0.58071361195937354</c:v>
                </c:pt>
                <c:pt idx="5407">
                  <c:v>0.62237744169134956</c:v>
                </c:pt>
                <c:pt idx="5408">
                  <c:v>0.64870320347508537</c:v>
                </c:pt>
                <c:pt idx="5409">
                  <c:v>0.70867573118499338</c:v>
                </c:pt>
                <c:pt idx="5410">
                  <c:v>0.67673699445174107</c:v>
                </c:pt>
                <c:pt idx="5411">
                  <c:v>0.61441756959191496</c:v>
                </c:pt>
                <c:pt idx="5412">
                  <c:v>0.67929208149434706</c:v>
                </c:pt>
                <c:pt idx="5413">
                  <c:v>0.70000765797449671</c:v>
                </c:pt>
                <c:pt idx="5414">
                  <c:v>0.69238389636928999</c:v>
                </c:pt>
                <c:pt idx="5415">
                  <c:v>0.69173584406683963</c:v>
                </c:pt>
                <c:pt idx="5416">
                  <c:v>0.70775121769205762</c:v>
                </c:pt>
                <c:pt idx="5417">
                  <c:v>0.7710888259673474</c:v>
                </c:pt>
                <c:pt idx="5418">
                  <c:v>0.73525133523050312</c:v>
                </c:pt>
                <c:pt idx="5419">
                  <c:v>0.73858165538919396</c:v>
                </c:pt>
                <c:pt idx="5420">
                  <c:v>0.72645612736620335</c:v>
                </c:pt>
                <c:pt idx="5421">
                  <c:v>0.63709588194075517</c:v>
                </c:pt>
                <c:pt idx="5422">
                  <c:v>0.6050969738325418</c:v>
                </c:pt>
                <c:pt idx="5423">
                  <c:v>0.48933054244043783</c:v>
                </c:pt>
                <c:pt idx="5424">
                  <c:v>0.3598729914005242</c:v>
                </c:pt>
                <c:pt idx="5425">
                  <c:v>0.66394022768766392</c:v>
                </c:pt>
                <c:pt idx="5426">
                  <c:v>0.64576843836720221</c:v>
                </c:pt>
                <c:pt idx="5427">
                  <c:v>0.6375990329979514</c:v>
                </c:pt>
                <c:pt idx="5428">
                  <c:v>0.65731886983756138</c:v>
                </c:pt>
                <c:pt idx="5429">
                  <c:v>0.68346290057475578</c:v>
                </c:pt>
                <c:pt idx="5430">
                  <c:v>0.78133212935832619</c:v>
                </c:pt>
                <c:pt idx="5431">
                  <c:v>0.72738633888670112</c:v>
                </c:pt>
                <c:pt idx="5432">
                  <c:v>0.71153738469184202</c:v>
                </c:pt>
                <c:pt idx="5433">
                  <c:v>0.71539449464200877</c:v>
                </c:pt>
                <c:pt idx="5434">
                  <c:v>0.75280882909411007</c:v>
                </c:pt>
                <c:pt idx="5435">
                  <c:v>0.71902217377714694</c:v>
                </c:pt>
                <c:pt idx="5436">
                  <c:v>0.69731755270245177</c:v>
                </c:pt>
                <c:pt idx="5437">
                  <c:v>0.76649960584570931</c:v>
                </c:pt>
                <c:pt idx="5438">
                  <c:v>0.6329998757160219</c:v>
                </c:pt>
                <c:pt idx="5439">
                  <c:v>0.73899938066509019</c:v>
                </c:pt>
                <c:pt idx="5440">
                  <c:v>0.74697358127460967</c:v>
                </c:pt>
                <c:pt idx="5441">
                  <c:v>0.7807270752331229</c:v>
                </c:pt>
                <c:pt idx="5442">
                  <c:v>0.74609261343527444</c:v>
                </c:pt>
                <c:pt idx="5443">
                  <c:v>0.74822279897951538</c:v>
                </c:pt>
                <c:pt idx="5444">
                  <c:v>0.64443203410873662</c:v>
                </c:pt>
                <c:pt idx="5445">
                  <c:v>0.70377654315985916</c:v>
                </c:pt>
                <c:pt idx="5446">
                  <c:v>0.70512943837344788</c:v>
                </c:pt>
                <c:pt idx="5447">
                  <c:v>0.72212121056345258</c:v>
                </c:pt>
                <c:pt idx="5448">
                  <c:v>0.66131640421681559</c:v>
                </c:pt>
                <c:pt idx="5449">
                  <c:v>0.68237156745255478</c:v>
                </c:pt>
                <c:pt idx="5450">
                  <c:v>0.75823354424938094</c:v>
                </c:pt>
                <c:pt idx="5451">
                  <c:v>0.84269691040033601</c:v>
                </c:pt>
                <c:pt idx="5452">
                  <c:v>0.77377886713380228</c:v>
                </c:pt>
                <c:pt idx="5453">
                  <c:v>0.7858276843209856</c:v>
                </c:pt>
                <c:pt idx="5454">
                  <c:v>0.79152918176366727</c:v>
                </c:pt>
                <c:pt idx="5455">
                  <c:v>0.72637742694882035</c:v>
                </c:pt>
                <c:pt idx="5456">
                  <c:v>0.73270698767908571</c:v>
                </c:pt>
                <c:pt idx="5457">
                  <c:v>0.77414267040269791</c:v>
                </c:pt>
                <c:pt idx="5458">
                  <c:v>0.7419078663024502</c:v>
                </c:pt>
                <c:pt idx="5459">
                  <c:v>0.21867826422734157</c:v>
                </c:pt>
                <c:pt idx="5460">
                  <c:v>0.23898030064892384</c:v>
                </c:pt>
                <c:pt idx="5461">
                  <c:v>0.31439721529215425</c:v>
                </c:pt>
                <c:pt idx="5462">
                  <c:v>0.38780291819178597</c:v>
                </c:pt>
                <c:pt idx="5463">
                  <c:v>0.40160885909226934</c:v>
                </c:pt>
                <c:pt idx="5464">
                  <c:v>0.44777736642044796</c:v>
                </c:pt>
                <c:pt idx="5465">
                  <c:v>0.47983372210015224</c:v>
                </c:pt>
                <c:pt idx="5466">
                  <c:v>0.5728918472263933</c:v>
                </c:pt>
                <c:pt idx="5467">
                  <c:v>0.54399671331058574</c:v>
                </c:pt>
                <c:pt idx="5468">
                  <c:v>0.35764262816028297</c:v>
                </c:pt>
                <c:pt idx="5469">
                  <c:v>0.28489027195397854</c:v>
                </c:pt>
                <c:pt idx="5470">
                  <c:v>0.30258634129533191</c:v>
                </c:pt>
                <c:pt idx="5471">
                  <c:v>0.31758316790270252</c:v>
                </c:pt>
                <c:pt idx="5472">
                  <c:v>0.35212838920799511</c:v>
                </c:pt>
                <c:pt idx="5473">
                  <c:v>0.34189732550439478</c:v>
                </c:pt>
                <c:pt idx="5474">
                  <c:v>0.31305180181114584</c:v>
                </c:pt>
                <c:pt idx="5475">
                  <c:v>0.42139698414716026</c:v>
                </c:pt>
                <c:pt idx="5476">
                  <c:v>0.38653092901682934</c:v>
                </c:pt>
                <c:pt idx="5477">
                  <c:v>0.38880526725740938</c:v>
                </c:pt>
                <c:pt idx="5478">
                  <c:v>0.40032071753563342</c:v>
                </c:pt>
                <c:pt idx="5479">
                  <c:v>0.4355280808006663</c:v>
                </c:pt>
                <c:pt idx="5480">
                  <c:v>0.42707801614737056</c:v>
                </c:pt>
                <c:pt idx="5481">
                  <c:v>0.45118252096930017</c:v>
                </c:pt>
                <c:pt idx="5482">
                  <c:v>0.38230260018769219</c:v>
                </c:pt>
                <c:pt idx="5483">
                  <c:v>0.37356787454833384</c:v>
                </c:pt>
                <c:pt idx="5484">
                  <c:v>0.41559191878319851</c:v>
                </c:pt>
                <c:pt idx="5485">
                  <c:v>0.45456676376595051</c:v>
                </c:pt>
                <c:pt idx="5486">
                  <c:v>0.42427135976803781</c:v>
                </c:pt>
                <c:pt idx="5487">
                  <c:v>0.35684044370720785</c:v>
                </c:pt>
                <c:pt idx="5488">
                  <c:v>0.48605764495167975</c:v>
                </c:pt>
                <c:pt idx="5489">
                  <c:v>0.33787066608281341</c:v>
                </c:pt>
                <c:pt idx="5490">
                  <c:v>0.41813389061513284</c:v>
                </c:pt>
                <c:pt idx="5491">
                  <c:v>0.57105678269851801</c:v>
                </c:pt>
                <c:pt idx="5492">
                  <c:v>0.39049115126519146</c:v>
                </c:pt>
                <c:pt idx="5493">
                  <c:v>0.41603383529130522</c:v>
                </c:pt>
                <c:pt idx="5494">
                  <c:v>0.43718220047732465</c:v>
                </c:pt>
                <c:pt idx="5495">
                  <c:v>0.4149725253883324</c:v>
                </c:pt>
                <c:pt idx="5496">
                  <c:v>0.43577310199322106</c:v>
                </c:pt>
                <c:pt idx="5497">
                  <c:v>0.38063654921063511</c:v>
                </c:pt>
                <c:pt idx="5498">
                  <c:v>0.50172981492595958</c:v>
                </c:pt>
                <c:pt idx="5499">
                  <c:v>0.44983673755372727</c:v>
                </c:pt>
                <c:pt idx="5500">
                  <c:v>0.5174352653245099</c:v>
                </c:pt>
                <c:pt idx="5501">
                  <c:v>0.52142807783783518</c:v>
                </c:pt>
                <c:pt idx="5502">
                  <c:v>0.45732251622287934</c:v>
                </c:pt>
                <c:pt idx="5503">
                  <c:v>0.60333721584737277</c:v>
                </c:pt>
                <c:pt idx="5504">
                  <c:v>0.44121452780793818</c:v>
                </c:pt>
                <c:pt idx="5505">
                  <c:v>0.58526833628177732</c:v>
                </c:pt>
                <c:pt idx="5506">
                  <c:v>0.44537653139552363</c:v>
                </c:pt>
                <c:pt idx="5507">
                  <c:v>0.53535551461069653</c:v>
                </c:pt>
                <c:pt idx="5508">
                  <c:v>0.54792969755972065</c:v>
                </c:pt>
                <c:pt idx="5509">
                  <c:v>0.50010965591457901</c:v>
                </c:pt>
                <c:pt idx="5510">
                  <c:v>0.47724454218876572</c:v>
                </c:pt>
                <c:pt idx="5511">
                  <c:v>0.53151703398255024</c:v>
                </c:pt>
                <c:pt idx="5512">
                  <c:v>0.49208109489672741</c:v>
                </c:pt>
                <c:pt idx="5513">
                  <c:v>0.54026558060806307</c:v>
                </c:pt>
                <c:pt idx="5514">
                  <c:v>0.49644799486102786</c:v>
                </c:pt>
                <c:pt idx="5515">
                  <c:v>0.52500053342460407</c:v>
                </c:pt>
                <c:pt idx="5516">
                  <c:v>0.4572595755593683</c:v>
                </c:pt>
                <c:pt idx="5517">
                  <c:v>0.59333322216973239</c:v>
                </c:pt>
                <c:pt idx="5518">
                  <c:v>0.47643272204466425</c:v>
                </c:pt>
                <c:pt idx="5519">
                  <c:v>0.49740552454036452</c:v>
                </c:pt>
                <c:pt idx="5520">
                  <c:v>0.51309795925031521</c:v>
                </c:pt>
                <c:pt idx="5521">
                  <c:v>0.58885644745610544</c:v>
                </c:pt>
                <c:pt idx="5522">
                  <c:v>0.5241422286110935</c:v>
                </c:pt>
                <c:pt idx="5523">
                  <c:v>0.53218389415759526</c:v>
                </c:pt>
                <c:pt idx="5524">
                  <c:v>0.58477732063090526</c:v>
                </c:pt>
                <c:pt idx="5525">
                  <c:v>0.48277143753136048</c:v>
                </c:pt>
                <c:pt idx="5526">
                  <c:v>0.64767773375424209</c:v>
                </c:pt>
                <c:pt idx="5527">
                  <c:v>0.4548907046590025</c:v>
                </c:pt>
                <c:pt idx="5528">
                  <c:v>0.62715034242050405</c:v>
                </c:pt>
                <c:pt idx="5529">
                  <c:v>0.47384183351671344</c:v>
                </c:pt>
                <c:pt idx="5530">
                  <c:v>0.67771987443814163</c:v>
                </c:pt>
                <c:pt idx="5531">
                  <c:v>0.54360445199724328</c:v>
                </c:pt>
                <c:pt idx="5532">
                  <c:v>0.5946763947369671</c:v>
                </c:pt>
                <c:pt idx="5533">
                  <c:v>0.62447497607969016</c:v>
                </c:pt>
                <c:pt idx="5534">
                  <c:v>0.52660492880420529</c:v>
                </c:pt>
                <c:pt idx="5535">
                  <c:v>0.64162361893312048</c:v>
                </c:pt>
                <c:pt idx="5536">
                  <c:v>0.40968566676804108</c:v>
                </c:pt>
                <c:pt idx="5537">
                  <c:v>0.37921065978775648</c:v>
                </c:pt>
                <c:pt idx="5538">
                  <c:v>0.38070610072547206</c:v>
                </c:pt>
                <c:pt idx="5539">
                  <c:v>0.47208577191330214</c:v>
                </c:pt>
                <c:pt idx="5540">
                  <c:v>0.4719044437741361</c:v>
                </c:pt>
                <c:pt idx="5541">
                  <c:v>0.4451872758182609</c:v>
                </c:pt>
                <c:pt idx="5542">
                  <c:v>0.50873897809545943</c:v>
                </c:pt>
                <c:pt idx="5543">
                  <c:v>0.35323934449760952</c:v>
                </c:pt>
                <c:pt idx="5544">
                  <c:v>0.48500302092471309</c:v>
                </c:pt>
                <c:pt idx="5545">
                  <c:v>0.45745969472932491</c:v>
                </c:pt>
                <c:pt idx="5546">
                  <c:v>0.46552112346761004</c:v>
                </c:pt>
                <c:pt idx="5547">
                  <c:v>0.44270001263065661</c:v>
                </c:pt>
                <c:pt idx="5548">
                  <c:v>0.46635744835743492</c:v>
                </c:pt>
                <c:pt idx="5549">
                  <c:v>0.45676803042715691</c:v>
                </c:pt>
                <c:pt idx="5550">
                  <c:v>0.50616809824567843</c:v>
                </c:pt>
                <c:pt idx="5551">
                  <c:v>0.51046804501090526</c:v>
                </c:pt>
                <c:pt idx="5552">
                  <c:v>0.48499349250121671</c:v>
                </c:pt>
                <c:pt idx="5553">
                  <c:v>0.40950566489532597</c:v>
                </c:pt>
                <c:pt idx="5554">
                  <c:v>0.51691224177795536</c:v>
                </c:pt>
                <c:pt idx="5555">
                  <c:v>0.50771319618410293</c:v>
                </c:pt>
                <c:pt idx="5556">
                  <c:v>0.53087189550060487</c:v>
                </c:pt>
                <c:pt idx="5557">
                  <c:v>0.47765693802126225</c:v>
                </c:pt>
                <c:pt idx="5558">
                  <c:v>0.48980218894370836</c:v>
                </c:pt>
                <c:pt idx="5559">
                  <c:v>0.53391307126172216</c:v>
                </c:pt>
                <c:pt idx="5560">
                  <c:v>0.4814273881709234</c:v>
                </c:pt>
                <c:pt idx="5561">
                  <c:v>0.50443965963336734</c:v>
                </c:pt>
                <c:pt idx="5562">
                  <c:v>0.58055517227286213</c:v>
                </c:pt>
                <c:pt idx="5563">
                  <c:v>0.5003306887433151</c:v>
                </c:pt>
                <c:pt idx="5564">
                  <c:v>0.45478913415169281</c:v>
                </c:pt>
                <c:pt idx="5565">
                  <c:v>0.55786666413093544</c:v>
                </c:pt>
                <c:pt idx="5566">
                  <c:v>0.46899930384090405</c:v>
                </c:pt>
                <c:pt idx="5567">
                  <c:v>0.54437471882981781</c:v>
                </c:pt>
                <c:pt idx="5568">
                  <c:v>0.51890889709162769</c:v>
                </c:pt>
                <c:pt idx="5569">
                  <c:v>0.57747516939002896</c:v>
                </c:pt>
                <c:pt idx="5570">
                  <c:v>0.6022173429676495</c:v>
                </c:pt>
                <c:pt idx="5571">
                  <c:v>0.50813269924939874</c:v>
                </c:pt>
                <c:pt idx="5572">
                  <c:v>0.48700912525482254</c:v>
                </c:pt>
                <c:pt idx="5573">
                  <c:v>0.64271800512793309</c:v>
                </c:pt>
                <c:pt idx="5574">
                  <c:v>0.56256808122238111</c:v>
                </c:pt>
                <c:pt idx="5575">
                  <c:v>0.47291540073905203</c:v>
                </c:pt>
                <c:pt idx="5576">
                  <c:v>0.60773594617755367</c:v>
                </c:pt>
                <c:pt idx="5577">
                  <c:v>0.55418811017245573</c:v>
                </c:pt>
                <c:pt idx="5578">
                  <c:v>0.52593393289771539</c:v>
                </c:pt>
                <c:pt idx="5579">
                  <c:v>0.61832175763817221</c:v>
                </c:pt>
                <c:pt idx="5580">
                  <c:v>0.47463394204131248</c:v>
                </c:pt>
                <c:pt idx="5581">
                  <c:v>0.61413723936628506</c:v>
                </c:pt>
                <c:pt idx="5582">
                  <c:v>0.61021508273734737</c:v>
                </c:pt>
                <c:pt idx="5583">
                  <c:v>0.70857460307101128</c:v>
                </c:pt>
                <c:pt idx="5584">
                  <c:v>0.4963011740110424</c:v>
                </c:pt>
                <c:pt idx="5585">
                  <c:v>0.69665363802210678</c:v>
                </c:pt>
                <c:pt idx="5586">
                  <c:v>0.61734119207386917</c:v>
                </c:pt>
                <c:pt idx="5587">
                  <c:v>0.48334904533743389</c:v>
                </c:pt>
                <c:pt idx="5588">
                  <c:v>0.72560421138601572</c:v>
                </c:pt>
                <c:pt idx="5589">
                  <c:v>0.61260788380177489</c:v>
                </c:pt>
                <c:pt idx="5590">
                  <c:v>0.51084641950068876</c:v>
                </c:pt>
                <c:pt idx="5591">
                  <c:v>0.68932420197840993</c:v>
                </c:pt>
                <c:pt idx="5592">
                  <c:v>0.6674270185598471</c:v>
                </c:pt>
                <c:pt idx="5593">
                  <c:v>0.57735244190166846</c:v>
                </c:pt>
                <c:pt idx="5594">
                  <c:v>0.62867208614381009</c:v>
                </c:pt>
                <c:pt idx="5595">
                  <c:v>0.66793079763214047</c:v>
                </c:pt>
                <c:pt idx="5596">
                  <c:v>0.63269034424057013</c:v>
                </c:pt>
                <c:pt idx="5597">
                  <c:v>0.52785417640068522</c:v>
                </c:pt>
                <c:pt idx="5598">
                  <c:v>0.67848223892272252</c:v>
                </c:pt>
                <c:pt idx="5599">
                  <c:v>0.44804575424693233</c:v>
                </c:pt>
                <c:pt idx="5600">
                  <c:v>0.49891626882965345</c:v>
                </c:pt>
                <c:pt idx="5601">
                  <c:v>0.67559522819582496</c:v>
                </c:pt>
                <c:pt idx="5602">
                  <c:v>0.73302529886104428</c:v>
                </c:pt>
                <c:pt idx="5603">
                  <c:v>0.54817599836583919</c:v>
                </c:pt>
                <c:pt idx="5604">
                  <c:v>0.7354852146372669</c:v>
                </c:pt>
                <c:pt idx="5605">
                  <c:v>0.68062292121945855</c:v>
                </c:pt>
                <c:pt idx="5606">
                  <c:v>0.70143057397623298</c:v>
                </c:pt>
                <c:pt idx="5607">
                  <c:v>0.59658691097339922</c:v>
                </c:pt>
                <c:pt idx="5608">
                  <c:v>0.76840371790469675</c:v>
                </c:pt>
                <c:pt idx="5609">
                  <c:v>0.61385663687801795</c:v>
                </c:pt>
                <c:pt idx="5610">
                  <c:v>0.57595782936486728</c:v>
                </c:pt>
                <c:pt idx="5611">
                  <c:v>0.75606109633187579</c:v>
                </c:pt>
                <c:pt idx="5612">
                  <c:v>0.63971361248773317</c:v>
                </c:pt>
                <c:pt idx="5613">
                  <c:v>0.6733785499643874</c:v>
                </c:pt>
                <c:pt idx="5614">
                  <c:v>0.62479062903445692</c:v>
                </c:pt>
                <c:pt idx="5615">
                  <c:v>0.59157370292563316</c:v>
                </c:pt>
                <c:pt idx="5616">
                  <c:v>0.57972878804096406</c:v>
                </c:pt>
                <c:pt idx="5617">
                  <c:v>0.52452071776131881</c:v>
                </c:pt>
                <c:pt idx="5618">
                  <c:v>0.71547285088780788</c:v>
                </c:pt>
                <c:pt idx="5619">
                  <c:v>0.62887274407208915</c:v>
                </c:pt>
                <c:pt idx="5620">
                  <c:v>0.61175539697316095</c:v>
                </c:pt>
                <c:pt idx="5621">
                  <c:v>0.60685596126580166</c:v>
                </c:pt>
                <c:pt idx="5622">
                  <c:v>0.6750753213716828</c:v>
                </c:pt>
                <c:pt idx="5623">
                  <c:v>0.75222222608629175</c:v>
                </c:pt>
                <c:pt idx="5624">
                  <c:v>0.56416665526991128</c:v>
                </c:pt>
                <c:pt idx="5625">
                  <c:v>0.57116138171572484</c:v>
                </c:pt>
                <c:pt idx="5626">
                  <c:v>0.64145899615275781</c:v>
                </c:pt>
                <c:pt idx="5627">
                  <c:v>0.57625470572815862</c:v>
                </c:pt>
                <c:pt idx="5628">
                  <c:v>0.53721487566747161</c:v>
                </c:pt>
                <c:pt idx="5629">
                  <c:v>0.66938211567456829</c:v>
                </c:pt>
                <c:pt idx="5630">
                  <c:v>0.67243650151277157</c:v>
                </c:pt>
                <c:pt idx="5631">
                  <c:v>0.62449783264318171</c:v>
                </c:pt>
                <c:pt idx="5632">
                  <c:v>0.67704983913916938</c:v>
                </c:pt>
                <c:pt idx="5633">
                  <c:v>0.67842386540112154</c:v>
                </c:pt>
                <c:pt idx="5634">
                  <c:v>0.64667133895451245</c:v>
                </c:pt>
                <c:pt idx="5635">
                  <c:v>0.68878937773794768</c:v>
                </c:pt>
                <c:pt idx="5636">
                  <c:v>0.67432027473627654</c:v>
                </c:pt>
                <c:pt idx="5637">
                  <c:v>0.68141836615546381</c:v>
                </c:pt>
                <c:pt idx="5638">
                  <c:v>0.6988446948872078</c:v>
                </c:pt>
                <c:pt idx="5639">
                  <c:v>0.62383663610936746</c:v>
                </c:pt>
                <c:pt idx="5640">
                  <c:v>0.66268984083841154</c:v>
                </c:pt>
                <c:pt idx="5641">
                  <c:v>0.63219355248019515</c:v>
                </c:pt>
                <c:pt idx="5642">
                  <c:v>0.64578024613336404</c:v>
                </c:pt>
                <c:pt idx="5643">
                  <c:v>0.67045313418385266</c:v>
                </c:pt>
                <c:pt idx="5644">
                  <c:v>0.69333216111411577</c:v>
                </c:pt>
                <c:pt idx="5645">
                  <c:v>0.70236222148498506</c:v>
                </c:pt>
                <c:pt idx="5646">
                  <c:v>0.71250837315574933</c:v>
                </c:pt>
                <c:pt idx="5647">
                  <c:v>0.65644490172911796</c:v>
                </c:pt>
                <c:pt idx="5648">
                  <c:v>0.77649899361761998</c:v>
                </c:pt>
                <c:pt idx="5649">
                  <c:v>0.76002922932527917</c:v>
                </c:pt>
                <c:pt idx="5650">
                  <c:v>0.68916192423067146</c:v>
                </c:pt>
                <c:pt idx="5651">
                  <c:v>0.65789009280817934</c:v>
                </c:pt>
                <c:pt idx="5652">
                  <c:v>0.66608809012555248</c:v>
                </c:pt>
                <c:pt idx="5653">
                  <c:v>0.69713379827141697</c:v>
                </c:pt>
                <c:pt idx="5654">
                  <c:v>0.63301749219270775</c:v>
                </c:pt>
                <c:pt idx="5655">
                  <c:v>0.71680411999676352</c:v>
                </c:pt>
                <c:pt idx="5656">
                  <c:v>0.68565794104051869</c:v>
                </c:pt>
                <c:pt idx="5657">
                  <c:v>0.64060822377290083</c:v>
                </c:pt>
                <c:pt idx="5658">
                  <c:v>0.70325744191323669</c:v>
                </c:pt>
                <c:pt idx="5659">
                  <c:v>0.68756080122612329</c:v>
                </c:pt>
                <c:pt idx="5660">
                  <c:v>0.67860711594629142</c:v>
                </c:pt>
                <c:pt idx="5661">
                  <c:v>0.69295663630467008</c:v>
                </c:pt>
                <c:pt idx="5662">
                  <c:v>0.83785565711153276</c:v>
                </c:pt>
                <c:pt idx="5663">
                  <c:v>0.60661396330223483</c:v>
                </c:pt>
                <c:pt idx="5664">
                  <c:v>0.80207695517615252</c:v>
                </c:pt>
                <c:pt idx="5665">
                  <c:v>0.69478287564014352</c:v>
                </c:pt>
                <c:pt idx="5666">
                  <c:v>0.6941714528201155</c:v>
                </c:pt>
                <c:pt idx="5667">
                  <c:v>0.72151762948142406</c:v>
                </c:pt>
                <c:pt idx="5668">
                  <c:v>0.78809887162342418</c:v>
                </c:pt>
                <c:pt idx="5669">
                  <c:v>0.70298418378625072</c:v>
                </c:pt>
                <c:pt idx="5670">
                  <c:v>0.64415613498935687</c:v>
                </c:pt>
                <c:pt idx="5671">
                  <c:v>0.78807399718787041</c:v>
                </c:pt>
                <c:pt idx="5672">
                  <c:v>0.73736014648802506</c:v>
                </c:pt>
                <c:pt idx="5673">
                  <c:v>0.69820402083858124</c:v>
                </c:pt>
                <c:pt idx="5674">
                  <c:v>0.73687958536130327</c:v>
                </c:pt>
                <c:pt idx="5675">
                  <c:v>0.7312684228342099</c:v>
                </c:pt>
                <c:pt idx="5676">
                  <c:v>0.72036025067266851</c:v>
                </c:pt>
                <c:pt idx="5677">
                  <c:v>0.83021263012470548</c:v>
                </c:pt>
                <c:pt idx="5678">
                  <c:v>0.81595413666812799</c:v>
                </c:pt>
                <c:pt idx="5679">
                  <c:v>0.74901197333348657</c:v>
                </c:pt>
                <c:pt idx="5680">
                  <c:v>0.76240526367374206</c:v>
                </c:pt>
                <c:pt idx="5681">
                  <c:v>0.77945048605533329</c:v>
                </c:pt>
                <c:pt idx="5682">
                  <c:v>0.76616099753746125</c:v>
                </c:pt>
                <c:pt idx="5683">
                  <c:v>0.7317112413587139</c:v>
                </c:pt>
                <c:pt idx="5684">
                  <c:v>0.66515964233337121</c:v>
                </c:pt>
                <c:pt idx="5685">
                  <c:v>0.78940691669700014</c:v>
                </c:pt>
                <c:pt idx="5686">
                  <c:v>0.77549637271733929</c:v>
                </c:pt>
                <c:pt idx="5687">
                  <c:v>0.74386771001176988</c:v>
                </c:pt>
                <c:pt idx="5688">
                  <c:v>0.68975635483132824</c:v>
                </c:pt>
                <c:pt idx="5689">
                  <c:v>0.65548763839826685</c:v>
                </c:pt>
                <c:pt idx="5690">
                  <c:v>0.74125920184271488</c:v>
                </c:pt>
                <c:pt idx="5691">
                  <c:v>0.77467193035070625</c:v>
                </c:pt>
                <c:pt idx="5692">
                  <c:v>0.82315461491222863</c:v>
                </c:pt>
                <c:pt idx="5693">
                  <c:v>0.75453742614198438</c:v>
                </c:pt>
                <c:pt idx="5694">
                  <c:v>0.76274984827074421</c:v>
                </c:pt>
                <c:pt idx="5695">
                  <c:v>0.75711907110191556</c:v>
                </c:pt>
                <c:pt idx="5696">
                  <c:v>0.77718918032990669</c:v>
                </c:pt>
                <c:pt idx="5697">
                  <c:v>0.75679486401524243</c:v>
                </c:pt>
                <c:pt idx="5698">
                  <c:v>0.8657801853815702</c:v>
                </c:pt>
                <c:pt idx="5699">
                  <c:v>0.76769471705050996</c:v>
                </c:pt>
                <c:pt idx="5700">
                  <c:v>0.76515927004612894</c:v>
                </c:pt>
                <c:pt idx="5701">
                  <c:v>0.80175195717978431</c:v>
                </c:pt>
                <c:pt idx="5702">
                  <c:v>0.85571645758132797</c:v>
                </c:pt>
                <c:pt idx="5703">
                  <c:v>0.83799692068937315</c:v>
                </c:pt>
                <c:pt idx="5704">
                  <c:v>0.75463937409061599</c:v>
                </c:pt>
                <c:pt idx="5705">
                  <c:v>0.80958471525541664</c:v>
                </c:pt>
                <c:pt idx="5706">
                  <c:v>0.7115536110666647</c:v>
                </c:pt>
                <c:pt idx="5707">
                  <c:v>0.76574594463147272</c:v>
                </c:pt>
                <c:pt idx="5708">
                  <c:v>0.81942792217491089</c:v>
                </c:pt>
                <c:pt idx="5709">
                  <c:v>0.73062607015478354</c:v>
                </c:pt>
                <c:pt idx="5710">
                  <c:v>0.84350857489693909</c:v>
                </c:pt>
                <c:pt idx="5711">
                  <c:v>0.78500956020816992</c:v>
                </c:pt>
                <c:pt idx="5712">
                  <c:v>0.85272066684064318</c:v>
                </c:pt>
                <c:pt idx="5713">
                  <c:v>0.89425191050947994</c:v>
                </c:pt>
                <c:pt idx="5714">
                  <c:v>0.85596006839047756</c:v>
                </c:pt>
                <c:pt idx="5715">
                  <c:v>0.81725332979058274</c:v>
                </c:pt>
                <c:pt idx="5716">
                  <c:v>0.79735223264989719</c:v>
                </c:pt>
                <c:pt idx="5717">
                  <c:v>0.8416686186246809</c:v>
                </c:pt>
                <c:pt idx="5718">
                  <c:v>0.7997090103400698</c:v>
                </c:pt>
                <c:pt idx="5719">
                  <c:v>0.78282832809094904</c:v>
                </c:pt>
                <c:pt idx="5720">
                  <c:v>0.83595095166737077</c:v>
                </c:pt>
                <c:pt idx="5721">
                  <c:v>0.79729073849119358</c:v>
                </c:pt>
                <c:pt idx="5722">
                  <c:v>0.87567931825628265</c:v>
                </c:pt>
                <c:pt idx="5723">
                  <c:v>0.84918267264728264</c:v>
                </c:pt>
                <c:pt idx="5724">
                  <c:v>0.78704312228709061</c:v>
                </c:pt>
                <c:pt idx="5725">
                  <c:v>0.82804040502048193</c:v>
                </c:pt>
                <c:pt idx="5726">
                  <c:v>0.82584126440947003</c:v>
                </c:pt>
                <c:pt idx="5727">
                  <c:v>0.85791166884340164</c:v>
                </c:pt>
                <c:pt idx="5728">
                  <c:v>0.80972239908204635</c:v>
                </c:pt>
                <c:pt idx="5729">
                  <c:v>0.87554021110029656</c:v>
                </c:pt>
                <c:pt idx="5730">
                  <c:v>0.85948001150927267</c:v>
                </c:pt>
                <c:pt idx="5731">
                  <c:v>0.76139849334138821</c:v>
                </c:pt>
                <c:pt idx="5732">
                  <c:v>0.92593657026176379</c:v>
                </c:pt>
                <c:pt idx="5733">
                  <c:v>0.81843844284816614</c:v>
                </c:pt>
                <c:pt idx="5734">
                  <c:v>0.779362641584744</c:v>
                </c:pt>
                <c:pt idx="5735">
                  <c:v>0.86736695551246479</c:v>
                </c:pt>
                <c:pt idx="5736">
                  <c:v>0.85794115453768516</c:v>
                </c:pt>
                <c:pt idx="5737">
                  <c:v>0.88806914875016141</c:v>
                </c:pt>
                <c:pt idx="5738">
                  <c:v>0.77926481261912872</c:v>
                </c:pt>
                <c:pt idx="5739">
                  <c:v>0.85404940419818431</c:v>
                </c:pt>
                <c:pt idx="5740">
                  <c:v>0.78199255154933922</c:v>
                </c:pt>
                <c:pt idx="5741">
                  <c:v>0.83168123946608075</c:v>
                </c:pt>
                <c:pt idx="5742">
                  <c:v>0.89319324371947129</c:v>
                </c:pt>
                <c:pt idx="5743">
                  <c:v>0.85589207288990088</c:v>
                </c:pt>
                <c:pt idx="5744">
                  <c:v>0.92814832518846757</c:v>
                </c:pt>
                <c:pt idx="5745">
                  <c:v>0.90318974910025263</c:v>
                </c:pt>
                <c:pt idx="5746">
                  <c:v>0.91721247737222766</c:v>
                </c:pt>
                <c:pt idx="5747">
                  <c:v>0.79366687102041211</c:v>
                </c:pt>
                <c:pt idx="5748">
                  <c:v>0.91945715122548355</c:v>
                </c:pt>
                <c:pt idx="5749">
                  <c:v>0.76450881582687646</c:v>
                </c:pt>
                <c:pt idx="5750">
                  <c:v>0.84167175287286566</c:v>
                </c:pt>
                <c:pt idx="5751">
                  <c:v>0.8445637394066996</c:v>
                </c:pt>
                <c:pt idx="5752">
                  <c:v>0.83971388364417876</c:v>
                </c:pt>
                <c:pt idx="5753">
                  <c:v>0.88129647559193081</c:v>
                </c:pt>
                <c:pt idx="5754">
                  <c:v>0.90021797823562411</c:v>
                </c:pt>
                <c:pt idx="5755">
                  <c:v>0.92695531072431314</c:v>
                </c:pt>
                <c:pt idx="5756">
                  <c:v>0.82276254654017178</c:v>
                </c:pt>
                <c:pt idx="5757">
                  <c:v>0.94399468455279967</c:v>
                </c:pt>
                <c:pt idx="5758">
                  <c:v>0.9219999991293073</c:v>
                </c:pt>
                <c:pt idx="5759">
                  <c:v>0.86900477232798146</c:v>
                </c:pt>
                <c:pt idx="5760">
                  <c:v>0.8844510782246392</c:v>
                </c:pt>
                <c:pt idx="5761">
                  <c:v>0.8826961583570595</c:v>
                </c:pt>
                <c:pt idx="5762">
                  <c:v>0.82756887355963726</c:v>
                </c:pt>
                <c:pt idx="5763">
                  <c:v>0.83603102908742621</c:v>
                </c:pt>
                <c:pt idx="5764">
                  <c:v>0.94698583158224581</c:v>
                </c:pt>
                <c:pt idx="5765">
                  <c:v>0.93788800480545731</c:v>
                </c:pt>
                <c:pt idx="5766">
                  <c:v>0.94657377417680888</c:v>
                </c:pt>
                <c:pt idx="5767">
                  <c:v>0.90609173441895263</c:v>
                </c:pt>
                <c:pt idx="5768">
                  <c:v>0.8178890449801659</c:v>
                </c:pt>
                <c:pt idx="5769">
                  <c:v>0.85595849372896382</c:v>
                </c:pt>
                <c:pt idx="5770">
                  <c:v>0.93653606646606302</c:v>
                </c:pt>
                <c:pt idx="5771">
                  <c:v>0.98638410556143907</c:v>
                </c:pt>
                <c:pt idx="5772">
                  <c:v>0.9248644379470039</c:v>
                </c:pt>
                <c:pt idx="5773">
                  <c:v>0.78416413180089672</c:v>
                </c:pt>
                <c:pt idx="5774">
                  <c:v>0.81500996054133912</c:v>
                </c:pt>
                <c:pt idx="5775">
                  <c:v>0.81359697344996518</c:v>
                </c:pt>
                <c:pt idx="5776">
                  <c:v>0.91542370252743022</c:v>
                </c:pt>
                <c:pt idx="5777">
                  <c:v>0.84848121907658991</c:v>
                </c:pt>
                <c:pt idx="5778">
                  <c:v>0.94264022041447415</c:v>
                </c:pt>
                <c:pt idx="5779">
                  <c:v>0.89237420605391005</c:v>
                </c:pt>
                <c:pt idx="5780">
                  <c:v>0.88172124971011723</c:v>
                </c:pt>
                <c:pt idx="5781">
                  <c:v>0.9748796643581733</c:v>
                </c:pt>
                <c:pt idx="5782">
                  <c:v>0.95655155117516144</c:v>
                </c:pt>
                <c:pt idx="5783">
                  <c:v>0.90618948165151125</c:v>
                </c:pt>
                <c:pt idx="5784">
                  <c:v>0.85647927892024711</c:v>
                </c:pt>
                <c:pt idx="5785">
                  <c:v>0.88078657805444061</c:v>
                </c:pt>
                <c:pt idx="5786">
                  <c:v>0.9461820894759021</c:v>
                </c:pt>
                <c:pt idx="5787">
                  <c:v>0.96249056243651265</c:v>
                </c:pt>
                <c:pt idx="5788">
                  <c:v>0.96535797956212599</c:v>
                </c:pt>
                <c:pt idx="5789">
                  <c:v>0.9665825123924765</c:v>
                </c:pt>
                <c:pt idx="5790">
                  <c:v>0.92166276661433233</c:v>
                </c:pt>
                <c:pt idx="5791">
                  <c:v>0.96107683752130157</c:v>
                </c:pt>
                <c:pt idx="5792">
                  <c:v>0.87830221043641721</c:v>
                </c:pt>
                <c:pt idx="5793">
                  <c:v>0.90135167648705861</c:v>
                </c:pt>
                <c:pt idx="5794">
                  <c:v>0.98563585739256099</c:v>
                </c:pt>
                <c:pt idx="5795">
                  <c:v>0.90682827685371381</c:v>
                </c:pt>
                <c:pt idx="5796">
                  <c:v>0.88987570346999201</c:v>
                </c:pt>
                <c:pt idx="5797">
                  <c:v>1</c:v>
                </c:pt>
                <c:pt idx="5798">
                  <c:v>0.92465471178703418</c:v>
                </c:pt>
                <c:pt idx="5799">
                  <c:v>0.8966387862165287</c:v>
                </c:pt>
                <c:pt idx="5800">
                  <c:v>0.92326928423487653</c:v>
                </c:pt>
                <c:pt idx="5801">
                  <c:v>0.92650983827369082</c:v>
                </c:pt>
                <c:pt idx="5802">
                  <c:v>0.89001144096962392</c:v>
                </c:pt>
                <c:pt idx="5803">
                  <c:v>0.94507512646951142</c:v>
                </c:pt>
                <c:pt idx="5804">
                  <c:v>0.85015729836440579</c:v>
                </c:pt>
                <c:pt idx="5805">
                  <c:v>0.86540129602174654</c:v>
                </c:pt>
                <c:pt idx="5806">
                  <c:v>0.74414519606745488</c:v>
                </c:pt>
                <c:pt idx="5807">
                  <c:v>0.70805949439279159</c:v>
                </c:pt>
                <c:pt idx="5808">
                  <c:v>0.67779054738460232</c:v>
                </c:pt>
                <c:pt idx="5809">
                  <c:v>0.76412115642571787</c:v>
                </c:pt>
                <c:pt idx="5810">
                  <c:v>0.82304510524869479</c:v>
                </c:pt>
                <c:pt idx="5811">
                  <c:v>0.78809127577997318</c:v>
                </c:pt>
                <c:pt idx="5812">
                  <c:v>0.76154925609744006</c:v>
                </c:pt>
                <c:pt idx="5813">
                  <c:v>0.87124018935565206</c:v>
                </c:pt>
                <c:pt idx="5814">
                  <c:v>0.84865017905550089</c:v>
                </c:pt>
                <c:pt idx="5815">
                  <c:v>0.90179923224013159</c:v>
                </c:pt>
                <c:pt idx="5816">
                  <c:v>0.66432640092533524</c:v>
                </c:pt>
                <c:pt idx="5817">
                  <c:v>0.71815364479565891</c:v>
                </c:pt>
                <c:pt idx="5818">
                  <c:v>0.7238411376745747</c:v>
                </c:pt>
                <c:pt idx="5819">
                  <c:v>0.6733137373653203</c:v>
                </c:pt>
                <c:pt idx="5820">
                  <c:v>0.79976634362168542</c:v>
                </c:pt>
                <c:pt idx="5821">
                  <c:v>0.74848975454184763</c:v>
                </c:pt>
                <c:pt idx="5822">
                  <c:v>0.75104654360233003</c:v>
                </c:pt>
                <c:pt idx="5823">
                  <c:v>0.72712014095853916</c:v>
                </c:pt>
                <c:pt idx="5824">
                  <c:v>0.75555504485281955</c:v>
                </c:pt>
                <c:pt idx="5825">
                  <c:v>0.74252158237935195</c:v>
                </c:pt>
                <c:pt idx="5826">
                  <c:v>0.74656817925249219</c:v>
                </c:pt>
                <c:pt idx="5827">
                  <c:v>0.78397941652021963</c:v>
                </c:pt>
                <c:pt idx="5828">
                  <c:v>0.71847837436228379</c:v>
                </c:pt>
                <c:pt idx="5829">
                  <c:v>0.66056250092779067</c:v>
                </c:pt>
                <c:pt idx="5830">
                  <c:v>0.63427682236887029</c:v>
                </c:pt>
                <c:pt idx="5831">
                  <c:v>0.68367099549011978</c:v>
                </c:pt>
                <c:pt idx="5832">
                  <c:v>0.63029095184711559</c:v>
                </c:pt>
                <c:pt idx="5833">
                  <c:v>0.69029895977695588</c:v>
                </c:pt>
                <c:pt idx="5834">
                  <c:v>0.66428903808407336</c:v>
                </c:pt>
                <c:pt idx="5835">
                  <c:v>0.69487742451020407</c:v>
                </c:pt>
                <c:pt idx="5836">
                  <c:v>0.68669442003514336</c:v>
                </c:pt>
                <c:pt idx="5837">
                  <c:v>0.74155201445029861</c:v>
                </c:pt>
                <c:pt idx="5838">
                  <c:v>0.68715531147125375</c:v>
                </c:pt>
                <c:pt idx="5839">
                  <c:v>0.7351826943808597</c:v>
                </c:pt>
                <c:pt idx="5840">
                  <c:v>0.71624180811501803</c:v>
                </c:pt>
                <c:pt idx="5841">
                  <c:v>0.77469967702185583</c:v>
                </c:pt>
                <c:pt idx="5842">
                  <c:v>0.76209211900502549</c:v>
                </c:pt>
                <c:pt idx="5843">
                  <c:v>0.76886945800561679</c:v>
                </c:pt>
                <c:pt idx="5844">
                  <c:v>0.74379083676715985</c:v>
                </c:pt>
                <c:pt idx="5845">
                  <c:v>0.71528251608932492</c:v>
                </c:pt>
                <c:pt idx="5846">
                  <c:v>0.72330638723340934</c:v>
                </c:pt>
                <c:pt idx="5847">
                  <c:v>0.67157031873701678</c:v>
                </c:pt>
                <c:pt idx="5848">
                  <c:v>0.72602564372781297</c:v>
                </c:pt>
                <c:pt idx="5849">
                  <c:v>0.69115522656139416</c:v>
                </c:pt>
                <c:pt idx="5850">
                  <c:v>0.66117261302333341</c:v>
                </c:pt>
                <c:pt idx="5851">
                  <c:v>0.71718088375369771</c:v>
                </c:pt>
                <c:pt idx="5852">
                  <c:v>0.71068539144652665</c:v>
                </c:pt>
                <c:pt idx="5853">
                  <c:v>0.71298150792293147</c:v>
                </c:pt>
                <c:pt idx="5854">
                  <c:v>0.7265768334858449</c:v>
                </c:pt>
                <c:pt idx="5855">
                  <c:v>0.71019962094212108</c:v>
                </c:pt>
                <c:pt idx="5856">
                  <c:v>0.71913171675176468</c:v>
                </c:pt>
                <c:pt idx="5857">
                  <c:v>0.73073951539587279</c:v>
                </c:pt>
                <c:pt idx="5858">
                  <c:v>0.80014035626710356</c:v>
                </c:pt>
                <c:pt idx="5859">
                  <c:v>0.70492806012843223</c:v>
                </c:pt>
                <c:pt idx="5860">
                  <c:v>0.71389040706376983</c:v>
                </c:pt>
                <c:pt idx="5861">
                  <c:v>0.72537043214264019</c:v>
                </c:pt>
                <c:pt idx="5862">
                  <c:v>0.75364945666477179</c:v>
                </c:pt>
                <c:pt idx="5863">
                  <c:v>0.72122831606004945</c:v>
                </c:pt>
                <c:pt idx="5864">
                  <c:v>0.73422178554017226</c:v>
                </c:pt>
                <c:pt idx="5865">
                  <c:v>0.76769459573600551</c:v>
                </c:pt>
                <c:pt idx="5866">
                  <c:v>0.72610307250624795</c:v>
                </c:pt>
                <c:pt idx="5867">
                  <c:v>0.7277600950049713</c:v>
                </c:pt>
                <c:pt idx="5868">
                  <c:v>0.76796599488170825</c:v>
                </c:pt>
                <c:pt idx="5869">
                  <c:v>0.74929058704655194</c:v>
                </c:pt>
                <c:pt idx="5870">
                  <c:v>0.77063412357895456</c:v>
                </c:pt>
                <c:pt idx="5871">
                  <c:v>0.78758242323974093</c:v>
                </c:pt>
                <c:pt idx="5872">
                  <c:v>0.68144935168939547</c:v>
                </c:pt>
                <c:pt idx="5873">
                  <c:v>0.61261918588199937</c:v>
                </c:pt>
                <c:pt idx="5874">
                  <c:v>0.64860342813109784</c:v>
                </c:pt>
                <c:pt idx="5875">
                  <c:v>0.65086207797840467</c:v>
                </c:pt>
                <c:pt idx="5876">
                  <c:v>0.74640112652368262</c:v>
                </c:pt>
                <c:pt idx="5877">
                  <c:v>0.60517134763896396</c:v>
                </c:pt>
                <c:pt idx="5878">
                  <c:v>0.66717430559441093</c:v>
                </c:pt>
                <c:pt idx="5879">
                  <c:v>0.66974417666661368</c:v>
                </c:pt>
                <c:pt idx="5880">
                  <c:v>0.6445794204440356</c:v>
                </c:pt>
                <c:pt idx="5881">
                  <c:v>0.77134348376862039</c:v>
                </c:pt>
                <c:pt idx="5882">
                  <c:v>0.60421379922421092</c:v>
                </c:pt>
                <c:pt idx="5883">
                  <c:v>0.64948025964399292</c:v>
                </c:pt>
                <c:pt idx="5884">
                  <c:v>0.64358781520354114</c:v>
                </c:pt>
                <c:pt idx="5885">
                  <c:v>0.70652279189880052</c:v>
                </c:pt>
                <c:pt idx="5886">
                  <c:v>0.69812904731407277</c:v>
                </c:pt>
                <c:pt idx="5887">
                  <c:v>0.71381580164871772</c:v>
                </c:pt>
                <c:pt idx="5888">
                  <c:v>0.65014944290770926</c:v>
                </c:pt>
                <c:pt idx="5889">
                  <c:v>0.64736420686589358</c:v>
                </c:pt>
                <c:pt idx="5890">
                  <c:v>0.63977227951067228</c:v>
                </c:pt>
                <c:pt idx="5891">
                  <c:v>0.61540742485193833</c:v>
                </c:pt>
                <c:pt idx="5892">
                  <c:v>0.68344889754805715</c:v>
                </c:pt>
                <c:pt idx="5893">
                  <c:v>0.6750510834553507</c:v>
                </c:pt>
                <c:pt idx="5894">
                  <c:v>0.63434079933256193</c:v>
                </c:pt>
                <c:pt idx="5895">
                  <c:v>0.71368908353963356</c:v>
                </c:pt>
                <c:pt idx="5896">
                  <c:v>0.50278523766981498</c:v>
                </c:pt>
                <c:pt idx="5897">
                  <c:v>0.66109422518268779</c:v>
                </c:pt>
                <c:pt idx="5898">
                  <c:v>0.57449085954558909</c:v>
                </c:pt>
                <c:pt idx="5899">
                  <c:v>0.65451396413481833</c:v>
                </c:pt>
                <c:pt idx="5900">
                  <c:v>0.59320217549344501</c:v>
                </c:pt>
                <c:pt idx="5901">
                  <c:v>0.60675548922555345</c:v>
                </c:pt>
                <c:pt idx="5902">
                  <c:v>0.69451589113287959</c:v>
                </c:pt>
                <c:pt idx="5903">
                  <c:v>0.65361588743153642</c:v>
                </c:pt>
                <c:pt idx="5904">
                  <c:v>0.68003906699030914</c:v>
                </c:pt>
                <c:pt idx="5905">
                  <c:v>0.59460490469164351</c:v>
                </c:pt>
                <c:pt idx="5906">
                  <c:v>0.66257936894384617</c:v>
                </c:pt>
                <c:pt idx="5907">
                  <c:v>0.69034745090252936</c:v>
                </c:pt>
                <c:pt idx="5908">
                  <c:v>0.68591051376422829</c:v>
                </c:pt>
                <c:pt idx="5909">
                  <c:v>0.70338047432829243</c:v>
                </c:pt>
                <c:pt idx="5910">
                  <c:v>0.68288605991804552</c:v>
                </c:pt>
                <c:pt idx="5911">
                  <c:v>0.68308342999201876</c:v>
                </c:pt>
                <c:pt idx="5912">
                  <c:v>0.64920310918074042</c:v>
                </c:pt>
                <c:pt idx="5913">
                  <c:v>0.71662122389067673</c:v>
                </c:pt>
                <c:pt idx="5914">
                  <c:v>0.65251402723386143</c:v>
                </c:pt>
                <c:pt idx="5915">
                  <c:v>0.67464398669263104</c:v>
                </c:pt>
                <c:pt idx="5916">
                  <c:v>0.55860559183585046</c:v>
                </c:pt>
                <c:pt idx="5917">
                  <c:v>0.68892235552563152</c:v>
                </c:pt>
                <c:pt idx="5918">
                  <c:v>0.63719166531157911</c:v>
                </c:pt>
                <c:pt idx="5919">
                  <c:v>0.63993788417134168</c:v>
                </c:pt>
                <c:pt idx="5920">
                  <c:v>0.67377652116180997</c:v>
                </c:pt>
                <c:pt idx="5921">
                  <c:v>0.69525405394788042</c:v>
                </c:pt>
                <c:pt idx="5922">
                  <c:v>0.72616161025246384</c:v>
                </c:pt>
                <c:pt idx="5923">
                  <c:v>0.64898830044482214</c:v>
                </c:pt>
                <c:pt idx="5924">
                  <c:v>0.69270987764872405</c:v>
                </c:pt>
                <c:pt idx="5925">
                  <c:v>0.68727405735124036</c:v>
                </c:pt>
                <c:pt idx="5926">
                  <c:v>0.66680982644062858</c:v>
                </c:pt>
                <c:pt idx="5927">
                  <c:v>0.71601595190273104</c:v>
                </c:pt>
                <c:pt idx="5928">
                  <c:v>0.71768703766651809</c:v>
                </c:pt>
                <c:pt idx="5929">
                  <c:v>0.70027600014407432</c:v>
                </c:pt>
                <c:pt idx="5930">
                  <c:v>0.71276469252167074</c:v>
                </c:pt>
                <c:pt idx="5931">
                  <c:v>0.70640653657717212</c:v>
                </c:pt>
                <c:pt idx="5932">
                  <c:v>0.68310513270138107</c:v>
                </c:pt>
                <c:pt idx="5933">
                  <c:v>0.72013187313744631</c:v>
                </c:pt>
                <c:pt idx="5934">
                  <c:v>0.67386203310119674</c:v>
                </c:pt>
                <c:pt idx="5935">
                  <c:v>0.67029979346061042</c:v>
                </c:pt>
                <c:pt idx="5936">
                  <c:v>0.68601389133329638</c:v>
                </c:pt>
                <c:pt idx="5937">
                  <c:v>0.71871757625069399</c:v>
                </c:pt>
                <c:pt idx="5938">
                  <c:v>0.78460102533972753</c:v>
                </c:pt>
                <c:pt idx="5939">
                  <c:v>0.73855634757168354</c:v>
                </c:pt>
                <c:pt idx="5940">
                  <c:v>0.63678938746562475</c:v>
                </c:pt>
                <c:pt idx="5941">
                  <c:v>0.70176635481566485</c:v>
                </c:pt>
                <c:pt idx="5942">
                  <c:v>0.59036824157307077</c:v>
                </c:pt>
                <c:pt idx="5943">
                  <c:v>0.73228327345602695</c:v>
                </c:pt>
                <c:pt idx="5944">
                  <c:v>0.66441969575194459</c:v>
                </c:pt>
                <c:pt idx="5945">
                  <c:v>0.70614758203636852</c:v>
                </c:pt>
                <c:pt idx="5946">
                  <c:v>0.70511777200450698</c:v>
                </c:pt>
                <c:pt idx="5947">
                  <c:v>0.69900493579716949</c:v>
                </c:pt>
                <c:pt idx="5948">
                  <c:v>0.75918256363350323</c:v>
                </c:pt>
                <c:pt idx="5949">
                  <c:v>0.67187696201622593</c:v>
                </c:pt>
                <c:pt idx="5950">
                  <c:v>0.64231363612292236</c:v>
                </c:pt>
                <c:pt idx="5951">
                  <c:v>0.62589937368255055</c:v>
                </c:pt>
                <c:pt idx="5952">
                  <c:v>0.6393638297032127</c:v>
                </c:pt>
                <c:pt idx="5953">
                  <c:v>0.73776412154361581</c:v>
                </c:pt>
                <c:pt idx="5954">
                  <c:v>0.68718638548926658</c:v>
                </c:pt>
                <c:pt idx="5955">
                  <c:v>0.72553918492166647</c:v>
                </c:pt>
                <c:pt idx="5956">
                  <c:v>0.73549981559690347</c:v>
                </c:pt>
                <c:pt idx="5957">
                  <c:v>0.62981476285981985</c:v>
                </c:pt>
                <c:pt idx="5958">
                  <c:v>0.73230688338857841</c:v>
                </c:pt>
                <c:pt idx="5959">
                  <c:v>0.70842805411660215</c:v>
                </c:pt>
                <c:pt idx="5960">
                  <c:v>0.72011849445263032</c:v>
                </c:pt>
                <c:pt idx="5961">
                  <c:v>0.73053326261566431</c:v>
                </c:pt>
                <c:pt idx="5962">
                  <c:v>0.69409610658480592</c:v>
                </c:pt>
                <c:pt idx="5963">
                  <c:v>0.70492392577691021</c:v>
                </c:pt>
                <c:pt idx="5964">
                  <c:v>0.67920146377982848</c:v>
                </c:pt>
                <c:pt idx="5965">
                  <c:v>0.55955862074198592</c:v>
                </c:pt>
                <c:pt idx="5966">
                  <c:v>0.71446122819320934</c:v>
                </c:pt>
                <c:pt idx="5967">
                  <c:v>0.64156063335204327</c:v>
                </c:pt>
                <c:pt idx="5968">
                  <c:v>0.68398369546177828</c:v>
                </c:pt>
                <c:pt idx="5969">
                  <c:v>0.65918841267184636</c:v>
                </c:pt>
                <c:pt idx="5970">
                  <c:v>0.73396440922824324</c:v>
                </c:pt>
                <c:pt idx="5971">
                  <c:v>0.66174011797258803</c:v>
                </c:pt>
                <c:pt idx="5972">
                  <c:v>0.73612114079651136</c:v>
                </c:pt>
                <c:pt idx="5973">
                  <c:v>0.71014489589888952</c:v>
                </c:pt>
                <c:pt idx="5974">
                  <c:v>0.75053452449171476</c:v>
                </c:pt>
                <c:pt idx="5975">
                  <c:v>0.73339049665797618</c:v>
                </c:pt>
                <c:pt idx="5976">
                  <c:v>0.75460346890591834</c:v>
                </c:pt>
                <c:pt idx="5977">
                  <c:v>0.67452824267473488</c:v>
                </c:pt>
                <c:pt idx="5978">
                  <c:v>0.75010385745397989</c:v>
                </c:pt>
                <c:pt idx="5979">
                  <c:v>0.7534467215177425</c:v>
                </c:pt>
                <c:pt idx="5980">
                  <c:v>0.62847670915565368</c:v>
                </c:pt>
                <c:pt idx="5981">
                  <c:v>0.71707164071103013</c:v>
                </c:pt>
                <c:pt idx="5982">
                  <c:v>0.76931828270017544</c:v>
                </c:pt>
                <c:pt idx="5983">
                  <c:v>0.70609816377118417</c:v>
                </c:pt>
                <c:pt idx="5984">
                  <c:v>0.74067977173424948</c:v>
                </c:pt>
                <c:pt idx="5985">
                  <c:v>0.74488466367517681</c:v>
                </c:pt>
                <c:pt idx="5986">
                  <c:v>0.70338340500267038</c:v>
                </c:pt>
                <c:pt idx="5987">
                  <c:v>0.71051280167948283</c:v>
                </c:pt>
                <c:pt idx="5988">
                  <c:v>0.73968622211941448</c:v>
                </c:pt>
                <c:pt idx="5989">
                  <c:v>0.70388960758342012</c:v>
                </c:pt>
                <c:pt idx="5990">
                  <c:v>0.6596712026560243</c:v>
                </c:pt>
                <c:pt idx="5991">
                  <c:v>0.79340045503655177</c:v>
                </c:pt>
                <c:pt idx="5992">
                  <c:v>0.71437088016733685</c:v>
                </c:pt>
                <c:pt idx="5993">
                  <c:v>0.7354669393500004</c:v>
                </c:pt>
                <c:pt idx="5994">
                  <c:v>0.7674755579154855</c:v>
                </c:pt>
                <c:pt idx="5995">
                  <c:v>0.66712739820908273</c:v>
                </c:pt>
                <c:pt idx="5996">
                  <c:v>0.71483240064657394</c:v>
                </c:pt>
                <c:pt idx="5997">
                  <c:v>0.79990926870676227</c:v>
                </c:pt>
                <c:pt idx="5998">
                  <c:v>0.73029366667410189</c:v>
                </c:pt>
                <c:pt idx="5999">
                  <c:v>0.72939529760915689</c:v>
                </c:pt>
                <c:pt idx="6000">
                  <c:v>0.78969014299676721</c:v>
                </c:pt>
                <c:pt idx="6001">
                  <c:v>0.72005492879352573</c:v>
                </c:pt>
                <c:pt idx="6002">
                  <c:v>0.73424913359238053</c:v>
                </c:pt>
                <c:pt idx="6003">
                  <c:v>0.72404514685855559</c:v>
                </c:pt>
                <c:pt idx="6004">
                  <c:v>0.72021057721670867</c:v>
                </c:pt>
                <c:pt idx="6005">
                  <c:v>0.77956162952637076</c:v>
                </c:pt>
                <c:pt idx="6006">
                  <c:v>0.74548302034048031</c:v>
                </c:pt>
                <c:pt idx="6007">
                  <c:v>0.83156572678272322</c:v>
                </c:pt>
                <c:pt idx="6008">
                  <c:v>0.74117788577087373</c:v>
                </c:pt>
                <c:pt idx="6009">
                  <c:v>0.76367145764479327</c:v>
                </c:pt>
                <c:pt idx="6010">
                  <c:v>0.74890059908359818</c:v>
                </c:pt>
                <c:pt idx="6011">
                  <c:v>0.72146930653095254</c:v>
                </c:pt>
                <c:pt idx="6012">
                  <c:v>0.67529973386461184</c:v>
                </c:pt>
                <c:pt idx="6013">
                  <c:v>0.77126476440835667</c:v>
                </c:pt>
                <c:pt idx="6014">
                  <c:v>0.72709028518852847</c:v>
                </c:pt>
                <c:pt idx="6015">
                  <c:v>0.71978312996651861</c:v>
                </c:pt>
                <c:pt idx="6016">
                  <c:v>0.75508819906293678</c:v>
                </c:pt>
                <c:pt idx="6017">
                  <c:v>0.72978147840414775</c:v>
                </c:pt>
                <c:pt idx="6018">
                  <c:v>0.79301997985148276</c:v>
                </c:pt>
                <c:pt idx="6019">
                  <c:v>0.78665753105498248</c:v>
                </c:pt>
                <c:pt idx="6020">
                  <c:v>0.7083666151445166</c:v>
                </c:pt>
                <c:pt idx="6021">
                  <c:v>0.72198217194110614</c:v>
                </c:pt>
                <c:pt idx="6022">
                  <c:v>0.74963093028016459</c:v>
                </c:pt>
                <c:pt idx="6023">
                  <c:v>0.75318474489920406</c:v>
                </c:pt>
                <c:pt idx="6024">
                  <c:v>0.73888487586918183</c:v>
                </c:pt>
                <c:pt idx="6025">
                  <c:v>0.79212272707654152</c:v>
                </c:pt>
                <c:pt idx="6026">
                  <c:v>0.72982134873862248</c:v>
                </c:pt>
                <c:pt idx="6027">
                  <c:v>0.78961588930474835</c:v>
                </c:pt>
                <c:pt idx="6028">
                  <c:v>0.6851389552234447</c:v>
                </c:pt>
                <c:pt idx="6029">
                  <c:v>0.77732132105319873</c:v>
                </c:pt>
                <c:pt idx="6030">
                  <c:v>0.73214393739930783</c:v>
                </c:pt>
                <c:pt idx="6031">
                  <c:v>0.81436802122263929</c:v>
                </c:pt>
                <c:pt idx="6032">
                  <c:v>0.77219711054049789</c:v>
                </c:pt>
                <c:pt idx="6033">
                  <c:v>0.79872799003082562</c:v>
                </c:pt>
                <c:pt idx="6034">
                  <c:v>0.70182934871248515</c:v>
                </c:pt>
                <c:pt idx="6035">
                  <c:v>0.7661980128429221</c:v>
                </c:pt>
                <c:pt idx="6036">
                  <c:v>0.66919476411179346</c:v>
                </c:pt>
                <c:pt idx="6037">
                  <c:v>0.70049334175640232</c:v>
                </c:pt>
                <c:pt idx="6038">
                  <c:v>0.74169986077793026</c:v>
                </c:pt>
                <c:pt idx="6039">
                  <c:v>0.76113078354156138</c:v>
                </c:pt>
                <c:pt idx="6040">
                  <c:v>0.74026084926303515</c:v>
                </c:pt>
                <c:pt idx="6041">
                  <c:v>0.70082672307002136</c:v>
                </c:pt>
                <c:pt idx="6042">
                  <c:v>0.73709748510036621</c:v>
                </c:pt>
                <c:pt idx="6043">
                  <c:v>0.69597997456414318</c:v>
                </c:pt>
                <c:pt idx="6044">
                  <c:v>0.73986962143604273</c:v>
                </c:pt>
                <c:pt idx="6045">
                  <c:v>0.72986297234814157</c:v>
                </c:pt>
                <c:pt idx="6046">
                  <c:v>0.70946527682507154</c:v>
                </c:pt>
                <c:pt idx="6047">
                  <c:v>0.71794333735397087</c:v>
                </c:pt>
                <c:pt idx="6048">
                  <c:v>0.79271937505637258</c:v>
                </c:pt>
                <c:pt idx="6049">
                  <c:v>0.80590922216083882</c:v>
                </c:pt>
                <c:pt idx="6050">
                  <c:v>0.74827470360457415</c:v>
                </c:pt>
                <c:pt idx="6051">
                  <c:v>0.80011869439352934</c:v>
                </c:pt>
                <c:pt idx="6052">
                  <c:v>0.81030176473409488</c:v>
                </c:pt>
                <c:pt idx="6053">
                  <c:v>0.79901961744403271</c:v>
                </c:pt>
                <c:pt idx="6054">
                  <c:v>0.73935789598538204</c:v>
                </c:pt>
                <c:pt idx="6055">
                  <c:v>0.72501022202930876</c:v>
                </c:pt>
                <c:pt idx="6056">
                  <c:v>0.75003898887749831</c:v>
                </c:pt>
                <c:pt idx="6057">
                  <c:v>0.8262200063152787</c:v>
                </c:pt>
                <c:pt idx="6058">
                  <c:v>0.76476213807329874</c:v>
                </c:pt>
                <c:pt idx="6059">
                  <c:v>0.79833514441251419</c:v>
                </c:pt>
                <c:pt idx="6060">
                  <c:v>0.78190829499524106</c:v>
                </c:pt>
                <c:pt idx="6061">
                  <c:v>0.74237818578051984</c:v>
                </c:pt>
                <c:pt idx="6062">
                  <c:v>0.78060631723513996</c:v>
                </c:pt>
                <c:pt idx="6063">
                  <c:v>0.78697111300941425</c:v>
                </c:pt>
                <c:pt idx="6064">
                  <c:v>0.74538751038721596</c:v>
                </c:pt>
                <c:pt idx="6065">
                  <c:v>0.78796699246427304</c:v>
                </c:pt>
                <c:pt idx="6066">
                  <c:v>0.83386673097383568</c:v>
                </c:pt>
                <c:pt idx="6067">
                  <c:v>0.79569832877274072</c:v>
                </c:pt>
                <c:pt idx="6068">
                  <c:v>0.73890594199049309</c:v>
                </c:pt>
                <c:pt idx="6069">
                  <c:v>0.7876888787880344</c:v>
                </c:pt>
                <c:pt idx="6070">
                  <c:v>0.808252587585511</c:v>
                </c:pt>
                <c:pt idx="6071">
                  <c:v>0.83575014825641725</c:v>
                </c:pt>
                <c:pt idx="6072">
                  <c:v>0.80294189081989276</c:v>
                </c:pt>
                <c:pt idx="6073">
                  <c:v>0.79312458315818612</c:v>
                </c:pt>
                <c:pt idx="6074">
                  <c:v>0.76720356017660873</c:v>
                </c:pt>
                <c:pt idx="6075">
                  <c:v>0.79358898492687235</c:v>
                </c:pt>
                <c:pt idx="6076">
                  <c:v>0.87310001364151335</c:v>
                </c:pt>
                <c:pt idx="6077">
                  <c:v>0.84393811323050527</c:v>
                </c:pt>
                <c:pt idx="6078">
                  <c:v>0.83054552060638565</c:v>
                </c:pt>
                <c:pt idx="6079">
                  <c:v>0.87818430487307153</c:v>
                </c:pt>
                <c:pt idx="6080">
                  <c:v>0.74160051386192971</c:v>
                </c:pt>
                <c:pt idx="6081">
                  <c:v>0.71754724906542644</c:v>
                </c:pt>
                <c:pt idx="6082">
                  <c:v>0.81170630743297689</c:v>
                </c:pt>
                <c:pt idx="6083">
                  <c:v>0.79942261124220493</c:v>
                </c:pt>
                <c:pt idx="6084">
                  <c:v>0.82627162726164449</c:v>
                </c:pt>
                <c:pt idx="6085">
                  <c:v>0.84650823717939494</c:v>
                </c:pt>
                <c:pt idx="6086">
                  <c:v>0.80474759922925743</c:v>
                </c:pt>
                <c:pt idx="6087">
                  <c:v>0.82290526897573535</c:v>
                </c:pt>
                <c:pt idx="6088">
                  <c:v>0.81782983907935858</c:v>
                </c:pt>
                <c:pt idx="6089">
                  <c:v>0.80916692196756301</c:v>
                </c:pt>
                <c:pt idx="6090">
                  <c:v>0.82735207968601421</c:v>
                </c:pt>
                <c:pt idx="6091">
                  <c:v>0.86753810885307536</c:v>
                </c:pt>
                <c:pt idx="6092">
                  <c:v>0.80798221276097892</c:v>
                </c:pt>
                <c:pt idx="6093">
                  <c:v>0.76209158229803398</c:v>
                </c:pt>
                <c:pt idx="6094">
                  <c:v>0.80100345391292971</c:v>
                </c:pt>
                <c:pt idx="6095">
                  <c:v>0.80178654670380534</c:v>
                </c:pt>
                <c:pt idx="6096">
                  <c:v>0.8962573552725468</c:v>
                </c:pt>
                <c:pt idx="6097">
                  <c:v>0.84924764494521521</c:v>
                </c:pt>
                <c:pt idx="6098">
                  <c:v>0.81568942259890431</c:v>
                </c:pt>
                <c:pt idx="6099">
                  <c:v>0.8584478078931469</c:v>
                </c:pt>
                <c:pt idx="6100">
                  <c:v>0.73125735905182632</c:v>
                </c:pt>
                <c:pt idx="6101">
                  <c:v>0.78885237423866938</c:v>
                </c:pt>
                <c:pt idx="6102">
                  <c:v>0.74983949857729071</c:v>
                </c:pt>
                <c:pt idx="6103">
                  <c:v>0.86695030151946295</c:v>
                </c:pt>
                <c:pt idx="6104">
                  <c:v>0.8561986044130987</c:v>
                </c:pt>
                <c:pt idx="6105">
                  <c:v>0.81235106758289954</c:v>
                </c:pt>
                <c:pt idx="6106">
                  <c:v>0.7522195777256947</c:v>
                </c:pt>
                <c:pt idx="6107">
                  <c:v>0.80340487070969491</c:v>
                </c:pt>
                <c:pt idx="6108">
                  <c:v>0.75028389943920282</c:v>
                </c:pt>
                <c:pt idx="6109">
                  <c:v>0.78311451088964679</c:v>
                </c:pt>
                <c:pt idx="6110">
                  <c:v>0.80330410313675804</c:v>
                </c:pt>
                <c:pt idx="6111">
                  <c:v>0.79225248673363347</c:v>
                </c:pt>
                <c:pt idx="6112">
                  <c:v>0.79664943331174087</c:v>
                </c:pt>
                <c:pt idx="6113">
                  <c:v>0.76902049360641445</c:v>
                </c:pt>
                <c:pt idx="6114">
                  <c:v>0.82579829858761311</c:v>
                </c:pt>
                <c:pt idx="6115">
                  <c:v>0.72668062972762093</c:v>
                </c:pt>
                <c:pt idx="6116">
                  <c:v>0.78283461201641724</c:v>
                </c:pt>
                <c:pt idx="6117">
                  <c:v>0.81957927151854115</c:v>
                </c:pt>
                <c:pt idx="6118">
                  <c:v>0.81983376842402289</c:v>
                </c:pt>
                <c:pt idx="6119">
                  <c:v>0.81208293387708408</c:v>
                </c:pt>
                <c:pt idx="6120">
                  <c:v>0.87623796590713088</c:v>
                </c:pt>
                <c:pt idx="6121">
                  <c:v>0.83540771404430492</c:v>
                </c:pt>
                <c:pt idx="6122">
                  <c:v>0.78654670843556773</c:v>
                </c:pt>
                <c:pt idx="6123">
                  <c:v>0.83730547123892007</c:v>
                </c:pt>
                <c:pt idx="6124">
                  <c:v>0.85676178127809322</c:v>
                </c:pt>
                <c:pt idx="6125">
                  <c:v>0.81298961132495551</c:v>
                </c:pt>
                <c:pt idx="6126">
                  <c:v>0.8253083289988844</c:v>
                </c:pt>
                <c:pt idx="6127">
                  <c:v>0.85013620670674495</c:v>
                </c:pt>
                <c:pt idx="6128">
                  <c:v>0.74796215042431979</c:v>
                </c:pt>
                <c:pt idx="6129">
                  <c:v>0.83180491932556955</c:v>
                </c:pt>
                <c:pt idx="6130">
                  <c:v>0.85691918153988555</c:v>
                </c:pt>
                <c:pt idx="6131">
                  <c:v>0.80095546810231921</c:v>
                </c:pt>
                <c:pt idx="6132">
                  <c:v>0.82466333584474594</c:v>
                </c:pt>
                <c:pt idx="6133">
                  <c:v>0.81429716446117462</c:v>
                </c:pt>
                <c:pt idx="6134">
                  <c:v>0.8362038238033932</c:v>
                </c:pt>
                <c:pt idx="6135">
                  <c:v>0.80281613137652375</c:v>
                </c:pt>
                <c:pt idx="6136">
                  <c:v>0.76777516354330066</c:v>
                </c:pt>
                <c:pt idx="6137">
                  <c:v>0.82061081225558841</c:v>
                </c:pt>
                <c:pt idx="6138">
                  <c:v>0.82600518427874225</c:v>
                </c:pt>
                <c:pt idx="6139">
                  <c:v>0.80925942026594888</c:v>
                </c:pt>
                <c:pt idx="6140">
                  <c:v>0.76103160378217349</c:v>
                </c:pt>
                <c:pt idx="6141">
                  <c:v>0.8633405055500516</c:v>
                </c:pt>
                <c:pt idx="6142">
                  <c:v>0.80924804246386428</c:v>
                </c:pt>
                <c:pt idx="6143">
                  <c:v>0.77248188752353963</c:v>
                </c:pt>
                <c:pt idx="6144">
                  <c:v>0.79182763809947176</c:v>
                </c:pt>
                <c:pt idx="6145">
                  <c:v>0.69797837460323042</c:v>
                </c:pt>
                <c:pt idx="6146">
                  <c:v>0.54347456584553877</c:v>
                </c:pt>
                <c:pt idx="6147">
                  <c:v>0.76526187751891228</c:v>
                </c:pt>
                <c:pt idx="6148">
                  <c:v>0.78499743372440778</c:v>
                </c:pt>
                <c:pt idx="6149">
                  <c:v>0.86012685665447342</c:v>
                </c:pt>
                <c:pt idx="6150">
                  <c:v>0.8253703396357237</c:v>
                </c:pt>
                <c:pt idx="6151">
                  <c:v>0.82915761691749412</c:v>
                </c:pt>
                <c:pt idx="6152">
                  <c:v>0.80044841489673968</c:v>
                </c:pt>
                <c:pt idx="6153">
                  <c:v>0.82705344430315975</c:v>
                </c:pt>
                <c:pt idx="6154">
                  <c:v>0.84760774660392357</c:v>
                </c:pt>
                <c:pt idx="6155">
                  <c:v>0.82342063794965847</c:v>
                </c:pt>
                <c:pt idx="6156">
                  <c:v>0.80094413527406971</c:v>
                </c:pt>
                <c:pt idx="6157">
                  <c:v>0.83012055425517672</c:v>
                </c:pt>
                <c:pt idx="6158">
                  <c:v>0.80839369754654089</c:v>
                </c:pt>
                <c:pt idx="6159">
                  <c:v>0.81812557680403453</c:v>
                </c:pt>
                <c:pt idx="6160">
                  <c:v>0.897368601398006</c:v>
                </c:pt>
                <c:pt idx="6161">
                  <c:v>0.85037318743666979</c:v>
                </c:pt>
                <c:pt idx="6162">
                  <c:v>0.8024190431089232</c:v>
                </c:pt>
                <c:pt idx="6163">
                  <c:v>0.75843923986140338</c:v>
                </c:pt>
                <c:pt idx="6164">
                  <c:v>0.88600140253235782</c:v>
                </c:pt>
                <c:pt idx="6165">
                  <c:v>0.83879378622065393</c:v>
                </c:pt>
                <c:pt idx="6166">
                  <c:v>0.77340074369519241</c:v>
                </c:pt>
                <c:pt idx="6167">
                  <c:v>0.83830930363234357</c:v>
                </c:pt>
                <c:pt idx="6168">
                  <c:v>0.77049887620445534</c:v>
                </c:pt>
                <c:pt idx="6169">
                  <c:v>0.82222244866393601</c:v>
                </c:pt>
                <c:pt idx="6170">
                  <c:v>0.83034644689346859</c:v>
                </c:pt>
                <c:pt idx="6171">
                  <c:v>0.77792830858912576</c:v>
                </c:pt>
                <c:pt idx="6172">
                  <c:v>0.81671300593672336</c:v>
                </c:pt>
                <c:pt idx="6173">
                  <c:v>0.83970333966223087</c:v>
                </c:pt>
                <c:pt idx="6174">
                  <c:v>0.75436449486639956</c:v>
                </c:pt>
                <c:pt idx="6175">
                  <c:v>0.78982048144549721</c:v>
                </c:pt>
                <c:pt idx="6176">
                  <c:v>0.85377628676846506</c:v>
                </c:pt>
                <c:pt idx="6177">
                  <c:v>0.81366411290877849</c:v>
                </c:pt>
                <c:pt idx="6178">
                  <c:v>0.827307610125809</c:v>
                </c:pt>
                <c:pt idx="6179">
                  <c:v>0.85128735048361526</c:v>
                </c:pt>
                <c:pt idx="6180">
                  <c:v>0.83867515793490888</c:v>
                </c:pt>
                <c:pt idx="6181">
                  <c:v>0.77630395229847271</c:v>
                </c:pt>
                <c:pt idx="6182">
                  <c:v>0.86375451305730766</c:v>
                </c:pt>
                <c:pt idx="6183">
                  <c:v>0.8344317726914523</c:v>
                </c:pt>
                <c:pt idx="6184">
                  <c:v>0.82520715944344536</c:v>
                </c:pt>
                <c:pt idx="6185">
                  <c:v>0.84233982238395022</c:v>
                </c:pt>
                <c:pt idx="6186">
                  <c:v>0.81538018188484696</c:v>
                </c:pt>
                <c:pt idx="6187">
                  <c:v>0.79973051732995004</c:v>
                </c:pt>
                <c:pt idx="6188">
                  <c:v>0.8201714885755268</c:v>
                </c:pt>
                <c:pt idx="6189">
                  <c:v>0.77805855928993839</c:v>
                </c:pt>
                <c:pt idx="6190">
                  <c:v>0.80066921369901956</c:v>
                </c:pt>
                <c:pt idx="6191">
                  <c:v>0.82969974158175119</c:v>
                </c:pt>
                <c:pt idx="6192">
                  <c:v>0.83192287780237917</c:v>
                </c:pt>
                <c:pt idx="6193">
                  <c:v>0.83057511128893613</c:v>
                </c:pt>
                <c:pt idx="6194">
                  <c:v>0.81473683822330367</c:v>
                </c:pt>
                <c:pt idx="6195">
                  <c:v>0.779924354329942</c:v>
                </c:pt>
                <c:pt idx="6196">
                  <c:v>0.7660190583847114</c:v>
                </c:pt>
                <c:pt idx="6197">
                  <c:v>0.73884582202381477</c:v>
                </c:pt>
                <c:pt idx="6198">
                  <c:v>0.72711043664995834</c:v>
                </c:pt>
                <c:pt idx="6199">
                  <c:v>0.47385877142116628</c:v>
                </c:pt>
                <c:pt idx="6200">
                  <c:v>0.6913222408441877</c:v>
                </c:pt>
                <c:pt idx="6201">
                  <c:v>0.74475643855771345</c:v>
                </c:pt>
                <c:pt idx="6202">
                  <c:v>0.83212684047153918</c:v>
                </c:pt>
                <c:pt idx="6203">
                  <c:v>0.77908721266623426</c:v>
                </c:pt>
                <c:pt idx="6204">
                  <c:v>0.74885705078187792</c:v>
                </c:pt>
                <c:pt idx="6205">
                  <c:v>0.83098815674660986</c:v>
                </c:pt>
                <c:pt idx="6206">
                  <c:v>0.81169784917716681</c:v>
                </c:pt>
                <c:pt idx="6207">
                  <c:v>0.81116084865240523</c:v>
                </c:pt>
                <c:pt idx="6208">
                  <c:v>0.78124527318927839</c:v>
                </c:pt>
                <c:pt idx="6209">
                  <c:v>0.80717186380844153</c:v>
                </c:pt>
                <c:pt idx="6210">
                  <c:v>0.83915282034091898</c:v>
                </c:pt>
                <c:pt idx="6211">
                  <c:v>0.84891045034340284</c:v>
                </c:pt>
                <c:pt idx="6212">
                  <c:v>0.8093369413710555</c:v>
                </c:pt>
                <c:pt idx="6213">
                  <c:v>0.80121663391421827</c:v>
                </c:pt>
                <c:pt idx="6214">
                  <c:v>0.82918004282258584</c:v>
                </c:pt>
                <c:pt idx="6215">
                  <c:v>0.79208107695711549</c:v>
                </c:pt>
                <c:pt idx="6216">
                  <c:v>0.81440079536442889</c:v>
                </c:pt>
                <c:pt idx="6217">
                  <c:v>0.81652053122611357</c:v>
                </c:pt>
                <c:pt idx="6218">
                  <c:v>0.82557247270213441</c:v>
                </c:pt>
                <c:pt idx="6219">
                  <c:v>0.84009891450715335</c:v>
                </c:pt>
                <c:pt idx="6220">
                  <c:v>0.83593719532634658</c:v>
                </c:pt>
                <c:pt idx="6221">
                  <c:v>0.84696543942392433</c:v>
                </c:pt>
                <c:pt idx="6222">
                  <c:v>0.85125398407520725</c:v>
                </c:pt>
                <c:pt idx="6223">
                  <c:v>0.87858300841582582</c:v>
                </c:pt>
                <c:pt idx="6224">
                  <c:v>0.80848401330028907</c:v>
                </c:pt>
                <c:pt idx="6225">
                  <c:v>0.8610979167796603</c:v>
                </c:pt>
                <c:pt idx="6226">
                  <c:v>0.82341089673425194</c:v>
                </c:pt>
                <c:pt idx="6227">
                  <c:v>0.8499947806277941</c:v>
                </c:pt>
                <c:pt idx="6228">
                  <c:v>0.79224799316862948</c:v>
                </c:pt>
                <c:pt idx="6229">
                  <c:v>0.79481311178378466</c:v>
                </c:pt>
                <c:pt idx="6230">
                  <c:v>0.86354881393917338</c:v>
                </c:pt>
                <c:pt idx="6231">
                  <c:v>0.82866591315571303</c:v>
                </c:pt>
                <c:pt idx="6232">
                  <c:v>0.8411851235529777</c:v>
                </c:pt>
                <c:pt idx="6233">
                  <c:v>0.85731597609517463</c:v>
                </c:pt>
                <c:pt idx="6234">
                  <c:v>0.82311173591309572</c:v>
                </c:pt>
                <c:pt idx="6235">
                  <c:v>0.73317490098829041</c:v>
                </c:pt>
                <c:pt idx="6236">
                  <c:v>0.698487223416425</c:v>
                </c:pt>
                <c:pt idx="6237">
                  <c:v>0.55467781834114116</c:v>
                </c:pt>
                <c:pt idx="6238">
                  <c:v>0.29500974543113767</c:v>
                </c:pt>
                <c:pt idx="6239">
                  <c:v>0.60709515715435092</c:v>
                </c:pt>
                <c:pt idx="6240">
                  <c:v>0.65939868678777158</c:v>
                </c:pt>
                <c:pt idx="6241">
                  <c:v>0.74643806990820749</c:v>
                </c:pt>
                <c:pt idx="6242">
                  <c:v>0.80329368632033871</c:v>
                </c:pt>
                <c:pt idx="6243">
                  <c:v>0.7585654485138823</c:v>
                </c:pt>
                <c:pt idx="6244">
                  <c:v>0.81437116108690832</c:v>
                </c:pt>
                <c:pt idx="6245">
                  <c:v>0.80958442337196967</c:v>
                </c:pt>
                <c:pt idx="6246">
                  <c:v>0.75400337255634953</c:v>
                </c:pt>
                <c:pt idx="6247">
                  <c:v>0.44722198676039737</c:v>
                </c:pt>
                <c:pt idx="6248">
                  <c:v>0.75356901629082473</c:v>
                </c:pt>
                <c:pt idx="6249">
                  <c:v>0.77159622619243329</c:v>
                </c:pt>
                <c:pt idx="6250">
                  <c:v>0.78365260423113814</c:v>
                </c:pt>
                <c:pt idx="6251">
                  <c:v>0.82241679820262692</c:v>
                </c:pt>
                <c:pt idx="6252">
                  <c:v>0.81514276837505317</c:v>
                </c:pt>
                <c:pt idx="6253">
                  <c:v>0.84880865128701144</c:v>
                </c:pt>
                <c:pt idx="6254">
                  <c:v>0.83553191201131283</c:v>
                </c:pt>
                <c:pt idx="6255">
                  <c:v>0.84044283853313118</c:v>
                </c:pt>
                <c:pt idx="6256">
                  <c:v>0.81924749241399519</c:v>
                </c:pt>
                <c:pt idx="6257">
                  <c:v>0.83748194066711112</c:v>
                </c:pt>
                <c:pt idx="6258">
                  <c:v>0.8952936610871608</c:v>
                </c:pt>
                <c:pt idx="6259">
                  <c:v>0.87427390645248271</c:v>
                </c:pt>
                <c:pt idx="6260">
                  <c:v>0.82315510984519191</c:v>
                </c:pt>
                <c:pt idx="6261">
                  <c:v>0.8182328130487605</c:v>
                </c:pt>
                <c:pt idx="6262">
                  <c:v>0.88206015055186038</c:v>
                </c:pt>
                <c:pt idx="6263">
                  <c:v>0.83398215826609923</c:v>
                </c:pt>
                <c:pt idx="6264">
                  <c:v>0.83548233751292267</c:v>
                </c:pt>
                <c:pt idx="6265">
                  <c:v>0.8676987101897522</c:v>
                </c:pt>
                <c:pt idx="6266">
                  <c:v>0.83753465919260595</c:v>
                </c:pt>
                <c:pt idx="6267">
                  <c:v>0.7698250759305536</c:v>
                </c:pt>
                <c:pt idx="6268">
                  <c:v>0.86264201202199997</c:v>
                </c:pt>
                <c:pt idx="6269">
                  <c:v>0.779520962964103</c:v>
                </c:pt>
                <c:pt idx="6270">
                  <c:v>0.77661913843142849</c:v>
                </c:pt>
                <c:pt idx="6271">
                  <c:v>0.81879969359333771</c:v>
                </c:pt>
                <c:pt idx="6272">
                  <c:v>0.78329198160969238</c:v>
                </c:pt>
                <c:pt idx="6273">
                  <c:v>0.77540484339033178</c:v>
                </c:pt>
                <c:pt idx="6274">
                  <c:v>0.67919074934824331</c:v>
                </c:pt>
                <c:pt idx="6275">
                  <c:v>0.34702238288920323</c:v>
                </c:pt>
                <c:pt idx="6276">
                  <c:v>0.56604990167512048</c:v>
                </c:pt>
                <c:pt idx="6277">
                  <c:v>0.79300611327879733</c:v>
                </c:pt>
                <c:pt idx="6278">
                  <c:v>0.81686561272137481</c:v>
                </c:pt>
                <c:pt idx="6279">
                  <c:v>0.78657004152950016</c:v>
                </c:pt>
                <c:pt idx="6280">
                  <c:v>0.85297778376616318</c:v>
                </c:pt>
                <c:pt idx="6281">
                  <c:v>0.84075938678075646</c:v>
                </c:pt>
                <c:pt idx="6282">
                  <c:v>0.84773741133889369</c:v>
                </c:pt>
                <c:pt idx="6283">
                  <c:v>0.79668905105690624</c:v>
                </c:pt>
                <c:pt idx="6284">
                  <c:v>0.84320736317529354</c:v>
                </c:pt>
                <c:pt idx="6285">
                  <c:v>0.86345767339688817</c:v>
                </c:pt>
                <c:pt idx="6286">
                  <c:v>0.9023669216881125</c:v>
                </c:pt>
                <c:pt idx="6287">
                  <c:v>0.82667827288624784</c:v>
                </c:pt>
                <c:pt idx="6288">
                  <c:v>0.62783381995476517</c:v>
                </c:pt>
                <c:pt idx="6289">
                  <c:v>0.61009938640803429</c:v>
                </c:pt>
                <c:pt idx="6290">
                  <c:v>0.87227661996998418</c:v>
                </c:pt>
                <c:pt idx="6291">
                  <c:v>0.85346016534309677</c:v>
                </c:pt>
                <c:pt idx="6292">
                  <c:v>0.85852060890222648</c:v>
                </c:pt>
                <c:pt idx="6293">
                  <c:v>0.87708176646802616</c:v>
                </c:pt>
                <c:pt idx="6294">
                  <c:v>0.82538660200562841</c:v>
                </c:pt>
                <c:pt idx="6295">
                  <c:v>0.85216743521338423</c:v>
                </c:pt>
                <c:pt idx="6296">
                  <c:v>0.9169056275202635</c:v>
                </c:pt>
                <c:pt idx="6297">
                  <c:v>0.91254999300843154</c:v>
                </c:pt>
                <c:pt idx="6298">
                  <c:v>0.84971534731852949</c:v>
                </c:pt>
                <c:pt idx="6299">
                  <c:v>0.91100126278503102</c:v>
                </c:pt>
                <c:pt idx="6300">
                  <c:v>0.89519320934394953</c:v>
                </c:pt>
                <c:pt idx="6301">
                  <c:v>0.84268601404490839</c:v>
                </c:pt>
                <c:pt idx="6302">
                  <c:v>0.86103779222558019</c:v>
                </c:pt>
                <c:pt idx="6303">
                  <c:v>0.82936609758755309</c:v>
                </c:pt>
                <c:pt idx="6304">
                  <c:v>0.748922183732744</c:v>
                </c:pt>
                <c:pt idx="6305">
                  <c:v>0.43275263244251322</c:v>
                </c:pt>
                <c:pt idx="6306">
                  <c:v>0.5790999098069739</c:v>
                </c:pt>
                <c:pt idx="6307">
                  <c:v>0.79091777766845917</c:v>
                </c:pt>
                <c:pt idx="6308">
                  <c:v>0.82932315782560373</c:v>
                </c:pt>
                <c:pt idx="6309">
                  <c:v>0.85968116911115</c:v>
                </c:pt>
                <c:pt idx="6310">
                  <c:v>0.895092006391629</c:v>
                </c:pt>
                <c:pt idx="6311">
                  <c:v>0.86866220712510511</c:v>
                </c:pt>
                <c:pt idx="6312">
                  <c:v>0.81555853648388077</c:v>
                </c:pt>
                <c:pt idx="6313">
                  <c:v>0.92965145088160872</c:v>
                </c:pt>
                <c:pt idx="6314">
                  <c:v>0.88423395748452538</c:v>
                </c:pt>
                <c:pt idx="6315">
                  <c:v>0.87192954424310831</c:v>
                </c:pt>
                <c:pt idx="6316">
                  <c:v>0.86992899147406266</c:v>
                </c:pt>
                <c:pt idx="6317">
                  <c:v>0.80713573682021877</c:v>
                </c:pt>
                <c:pt idx="6318">
                  <c:v>0.81239297582616243</c:v>
                </c:pt>
                <c:pt idx="6319">
                  <c:v>0.77603433992679127</c:v>
                </c:pt>
                <c:pt idx="6320">
                  <c:v>0.7499598564348382</c:v>
                </c:pt>
                <c:pt idx="6321">
                  <c:v>0.63175283348708533</c:v>
                </c:pt>
                <c:pt idx="6322">
                  <c:v>0.73337460804173982</c:v>
                </c:pt>
                <c:pt idx="6323">
                  <c:v>0.72591635882720462</c:v>
                </c:pt>
                <c:pt idx="6324">
                  <c:v>0.77315552634922613</c:v>
                </c:pt>
                <c:pt idx="6325">
                  <c:v>0.74623331289866812</c:v>
                </c:pt>
                <c:pt idx="6326">
                  <c:v>0.72525262290555104</c:v>
                </c:pt>
                <c:pt idx="6327">
                  <c:v>0.66362706168589214</c:v>
                </c:pt>
                <c:pt idx="6328">
                  <c:v>0.39696084610507765</c:v>
                </c:pt>
                <c:pt idx="6329">
                  <c:v>0.67576019971967649</c:v>
                </c:pt>
                <c:pt idx="6330">
                  <c:v>0.7527527475870367</c:v>
                </c:pt>
                <c:pt idx="6331">
                  <c:v>0.85505988100649455</c:v>
                </c:pt>
                <c:pt idx="6332">
                  <c:v>0.85435289432685213</c:v>
                </c:pt>
                <c:pt idx="6333">
                  <c:v>0.76745697758441589</c:v>
                </c:pt>
                <c:pt idx="6334">
                  <c:v>0.71945376899924141</c:v>
                </c:pt>
                <c:pt idx="6335">
                  <c:v>0.77226718062639088</c:v>
                </c:pt>
                <c:pt idx="6336">
                  <c:v>0.75978177117416446</c:v>
                </c:pt>
                <c:pt idx="6337">
                  <c:v>0.7196665860782776</c:v>
                </c:pt>
                <c:pt idx="6338">
                  <c:v>0.78692238570338791</c:v>
                </c:pt>
                <c:pt idx="6339">
                  <c:v>0.73818463224640785</c:v>
                </c:pt>
                <c:pt idx="6340">
                  <c:v>0.76496391543145381</c:v>
                </c:pt>
                <c:pt idx="6341">
                  <c:v>0.76392701127666762</c:v>
                </c:pt>
                <c:pt idx="6342">
                  <c:v>0.7097031520499586</c:v>
                </c:pt>
                <c:pt idx="6343">
                  <c:v>0.42935170334672135</c:v>
                </c:pt>
                <c:pt idx="6344">
                  <c:v>0.62933627949473359</c:v>
                </c:pt>
                <c:pt idx="6345">
                  <c:v>0.75773505682859077</c:v>
                </c:pt>
                <c:pt idx="6346">
                  <c:v>0.73888096188311581</c:v>
                </c:pt>
                <c:pt idx="6347">
                  <c:v>0.77573879363381082</c:v>
                </c:pt>
                <c:pt idx="6348">
                  <c:v>0.83089085191919909</c:v>
                </c:pt>
                <c:pt idx="6349">
                  <c:v>0.80470322569324093</c:v>
                </c:pt>
                <c:pt idx="6350">
                  <c:v>0.79350879786787232</c:v>
                </c:pt>
                <c:pt idx="6351">
                  <c:v>0.81022485211427819</c:v>
                </c:pt>
                <c:pt idx="6352">
                  <c:v>0.75299801529409027</c:v>
                </c:pt>
                <c:pt idx="6353">
                  <c:v>0.82093452989269522</c:v>
                </c:pt>
                <c:pt idx="6354">
                  <c:v>0.78982423476803265</c:v>
                </c:pt>
                <c:pt idx="6355">
                  <c:v>0.80277989026535757</c:v>
                </c:pt>
                <c:pt idx="6356">
                  <c:v>0.81022832525411648</c:v>
                </c:pt>
                <c:pt idx="6357">
                  <c:v>0.83880839476517632</c:v>
                </c:pt>
                <c:pt idx="6358">
                  <c:v>0.80492567752611854</c:v>
                </c:pt>
                <c:pt idx="6359">
                  <c:v>0.80753009163557532</c:v>
                </c:pt>
                <c:pt idx="6360">
                  <c:v>0.89256712207068511</c:v>
                </c:pt>
                <c:pt idx="6361">
                  <c:v>0.78368102418912666</c:v>
                </c:pt>
                <c:pt idx="6362">
                  <c:v>0.80961330297496337</c:v>
                </c:pt>
                <c:pt idx="6363">
                  <c:v>0.88433377805091384</c:v>
                </c:pt>
                <c:pt idx="6364">
                  <c:v>0.80531706444940221</c:v>
                </c:pt>
                <c:pt idx="6365">
                  <c:v>0.88918999397233089</c:v>
                </c:pt>
                <c:pt idx="6366">
                  <c:v>0.81247643212760357</c:v>
                </c:pt>
                <c:pt idx="6367">
                  <c:v>0.8263680421717019</c:v>
                </c:pt>
                <c:pt idx="6368">
                  <c:v>0.82030374644599047</c:v>
                </c:pt>
                <c:pt idx="6369">
                  <c:v>0.73995852512277038</c:v>
                </c:pt>
                <c:pt idx="6370">
                  <c:v>0.52250803623592779</c:v>
                </c:pt>
                <c:pt idx="6371">
                  <c:v>0.73615918549520143</c:v>
                </c:pt>
                <c:pt idx="6372">
                  <c:v>0.8025594314370722</c:v>
                </c:pt>
                <c:pt idx="6373">
                  <c:v>0.84651588508150255</c:v>
                </c:pt>
                <c:pt idx="6374">
                  <c:v>0.8405688503780846</c:v>
                </c:pt>
                <c:pt idx="6375">
                  <c:v>0.86826434472869585</c:v>
                </c:pt>
                <c:pt idx="6376">
                  <c:v>0.80428018959193215</c:v>
                </c:pt>
                <c:pt idx="6377">
                  <c:v>0.88409368162187396</c:v>
                </c:pt>
                <c:pt idx="6378">
                  <c:v>0.80195892603110497</c:v>
                </c:pt>
                <c:pt idx="6379">
                  <c:v>0.87987025108663386</c:v>
                </c:pt>
                <c:pt idx="6380">
                  <c:v>0.80268854647139365</c:v>
                </c:pt>
                <c:pt idx="6381">
                  <c:v>0.81886000235729495</c:v>
                </c:pt>
                <c:pt idx="6382">
                  <c:v>0.71670188486511099</c:v>
                </c:pt>
                <c:pt idx="6383">
                  <c:v>0.38258512730120681</c:v>
                </c:pt>
                <c:pt idx="6384">
                  <c:v>0.67812181956111239</c:v>
                </c:pt>
                <c:pt idx="6385">
                  <c:v>0.79910073855164065</c:v>
                </c:pt>
                <c:pt idx="6386">
                  <c:v>0.76434198856828217</c:v>
                </c:pt>
                <c:pt idx="6387">
                  <c:v>0.5447511499487443</c:v>
                </c:pt>
                <c:pt idx="6388">
                  <c:v>0.64861771619472419</c:v>
                </c:pt>
                <c:pt idx="6389">
                  <c:v>0.81079856246284554</c:v>
                </c:pt>
                <c:pt idx="6390">
                  <c:v>0.81468921353804824</c:v>
                </c:pt>
                <c:pt idx="6391">
                  <c:v>0.87890615414091833</c:v>
                </c:pt>
                <c:pt idx="6392">
                  <c:v>0.79984873747594198</c:v>
                </c:pt>
                <c:pt idx="6393">
                  <c:v>0.89740921967367782</c:v>
                </c:pt>
                <c:pt idx="6394">
                  <c:v>0.9174823455469725</c:v>
                </c:pt>
                <c:pt idx="6395">
                  <c:v>0.80672758168541236</c:v>
                </c:pt>
                <c:pt idx="6396">
                  <c:v>0.90787872810402337</c:v>
                </c:pt>
                <c:pt idx="6397">
                  <c:v>0.84238665525820011</c:v>
                </c:pt>
                <c:pt idx="6398">
                  <c:v>0.91902180912509135</c:v>
                </c:pt>
                <c:pt idx="6399">
                  <c:v>0.84240858097412563</c:v>
                </c:pt>
                <c:pt idx="6400">
                  <c:v>0.88812387909942059</c:v>
                </c:pt>
                <c:pt idx="6401">
                  <c:v>0.89821800914620942</c:v>
                </c:pt>
                <c:pt idx="6402">
                  <c:v>0.79996853988807104</c:v>
                </c:pt>
                <c:pt idx="6403">
                  <c:v>0.94630472826350598</c:v>
                </c:pt>
                <c:pt idx="6404">
                  <c:v>0.8837717638387339</c:v>
                </c:pt>
                <c:pt idx="6405">
                  <c:v>0.84498408623595045</c:v>
                </c:pt>
                <c:pt idx="6406">
                  <c:v>0.76092187498288921</c:v>
                </c:pt>
                <c:pt idx="6407">
                  <c:v>0.66269277148881356</c:v>
                </c:pt>
                <c:pt idx="6408">
                  <c:v>0.81698447648118622</c:v>
                </c:pt>
                <c:pt idx="6409">
                  <c:v>0.79059555686071326</c:v>
                </c:pt>
                <c:pt idx="6410">
                  <c:v>0.82954306211580386</c:v>
                </c:pt>
                <c:pt idx="6411">
                  <c:v>0.86359219389934527</c:v>
                </c:pt>
                <c:pt idx="6412">
                  <c:v>0.77496636736289837</c:v>
                </c:pt>
                <c:pt idx="6413">
                  <c:v>0.79568615962760103</c:v>
                </c:pt>
                <c:pt idx="6414">
                  <c:v>0.82765889990843311</c:v>
                </c:pt>
                <c:pt idx="6415">
                  <c:v>0.83052374892260594</c:v>
                </c:pt>
                <c:pt idx="6416">
                  <c:v>0.87506266402320165</c:v>
                </c:pt>
                <c:pt idx="6417">
                  <c:v>0.79986243889996178</c:v>
                </c:pt>
                <c:pt idx="6418">
                  <c:v>0.86969379023631521</c:v>
                </c:pt>
                <c:pt idx="6419">
                  <c:v>0.82432855432976093</c:v>
                </c:pt>
                <c:pt idx="6420">
                  <c:v>0.82576964134219843</c:v>
                </c:pt>
                <c:pt idx="6421">
                  <c:v>0.77285203687556847</c:v>
                </c:pt>
                <c:pt idx="6422">
                  <c:v>0.79784670462759366</c:v>
                </c:pt>
                <c:pt idx="6423">
                  <c:v>0.78915059357084327</c:v>
                </c:pt>
                <c:pt idx="6424">
                  <c:v>0.82979623425251992</c:v>
                </c:pt>
                <c:pt idx="6425">
                  <c:v>0.78055121918312054</c:v>
                </c:pt>
                <c:pt idx="6426">
                  <c:v>0.83034638876449929</c:v>
                </c:pt>
                <c:pt idx="6427">
                  <c:v>0.82163383684337365</c:v>
                </c:pt>
                <c:pt idx="6428">
                  <c:v>0.8017908844493955</c:v>
                </c:pt>
                <c:pt idx="6429">
                  <c:v>0.81814079337553425</c:v>
                </c:pt>
                <c:pt idx="6430">
                  <c:v>0.82299222993724364</c:v>
                </c:pt>
                <c:pt idx="6431">
                  <c:v>0.81326412517827751</c:v>
                </c:pt>
                <c:pt idx="6432">
                  <c:v>0.81137140342320568</c:v>
                </c:pt>
                <c:pt idx="6433">
                  <c:v>0.74103730937810064</c:v>
                </c:pt>
                <c:pt idx="6434">
                  <c:v>0.83001809893119993</c:v>
                </c:pt>
                <c:pt idx="6435">
                  <c:v>0.78331813630648661</c:v>
                </c:pt>
                <c:pt idx="6436">
                  <c:v>0.77305876841940668</c:v>
                </c:pt>
                <c:pt idx="6437">
                  <c:v>0.8139601126893502</c:v>
                </c:pt>
                <c:pt idx="6438">
                  <c:v>0.88235586075849837</c:v>
                </c:pt>
                <c:pt idx="6439">
                  <c:v>0.80508261500058542</c:v>
                </c:pt>
                <c:pt idx="6440">
                  <c:v>0.82069292520608395</c:v>
                </c:pt>
                <c:pt idx="6441">
                  <c:v>0.87244524474627494</c:v>
                </c:pt>
                <c:pt idx="6442">
                  <c:v>0.85994239111551052</c:v>
                </c:pt>
                <c:pt idx="6443">
                  <c:v>0.79575754114494279</c:v>
                </c:pt>
                <c:pt idx="6444">
                  <c:v>0.85423782737870124</c:v>
                </c:pt>
                <c:pt idx="6445">
                  <c:v>0.85209340328183447</c:v>
                </c:pt>
                <c:pt idx="6446">
                  <c:v>0.82307936999229636</c:v>
                </c:pt>
                <c:pt idx="6447">
                  <c:v>0.82696142636076897</c:v>
                </c:pt>
                <c:pt idx="6448">
                  <c:v>0.93135367231521504</c:v>
                </c:pt>
                <c:pt idx="6449">
                  <c:v>0.79534478615711601</c:v>
                </c:pt>
                <c:pt idx="6450">
                  <c:v>0.85371203390594463</c:v>
                </c:pt>
                <c:pt idx="6451">
                  <c:v>0.91591269425679733</c:v>
                </c:pt>
                <c:pt idx="6452">
                  <c:v>0.77818495542166999</c:v>
                </c:pt>
                <c:pt idx="6453">
                  <c:v>0.9507662123261259</c:v>
                </c:pt>
                <c:pt idx="6454">
                  <c:v>0.90557435710806466</c:v>
                </c:pt>
                <c:pt idx="6455">
                  <c:v>0.85937060783552754</c:v>
                </c:pt>
                <c:pt idx="6456">
                  <c:v>0.89209601323190046</c:v>
                </c:pt>
                <c:pt idx="6457">
                  <c:v>0.87795883764750637</c:v>
                </c:pt>
                <c:pt idx="6458">
                  <c:v>0.9203421112980491</c:v>
                </c:pt>
                <c:pt idx="6459">
                  <c:v>0.81006993275293537</c:v>
                </c:pt>
                <c:pt idx="6460">
                  <c:v>0.91962833366329055</c:v>
                </c:pt>
                <c:pt idx="6461">
                  <c:v>0.86460420822878614</c:v>
                </c:pt>
                <c:pt idx="6462">
                  <c:v>0.90469004547794485</c:v>
                </c:pt>
                <c:pt idx="6463">
                  <c:v>0.83168108407725616</c:v>
                </c:pt>
                <c:pt idx="6464">
                  <c:v>0.95056325982873846</c:v>
                </c:pt>
                <c:pt idx="6465">
                  <c:v>0.82803795865160956</c:v>
                </c:pt>
                <c:pt idx="6466">
                  <c:v>0.90370540577275849</c:v>
                </c:pt>
                <c:pt idx="6467">
                  <c:v>0.88783301635087708</c:v>
                </c:pt>
                <c:pt idx="6468">
                  <c:v>0.92477288816287539</c:v>
                </c:pt>
                <c:pt idx="6469">
                  <c:v>0.75480351740568585</c:v>
                </c:pt>
                <c:pt idx="6470">
                  <c:v>0.9571993598884192</c:v>
                </c:pt>
                <c:pt idx="6471">
                  <c:v>0.84652643822846074</c:v>
                </c:pt>
                <c:pt idx="6472">
                  <c:v>0.92130231273647833</c:v>
                </c:pt>
                <c:pt idx="6473">
                  <c:v>0.86891875891924375</c:v>
                </c:pt>
                <c:pt idx="6474">
                  <c:v>0.92847948101912059</c:v>
                </c:pt>
                <c:pt idx="6475">
                  <c:v>0.91693312305885222</c:v>
                </c:pt>
                <c:pt idx="6476">
                  <c:v>0.91718479929523089</c:v>
                </c:pt>
                <c:pt idx="6477">
                  <c:v>0.89990644243606999</c:v>
                </c:pt>
                <c:pt idx="6478">
                  <c:v>0.96172162166365827</c:v>
                </c:pt>
                <c:pt idx="6479">
                  <c:v>0.86547115479384662</c:v>
                </c:pt>
                <c:pt idx="6480">
                  <c:v>0.90456482595956211</c:v>
                </c:pt>
                <c:pt idx="6481">
                  <c:v>0.91670725838174372</c:v>
                </c:pt>
                <c:pt idx="6482">
                  <c:v>0.91947194057415549</c:v>
                </c:pt>
                <c:pt idx="6483">
                  <c:v>0.95077666274655825</c:v>
                </c:pt>
                <c:pt idx="6484">
                  <c:v>0.87992347750247246</c:v>
                </c:pt>
                <c:pt idx="6485">
                  <c:v>0.97527632481186965</c:v>
                </c:pt>
                <c:pt idx="6486">
                  <c:v>0.90504627568862162</c:v>
                </c:pt>
                <c:pt idx="6487">
                  <c:v>0.88253860486412083</c:v>
                </c:pt>
                <c:pt idx="6488">
                  <c:v>0.95121541516310015</c:v>
                </c:pt>
                <c:pt idx="6489">
                  <c:v>0.89927283878037301</c:v>
                </c:pt>
                <c:pt idx="6490">
                  <c:v>0.97524219353947494</c:v>
                </c:pt>
                <c:pt idx="6491">
                  <c:v>0.88092450091579888</c:v>
                </c:pt>
                <c:pt idx="6492">
                  <c:v>0.96020476320926529</c:v>
                </c:pt>
                <c:pt idx="6493">
                  <c:v>0.78554849991199449</c:v>
                </c:pt>
                <c:pt idx="6494">
                  <c:v>0.77853762413360683</c:v>
                </c:pt>
                <c:pt idx="6495">
                  <c:v>0.85182426135200129</c:v>
                </c:pt>
                <c:pt idx="6496">
                  <c:v>0.62806237374898199</c:v>
                </c:pt>
                <c:pt idx="6497">
                  <c:v>0.76463961934358626</c:v>
                </c:pt>
                <c:pt idx="6498">
                  <c:v>0.68200237212501247</c:v>
                </c:pt>
                <c:pt idx="6499">
                  <c:v>0.81659656535728431</c:v>
                </c:pt>
                <c:pt idx="6500">
                  <c:v>0.86477815542359793</c:v>
                </c:pt>
                <c:pt idx="6501">
                  <c:v>0.73582394719014121</c:v>
                </c:pt>
                <c:pt idx="6502">
                  <c:v>0.7158327691211146</c:v>
                </c:pt>
                <c:pt idx="6503">
                  <c:v>0.6128643215440045</c:v>
                </c:pt>
                <c:pt idx="6504">
                  <c:v>0.83522130807626649</c:v>
                </c:pt>
                <c:pt idx="6505">
                  <c:v>0.73849327770354067</c:v>
                </c:pt>
                <c:pt idx="6506">
                  <c:v>0.58788273538567304</c:v>
                </c:pt>
                <c:pt idx="6507">
                  <c:v>0.52648604853180914</c:v>
                </c:pt>
                <c:pt idx="6508">
                  <c:v>0.72707274747408046</c:v>
                </c:pt>
                <c:pt idx="6509">
                  <c:v>0.70222322667038017</c:v>
                </c:pt>
                <c:pt idx="6510">
                  <c:v>0.54829153860140345</c:v>
                </c:pt>
                <c:pt idx="6511">
                  <c:v>0.82354978644527543</c:v>
                </c:pt>
                <c:pt idx="6512">
                  <c:v>0.61089511591955192</c:v>
                </c:pt>
                <c:pt idx="6513">
                  <c:v>0.62059406289963592</c:v>
                </c:pt>
                <c:pt idx="6514">
                  <c:v>0.59203449498181415</c:v>
                </c:pt>
                <c:pt idx="6515">
                  <c:v>0.61632849387823896</c:v>
                </c:pt>
                <c:pt idx="6516">
                  <c:v>0.72314702639246831</c:v>
                </c:pt>
                <c:pt idx="6517">
                  <c:v>0.59352746198189088</c:v>
                </c:pt>
                <c:pt idx="6518">
                  <c:v>0.54304430413895322</c:v>
                </c:pt>
                <c:pt idx="6519">
                  <c:v>0.86322249562817788</c:v>
                </c:pt>
                <c:pt idx="6520">
                  <c:v>0.72743526222984822</c:v>
                </c:pt>
                <c:pt idx="6521">
                  <c:v>0.64988154322467317</c:v>
                </c:pt>
                <c:pt idx="6522">
                  <c:v>0.73615563973773701</c:v>
                </c:pt>
                <c:pt idx="6523">
                  <c:v>0.52993825095734248</c:v>
                </c:pt>
                <c:pt idx="6524">
                  <c:v>0.6736089429583374</c:v>
                </c:pt>
                <c:pt idx="6525">
                  <c:v>0.73709827808373951</c:v>
                </c:pt>
                <c:pt idx="6526">
                  <c:v>0.69976502864441958</c:v>
                </c:pt>
                <c:pt idx="6527">
                  <c:v>0.64899622719381445</c:v>
                </c:pt>
                <c:pt idx="6528">
                  <c:v>0.89129425242433558</c:v>
                </c:pt>
                <c:pt idx="6529">
                  <c:v>0.69884057329211757</c:v>
                </c:pt>
                <c:pt idx="6530">
                  <c:v>0.75782169818000611</c:v>
                </c:pt>
                <c:pt idx="6531">
                  <c:v>0.78041727623208013</c:v>
                </c:pt>
                <c:pt idx="6532">
                  <c:v>0.77370809861828449</c:v>
                </c:pt>
                <c:pt idx="6533">
                  <c:v>0.61178160339848775</c:v>
                </c:pt>
                <c:pt idx="6534">
                  <c:v>0.58338127747605617</c:v>
                </c:pt>
                <c:pt idx="6535">
                  <c:v>0.81901783597894329</c:v>
                </c:pt>
                <c:pt idx="6536">
                  <c:v>0.74356741197041964</c:v>
                </c:pt>
                <c:pt idx="6537">
                  <c:v>0.91950582280030291</c:v>
                </c:pt>
                <c:pt idx="6538">
                  <c:v>0.87212580901442516</c:v>
                </c:pt>
                <c:pt idx="6539">
                  <c:v>0.69260626228253741</c:v>
                </c:pt>
                <c:pt idx="6540">
                  <c:v>0.84834283967764113</c:v>
                </c:pt>
                <c:pt idx="6541">
                  <c:v>0.88734405335988198</c:v>
                </c:pt>
                <c:pt idx="6542">
                  <c:v>0.82271179491858526</c:v>
                </c:pt>
                <c:pt idx="6543">
                  <c:v>0.75245989292799154</c:v>
                </c:pt>
                <c:pt idx="6544">
                  <c:v>0.76128388368598521</c:v>
                </c:pt>
                <c:pt idx="6545">
                  <c:v>0.67556110578589401</c:v>
                </c:pt>
                <c:pt idx="6546">
                  <c:v>0.86046172459805537</c:v>
                </c:pt>
                <c:pt idx="6547">
                  <c:v>0.94700188660221574</c:v>
                </c:pt>
                <c:pt idx="6548">
                  <c:v>0.78971211325022839</c:v>
                </c:pt>
                <c:pt idx="6549">
                  <c:v>0.78420376926881841</c:v>
                </c:pt>
                <c:pt idx="6550">
                  <c:v>0.72636048398796882</c:v>
                </c:pt>
                <c:pt idx="6551">
                  <c:v>0.95834419100830937</c:v>
                </c:pt>
                <c:pt idx="6552">
                  <c:v>0.91541520327664572</c:v>
                </c:pt>
                <c:pt idx="6553">
                  <c:v>0.92315876593786528</c:v>
                </c:pt>
                <c:pt idx="6554">
                  <c:v>0.6581038303427541</c:v>
                </c:pt>
                <c:pt idx="6555">
                  <c:v>0.93583225434960782</c:v>
                </c:pt>
                <c:pt idx="6556">
                  <c:v>0.81937852514002696</c:v>
                </c:pt>
                <c:pt idx="6557">
                  <c:v>0.76904636819260608</c:v>
                </c:pt>
                <c:pt idx="6558">
                  <c:v>0.78098641417390213</c:v>
                </c:pt>
                <c:pt idx="6559">
                  <c:v>0.90235971716504604</c:v>
                </c:pt>
                <c:pt idx="6560">
                  <c:v>0.77130481191764177</c:v>
                </c:pt>
                <c:pt idx="6561">
                  <c:v>0.70251686790387957</c:v>
                </c:pt>
                <c:pt idx="6562">
                  <c:v>0.75028055675580096</c:v>
                </c:pt>
                <c:pt idx="6563">
                  <c:v>0.93413301995410414</c:v>
                </c:pt>
                <c:pt idx="6564">
                  <c:v>0.89846234726778396</c:v>
                </c:pt>
                <c:pt idx="6565">
                  <c:v>0.95703535053206834</c:v>
                </c:pt>
                <c:pt idx="6566">
                  <c:v>0.90171521996236592</c:v>
                </c:pt>
                <c:pt idx="6567">
                  <c:v>0.88254019189951027</c:v>
                </c:pt>
                <c:pt idx="6568">
                  <c:v>0.72166855760037685</c:v>
                </c:pt>
                <c:pt idx="6569">
                  <c:v>0.84681313191367336</c:v>
                </c:pt>
                <c:pt idx="6570">
                  <c:v>0.68022725496360059</c:v>
                </c:pt>
                <c:pt idx="6571">
                  <c:v>0.73444551674685576</c:v>
                </c:pt>
                <c:pt idx="6572">
                  <c:v>0.73460780012535565</c:v>
                </c:pt>
                <c:pt idx="6573">
                  <c:v>0.80256094266538103</c:v>
                </c:pt>
                <c:pt idx="6574">
                  <c:v>0.71354785017941047</c:v>
                </c:pt>
                <c:pt idx="6575">
                  <c:v>0.72752598196523965</c:v>
                </c:pt>
                <c:pt idx="6576">
                  <c:v>0.8027760728516663</c:v>
                </c:pt>
                <c:pt idx="6577">
                  <c:v>0.9182002064938265</c:v>
                </c:pt>
                <c:pt idx="6578">
                  <c:v>0.86254921516441718</c:v>
                </c:pt>
                <c:pt idx="6579">
                  <c:v>0.82283348032659831</c:v>
                </c:pt>
                <c:pt idx="6580">
                  <c:v>0.84092731469605231</c:v>
                </c:pt>
                <c:pt idx="6581">
                  <c:v>0.81894175351142307</c:v>
                </c:pt>
                <c:pt idx="6582">
                  <c:v>0.76460109269556309</c:v>
                </c:pt>
                <c:pt idx="6583">
                  <c:v>0.57982947829870046</c:v>
                </c:pt>
                <c:pt idx="6584">
                  <c:v>0.77378655310393207</c:v>
                </c:pt>
                <c:pt idx="6585">
                  <c:v>0.70478216871608101</c:v>
                </c:pt>
                <c:pt idx="6586">
                  <c:v>0.68538714690759306</c:v>
                </c:pt>
                <c:pt idx="6587">
                  <c:v>0.91516959606467674</c:v>
                </c:pt>
                <c:pt idx="6588">
                  <c:v>0.84304777492045146</c:v>
                </c:pt>
                <c:pt idx="6589">
                  <c:v>0.6448946458642868</c:v>
                </c:pt>
                <c:pt idx="6590">
                  <c:v>0.69140035374634923</c:v>
                </c:pt>
                <c:pt idx="6591">
                  <c:v>0.78395386880051787</c:v>
                </c:pt>
                <c:pt idx="6592">
                  <c:v>0.78616770790177215</c:v>
                </c:pt>
                <c:pt idx="6593">
                  <c:v>0.90225598466538703</c:v>
                </c:pt>
                <c:pt idx="6594">
                  <c:v>0.9054650624107462</c:v>
                </c:pt>
                <c:pt idx="6595">
                  <c:v>0.72625302948424697</c:v>
                </c:pt>
                <c:pt idx="6596">
                  <c:v>0.6626826482798347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B2-4010-A43F-C42ECADC48A6}"/>
            </c:ext>
          </c:extLst>
        </c:ser>
        <c:ser>
          <c:idx val="2"/>
          <c:order val="1"/>
          <c:tx>
            <c:strRef>
              <c:f>'211019 IR Lamp Stellar Vs CCD'!$AL$3</c:f>
              <c:strCache>
                <c:ptCount val="1"/>
                <c:pt idx="0">
                  <c:v>Sun light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xVal>
            <c:numRef>
              <c:f>'211019 IR Lamp Stellar Vs CCD'!$AK$4:$AK$1925</c:f>
              <c:numCache>
                <c:formatCode>General</c:formatCode>
                <c:ptCount val="1922"/>
                <c:pt idx="0">
                  <c:v>340.32850000000002</c:v>
                </c:pt>
                <c:pt idx="1">
                  <c:v>340.70690000000002</c:v>
                </c:pt>
                <c:pt idx="2">
                  <c:v>341.08530000000002</c:v>
                </c:pt>
                <c:pt idx="3">
                  <c:v>341.46359999999999</c:v>
                </c:pt>
                <c:pt idx="4">
                  <c:v>341.84190000000001</c:v>
                </c:pt>
                <c:pt idx="5">
                  <c:v>342.2201</c:v>
                </c:pt>
                <c:pt idx="6">
                  <c:v>342.59840000000003</c:v>
                </c:pt>
                <c:pt idx="7">
                  <c:v>342.97649999999999</c:v>
                </c:pt>
                <c:pt idx="8">
                  <c:v>343.35469999999998</c:v>
                </c:pt>
                <c:pt idx="9">
                  <c:v>343.7328</c:v>
                </c:pt>
                <c:pt idx="10">
                  <c:v>344.11079999999998</c:v>
                </c:pt>
                <c:pt idx="11">
                  <c:v>344.4889</c:v>
                </c:pt>
                <c:pt idx="12">
                  <c:v>344.86689999999999</c:v>
                </c:pt>
                <c:pt idx="13">
                  <c:v>345.2448</c:v>
                </c:pt>
                <c:pt idx="14">
                  <c:v>345.62270000000001</c:v>
                </c:pt>
                <c:pt idx="15">
                  <c:v>346.00060000000002</c:v>
                </c:pt>
                <c:pt idx="16">
                  <c:v>346.37849999999997</c:v>
                </c:pt>
                <c:pt idx="17">
                  <c:v>346.75630000000001</c:v>
                </c:pt>
                <c:pt idx="18">
                  <c:v>347.13400000000001</c:v>
                </c:pt>
                <c:pt idx="19">
                  <c:v>347.51179999999999</c:v>
                </c:pt>
                <c:pt idx="20">
                  <c:v>347.8895</c:v>
                </c:pt>
                <c:pt idx="21">
                  <c:v>348.2672</c:v>
                </c:pt>
                <c:pt idx="22">
                  <c:v>348.64479999999998</c:v>
                </c:pt>
                <c:pt idx="23">
                  <c:v>349.02229999999997</c:v>
                </c:pt>
                <c:pt idx="24">
                  <c:v>349.3999</c:v>
                </c:pt>
                <c:pt idx="25">
                  <c:v>349.7774</c:v>
                </c:pt>
                <c:pt idx="26">
                  <c:v>350.1549</c:v>
                </c:pt>
                <c:pt idx="27">
                  <c:v>350.53230000000002</c:v>
                </c:pt>
                <c:pt idx="28">
                  <c:v>350.90969999999999</c:v>
                </c:pt>
                <c:pt idx="29">
                  <c:v>351.28710000000001</c:v>
                </c:pt>
                <c:pt idx="30">
                  <c:v>351.6644</c:v>
                </c:pt>
                <c:pt idx="31">
                  <c:v>352.04169999999999</c:v>
                </c:pt>
                <c:pt idx="32">
                  <c:v>352.41890000000001</c:v>
                </c:pt>
                <c:pt idx="33">
                  <c:v>352.7962</c:v>
                </c:pt>
                <c:pt idx="34">
                  <c:v>353.17329999999998</c:v>
                </c:pt>
                <c:pt idx="35">
                  <c:v>353.5505</c:v>
                </c:pt>
                <c:pt idx="36">
                  <c:v>353.92759999999998</c:v>
                </c:pt>
                <c:pt idx="37">
                  <c:v>354.30470000000003</c:v>
                </c:pt>
                <c:pt idx="38">
                  <c:v>354.68169999999998</c:v>
                </c:pt>
                <c:pt idx="39">
                  <c:v>355.05869999999999</c:v>
                </c:pt>
                <c:pt idx="40">
                  <c:v>355.43560000000002</c:v>
                </c:pt>
                <c:pt idx="41">
                  <c:v>355.81259999999997</c:v>
                </c:pt>
                <c:pt idx="42">
                  <c:v>356.18939999999998</c:v>
                </c:pt>
                <c:pt idx="43">
                  <c:v>356.56630000000001</c:v>
                </c:pt>
                <c:pt idx="44">
                  <c:v>356.94310000000002</c:v>
                </c:pt>
                <c:pt idx="45">
                  <c:v>357.31990000000002</c:v>
                </c:pt>
                <c:pt idx="46">
                  <c:v>357.69659999999999</c:v>
                </c:pt>
                <c:pt idx="47">
                  <c:v>358.07330000000002</c:v>
                </c:pt>
                <c:pt idx="48">
                  <c:v>358.44990000000001</c:v>
                </c:pt>
                <c:pt idx="49">
                  <c:v>358.82650000000001</c:v>
                </c:pt>
                <c:pt idx="50">
                  <c:v>359.20310000000001</c:v>
                </c:pt>
                <c:pt idx="51">
                  <c:v>359.5797</c:v>
                </c:pt>
                <c:pt idx="52">
                  <c:v>359.95620000000002</c:v>
                </c:pt>
                <c:pt idx="53">
                  <c:v>360.33260000000001</c:v>
                </c:pt>
                <c:pt idx="54">
                  <c:v>360.70909999999998</c:v>
                </c:pt>
                <c:pt idx="55">
                  <c:v>361.08550000000002</c:v>
                </c:pt>
                <c:pt idx="56">
                  <c:v>361.46190000000001</c:v>
                </c:pt>
                <c:pt idx="57">
                  <c:v>361.83819999999997</c:v>
                </c:pt>
                <c:pt idx="58">
                  <c:v>362.21440000000001</c:v>
                </c:pt>
                <c:pt idx="59">
                  <c:v>362.59070000000003</c:v>
                </c:pt>
                <c:pt idx="60">
                  <c:v>362.96690000000001</c:v>
                </c:pt>
                <c:pt idx="61">
                  <c:v>363.34309999999999</c:v>
                </c:pt>
                <c:pt idx="62">
                  <c:v>363.7192</c:v>
                </c:pt>
                <c:pt idx="63">
                  <c:v>364.09530000000001</c:v>
                </c:pt>
                <c:pt idx="64">
                  <c:v>364.47129999999999</c:v>
                </c:pt>
                <c:pt idx="65">
                  <c:v>364.84739999999999</c:v>
                </c:pt>
                <c:pt idx="66">
                  <c:v>365.22340000000003</c:v>
                </c:pt>
                <c:pt idx="67">
                  <c:v>365.59930000000003</c:v>
                </c:pt>
                <c:pt idx="68">
                  <c:v>365.97519999999997</c:v>
                </c:pt>
                <c:pt idx="69">
                  <c:v>366.35109999999997</c:v>
                </c:pt>
                <c:pt idx="70">
                  <c:v>366.7269</c:v>
                </c:pt>
                <c:pt idx="71">
                  <c:v>367.10270000000003</c:v>
                </c:pt>
                <c:pt idx="72">
                  <c:v>367.4785</c:v>
                </c:pt>
                <c:pt idx="73">
                  <c:v>367.85419999999999</c:v>
                </c:pt>
                <c:pt idx="74">
                  <c:v>368.22989999999999</c:v>
                </c:pt>
                <c:pt idx="75">
                  <c:v>368.60550000000001</c:v>
                </c:pt>
                <c:pt idx="76">
                  <c:v>368.98110000000003</c:v>
                </c:pt>
                <c:pt idx="77">
                  <c:v>369.35669999999999</c:v>
                </c:pt>
                <c:pt idx="78">
                  <c:v>369.73219999999998</c:v>
                </c:pt>
                <c:pt idx="79">
                  <c:v>370.10770000000002</c:v>
                </c:pt>
                <c:pt idx="80">
                  <c:v>370.48320000000001</c:v>
                </c:pt>
                <c:pt idx="81">
                  <c:v>370.85860000000002</c:v>
                </c:pt>
                <c:pt idx="82">
                  <c:v>371.23399999999998</c:v>
                </c:pt>
                <c:pt idx="83">
                  <c:v>371.60930000000002</c:v>
                </c:pt>
                <c:pt idx="84">
                  <c:v>371.9846</c:v>
                </c:pt>
                <c:pt idx="85">
                  <c:v>372.35989999999998</c:v>
                </c:pt>
                <c:pt idx="86">
                  <c:v>372.73520000000002</c:v>
                </c:pt>
                <c:pt idx="87">
                  <c:v>373.11040000000003</c:v>
                </c:pt>
                <c:pt idx="88">
                  <c:v>373.4855</c:v>
                </c:pt>
                <c:pt idx="89">
                  <c:v>373.86059999999998</c:v>
                </c:pt>
                <c:pt idx="90">
                  <c:v>374.23570000000001</c:v>
                </c:pt>
                <c:pt idx="91">
                  <c:v>374.61070000000001</c:v>
                </c:pt>
                <c:pt idx="92">
                  <c:v>374.98579999999998</c:v>
                </c:pt>
                <c:pt idx="93">
                  <c:v>375.36070000000001</c:v>
                </c:pt>
                <c:pt idx="94">
                  <c:v>375.73570000000001</c:v>
                </c:pt>
                <c:pt idx="95">
                  <c:v>376.11059999999998</c:v>
                </c:pt>
                <c:pt idx="96">
                  <c:v>376.48540000000003</c:v>
                </c:pt>
                <c:pt idx="97">
                  <c:v>376.86020000000002</c:v>
                </c:pt>
                <c:pt idx="98">
                  <c:v>377.23500000000001</c:v>
                </c:pt>
                <c:pt idx="99">
                  <c:v>377.60980000000001</c:v>
                </c:pt>
                <c:pt idx="100">
                  <c:v>377.98450000000003</c:v>
                </c:pt>
                <c:pt idx="101">
                  <c:v>378.35910000000001</c:v>
                </c:pt>
                <c:pt idx="102">
                  <c:v>378.73379999999997</c:v>
                </c:pt>
                <c:pt idx="103">
                  <c:v>379.10829999999999</c:v>
                </c:pt>
                <c:pt idx="104">
                  <c:v>379.48289999999997</c:v>
                </c:pt>
                <c:pt idx="105">
                  <c:v>379.85739999999998</c:v>
                </c:pt>
                <c:pt idx="106">
                  <c:v>380.2319</c:v>
                </c:pt>
                <c:pt idx="107">
                  <c:v>380.60640000000001</c:v>
                </c:pt>
                <c:pt idx="108">
                  <c:v>380.98070000000001</c:v>
                </c:pt>
                <c:pt idx="109">
                  <c:v>381.35509999999999</c:v>
                </c:pt>
                <c:pt idx="110">
                  <c:v>381.7294</c:v>
                </c:pt>
                <c:pt idx="111">
                  <c:v>382.1037</c:v>
                </c:pt>
                <c:pt idx="112">
                  <c:v>382.47800000000001</c:v>
                </c:pt>
                <c:pt idx="113">
                  <c:v>382.85219999999998</c:v>
                </c:pt>
                <c:pt idx="114">
                  <c:v>383.22629999999998</c:v>
                </c:pt>
                <c:pt idx="115">
                  <c:v>383.60050000000001</c:v>
                </c:pt>
                <c:pt idx="116">
                  <c:v>383.97460000000001</c:v>
                </c:pt>
                <c:pt idx="117">
                  <c:v>384.34870000000001</c:v>
                </c:pt>
                <c:pt idx="118">
                  <c:v>384.72269999999997</c:v>
                </c:pt>
                <c:pt idx="119">
                  <c:v>385.0967</c:v>
                </c:pt>
                <c:pt idx="120">
                  <c:v>385.47059999999999</c:v>
                </c:pt>
                <c:pt idx="121">
                  <c:v>385.84449999999998</c:v>
                </c:pt>
                <c:pt idx="122">
                  <c:v>386.21839999999997</c:v>
                </c:pt>
                <c:pt idx="123">
                  <c:v>386.59219999999999</c:v>
                </c:pt>
                <c:pt idx="124">
                  <c:v>386.96600000000001</c:v>
                </c:pt>
                <c:pt idx="125">
                  <c:v>387.33980000000003</c:v>
                </c:pt>
                <c:pt idx="126">
                  <c:v>387.71350000000001</c:v>
                </c:pt>
                <c:pt idx="127">
                  <c:v>388.0872</c:v>
                </c:pt>
                <c:pt idx="128">
                  <c:v>388.46080000000001</c:v>
                </c:pt>
                <c:pt idx="129">
                  <c:v>388.83440000000002</c:v>
                </c:pt>
                <c:pt idx="130">
                  <c:v>389.20800000000003</c:v>
                </c:pt>
                <c:pt idx="131">
                  <c:v>389.58150000000001</c:v>
                </c:pt>
                <c:pt idx="132">
                  <c:v>389.95499999999998</c:v>
                </c:pt>
                <c:pt idx="133">
                  <c:v>390.32850000000002</c:v>
                </c:pt>
                <c:pt idx="134">
                  <c:v>390.70190000000002</c:v>
                </c:pt>
                <c:pt idx="135">
                  <c:v>391.07530000000003</c:v>
                </c:pt>
                <c:pt idx="136">
                  <c:v>391.4486</c:v>
                </c:pt>
                <c:pt idx="137">
                  <c:v>391.82190000000003</c:v>
                </c:pt>
                <c:pt idx="138">
                  <c:v>392.1952</c:v>
                </c:pt>
                <c:pt idx="139">
                  <c:v>392.5684</c:v>
                </c:pt>
                <c:pt idx="140">
                  <c:v>392.94159999999999</c:v>
                </c:pt>
                <c:pt idx="141">
                  <c:v>393.31470000000002</c:v>
                </c:pt>
                <c:pt idx="142">
                  <c:v>393.68779999999998</c:v>
                </c:pt>
                <c:pt idx="143">
                  <c:v>394.0609</c:v>
                </c:pt>
                <c:pt idx="144">
                  <c:v>394.43400000000003</c:v>
                </c:pt>
                <c:pt idx="145">
                  <c:v>394.80689999999998</c:v>
                </c:pt>
                <c:pt idx="146">
                  <c:v>395.17989999999998</c:v>
                </c:pt>
                <c:pt idx="147">
                  <c:v>395.55279999999999</c:v>
                </c:pt>
                <c:pt idx="148">
                  <c:v>395.92570000000001</c:v>
                </c:pt>
                <c:pt idx="149">
                  <c:v>396.29860000000002</c:v>
                </c:pt>
                <c:pt idx="150">
                  <c:v>396.67140000000001</c:v>
                </c:pt>
                <c:pt idx="151">
                  <c:v>397.04410000000001</c:v>
                </c:pt>
                <c:pt idx="152">
                  <c:v>397.41680000000002</c:v>
                </c:pt>
                <c:pt idx="153">
                  <c:v>397.78960000000001</c:v>
                </c:pt>
                <c:pt idx="154">
                  <c:v>398.16219999999998</c:v>
                </c:pt>
                <c:pt idx="155">
                  <c:v>398.53480000000002</c:v>
                </c:pt>
                <c:pt idx="156">
                  <c:v>398.9074</c:v>
                </c:pt>
                <c:pt idx="157">
                  <c:v>399.2799</c:v>
                </c:pt>
                <c:pt idx="158">
                  <c:v>399.6524</c:v>
                </c:pt>
                <c:pt idx="159">
                  <c:v>400.0249</c:v>
                </c:pt>
                <c:pt idx="160">
                  <c:v>400.39729999999997</c:v>
                </c:pt>
                <c:pt idx="161">
                  <c:v>400.7697</c:v>
                </c:pt>
                <c:pt idx="162">
                  <c:v>401.142</c:v>
                </c:pt>
                <c:pt idx="163">
                  <c:v>401.51429999999999</c:v>
                </c:pt>
                <c:pt idx="164">
                  <c:v>401.88659999999999</c:v>
                </c:pt>
                <c:pt idx="165">
                  <c:v>402.25889999999998</c:v>
                </c:pt>
                <c:pt idx="166">
                  <c:v>402.63099999999997</c:v>
                </c:pt>
                <c:pt idx="167">
                  <c:v>403.00319999999999</c:v>
                </c:pt>
                <c:pt idx="168">
                  <c:v>403.37529999999998</c:v>
                </c:pt>
                <c:pt idx="169">
                  <c:v>403.74740000000003</c:v>
                </c:pt>
                <c:pt idx="170">
                  <c:v>404.11939999999998</c:v>
                </c:pt>
                <c:pt idx="171">
                  <c:v>404.4914</c:v>
                </c:pt>
                <c:pt idx="172">
                  <c:v>404.86340000000001</c:v>
                </c:pt>
                <c:pt idx="173">
                  <c:v>405.2353</c:v>
                </c:pt>
                <c:pt idx="174">
                  <c:v>405.60719999999998</c:v>
                </c:pt>
                <c:pt idx="175">
                  <c:v>405.97899999999998</c:v>
                </c:pt>
                <c:pt idx="176">
                  <c:v>406.35079999999999</c:v>
                </c:pt>
                <c:pt idx="177">
                  <c:v>406.7226</c:v>
                </c:pt>
                <c:pt idx="178">
                  <c:v>407.09429999999998</c:v>
                </c:pt>
                <c:pt idx="179">
                  <c:v>407.46600000000001</c:v>
                </c:pt>
                <c:pt idx="180">
                  <c:v>407.83769999999998</c:v>
                </c:pt>
                <c:pt idx="181">
                  <c:v>408.20929999999998</c:v>
                </c:pt>
                <c:pt idx="182">
                  <c:v>408.58089999999999</c:v>
                </c:pt>
                <c:pt idx="183">
                  <c:v>408.95240000000001</c:v>
                </c:pt>
                <c:pt idx="184">
                  <c:v>409.32389999999998</c:v>
                </c:pt>
                <c:pt idx="185">
                  <c:v>409.69540000000001</c:v>
                </c:pt>
                <c:pt idx="186">
                  <c:v>410.0668</c:v>
                </c:pt>
                <c:pt idx="187">
                  <c:v>410.43819999999999</c:v>
                </c:pt>
                <c:pt idx="188">
                  <c:v>410.80950000000001</c:v>
                </c:pt>
                <c:pt idx="189">
                  <c:v>411.18079999999998</c:v>
                </c:pt>
                <c:pt idx="190">
                  <c:v>411.5521</c:v>
                </c:pt>
                <c:pt idx="191">
                  <c:v>411.92329999999998</c:v>
                </c:pt>
                <c:pt idx="192">
                  <c:v>412.29450000000003</c:v>
                </c:pt>
                <c:pt idx="193">
                  <c:v>412.66570000000002</c:v>
                </c:pt>
                <c:pt idx="194">
                  <c:v>413.03680000000003</c:v>
                </c:pt>
                <c:pt idx="195">
                  <c:v>413.40789999999998</c:v>
                </c:pt>
                <c:pt idx="196">
                  <c:v>413.77890000000002</c:v>
                </c:pt>
                <c:pt idx="197">
                  <c:v>414.1499</c:v>
                </c:pt>
                <c:pt idx="198">
                  <c:v>414.52089999999998</c:v>
                </c:pt>
                <c:pt idx="199">
                  <c:v>414.89179999999999</c:v>
                </c:pt>
                <c:pt idx="200">
                  <c:v>415.2627</c:v>
                </c:pt>
                <c:pt idx="201">
                  <c:v>415.63350000000003</c:v>
                </c:pt>
                <c:pt idx="202">
                  <c:v>416.0043</c:v>
                </c:pt>
                <c:pt idx="203">
                  <c:v>416.37509999999997</c:v>
                </c:pt>
                <c:pt idx="204">
                  <c:v>416.74579999999997</c:v>
                </c:pt>
                <c:pt idx="205">
                  <c:v>417.11649999999997</c:v>
                </c:pt>
                <c:pt idx="206">
                  <c:v>417.48719999999997</c:v>
                </c:pt>
                <c:pt idx="207">
                  <c:v>417.8578</c:v>
                </c:pt>
                <c:pt idx="208">
                  <c:v>418.22829999999999</c:v>
                </c:pt>
                <c:pt idx="209">
                  <c:v>418.59890000000001</c:v>
                </c:pt>
                <c:pt idx="210">
                  <c:v>418.96940000000001</c:v>
                </c:pt>
                <c:pt idx="211">
                  <c:v>419.33980000000003</c:v>
                </c:pt>
                <c:pt idx="212">
                  <c:v>419.71019999999999</c:v>
                </c:pt>
                <c:pt idx="213">
                  <c:v>420.0806</c:v>
                </c:pt>
                <c:pt idx="214">
                  <c:v>420.45100000000002</c:v>
                </c:pt>
                <c:pt idx="215">
                  <c:v>420.82130000000001</c:v>
                </c:pt>
                <c:pt idx="216">
                  <c:v>421.19150000000002</c:v>
                </c:pt>
                <c:pt idx="217">
                  <c:v>421.56169999999997</c:v>
                </c:pt>
                <c:pt idx="218">
                  <c:v>421.93189999999998</c:v>
                </c:pt>
                <c:pt idx="219">
                  <c:v>422.3021</c:v>
                </c:pt>
                <c:pt idx="220">
                  <c:v>422.67219999999998</c:v>
                </c:pt>
                <c:pt idx="221">
                  <c:v>423.04230000000001</c:v>
                </c:pt>
                <c:pt idx="222">
                  <c:v>423.41230000000002</c:v>
                </c:pt>
                <c:pt idx="223">
                  <c:v>423.78230000000002</c:v>
                </c:pt>
                <c:pt idx="224">
                  <c:v>424.15219999999999</c:v>
                </c:pt>
                <c:pt idx="225">
                  <c:v>424.52210000000002</c:v>
                </c:pt>
                <c:pt idx="226">
                  <c:v>424.892</c:v>
                </c:pt>
                <c:pt idx="227">
                  <c:v>425.26179999999999</c:v>
                </c:pt>
                <c:pt idx="228">
                  <c:v>425.63170000000002</c:v>
                </c:pt>
                <c:pt idx="229">
                  <c:v>426.00139999999999</c:v>
                </c:pt>
                <c:pt idx="230">
                  <c:v>426.37110000000001</c:v>
                </c:pt>
                <c:pt idx="231">
                  <c:v>426.74079999999998</c:v>
                </c:pt>
                <c:pt idx="232">
                  <c:v>427.11040000000003</c:v>
                </c:pt>
                <c:pt idx="233">
                  <c:v>427.48</c:v>
                </c:pt>
                <c:pt idx="234">
                  <c:v>427.84960000000001</c:v>
                </c:pt>
                <c:pt idx="235">
                  <c:v>428.21910000000003</c:v>
                </c:pt>
                <c:pt idx="236">
                  <c:v>428.58859999999999</c:v>
                </c:pt>
                <c:pt idx="237">
                  <c:v>428.95800000000003</c:v>
                </c:pt>
                <c:pt idx="238">
                  <c:v>429.32749999999999</c:v>
                </c:pt>
                <c:pt idx="239">
                  <c:v>429.6968</c:v>
                </c:pt>
                <c:pt idx="240">
                  <c:v>430.06619999999998</c:v>
                </c:pt>
                <c:pt idx="241">
                  <c:v>430.43549999999999</c:v>
                </c:pt>
                <c:pt idx="242">
                  <c:v>430.80470000000003</c:v>
                </c:pt>
                <c:pt idx="243">
                  <c:v>431.1739</c:v>
                </c:pt>
                <c:pt idx="244">
                  <c:v>431.54309999999998</c:v>
                </c:pt>
                <c:pt idx="245">
                  <c:v>431.91219999999998</c:v>
                </c:pt>
                <c:pt idx="246">
                  <c:v>432.28129999999999</c:v>
                </c:pt>
                <c:pt idx="247">
                  <c:v>432.65039999999999</c:v>
                </c:pt>
                <c:pt idx="248">
                  <c:v>433.01940000000002</c:v>
                </c:pt>
                <c:pt idx="249">
                  <c:v>433.38830000000002</c:v>
                </c:pt>
                <c:pt idx="250">
                  <c:v>433.75729999999999</c:v>
                </c:pt>
                <c:pt idx="251">
                  <c:v>434.12619999999998</c:v>
                </c:pt>
                <c:pt idx="252">
                  <c:v>434.495</c:v>
                </c:pt>
                <c:pt idx="253">
                  <c:v>434.8639</c:v>
                </c:pt>
                <c:pt idx="254">
                  <c:v>435.23259999999999</c:v>
                </c:pt>
                <c:pt idx="255">
                  <c:v>435.60140000000001</c:v>
                </c:pt>
                <c:pt idx="256">
                  <c:v>435.9701</c:v>
                </c:pt>
                <c:pt idx="257">
                  <c:v>436.33870000000002</c:v>
                </c:pt>
                <c:pt idx="258">
                  <c:v>436.70740000000001</c:v>
                </c:pt>
                <c:pt idx="259">
                  <c:v>437.07600000000002</c:v>
                </c:pt>
                <c:pt idx="260">
                  <c:v>437.44450000000001</c:v>
                </c:pt>
                <c:pt idx="261">
                  <c:v>437.81299999999999</c:v>
                </c:pt>
                <c:pt idx="262">
                  <c:v>438.18150000000003</c:v>
                </c:pt>
                <c:pt idx="263">
                  <c:v>438.54989999999998</c:v>
                </c:pt>
                <c:pt idx="264">
                  <c:v>438.91829999999999</c:v>
                </c:pt>
                <c:pt idx="265">
                  <c:v>439.2867</c:v>
                </c:pt>
                <c:pt idx="266">
                  <c:v>439.6549</c:v>
                </c:pt>
                <c:pt idx="267">
                  <c:v>440.02319999999997</c:v>
                </c:pt>
                <c:pt idx="268">
                  <c:v>440.39139999999998</c:v>
                </c:pt>
                <c:pt idx="269">
                  <c:v>440.75959999999998</c:v>
                </c:pt>
                <c:pt idx="270">
                  <c:v>441.12779999999998</c:v>
                </c:pt>
                <c:pt idx="271">
                  <c:v>441.49590000000001</c:v>
                </c:pt>
                <c:pt idx="272">
                  <c:v>441.86399999999998</c:v>
                </c:pt>
                <c:pt idx="273">
                  <c:v>442.23200000000003</c:v>
                </c:pt>
                <c:pt idx="274">
                  <c:v>442.6</c:v>
                </c:pt>
                <c:pt idx="275">
                  <c:v>442.96800000000002</c:v>
                </c:pt>
                <c:pt idx="276">
                  <c:v>443.33589999999998</c:v>
                </c:pt>
                <c:pt idx="277">
                  <c:v>443.7038</c:v>
                </c:pt>
                <c:pt idx="278">
                  <c:v>444.07159999999999</c:v>
                </c:pt>
                <c:pt idx="279">
                  <c:v>444.43939999999998</c:v>
                </c:pt>
                <c:pt idx="280">
                  <c:v>444.80720000000002</c:v>
                </c:pt>
                <c:pt idx="281">
                  <c:v>445.17489999999998</c:v>
                </c:pt>
                <c:pt idx="282">
                  <c:v>445.54250000000002</c:v>
                </c:pt>
                <c:pt idx="283">
                  <c:v>445.91019999999997</c:v>
                </c:pt>
                <c:pt idx="284">
                  <c:v>446.27780000000001</c:v>
                </c:pt>
                <c:pt idx="285">
                  <c:v>446.6454</c:v>
                </c:pt>
                <c:pt idx="286">
                  <c:v>447.0129</c:v>
                </c:pt>
                <c:pt idx="287">
                  <c:v>447.38040000000001</c:v>
                </c:pt>
                <c:pt idx="288">
                  <c:v>447.74779999999998</c:v>
                </c:pt>
                <c:pt idx="289">
                  <c:v>448.11520000000002</c:v>
                </c:pt>
                <c:pt idx="290">
                  <c:v>448.48259999999999</c:v>
                </c:pt>
                <c:pt idx="291">
                  <c:v>448.84989999999999</c:v>
                </c:pt>
                <c:pt idx="292">
                  <c:v>449.21719999999999</c:v>
                </c:pt>
                <c:pt idx="293">
                  <c:v>449.58440000000002</c:v>
                </c:pt>
                <c:pt idx="294">
                  <c:v>449.95159999999998</c:v>
                </c:pt>
                <c:pt idx="295">
                  <c:v>450.31880000000001</c:v>
                </c:pt>
                <c:pt idx="296">
                  <c:v>450.6859</c:v>
                </c:pt>
                <c:pt idx="297">
                  <c:v>451.053</c:v>
                </c:pt>
                <c:pt idx="298">
                  <c:v>451.42009999999999</c:v>
                </c:pt>
                <c:pt idx="299">
                  <c:v>451.78710000000001</c:v>
                </c:pt>
                <c:pt idx="300">
                  <c:v>452.15410000000003</c:v>
                </c:pt>
                <c:pt idx="301">
                  <c:v>452.52100000000002</c:v>
                </c:pt>
                <c:pt idx="302">
                  <c:v>452.8879</c:v>
                </c:pt>
                <c:pt idx="303">
                  <c:v>453.25470000000001</c:v>
                </c:pt>
                <c:pt idx="304">
                  <c:v>453.62150000000003</c:v>
                </c:pt>
                <c:pt idx="305">
                  <c:v>453.98829999999998</c:v>
                </c:pt>
                <c:pt idx="306">
                  <c:v>454.35500000000002</c:v>
                </c:pt>
                <c:pt idx="307">
                  <c:v>454.7217</c:v>
                </c:pt>
                <c:pt idx="308">
                  <c:v>455.08839999999998</c:v>
                </c:pt>
                <c:pt idx="309">
                  <c:v>455.45499999999998</c:v>
                </c:pt>
                <c:pt idx="310">
                  <c:v>455.82159999999999</c:v>
                </c:pt>
                <c:pt idx="311">
                  <c:v>456.18810000000002</c:v>
                </c:pt>
                <c:pt idx="312">
                  <c:v>456.55459999999999</c:v>
                </c:pt>
                <c:pt idx="313">
                  <c:v>456.92099999999999</c:v>
                </c:pt>
                <c:pt idx="314">
                  <c:v>457.28739999999999</c:v>
                </c:pt>
                <c:pt idx="315">
                  <c:v>457.65379999999999</c:v>
                </c:pt>
                <c:pt idx="316">
                  <c:v>458.02019999999999</c:v>
                </c:pt>
                <c:pt idx="317">
                  <c:v>458.38639999999998</c:v>
                </c:pt>
                <c:pt idx="318">
                  <c:v>458.7527</c:v>
                </c:pt>
                <c:pt idx="319">
                  <c:v>459.1189</c:v>
                </c:pt>
                <c:pt idx="320">
                  <c:v>459.48509999999999</c:v>
                </c:pt>
                <c:pt idx="321">
                  <c:v>459.85120000000001</c:v>
                </c:pt>
                <c:pt idx="322">
                  <c:v>460.21730000000002</c:v>
                </c:pt>
                <c:pt idx="323">
                  <c:v>460.58339999999998</c:v>
                </c:pt>
                <c:pt idx="324">
                  <c:v>460.94940000000003</c:v>
                </c:pt>
                <c:pt idx="325">
                  <c:v>461.31540000000001</c:v>
                </c:pt>
                <c:pt idx="326">
                  <c:v>461.68130000000002</c:v>
                </c:pt>
                <c:pt idx="327">
                  <c:v>462.04719999999998</c:v>
                </c:pt>
                <c:pt idx="328">
                  <c:v>462.41309999999999</c:v>
                </c:pt>
                <c:pt idx="329">
                  <c:v>462.77890000000002</c:v>
                </c:pt>
                <c:pt idx="330">
                  <c:v>463.1447</c:v>
                </c:pt>
                <c:pt idx="331">
                  <c:v>463.5104</c:v>
                </c:pt>
                <c:pt idx="332">
                  <c:v>463.87610000000001</c:v>
                </c:pt>
                <c:pt idx="333">
                  <c:v>464.24180000000001</c:v>
                </c:pt>
                <c:pt idx="334">
                  <c:v>464.60739999999998</c:v>
                </c:pt>
                <c:pt idx="335">
                  <c:v>464.97300000000001</c:v>
                </c:pt>
                <c:pt idx="336">
                  <c:v>465.33850000000001</c:v>
                </c:pt>
                <c:pt idx="337">
                  <c:v>465.70400000000001</c:v>
                </c:pt>
                <c:pt idx="338">
                  <c:v>466.06950000000001</c:v>
                </c:pt>
                <c:pt idx="339">
                  <c:v>466.43490000000003</c:v>
                </c:pt>
                <c:pt idx="340">
                  <c:v>466.80020000000002</c:v>
                </c:pt>
                <c:pt idx="341">
                  <c:v>467.16559999999998</c:v>
                </c:pt>
                <c:pt idx="342">
                  <c:v>467.53089999999997</c:v>
                </c:pt>
                <c:pt idx="343">
                  <c:v>467.89609999999999</c:v>
                </c:pt>
                <c:pt idx="344">
                  <c:v>468.26139999999998</c:v>
                </c:pt>
                <c:pt idx="345">
                  <c:v>468.62650000000002</c:v>
                </c:pt>
                <c:pt idx="346">
                  <c:v>468.99169999999998</c:v>
                </c:pt>
                <c:pt idx="347">
                  <c:v>469.35680000000002</c:v>
                </c:pt>
                <c:pt idx="348">
                  <c:v>469.72179999999997</c:v>
                </c:pt>
                <c:pt idx="349">
                  <c:v>470.08690000000001</c:v>
                </c:pt>
                <c:pt idx="350">
                  <c:v>470.45179999999999</c:v>
                </c:pt>
                <c:pt idx="351">
                  <c:v>470.8168</c:v>
                </c:pt>
                <c:pt idx="352">
                  <c:v>471.18169999999998</c:v>
                </c:pt>
                <c:pt idx="353">
                  <c:v>471.54649999999998</c:v>
                </c:pt>
                <c:pt idx="354">
                  <c:v>471.91129999999998</c:v>
                </c:pt>
                <c:pt idx="355">
                  <c:v>472.27609999999999</c:v>
                </c:pt>
                <c:pt idx="356">
                  <c:v>472.64080000000001</c:v>
                </c:pt>
                <c:pt idx="357">
                  <c:v>473.00560000000002</c:v>
                </c:pt>
                <c:pt idx="358">
                  <c:v>473.37020000000001</c:v>
                </c:pt>
                <c:pt idx="359">
                  <c:v>473.73480000000001</c:v>
                </c:pt>
                <c:pt idx="360">
                  <c:v>474.0994</c:v>
                </c:pt>
                <c:pt idx="361">
                  <c:v>474.46390000000002</c:v>
                </c:pt>
                <c:pt idx="362">
                  <c:v>474.82839999999999</c:v>
                </c:pt>
                <c:pt idx="363">
                  <c:v>475.19290000000001</c:v>
                </c:pt>
                <c:pt idx="364">
                  <c:v>475.5573</c:v>
                </c:pt>
                <c:pt idx="365">
                  <c:v>475.92169999999999</c:v>
                </c:pt>
                <c:pt idx="366">
                  <c:v>476.286</c:v>
                </c:pt>
                <c:pt idx="367">
                  <c:v>476.65030000000002</c:v>
                </c:pt>
                <c:pt idx="368">
                  <c:v>477.01459999999997</c:v>
                </c:pt>
                <c:pt idx="369">
                  <c:v>477.37880000000001</c:v>
                </c:pt>
                <c:pt idx="370">
                  <c:v>477.74299999999999</c:v>
                </c:pt>
                <c:pt idx="371">
                  <c:v>478.1071</c:v>
                </c:pt>
                <c:pt idx="372">
                  <c:v>478.47120000000001</c:v>
                </c:pt>
                <c:pt idx="373">
                  <c:v>478.83519999999999</c:v>
                </c:pt>
                <c:pt idx="374">
                  <c:v>479.19929999999999</c:v>
                </c:pt>
                <c:pt idx="375">
                  <c:v>479.56319999999999</c:v>
                </c:pt>
                <c:pt idx="376">
                  <c:v>479.92720000000003</c:v>
                </c:pt>
                <c:pt idx="377">
                  <c:v>480.29109999999997</c:v>
                </c:pt>
                <c:pt idx="378">
                  <c:v>480.6549</c:v>
                </c:pt>
                <c:pt idx="379">
                  <c:v>481.01870000000002</c:v>
                </c:pt>
                <c:pt idx="380">
                  <c:v>481.38249999999999</c:v>
                </c:pt>
                <c:pt idx="381">
                  <c:v>481.74619999999999</c:v>
                </c:pt>
                <c:pt idx="382">
                  <c:v>482.10989999999998</c:v>
                </c:pt>
                <c:pt idx="383">
                  <c:v>482.47359999999998</c:v>
                </c:pt>
                <c:pt idx="384">
                  <c:v>482.8372</c:v>
                </c:pt>
                <c:pt idx="385">
                  <c:v>483.20080000000002</c:v>
                </c:pt>
                <c:pt idx="386">
                  <c:v>483.5643</c:v>
                </c:pt>
                <c:pt idx="387">
                  <c:v>483.92779999999999</c:v>
                </c:pt>
                <c:pt idx="388">
                  <c:v>484.2912</c:v>
                </c:pt>
                <c:pt idx="389">
                  <c:v>484.65460000000002</c:v>
                </c:pt>
                <c:pt idx="390">
                  <c:v>485.01799999999997</c:v>
                </c:pt>
                <c:pt idx="391">
                  <c:v>485.38130000000001</c:v>
                </c:pt>
                <c:pt idx="392">
                  <c:v>485.74459999999999</c:v>
                </c:pt>
                <c:pt idx="393">
                  <c:v>486.10789999999997</c:v>
                </c:pt>
                <c:pt idx="394">
                  <c:v>486.47109999999998</c:v>
                </c:pt>
                <c:pt idx="395">
                  <c:v>486.83429999999998</c:v>
                </c:pt>
                <c:pt idx="396">
                  <c:v>487.19740000000002</c:v>
                </c:pt>
                <c:pt idx="397">
                  <c:v>487.56049999999999</c:v>
                </c:pt>
                <c:pt idx="398">
                  <c:v>487.92349999999999</c:v>
                </c:pt>
                <c:pt idx="399">
                  <c:v>488.28649999999999</c:v>
                </c:pt>
                <c:pt idx="400">
                  <c:v>488.64949999999999</c:v>
                </c:pt>
                <c:pt idx="401">
                  <c:v>489.01240000000001</c:v>
                </c:pt>
                <c:pt idx="402">
                  <c:v>489.37529999999998</c:v>
                </c:pt>
                <c:pt idx="403">
                  <c:v>489.73809999999997</c:v>
                </c:pt>
                <c:pt idx="404">
                  <c:v>490.101</c:v>
                </c:pt>
                <c:pt idx="405">
                  <c:v>490.46370000000002</c:v>
                </c:pt>
                <c:pt idx="406">
                  <c:v>490.82639999999998</c:v>
                </c:pt>
                <c:pt idx="407">
                  <c:v>491.1891</c:v>
                </c:pt>
                <c:pt idx="408">
                  <c:v>491.55180000000001</c:v>
                </c:pt>
                <c:pt idx="409">
                  <c:v>491.91430000000003</c:v>
                </c:pt>
                <c:pt idx="410">
                  <c:v>492.27690000000001</c:v>
                </c:pt>
                <c:pt idx="411">
                  <c:v>492.63940000000002</c:v>
                </c:pt>
                <c:pt idx="412">
                  <c:v>493.00189999999998</c:v>
                </c:pt>
                <c:pt idx="413">
                  <c:v>493.36430000000001</c:v>
                </c:pt>
                <c:pt idx="414">
                  <c:v>493.72669999999999</c:v>
                </c:pt>
                <c:pt idx="415">
                  <c:v>494.08909999999997</c:v>
                </c:pt>
                <c:pt idx="416">
                  <c:v>494.45139999999998</c:v>
                </c:pt>
                <c:pt idx="417">
                  <c:v>494.81369999999998</c:v>
                </c:pt>
                <c:pt idx="418">
                  <c:v>495.17590000000001</c:v>
                </c:pt>
                <c:pt idx="419">
                  <c:v>495.53809999999999</c:v>
                </c:pt>
                <c:pt idx="420">
                  <c:v>495.90030000000002</c:v>
                </c:pt>
                <c:pt idx="421">
                  <c:v>496.26240000000001</c:v>
                </c:pt>
                <c:pt idx="422">
                  <c:v>496.62450000000001</c:v>
                </c:pt>
                <c:pt idx="423">
                  <c:v>496.98649999999998</c:v>
                </c:pt>
                <c:pt idx="424">
                  <c:v>497.3485</c:v>
                </c:pt>
                <c:pt idx="425">
                  <c:v>497.71039999999999</c:v>
                </c:pt>
                <c:pt idx="426">
                  <c:v>498.07229999999998</c:v>
                </c:pt>
                <c:pt idx="427">
                  <c:v>498.43419999999998</c:v>
                </c:pt>
                <c:pt idx="428">
                  <c:v>498.79599999999999</c:v>
                </c:pt>
                <c:pt idx="429">
                  <c:v>499.15780000000001</c:v>
                </c:pt>
                <c:pt idx="430">
                  <c:v>499.51960000000003</c:v>
                </c:pt>
                <c:pt idx="431">
                  <c:v>499.88130000000001</c:v>
                </c:pt>
                <c:pt idx="432">
                  <c:v>500.24290000000002</c:v>
                </c:pt>
                <c:pt idx="433">
                  <c:v>500.6046</c:v>
                </c:pt>
                <c:pt idx="434">
                  <c:v>500.96609999999998</c:v>
                </c:pt>
                <c:pt idx="435">
                  <c:v>501.32769999999999</c:v>
                </c:pt>
                <c:pt idx="436">
                  <c:v>501.68920000000003</c:v>
                </c:pt>
                <c:pt idx="437">
                  <c:v>502.05059999999997</c:v>
                </c:pt>
                <c:pt idx="438">
                  <c:v>502.41199999999998</c:v>
                </c:pt>
                <c:pt idx="439">
                  <c:v>502.77339999999998</c:v>
                </c:pt>
                <c:pt idx="440">
                  <c:v>503.13479999999998</c:v>
                </c:pt>
                <c:pt idx="441">
                  <c:v>503.49610000000001</c:v>
                </c:pt>
                <c:pt idx="442">
                  <c:v>503.85730000000001</c:v>
                </c:pt>
                <c:pt idx="443">
                  <c:v>504.21850000000001</c:v>
                </c:pt>
                <c:pt idx="444">
                  <c:v>504.5797</c:v>
                </c:pt>
                <c:pt idx="445">
                  <c:v>504.94080000000002</c:v>
                </c:pt>
                <c:pt idx="446">
                  <c:v>505.30189999999999</c:v>
                </c:pt>
                <c:pt idx="447">
                  <c:v>505.66300000000001</c:v>
                </c:pt>
                <c:pt idx="448">
                  <c:v>506.024</c:v>
                </c:pt>
                <c:pt idx="449">
                  <c:v>506.38490000000002</c:v>
                </c:pt>
                <c:pt idx="450">
                  <c:v>506.74590000000001</c:v>
                </c:pt>
                <c:pt idx="451">
                  <c:v>507.10680000000002</c:v>
                </c:pt>
                <c:pt idx="452">
                  <c:v>507.4676</c:v>
                </c:pt>
                <c:pt idx="453">
                  <c:v>507.82839999999999</c:v>
                </c:pt>
                <c:pt idx="454">
                  <c:v>508.18920000000003</c:v>
                </c:pt>
                <c:pt idx="455">
                  <c:v>508.54989999999998</c:v>
                </c:pt>
                <c:pt idx="456">
                  <c:v>508.91059999999999</c:v>
                </c:pt>
                <c:pt idx="457">
                  <c:v>509.27120000000002</c:v>
                </c:pt>
                <c:pt idx="458">
                  <c:v>509.6318</c:v>
                </c:pt>
                <c:pt idx="459">
                  <c:v>509.99239999999998</c:v>
                </c:pt>
                <c:pt idx="460">
                  <c:v>510.35289999999998</c:v>
                </c:pt>
                <c:pt idx="461">
                  <c:v>510.71339999999998</c:v>
                </c:pt>
                <c:pt idx="462">
                  <c:v>511.07380000000001</c:v>
                </c:pt>
                <c:pt idx="463">
                  <c:v>511.43419999999998</c:v>
                </c:pt>
                <c:pt idx="464">
                  <c:v>511.7946</c:v>
                </c:pt>
                <c:pt idx="465">
                  <c:v>512.1549</c:v>
                </c:pt>
                <c:pt idx="466">
                  <c:v>512.51520000000005</c:v>
                </c:pt>
                <c:pt idx="467">
                  <c:v>512.87540000000001</c:v>
                </c:pt>
                <c:pt idx="468">
                  <c:v>513.23559999999998</c:v>
                </c:pt>
                <c:pt idx="469">
                  <c:v>513.59580000000005</c:v>
                </c:pt>
                <c:pt idx="470">
                  <c:v>513.95590000000004</c:v>
                </c:pt>
                <c:pt idx="471">
                  <c:v>514.31590000000006</c:v>
                </c:pt>
                <c:pt idx="472">
                  <c:v>514.67600000000004</c:v>
                </c:pt>
                <c:pt idx="473">
                  <c:v>515.03589999999997</c:v>
                </c:pt>
                <c:pt idx="474">
                  <c:v>515.39589999999998</c:v>
                </c:pt>
                <c:pt idx="475">
                  <c:v>515.75570000000005</c:v>
                </c:pt>
                <c:pt idx="476">
                  <c:v>516.11559999999997</c:v>
                </c:pt>
                <c:pt idx="477">
                  <c:v>516.47550000000001</c:v>
                </c:pt>
                <c:pt idx="478">
                  <c:v>516.83519999999999</c:v>
                </c:pt>
                <c:pt idx="479">
                  <c:v>517.19489999999996</c:v>
                </c:pt>
                <c:pt idx="480">
                  <c:v>517.55470000000003</c:v>
                </c:pt>
                <c:pt idx="481">
                  <c:v>517.91430000000003</c:v>
                </c:pt>
                <c:pt idx="482">
                  <c:v>518.27390000000003</c:v>
                </c:pt>
                <c:pt idx="483">
                  <c:v>518.63350000000003</c:v>
                </c:pt>
                <c:pt idx="484">
                  <c:v>518.99300000000005</c:v>
                </c:pt>
                <c:pt idx="485">
                  <c:v>519.35249999999996</c:v>
                </c:pt>
                <c:pt idx="486">
                  <c:v>519.71199999999999</c:v>
                </c:pt>
                <c:pt idx="487">
                  <c:v>520.07140000000004</c:v>
                </c:pt>
                <c:pt idx="488">
                  <c:v>520.4307</c:v>
                </c:pt>
                <c:pt idx="489">
                  <c:v>520.79</c:v>
                </c:pt>
                <c:pt idx="490">
                  <c:v>521.14940000000001</c:v>
                </c:pt>
                <c:pt idx="491">
                  <c:v>521.5086</c:v>
                </c:pt>
                <c:pt idx="492">
                  <c:v>521.86779999999999</c:v>
                </c:pt>
                <c:pt idx="493">
                  <c:v>522.2269</c:v>
                </c:pt>
                <c:pt idx="494">
                  <c:v>522.58609999999999</c:v>
                </c:pt>
                <c:pt idx="495">
                  <c:v>522.94510000000002</c:v>
                </c:pt>
                <c:pt idx="496">
                  <c:v>523.30420000000004</c:v>
                </c:pt>
                <c:pt idx="497">
                  <c:v>523.66309999999999</c:v>
                </c:pt>
                <c:pt idx="498">
                  <c:v>524.02210000000002</c:v>
                </c:pt>
                <c:pt idx="499">
                  <c:v>524.38099999999997</c:v>
                </c:pt>
                <c:pt idx="500">
                  <c:v>524.73990000000003</c:v>
                </c:pt>
                <c:pt idx="501">
                  <c:v>525.09879999999998</c:v>
                </c:pt>
                <c:pt idx="502">
                  <c:v>525.45749999999998</c:v>
                </c:pt>
                <c:pt idx="503">
                  <c:v>525.81629999999996</c:v>
                </c:pt>
                <c:pt idx="504">
                  <c:v>526.17499999999995</c:v>
                </c:pt>
                <c:pt idx="505">
                  <c:v>526.53359999999998</c:v>
                </c:pt>
                <c:pt idx="506">
                  <c:v>526.89229999999998</c:v>
                </c:pt>
                <c:pt idx="507">
                  <c:v>527.2509</c:v>
                </c:pt>
                <c:pt idx="508">
                  <c:v>527.60940000000005</c:v>
                </c:pt>
                <c:pt idx="509">
                  <c:v>527.96789999999999</c:v>
                </c:pt>
                <c:pt idx="510">
                  <c:v>528.32629999999995</c:v>
                </c:pt>
                <c:pt idx="511">
                  <c:v>528.6848</c:v>
                </c:pt>
                <c:pt idx="512">
                  <c:v>529.04309999999998</c:v>
                </c:pt>
                <c:pt idx="513">
                  <c:v>529.40139999999997</c:v>
                </c:pt>
                <c:pt idx="514">
                  <c:v>529.75969999999995</c:v>
                </c:pt>
                <c:pt idx="515">
                  <c:v>530.11800000000005</c:v>
                </c:pt>
                <c:pt idx="516">
                  <c:v>530.47619999999995</c:v>
                </c:pt>
                <c:pt idx="517">
                  <c:v>530.83439999999996</c:v>
                </c:pt>
                <c:pt idx="518">
                  <c:v>531.19240000000002</c:v>
                </c:pt>
                <c:pt idx="519">
                  <c:v>531.55050000000006</c:v>
                </c:pt>
                <c:pt idx="520">
                  <c:v>531.90859999999998</c:v>
                </c:pt>
                <c:pt idx="521">
                  <c:v>532.26660000000004</c:v>
                </c:pt>
                <c:pt idx="522">
                  <c:v>532.62450000000001</c:v>
                </c:pt>
                <c:pt idx="523">
                  <c:v>532.98249999999996</c:v>
                </c:pt>
                <c:pt idx="524">
                  <c:v>533.34029999999996</c:v>
                </c:pt>
                <c:pt idx="525">
                  <c:v>533.69820000000004</c:v>
                </c:pt>
                <c:pt idx="526">
                  <c:v>534.05600000000004</c:v>
                </c:pt>
                <c:pt idx="527">
                  <c:v>534.41369999999995</c:v>
                </c:pt>
                <c:pt idx="528">
                  <c:v>534.77139999999997</c:v>
                </c:pt>
                <c:pt idx="529">
                  <c:v>535.12909999999999</c:v>
                </c:pt>
                <c:pt idx="530">
                  <c:v>535.48670000000004</c:v>
                </c:pt>
                <c:pt idx="531">
                  <c:v>535.84429999999998</c:v>
                </c:pt>
                <c:pt idx="532">
                  <c:v>536.20180000000005</c:v>
                </c:pt>
                <c:pt idx="533">
                  <c:v>536.55930000000001</c:v>
                </c:pt>
                <c:pt idx="534">
                  <c:v>536.91669999999999</c:v>
                </c:pt>
                <c:pt idx="535">
                  <c:v>537.27419999999995</c:v>
                </c:pt>
                <c:pt idx="536">
                  <c:v>537.63149999999996</c:v>
                </c:pt>
                <c:pt idx="537">
                  <c:v>537.98889999999994</c:v>
                </c:pt>
                <c:pt idx="538">
                  <c:v>538.34619999999995</c:v>
                </c:pt>
                <c:pt idx="539">
                  <c:v>538.70339999999999</c:v>
                </c:pt>
                <c:pt idx="540">
                  <c:v>539.06060000000002</c:v>
                </c:pt>
                <c:pt idx="541">
                  <c:v>539.41780000000006</c:v>
                </c:pt>
                <c:pt idx="542">
                  <c:v>539.7749</c:v>
                </c:pt>
                <c:pt idx="543">
                  <c:v>540.13199999999995</c:v>
                </c:pt>
                <c:pt idx="544">
                  <c:v>540.48900000000003</c:v>
                </c:pt>
                <c:pt idx="545">
                  <c:v>540.846</c:v>
                </c:pt>
                <c:pt idx="546">
                  <c:v>541.20299999999997</c:v>
                </c:pt>
                <c:pt idx="547">
                  <c:v>541.55989999999997</c:v>
                </c:pt>
                <c:pt idx="548">
                  <c:v>541.91669999999999</c:v>
                </c:pt>
                <c:pt idx="549">
                  <c:v>542.27359999999999</c:v>
                </c:pt>
                <c:pt idx="550">
                  <c:v>542.63040000000001</c:v>
                </c:pt>
                <c:pt idx="551">
                  <c:v>542.98710000000005</c:v>
                </c:pt>
                <c:pt idx="552">
                  <c:v>543.34389999999996</c:v>
                </c:pt>
                <c:pt idx="553">
                  <c:v>543.70050000000003</c:v>
                </c:pt>
                <c:pt idx="554">
                  <c:v>544.05709999999999</c:v>
                </c:pt>
                <c:pt idx="555">
                  <c:v>544.41369999999995</c:v>
                </c:pt>
                <c:pt idx="556">
                  <c:v>544.77030000000002</c:v>
                </c:pt>
                <c:pt idx="557">
                  <c:v>545.12670000000003</c:v>
                </c:pt>
                <c:pt idx="558">
                  <c:v>545.48320000000001</c:v>
                </c:pt>
                <c:pt idx="559">
                  <c:v>545.83960000000002</c:v>
                </c:pt>
                <c:pt idx="560">
                  <c:v>546.19600000000003</c:v>
                </c:pt>
                <c:pt idx="561">
                  <c:v>546.55229999999995</c:v>
                </c:pt>
                <c:pt idx="562">
                  <c:v>546.90859999999998</c:v>
                </c:pt>
                <c:pt idx="563">
                  <c:v>547.26480000000004</c:v>
                </c:pt>
                <c:pt idx="564">
                  <c:v>547.62099999999998</c:v>
                </c:pt>
                <c:pt idx="565">
                  <c:v>547.97720000000004</c:v>
                </c:pt>
                <c:pt idx="566">
                  <c:v>548.33330000000001</c:v>
                </c:pt>
                <c:pt idx="567">
                  <c:v>548.68939999999998</c:v>
                </c:pt>
                <c:pt idx="568">
                  <c:v>549.04539999999997</c:v>
                </c:pt>
                <c:pt idx="569">
                  <c:v>549.40139999999997</c:v>
                </c:pt>
                <c:pt idx="570">
                  <c:v>549.75729999999999</c:v>
                </c:pt>
                <c:pt idx="571">
                  <c:v>550.11329999999998</c:v>
                </c:pt>
                <c:pt idx="572">
                  <c:v>550.46910000000003</c:v>
                </c:pt>
                <c:pt idx="573">
                  <c:v>550.82500000000005</c:v>
                </c:pt>
                <c:pt idx="574">
                  <c:v>551.1807</c:v>
                </c:pt>
                <c:pt idx="575">
                  <c:v>551.53639999999996</c:v>
                </c:pt>
                <c:pt idx="576">
                  <c:v>551.8922</c:v>
                </c:pt>
                <c:pt idx="577">
                  <c:v>552.24779999999998</c:v>
                </c:pt>
                <c:pt idx="578">
                  <c:v>552.60339999999997</c:v>
                </c:pt>
                <c:pt idx="579">
                  <c:v>552.95899999999995</c:v>
                </c:pt>
                <c:pt idx="580">
                  <c:v>553.31449999999995</c:v>
                </c:pt>
                <c:pt idx="581">
                  <c:v>553.66999999999996</c:v>
                </c:pt>
                <c:pt idx="582">
                  <c:v>554.02549999999997</c:v>
                </c:pt>
                <c:pt idx="583">
                  <c:v>554.3809</c:v>
                </c:pt>
                <c:pt idx="584">
                  <c:v>554.73620000000005</c:v>
                </c:pt>
                <c:pt idx="585">
                  <c:v>555.09159999999997</c:v>
                </c:pt>
                <c:pt idx="586">
                  <c:v>555.44680000000005</c:v>
                </c:pt>
                <c:pt idx="587">
                  <c:v>555.8021</c:v>
                </c:pt>
                <c:pt idx="588">
                  <c:v>556.15719999999999</c:v>
                </c:pt>
                <c:pt idx="589">
                  <c:v>556.51239999999996</c:v>
                </c:pt>
                <c:pt idx="590">
                  <c:v>556.86749999999995</c:v>
                </c:pt>
                <c:pt idx="591">
                  <c:v>557.22249999999997</c:v>
                </c:pt>
                <c:pt idx="592">
                  <c:v>557.57759999999996</c:v>
                </c:pt>
                <c:pt idx="593">
                  <c:v>557.93259999999998</c:v>
                </c:pt>
                <c:pt idx="594">
                  <c:v>558.28750000000002</c:v>
                </c:pt>
                <c:pt idx="595">
                  <c:v>558.64239999999995</c:v>
                </c:pt>
                <c:pt idx="596">
                  <c:v>558.9973</c:v>
                </c:pt>
                <c:pt idx="597">
                  <c:v>559.35209999999995</c:v>
                </c:pt>
                <c:pt idx="598">
                  <c:v>559.70680000000004</c:v>
                </c:pt>
                <c:pt idx="599">
                  <c:v>560.06150000000002</c:v>
                </c:pt>
                <c:pt idx="600">
                  <c:v>560.4162</c:v>
                </c:pt>
                <c:pt idx="601">
                  <c:v>560.77089999999998</c:v>
                </c:pt>
                <c:pt idx="602">
                  <c:v>561.12540000000001</c:v>
                </c:pt>
                <c:pt idx="603">
                  <c:v>561.48</c:v>
                </c:pt>
                <c:pt idx="604">
                  <c:v>561.83450000000005</c:v>
                </c:pt>
                <c:pt idx="605">
                  <c:v>562.18899999999996</c:v>
                </c:pt>
                <c:pt idx="606">
                  <c:v>562.54349999999999</c:v>
                </c:pt>
                <c:pt idx="607">
                  <c:v>562.89779999999996</c:v>
                </c:pt>
                <c:pt idx="608">
                  <c:v>563.25210000000004</c:v>
                </c:pt>
                <c:pt idx="609">
                  <c:v>563.60640000000001</c:v>
                </c:pt>
                <c:pt idx="610">
                  <c:v>563.96069999999997</c:v>
                </c:pt>
                <c:pt idx="611">
                  <c:v>564.31489999999997</c:v>
                </c:pt>
                <c:pt idx="612">
                  <c:v>564.66909999999996</c:v>
                </c:pt>
                <c:pt idx="613">
                  <c:v>565.02329999999995</c:v>
                </c:pt>
                <c:pt idx="614">
                  <c:v>565.37729999999999</c:v>
                </c:pt>
                <c:pt idx="615">
                  <c:v>565.73140000000001</c:v>
                </c:pt>
                <c:pt idx="616">
                  <c:v>566.08540000000005</c:v>
                </c:pt>
                <c:pt idx="617">
                  <c:v>566.4393</c:v>
                </c:pt>
                <c:pt idx="618">
                  <c:v>566.79330000000004</c:v>
                </c:pt>
                <c:pt idx="619">
                  <c:v>567.1472</c:v>
                </c:pt>
                <c:pt idx="620">
                  <c:v>567.50099999999998</c:v>
                </c:pt>
                <c:pt idx="621">
                  <c:v>567.85479999999995</c:v>
                </c:pt>
                <c:pt idx="622">
                  <c:v>568.20860000000005</c:v>
                </c:pt>
                <c:pt idx="623">
                  <c:v>568.56230000000005</c:v>
                </c:pt>
                <c:pt idx="624">
                  <c:v>568.91589999999997</c:v>
                </c:pt>
                <c:pt idx="625">
                  <c:v>569.26949999999999</c:v>
                </c:pt>
                <c:pt idx="626">
                  <c:v>569.62310000000002</c:v>
                </c:pt>
                <c:pt idx="627">
                  <c:v>569.97659999999996</c:v>
                </c:pt>
                <c:pt idx="628">
                  <c:v>570.33010000000002</c:v>
                </c:pt>
                <c:pt idx="629">
                  <c:v>570.68359999999996</c:v>
                </c:pt>
                <c:pt idx="630">
                  <c:v>571.03700000000003</c:v>
                </c:pt>
                <c:pt idx="631">
                  <c:v>571.3904</c:v>
                </c:pt>
                <c:pt idx="632">
                  <c:v>571.74369999999999</c:v>
                </c:pt>
                <c:pt idx="633">
                  <c:v>572.09699999999998</c:v>
                </c:pt>
                <c:pt idx="634">
                  <c:v>572.4502</c:v>
                </c:pt>
                <c:pt idx="635">
                  <c:v>572.80340000000001</c:v>
                </c:pt>
                <c:pt idx="636">
                  <c:v>573.15660000000003</c:v>
                </c:pt>
                <c:pt idx="637">
                  <c:v>573.50969999999995</c:v>
                </c:pt>
                <c:pt idx="638">
                  <c:v>573.86270000000002</c:v>
                </c:pt>
                <c:pt idx="639">
                  <c:v>574.21579999999994</c:v>
                </c:pt>
                <c:pt idx="640">
                  <c:v>574.56870000000004</c:v>
                </c:pt>
                <c:pt idx="641">
                  <c:v>574.92169999999999</c:v>
                </c:pt>
                <c:pt idx="642">
                  <c:v>575.27459999999996</c:v>
                </c:pt>
                <c:pt idx="643">
                  <c:v>575.62739999999997</c:v>
                </c:pt>
                <c:pt idx="644">
                  <c:v>575.98030000000006</c:v>
                </c:pt>
                <c:pt idx="645">
                  <c:v>576.33299999999997</c:v>
                </c:pt>
                <c:pt idx="646">
                  <c:v>576.68579999999997</c:v>
                </c:pt>
                <c:pt idx="647">
                  <c:v>577.0385</c:v>
                </c:pt>
                <c:pt idx="648">
                  <c:v>577.39110000000005</c:v>
                </c:pt>
                <c:pt idx="649">
                  <c:v>577.74369999999999</c:v>
                </c:pt>
                <c:pt idx="650">
                  <c:v>578.09630000000004</c:v>
                </c:pt>
                <c:pt idx="651">
                  <c:v>578.44870000000003</c:v>
                </c:pt>
                <c:pt idx="652">
                  <c:v>578.80119999999999</c:v>
                </c:pt>
                <c:pt idx="653">
                  <c:v>579.15359999999998</c:v>
                </c:pt>
                <c:pt idx="654">
                  <c:v>579.50599999999997</c:v>
                </c:pt>
                <c:pt idx="655">
                  <c:v>579.85839999999996</c:v>
                </c:pt>
                <c:pt idx="656">
                  <c:v>580.21069999999997</c:v>
                </c:pt>
                <c:pt idx="657">
                  <c:v>580.56290000000001</c:v>
                </c:pt>
                <c:pt idx="658">
                  <c:v>580.91520000000003</c:v>
                </c:pt>
                <c:pt idx="659">
                  <c:v>581.26729999999998</c:v>
                </c:pt>
                <c:pt idx="660">
                  <c:v>581.61940000000004</c:v>
                </c:pt>
                <c:pt idx="661">
                  <c:v>581.97159999999997</c:v>
                </c:pt>
                <c:pt idx="662">
                  <c:v>582.32360000000006</c:v>
                </c:pt>
                <c:pt idx="663">
                  <c:v>582.67560000000003</c:v>
                </c:pt>
                <c:pt idx="664">
                  <c:v>583.02750000000003</c:v>
                </c:pt>
                <c:pt idx="665">
                  <c:v>583.37950000000001</c:v>
                </c:pt>
                <c:pt idx="666">
                  <c:v>583.73130000000003</c:v>
                </c:pt>
                <c:pt idx="667">
                  <c:v>584.08309999999994</c:v>
                </c:pt>
                <c:pt idx="668">
                  <c:v>584.43489999999997</c:v>
                </c:pt>
                <c:pt idx="669">
                  <c:v>584.7867</c:v>
                </c:pt>
                <c:pt idx="670">
                  <c:v>585.13840000000005</c:v>
                </c:pt>
                <c:pt idx="671">
                  <c:v>585.49009999999998</c:v>
                </c:pt>
                <c:pt idx="672">
                  <c:v>585.84159999999997</c:v>
                </c:pt>
                <c:pt idx="673">
                  <c:v>586.19320000000005</c:v>
                </c:pt>
                <c:pt idx="674">
                  <c:v>586.54470000000003</c:v>
                </c:pt>
                <c:pt idx="675">
                  <c:v>586.89620000000002</c:v>
                </c:pt>
                <c:pt idx="676">
                  <c:v>587.24770000000001</c:v>
                </c:pt>
                <c:pt idx="677">
                  <c:v>587.59910000000002</c:v>
                </c:pt>
                <c:pt idx="678">
                  <c:v>587.95039999999995</c:v>
                </c:pt>
                <c:pt idx="679">
                  <c:v>588.30179999999996</c:v>
                </c:pt>
                <c:pt idx="680">
                  <c:v>588.65300000000002</c:v>
                </c:pt>
                <c:pt idx="681">
                  <c:v>589.00419999999997</c:v>
                </c:pt>
                <c:pt idx="682">
                  <c:v>589.35540000000003</c:v>
                </c:pt>
                <c:pt idx="683">
                  <c:v>589.70650000000001</c:v>
                </c:pt>
                <c:pt idx="684">
                  <c:v>590.05759999999998</c:v>
                </c:pt>
                <c:pt idx="685">
                  <c:v>590.40869999999995</c:v>
                </c:pt>
                <c:pt idx="686">
                  <c:v>590.75969999999995</c:v>
                </c:pt>
                <c:pt idx="687">
                  <c:v>591.11069999999995</c:v>
                </c:pt>
                <c:pt idx="688">
                  <c:v>591.46159999999998</c:v>
                </c:pt>
                <c:pt idx="689">
                  <c:v>591.8125</c:v>
                </c:pt>
                <c:pt idx="690">
                  <c:v>592.16330000000005</c:v>
                </c:pt>
                <c:pt idx="691">
                  <c:v>592.51409999999998</c:v>
                </c:pt>
                <c:pt idx="692">
                  <c:v>592.86490000000003</c:v>
                </c:pt>
                <c:pt idx="693">
                  <c:v>593.21559999999999</c:v>
                </c:pt>
                <c:pt idx="694">
                  <c:v>593.56619999999998</c:v>
                </c:pt>
                <c:pt idx="695">
                  <c:v>593.91690000000006</c:v>
                </c:pt>
                <c:pt idx="696">
                  <c:v>594.26750000000004</c:v>
                </c:pt>
                <c:pt idx="697">
                  <c:v>594.61800000000005</c:v>
                </c:pt>
                <c:pt idx="698">
                  <c:v>594.96849999999995</c:v>
                </c:pt>
                <c:pt idx="699">
                  <c:v>595.31889999999999</c:v>
                </c:pt>
                <c:pt idx="700">
                  <c:v>595.66930000000002</c:v>
                </c:pt>
                <c:pt idx="701">
                  <c:v>596.01969999999994</c:v>
                </c:pt>
                <c:pt idx="702">
                  <c:v>596.37</c:v>
                </c:pt>
                <c:pt idx="703">
                  <c:v>596.72029999999995</c:v>
                </c:pt>
                <c:pt idx="704">
                  <c:v>597.07060000000001</c:v>
                </c:pt>
                <c:pt idx="705">
                  <c:v>597.42070000000001</c:v>
                </c:pt>
                <c:pt idx="706">
                  <c:v>597.77089999999998</c:v>
                </c:pt>
                <c:pt idx="707">
                  <c:v>598.12099999999998</c:v>
                </c:pt>
                <c:pt idx="708">
                  <c:v>598.471</c:v>
                </c:pt>
                <c:pt idx="709">
                  <c:v>598.82100000000003</c:v>
                </c:pt>
                <c:pt idx="710">
                  <c:v>599.17100000000005</c:v>
                </c:pt>
                <c:pt idx="711">
                  <c:v>599.52089999999998</c:v>
                </c:pt>
                <c:pt idx="712">
                  <c:v>599.87080000000003</c:v>
                </c:pt>
                <c:pt idx="713">
                  <c:v>600.22069999999997</c:v>
                </c:pt>
                <c:pt idx="714">
                  <c:v>600.57050000000004</c:v>
                </c:pt>
                <c:pt idx="715">
                  <c:v>600.92020000000002</c:v>
                </c:pt>
                <c:pt idx="716">
                  <c:v>601.27</c:v>
                </c:pt>
                <c:pt idx="717">
                  <c:v>601.61959999999999</c:v>
                </c:pt>
                <c:pt idx="718">
                  <c:v>601.9692</c:v>
                </c:pt>
                <c:pt idx="719">
                  <c:v>602.31880000000001</c:v>
                </c:pt>
                <c:pt idx="720">
                  <c:v>602.66840000000002</c:v>
                </c:pt>
                <c:pt idx="721">
                  <c:v>603.01790000000005</c:v>
                </c:pt>
                <c:pt idx="722">
                  <c:v>603.3673</c:v>
                </c:pt>
                <c:pt idx="723">
                  <c:v>603.71669999999995</c:v>
                </c:pt>
                <c:pt idx="724">
                  <c:v>604.06610000000001</c:v>
                </c:pt>
                <c:pt idx="725">
                  <c:v>604.41539999999998</c:v>
                </c:pt>
                <c:pt idx="726">
                  <c:v>604.76469999999995</c:v>
                </c:pt>
                <c:pt idx="727">
                  <c:v>605.11400000000003</c:v>
                </c:pt>
                <c:pt idx="728">
                  <c:v>605.46310000000005</c:v>
                </c:pt>
                <c:pt idx="729">
                  <c:v>605.81230000000005</c:v>
                </c:pt>
                <c:pt idx="730">
                  <c:v>606.16139999999996</c:v>
                </c:pt>
                <c:pt idx="731">
                  <c:v>606.5104</c:v>
                </c:pt>
                <c:pt idx="732">
                  <c:v>606.85940000000005</c:v>
                </c:pt>
                <c:pt idx="733">
                  <c:v>607.20839999999998</c:v>
                </c:pt>
                <c:pt idx="734">
                  <c:v>607.55740000000003</c:v>
                </c:pt>
                <c:pt idx="735">
                  <c:v>607.90629999999999</c:v>
                </c:pt>
                <c:pt idx="736">
                  <c:v>608.25509999999997</c:v>
                </c:pt>
                <c:pt idx="737">
                  <c:v>608.60389999999995</c:v>
                </c:pt>
                <c:pt idx="738">
                  <c:v>608.95259999999996</c:v>
                </c:pt>
                <c:pt idx="739">
                  <c:v>609.30139999999994</c:v>
                </c:pt>
                <c:pt idx="740">
                  <c:v>609.65</c:v>
                </c:pt>
                <c:pt idx="741">
                  <c:v>609.99869999999999</c:v>
                </c:pt>
                <c:pt idx="742">
                  <c:v>610.34720000000004</c:v>
                </c:pt>
                <c:pt idx="743">
                  <c:v>610.69579999999996</c:v>
                </c:pt>
                <c:pt idx="744">
                  <c:v>611.04430000000002</c:v>
                </c:pt>
                <c:pt idx="745">
                  <c:v>611.39279999999997</c:v>
                </c:pt>
                <c:pt idx="746">
                  <c:v>611.74109999999996</c:v>
                </c:pt>
                <c:pt idx="747">
                  <c:v>612.08950000000004</c:v>
                </c:pt>
                <c:pt idx="748">
                  <c:v>612.43790000000001</c:v>
                </c:pt>
                <c:pt idx="749">
                  <c:v>612.78610000000003</c:v>
                </c:pt>
                <c:pt idx="750">
                  <c:v>613.13430000000005</c:v>
                </c:pt>
                <c:pt idx="751">
                  <c:v>613.48249999999996</c:v>
                </c:pt>
                <c:pt idx="752">
                  <c:v>613.83069999999998</c:v>
                </c:pt>
                <c:pt idx="753">
                  <c:v>614.17880000000002</c:v>
                </c:pt>
                <c:pt idx="754">
                  <c:v>614.52689999999996</c:v>
                </c:pt>
                <c:pt idx="755">
                  <c:v>614.87490000000003</c:v>
                </c:pt>
                <c:pt idx="756">
                  <c:v>615.22280000000001</c:v>
                </c:pt>
                <c:pt idx="757">
                  <c:v>615.57069999999999</c:v>
                </c:pt>
                <c:pt idx="758">
                  <c:v>615.91859999999997</c:v>
                </c:pt>
                <c:pt idx="759">
                  <c:v>616.26649999999995</c:v>
                </c:pt>
                <c:pt idx="760">
                  <c:v>616.61429999999996</c:v>
                </c:pt>
                <c:pt idx="761">
                  <c:v>616.96199999999999</c:v>
                </c:pt>
                <c:pt idx="762">
                  <c:v>617.3098</c:v>
                </c:pt>
                <c:pt idx="763">
                  <c:v>617.65740000000005</c:v>
                </c:pt>
                <c:pt idx="764">
                  <c:v>618.005</c:v>
                </c:pt>
                <c:pt idx="765">
                  <c:v>618.35260000000005</c:v>
                </c:pt>
                <c:pt idx="766">
                  <c:v>618.70010000000002</c:v>
                </c:pt>
                <c:pt idx="767">
                  <c:v>619.04759999999999</c:v>
                </c:pt>
                <c:pt idx="768">
                  <c:v>619.39509999999996</c:v>
                </c:pt>
                <c:pt idx="769">
                  <c:v>619.74249999999995</c:v>
                </c:pt>
                <c:pt idx="770">
                  <c:v>620.08979999999997</c:v>
                </c:pt>
                <c:pt idx="771">
                  <c:v>620.43709999999999</c:v>
                </c:pt>
                <c:pt idx="772">
                  <c:v>620.78440000000001</c:v>
                </c:pt>
                <c:pt idx="773">
                  <c:v>621.13170000000002</c:v>
                </c:pt>
                <c:pt idx="774">
                  <c:v>621.47879999999998</c:v>
                </c:pt>
                <c:pt idx="775">
                  <c:v>621.82600000000002</c:v>
                </c:pt>
                <c:pt idx="776">
                  <c:v>622.17309999999998</c:v>
                </c:pt>
                <c:pt idx="777">
                  <c:v>622.52009999999996</c:v>
                </c:pt>
                <c:pt idx="778">
                  <c:v>622.86710000000005</c:v>
                </c:pt>
                <c:pt idx="779">
                  <c:v>623.21410000000003</c:v>
                </c:pt>
                <c:pt idx="780">
                  <c:v>623.56100000000004</c:v>
                </c:pt>
                <c:pt idx="781">
                  <c:v>623.90790000000004</c:v>
                </c:pt>
                <c:pt idx="782">
                  <c:v>624.25469999999996</c:v>
                </c:pt>
                <c:pt idx="783">
                  <c:v>624.60149999999999</c:v>
                </c:pt>
                <c:pt idx="784">
                  <c:v>624.94820000000004</c:v>
                </c:pt>
                <c:pt idx="785">
                  <c:v>625.29499999999996</c:v>
                </c:pt>
                <c:pt idx="786">
                  <c:v>625.64160000000004</c:v>
                </c:pt>
                <c:pt idx="787">
                  <c:v>625.98820000000001</c:v>
                </c:pt>
                <c:pt idx="788">
                  <c:v>626.33479999999997</c:v>
                </c:pt>
                <c:pt idx="789">
                  <c:v>626.68129999999996</c:v>
                </c:pt>
                <c:pt idx="790">
                  <c:v>627.02779999999996</c:v>
                </c:pt>
                <c:pt idx="791">
                  <c:v>627.37419999999997</c:v>
                </c:pt>
                <c:pt idx="792">
                  <c:v>627.72059999999999</c:v>
                </c:pt>
                <c:pt idx="793">
                  <c:v>628.06700000000001</c:v>
                </c:pt>
                <c:pt idx="794">
                  <c:v>628.41330000000005</c:v>
                </c:pt>
                <c:pt idx="795">
                  <c:v>628.7595</c:v>
                </c:pt>
                <c:pt idx="796">
                  <c:v>629.10569999999996</c:v>
                </c:pt>
                <c:pt idx="797">
                  <c:v>629.45190000000002</c:v>
                </c:pt>
                <c:pt idx="798">
                  <c:v>629.798</c:v>
                </c:pt>
                <c:pt idx="799">
                  <c:v>630.14409999999998</c:v>
                </c:pt>
                <c:pt idx="800">
                  <c:v>630.49019999999996</c:v>
                </c:pt>
                <c:pt idx="801">
                  <c:v>630.83619999999996</c:v>
                </c:pt>
                <c:pt idx="802">
                  <c:v>631.18209999999999</c:v>
                </c:pt>
                <c:pt idx="803">
                  <c:v>631.52800000000002</c:v>
                </c:pt>
                <c:pt idx="804">
                  <c:v>631.87390000000005</c:v>
                </c:pt>
                <c:pt idx="805">
                  <c:v>632.21969999999999</c:v>
                </c:pt>
                <c:pt idx="806">
                  <c:v>632.56550000000004</c:v>
                </c:pt>
                <c:pt idx="807">
                  <c:v>632.91120000000001</c:v>
                </c:pt>
                <c:pt idx="808">
                  <c:v>633.25689999999997</c:v>
                </c:pt>
                <c:pt idx="809">
                  <c:v>633.60249999999996</c:v>
                </c:pt>
                <c:pt idx="810">
                  <c:v>633.94809999999995</c:v>
                </c:pt>
                <c:pt idx="811">
                  <c:v>634.29369999999994</c:v>
                </c:pt>
                <c:pt idx="812">
                  <c:v>634.63919999999996</c:v>
                </c:pt>
                <c:pt idx="813">
                  <c:v>634.9846</c:v>
                </c:pt>
                <c:pt idx="814">
                  <c:v>635.33010000000002</c:v>
                </c:pt>
                <c:pt idx="815">
                  <c:v>635.67539999999997</c:v>
                </c:pt>
                <c:pt idx="816">
                  <c:v>636.02080000000001</c:v>
                </c:pt>
                <c:pt idx="817">
                  <c:v>636.36599999999999</c:v>
                </c:pt>
                <c:pt idx="818">
                  <c:v>636.71130000000005</c:v>
                </c:pt>
                <c:pt idx="819">
                  <c:v>637.05650000000003</c:v>
                </c:pt>
                <c:pt idx="820">
                  <c:v>637.40170000000001</c:v>
                </c:pt>
                <c:pt idx="821">
                  <c:v>637.74680000000001</c:v>
                </c:pt>
                <c:pt idx="822">
                  <c:v>638.09190000000001</c:v>
                </c:pt>
                <c:pt idx="823">
                  <c:v>638.43679999999995</c:v>
                </c:pt>
                <c:pt idx="824">
                  <c:v>638.78179999999998</c:v>
                </c:pt>
                <c:pt idx="825">
                  <c:v>639.1268</c:v>
                </c:pt>
                <c:pt idx="826">
                  <c:v>639.47159999999997</c:v>
                </c:pt>
                <c:pt idx="827">
                  <c:v>639.81650000000002</c:v>
                </c:pt>
                <c:pt idx="828">
                  <c:v>640.16129999999998</c:v>
                </c:pt>
                <c:pt idx="829">
                  <c:v>640.50599999999997</c:v>
                </c:pt>
                <c:pt idx="830">
                  <c:v>640.85080000000005</c:v>
                </c:pt>
                <c:pt idx="831">
                  <c:v>641.19539999999995</c:v>
                </c:pt>
                <c:pt idx="832">
                  <c:v>641.54</c:v>
                </c:pt>
                <c:pt idx="833">
                  <c:v>641.88459999999998</c:v>
                </c:pt>
                <c:pt idx="834">
                  <c:v>642.22910000000002</c:v>
                </c:pt>
                <c:pt idx="835">
                  <c:v>642.57370000000003</c:v>
                </c:pt>
                <c:pt idx="836">
                  <c:v>642.91809999999998</c:v>
                </c:pt>
                <c:pt idx="837">
                  <c:v>643.26250000000005</c:v>
                </c:pt>
                <c:pt idx="838">
                  <c:v>643.60680000000002</c:v>
                </c:pt>
                <c:pt idx="839">
                  <c:v>643.95119999999997</c:v>
                </c:pt>
                <c:pt idx="840">
                  <c:v>644.29539999999997</c:v>
                </c:pt>
                <c:pt idx="841">
                  <c:v>644.63959999999997</c:v>
                </c:pt>
                <c:pt idx="842">
                  <c:v>644.98379999999997</c:v>
                </c:pt>
                <c:pt idx="843">
                  <c:v>645.3279</c:v>
                </c:pt>
                <c:pt idx="844">
                  <c:v>645.6721</c:v>
                </c:pt>
                <c:pt idx="845">
                  <c:v>646.01610000000005</c:v>
                </c:pt>
                <c:pt idx="846">
                  <c:v>646.36009999999999</c:v>
                </c:pt>
                <c:pt idx="847">
                  <c:v>646.70399999999995</c:v>
                </c:pt>
                <c:pt idx="848">
                  <c:v>647.04790000000003</c:v>
                </c:pt>
                <c:pt idx="849">
                  <c:v>647.39179999999999</c:v>
                </c:pt>
                <c:pt idx="850">
                  <c:v>647.73569999999995</c:v>
                </c:pt>
                <c:pt idx="851">
                  <c:v>648.07939999999996</c:v>
                </c:pt>
                <c:pt idx="852">
                  <c:v>648.42319999999995</c:v>
                </c:pt>
                <c:pt idx="853">
                  <c:v>648.76679999999999</c:v>
                </c:pt>
                <c:pt idx="854">
                  <c:v>649.1105</c:v>
                </c:pt>
                <c:pt idx="855">
                  <c:v>649.45399999999995</c:v>
                </c:pt>
                <c:pt idx="856">
                  <c:v>649.79759999999999</c:v>
                </c:pt>
                <c:pt idx="857">
                  <c:v>650.14110000000005</c:v>
                </c:pt>
                <c:pt idx="858">
                  <c:v>650.4846</c:v>
                </c:pt>
                <c:pt idx="859">
                  <c:v>650.82799999999997</c:v>
                </c:pt>
                <c:pt idx="860">
                  <c:v>651.17139999999995</c:v>
                </c:pt>
                <c:pt idx="861">
                  <c:v>651.51469999999995</c:v>
                </c:pt>
                <c:pt idx="862">
                  <c:v>651.85799999999995</c:v>
                </c:pt>
                <c:pt idx="863">
                  <c:v>652.20119999999997</c:v>
                </c:pt>
                <c:pt idx="864">
                  <c:v>652.5444</c:v>
                </c:pt>
                <c:pt idx="865">
                  <c:v>652.88760000000002</c:v>
                </c:pt>
                <c:pt idx="866">
                  <c:v>653.23069999999996</c:v>
                </c:pt>
                <c:pt idx="867">
                  <c:v>653.57370000000003</c:v>
                </c:pt>
                <c:pt idx="868">
                  <c:v>653.91669999999999</c:v>
                </c:pt>
                <c:pt idx="869">
                  <c:v>654.25980000000004</c:v>
                </c:pt>
                <c:pt idx="870">
                  <c:v>654.60270000000003</c:v>
                </c:pt>
                <c:pt idx="871">
                  <c:v>654.94560000000001</c:v>
                </c:pt>
                <c:pt idx="872">
                  <c:v>655.28840000000002</c:v>
                </c:pt>
                <c:pt idx="873">
                  <c:v>655.63120000000004</c:v>
                </c:pt>
                <c:pt idx="874">
                  <c:v>655.97389999999996</c:v>
                </c:pt>
                <c:pt idx="875">
                  <c:v>656.31669999999997</c:v>
                </c:pt>
                <c:pt idx="876">
                  <c:v>656.65930000000003</c:v>
                </c:pt>
                <c:pt idx="877">
                  <c:v>657.00189999999998</c:v>
                </c:pt>
                <c:pt idx="878">
                  <c:v>657.34450000000004</c:v>
                </c:pt>
                <c:pt idx="879">
                  <c:v>657.68700000000001</c:v>
                </c:pt>
                <c:pt idx="880">
                  <c:v>658.02949999999998</c:v>
                </c:pt>
                <c:pt idx="881">
                  <c:v>658.37189999999998</c:v>
                </c:pt>
                <c:pt idx="882">
                  <c:v>658.71429999999998</c:v>
                </c:pt>
                <c:pt idx="883">
                  <c:v>659.0566</c:v>
                </c:pt>
                <c:pt idx="884">
                  <c:v>659.39890000000003</c:v>
                </c:pt>
                <c:pt idx="885">
                  <c:v>659.74120000000005</c:v>
                </c:pt>
                <c:pt idx="886">
                  <c:v>660.08339999999998</c:v>
                </c:pt>
                <c:pt idx="887">
                  <c:v>660.42550000000006</c:v>
                </c:pt>
                <c:pt idx="888">
                  <c:v>660.76769999999999</c:v>
                </c:pt>
                <c:pt idx="889">
                  <c:v>661.10969999999998</c:v>
                </c:pt>
                <c:pt idx="890">
                  <c:v>661.45180000000005</c:v>
                </c:pt>
                <c:pt idx="891">
                  <c:v>661.79380000000003</c:v>
                </c:pt>
                <c:pt idx="892">
                  <c:v>662.13570000000004</c:v>
                </c:pt>
                <c:pt idx="893">
                  <c:v>662.47760000000005</c:v>
                </c:pt>
                <c:pt idx="894">
                  <c:v>662.81949999999995</c:v>
                </c:pt>
                <c:pt idx="895">
                  <c:v>663.16129999999998</c:v>
                </c:pt>
                <c:pt idx="896">
                  <c:v>663.50310000000002</c:v>
                </c:pt>
                <c:pt idx="897">
                  <c:v>663.84469999999999</c:v>
                </c:pt>
                <c:pt idx="898">
                  <c:v>664.18640000000005</c:v>
                </c:pt>
                <c:pt idx="899">
                  <c:v>664.52800000000002</c:v>
                </c:pt>
                <c:pt idx="900">
                  <c:v>664.86959999999999</c:v>
                </c:pt>
                <c:pt idx="901">
                  <c:v>665.21109999999999</c:v>
                </c:pt>
                <c:pt idx="902">
                  <c:v>665.55259999999998</c:v>
                </c:pt>
                <c:pt idx="903">
                  <c:v>665.89409999999998</c:v>
                </c:pt>
                <c:pt idx="904">
                  <c:v>666.2355</c:v>
                </c:pt>
                <c:pt idx="905">
                  <c:v>666.57680000000005</c:v>
                </c:pt>
                <c:pt idx="906">
                  <c:v>666.91819999999996</c:v>
                </c:pt>
                <c:pt idx="907">
                  <c:v>667.25940000000003</c:v>
                </c:pt>
                <c:pt idx="908">
                  <c:v>667.60059999999999</c:v>
                </c:pt>
                <c:pt idx="909">
                  <c:v>667.94179999999994</c:v>
                </c:pt>
                <c:pt idx="910">
                  <c:v>668.28300000000002</c:v>
                </c:pt>
                <c:pt idx="911">
                  <c:v>668.62400000000002</c:v>
                </c:pt>
                <c:pt idx="912">
                  <c:v>668.96500000000003</c:v>
                </c:pt>
                <c:pt idx="913">
                  <c:v>669.30600000000004</c:v>
                </c:pt>
                <c:pt idx="914">
                  <c:v>669.64700000000005</c:v>
                </c:pt>
                <c:pt idx="915">
                  <c:v>669.98789999999997</c:v>
                </c:pt>
                <c:pt idx="916">
                  <c:v>670.32870000000003</c:v>
                </c:pt>
                <c:pt idx="917">
                  <c:v>670.66959999999995</c:v>
                </c:pt>
                <c:pt idx="918">
                  <c:v>671.01030000000003</c:v>
                </c:pt>
                <c:pt idx="919">
                  <c:v>671.35109999999997</c:v>
                </c:pt>
                <c:pt idx="920">
                  <c:v>671.69169999999997</c:v>
                </c:pt>
                <c:pt idx="921">
                  <c:v>672.03229999999996</c:v>
                </c:pt>
                <c:pt idx="922">
                  <c:v>672.37300000000005</c:v>
                </c:pt>
                <c:pt idx="923">
                  <c:v>672.71349999999995</c:v>
                </c:pt>
                <c:pt idx="924">
                  <c:v>673.05399999999997</c:v>
                </c:pt>
                <c:pt idx="925">
                  <c:v>673.39449999999999</c:v>
                </c:pt>
                <c:pt idx="926">
                  <c:v>673.73490000000004</c:v>
                </c:pt>
                <c:pt idx="927">
                  <c:v>674.0752</c:v>
                </c:pt>
                <c:pt idx="928">
                  <c:v>674.41549999999995</c:v>
                </c:pt>
                <c:pt idx="929">
                  <c:v>674.75580000000002</c:v>
                </c:pt>
                <c:pt idx="930">
                  <c:v>675.096</c:v>
                </c:pt>
                <c:pt idx="931">
                  <c:v>675.43619999999999</c:v>
                </c:pt>
                <c:pt idx="932">
                  <c:v>675.77639999999997</c:v>
                </c:pt>
                <c:pt idx="933">
                  <c:v>676.11649999999997</c:v>
                </c:pt>
                <c:pt idx="934">
                  <c:v>676.45650000000001</c:v>
                </c:pt>
                <c:pt idx="935">
                  <c:v>676.79639999999995</c:v>
                </c:pt>
                <c:pt idx="936">
                  <c:v>677.13639999999998</c:v>
                </c:pt>
                <c:pt idx="937">
                  <c:v>677.47630000000004</c:v>
                </c:pt>
                <c:pt idx="938">
                  <c:v>677.81619999999998</c:v>
                </c:pt>
                <c:pt idx="939">
                  <c:v>678.15599999999995</c:v>
                </c:pt>
                <c:pt idx="940">
                  <c:v>678.49580000000003</c:v>
                </c:pt>
                <c:pt idx="941">
                  <c:v>678.83550000000002</c:v>
                </c:pt>
                <c:pt idx="942">
                  <c:v>679.17520000000002</c:v>
                </c:pt>
                <c:pt idx="943">
                  <c:v>679.51480000000004</c:v>
                </c:pt>
                <c:pt idx="944">
                  <c:v>679.85440000000006</c:v>
                </c:pt>
                <c:pt idx="945">
                  <c:v>680.19399999999996</c:v>
                </c:pt>
                <c:pt idx="946">
                  <c:v>680.53340000000003</c:v>
                </c:pt>
                <c:pt idx="947">
                  <c:v>680.87289999999996</c:v>
                </c:pt>
                <c:pt idx="948">
                  <c:v>681.21230000000003</c:v>
                </c:pt>
                <c:pt idx="949">
                  <c:v>681.55169999999998</c:v>
                </c:pt>
                <c:pt idx="950">
                  <c:v>681.89099999999996</c:v>
                </c:pt>
                <c:pt idx="951">
                  <c:v>682.23030000000006</c:v>
                </c:pt>
                <c:pt idx="952">
                  <c:v>682.56949999999995</c:v>
                </c:pt>
                <c:pt idx="953">
                  <c:v>682.90869999999995</c:v>
                </c:pt>
                <c:pt idx="954">
                  <c:v>683.24779999999998</c:v>
                </c:pt>
                <c:pt idx="955">
                  <c:v>683.58690000000001</c:v>
                </c:pt>
                <c:pt idx="956">
                  <c:v>683.92589999999996</c:v>
                </c:pt>
                <c:pt idx="957">
                  <c:v>684.26499999999999</c:v>
                </c:pt>
                <c:pt idx="958">
                  <c:v>684.60389999999995</c:v>
                </c:pt>
                <c:pt idx="959">
                  <c:v>684.94280000000003</c:v>
                </c:pt>
                <c:pt idx="960">
                  <c:v>685.28160000000003</c:v>
                </c:pt>
                <c:pt idx="961">
                  <c:v>685.62049999999999</c:v>
                </c:pt>
                <c:pt idx="962">
                  <c:v>685.95920000000001</c:v>
                </c:pt>
                <c:pt idx="963">
                  <c:v>686.298</c:v>
                </c:pt>
                <c:pt idx="964">
                  <c:v>686.63670000000002</c:v>
                </c:pt>
                <c:pt idx="965">
                  <c:v>686.97529999999995</c:v>
                </c:pt>
                <c:pt idx="966">
                  <c:v>687.31380000000001</c:v>
                </c:pt>
                <c:pt idx="967">
                  <c:v>687.65239999999994</c:v>
                </c:pt>
                <c:pt idx="968">
                  <c:v>687.99090000000001</c:v>
                </c:pt>
                <c:pt idx="969">
                  <c:v>688.32929999999999</c:v>
                </c:pt>
                <c:pt idx="970">
                  <c:v>688.66769999999997</c:v>
                </c:pt>
                <c:pt idx="971">
                  <c:v>689.00609999999995</c:v>
                </c:pt>
                <c:pt idx="972">
                  <c:v>689.34439999999995</c:v>
                </c:pt>
                <c:pt idx="973">
                  <c:v>689.68269999999995</c:v>
                </c:pt>
                <c:pt idx="974">
                  <c:v>690.02089999999998</c:v>
                </c:pt>
                <c:pt idx="975">
                  <c:v>690.35910000000001</c:v>
                </c:pt>
                <c:pt idx="976">
                  <c:v>690.69719999999995</c:v>
                </c:pt>
                <c:pt idx="977">
                  <c:v>691.03530000000001</c:v>
                </c:pt>
                <c:pt idx="978">
                  <c:v>691.37339999999995</c:v>
                </c:pt>
                <c:pt idx="979">
                  <c:v>691.71130000000005</c:v>
                </c:pt>
                <c:pt idx="980">
                  <c:v>692.04930000000002</c:v>
                </c:pt>
                <c:pt idx="981">
                  <c:v>692.38720000000001</c:v>
                </c:pt>
                <c:pt idx="982">
                  <c:v>692.72500000000002</c:v>
                </c:pt>
                <c:pt idx="983">
                  <c:v>693.06290000000001</c:v>
                </c:pt>
                <c:pt idx="984">
                  <c:v>693.40060000000005</c:v>
                </c:pt>
                <c:pt idx="985">
                  <c:v>693.73829999999998</c:v>
                </c:pt>
                <c:pt idx="986">
                  <c:v>694.07600000000002</c:v>
                </c:pt>
                <c:pt idx="987">
                  <c:v>694.41359999999997</c:v>
                </c:pt>
                <c:pt idx="988">
                  <c:v>694.75120000000004</c:v>
                </c:pt>
                <c:pt idx="989">
                  <c:v>695.08870000000002</c:v>
                </c:pt>
                <c:pt idx="990">
                  <c:v>695.42619999999999</c:v>
                </c:pt>
                <c:pt idx="991">
                  <c:v>695.76369999999997</c:v>
                </c:pt>
                <c:pt idx="992">
                  <c:v>696.10109999999997</c:v>
                </c:pt>
                <c:pt idx="993">
                  <c:v>696.4384</c:v>
                </c:pt>
                <c:pt idx="994">
                  <c:v>696.7758</c:v>
                </c:pt>
                <c:pt idx="995">
                  <c:v>697.11300000000006</c:v>
                </c:pt>
                <c:pt idx="996">
                  <c:v>697.4502</c:v>
                </c:pt>
                <c:pt idx="997">
                  <c:v>697.78740000000005</c:v>
                </c:pt>
                <c:pt idx="998">
                  <c:v>698.12450000000001</c:v>
                </c:pt>
                <c:pt idx="999">
                  <c:v>698.4615</c:v>
                </c:pt>
                <c:pt idx="1000">
                  <c:v>698.79859999999996</c:v>
                </c:pt>
                <c:pt idx="1001">
                  <c:v>699.13559999999995</c:v>
                </c:pt>
                <c:pt idx="1002">
                  <c:v>699.47249999999997</c:v>
                </c:pt>
                <c:pt idx="1003">
                  <c:v>699.80939999999998</c:v>
                </c:pt>
                <c:pt idx="1004">
                  <c:v>700.14620000000002</c:v>
                </c:pt>
                <c:pt idx="1005">
                  <c:v>700.48310000000004</c:v>
                </c:pt>
                <c:pt idx="1006">
                  <c:v>700.81979999999999</c:v>
                </c:pt>
                <c:pt idx="1007">
                  <c:v>701.15660000000003</c:v>
                </c:pt>
                <c:pt idx="1008">
                  <c:v>701.4932</c:v>
                </c:pt>
                <c:pt idx="1009">
                  <c:v>701.82979999999998</c:v>
                </c:pt>
                <c:pt idx="1010">
                  <c:v>702.16639999999995</c:v>
                </c:pt>
                <c:pt idx="1011">
                  <c:v>702.50289999999995</c:v>
                </c:pt>
                <c:pt idx="1012">
                  <c:v>702.83939999999996</c:v>
                </c:pt>
                <c:pt idx="1013">
                  <c:v>703.17579999999998</c:v>
                </c:pt>
                <c:pt idx="1014">
                  <c:v>703.51220000000001</c:v>
                </c:pt>
                <c:pt idx="1015">
                  <c:v>703.84849999999994</c:v>
                </c:pt>
                <c:pt idx="1016">
                  <c:v>704.1848</c:v>
                </c:pt>
                <c:pt idx="1017">
                  <c:v>704.52110000000005</c:v>
                </c:pt>
                <c:pt idx="1018">
                  <c:v>704.85730000000001</c:v>
                </c:pt>
                <c:pt idx="1019">
                  <c:v>705.1934</c:v>
                </c:pt>
                <c:pt idx="1020">
                  <c:v>705.52949999999998</c:v>
                </c:pt>
                <c:pt idx="1021">
                  <c:v>705.86559999999997</c:v>
                </c:pt>
                <c:pt idx="1022">
                  <c:v>706.20159999999998</c:v>
                </c:pt>
                <c:pt idx="1023">
                  <c:v>706.5376</c:v>
                </c:pt>
                <c:pt idx="1024">
                  <c:v>706.87350000000004</c:v>
                </c:pt>
                <c:pt idx="1025">
                  <c:v>707.20939999999996</c:v>
                </c:pt>
                <c:pt idx="1026">
                  <c:v>707.54520000000002</c:v>
                </c:pt>
                <c:pt idx="1027">
                  <c:v>707.88099999999997</c:v>
                </c:pt>
                <c:pt idx="1028">
                  <c:v>708.21669999999995</c:v>
                </c:pt>
                <c:pt idx="1029">
                  <c:v>708.55240000000003</c:v>
                </c:pt>
                <c:pt idx="1030">
                  <c:v>708.88810000000001</c:v>
                </c:pt>
                <c:pt idx="1031">
                  <c:v>709.22370000000001</c:v>
                </c:pt>
                <c:pt idx="1032">
                  <c:v>709.55930000000001</c:v>
                </c:pt>
                <c:pt idx="1033">
                  <c:v>709.89480000000003</c:v>
                </c:pt>
                <c:pt idx="1034">
                  <c:v>710.23019999999997</c:v>
                </c:pt>
                <c:pt idx="1035">
                  <c:v>710.56569999999999</c:v>
                </c:pt>
                <c:pt idx="1036">
                  <c:v>710.90099999999995</c:v>
                </c:pt>
                <c:pt idx="1037">
                  <c:v>711.23630000000003</c:v>
                </c:pt>
                <c:pt idx="1038">
                  <c:v>711.57159999999999</c:v>
                </c:pt>
                <c:pt idx="1039">
                  <c:v>711.90689999999995</c:v>
                </c:pt>
                <c:pt idx="1040">
                  <c:v>712.24199999999996</c:v>
                </c:pt>
                <c:pt idx="1041">
                  <c:v>712.57709999999997</c:v>
                </c:pt>
                <c:pt idx="1042">
                  <c:v>712.91229999999996</c:v>
                </c:pt>
                <c:pt idx="1043">
                  <c:v>713.2473</c:v>
                </c:pt>
                <c:pt idx="1044">
                  <c:v>713.58230000000003</c:v>
                </c:pt>
                <c:pt idx="1045">
                  <c:v>713.91719999999998</c:v>
                </c:pt>
                <c:pt idx="1046">
                  <c:v>714.25220000000002</c:v>
                </c:pt>
                <c:pt idx="1047">
                  <c:v>714.58699999999999</c:v>
                </c:pt>
                <c:pt idx="1048">
                  <c:v>714.92190000000005</c:v>
                </c:pt>
                <c:pt idx="1049">
                  <c:v>715.25660000000005</c:v>
                </c:pt>
                <c:pt idx="1050">
                  <c:v>715.59130000000005</c:v>
                </c:pt>
                <c:pt idx="1051">
                  <c:v>715.92600000000004</c:v>
                </c:pt>
                <c:pt idx="1052">
                  <c:v>716.26059999999995</c:v>
                </c:pt>
                <c:pt idx="1053">
                  <c:v>716.59519999999998</c:v>
                </c:pt>
                <c:pt idx="1054">
                  <c:v>716.92970000000003</c:v>
                </c:pt>
                <c:pt idx="1055">
                  <c:v>717.26419999999996</c:v>
                </c:pt>
                <c:pt idx="1056">
                  <c:v>717.59870000000001</c:v>
                </c:pt>
                <c:pt idx="1057">
                  <c:v>717.93309999999997</c:v>
                </c:pt>
                <c:pt idx="1058">
                  <c:v>718.26750000000004</c:v>
                </c:pt>
                <c:pt idx="1059">
                  <c:v>718.60170000000005</c:v>
                </c:pt>
                <c:pt idx="1060">
                  <c:v>718.93600000000004</c:v>
                </c:pt>
                <c:pt idx="1061">
                  <c:v>719.27020000000005</c:v>
                </c:pt>
                <c:pt idx="1062">
                  <c:v>719.60440000000006</c:v>
                </c:pt>
                <c:pt idx="1063">
                  <c:v>719.93849999999998</c:v>
                </c:pt>
                <c:pt idx="1064">
                  <c:v>720.27260000000001</c:v>
                </c:pt>
                <c:pt idx="1065">
                  <c:v>720.60659999999996</c:v>
                </c:pt>
                <c:pt idx="1066">
                  <c:v>720.94060000000002</c:v>
                </c:pt>
                <c:pt idx="1067">
                  <c:v>721.27449999999999</c:v>
                </c:pt>
                <c:pt idx="1068">
                  <c:v>721.60839999999996</c:v>
                </c:pt>
                <c:pt idx="1069">
                  <c:v>721.94219999999996</c:v>
                </c:pt>
                <c:pt idx="1070">
                  <c:v>722.27599999999995</c:v>
                </c:pt>
                <c:pt idx="1071">
                  <c:v>722.60969999999998</c:v>
                </c:pt>
                <c:pt idx="1072">
                  <c:v>722.9434</c:v>
                </c:pt>
                <c:pt idx="1073">
                  <c:v>723.27710000000002</c:v>
                </c:pt>
                <c:pt idx="1074">
                  <c:v>723.61069999999995</c:v>
                </c:pt>
                <c:pt idx="1075">
                  <c:v>723.9443</c:v>
                </c:pt>
                <c:pt idx="1076">
                  <c:v>724.27779999999996</c:v>
                </c:pt>
                <c:pt idx="1077">
                  <c:v>724.61130000000003</c:v>
                </c:pt>
                <c:pt idx="1078">
                  <c:v>724.94460000000004</c:v>
                </c:pt>
                <c:pt idx="1079">
                  <c:v>725.27800000000002</c:v>
                </c:pt>
                <c:pt idx="1080">
                  <c:v>725.61130000000003</c:v>
                </c:pt>
                <c:pt idx="1081">
                  <c:v>725.94460000000004</c:v>
                </c:pt>
                <c:pt idx="1082">
                  <c:v>726.27790000000005</c:v>
                </c:pt>
                <c:pt idx="1083">
                  <c:v>726.61099999999999</c:v>
                </c:pt>
                <c:pt idx="1084">
                  <c:v>726.94420000000002</c:v>
                </c:pt>
                <c:pt idx="1085">
                  <c:v>727.27729999999997</c:v>
                </c:pt>
                <c:pt idx="1086">
                  <c:v>727.61040000000003</c:v>
                </c:pt>
                <c:pt idx="1087">
                  <c:v>727.94330000000002</c:v>
                </c:pt>
                <c:pt idx="1088">
                  <c:v>728.27620000000002</c:v>
                </c:pt>
                <c:pt idx="1089">
                  <c:v>728.60919999999999</c:v>
                </c:pt>
                <c:pt idx="1090">
                  <c:v>728.94200000000001</c:v>
                </c:pt>
                <c:pt idx="1091">
                  <c:v>729.27480000000003</c:v>
                </c:pt>
                <c:pt idx="1092">
                  <c:v>729.60760000000005</c:v>
                </c:pt>
                <c:pt idx="1093">
                  <c:v>729.94029999999998</c:v>
                </c:pt>
                <c:pt idx="1094">
                  <c:v>730.27300000000002</c:v>
                </c:pt>
                <c:pt idx="1095">
                  <c:v>730.60569999999996</c:v>
                </c:pt>
                <c:pt idx="1096">
                  <c:v>730.93820000000005</c:v>
                </c:pt>
                <c:pt idx="1097">
                  <c:v>731.27080000000001</c:v>
                </c:pt>
                <c:pt idx="1098">
                  <c:v>731.60320000000002</c:v>
                </c:pt>
                <c:pt idx="1099">
                  <c:v>731.9357</c:v>
                </c:pt>
                <c:pt idx="1100">
                  <c:v>732.2681</c:v>
                </c:pt>
                <c:pt idx="1101">
                  <c:v>732.60040000000004</c:v>
                </c:pt>
                <c:pt idx="1102">
                  <c:v>732.93269999999995</c:v>
                </c:pt>
                <c:pt idx="1103">
                  <c:v>733.26499999999999</c:v>
                </c:pt>
                <c:pt idx="1104">
                  <c:v>733.59709999999995</c:v>
                </c:pt>
                <c:pt idx="1105">
                  <c:v>733.92930000000001</c:v>
                </c:pt>
                <c:pt idx="1106">
                  <c:v>734.26139999999998</c:v>
                </c:pt>
                <c:pt idx="1107">
                  <c:v>734.59339999999997</c:v>
                </c:pt>
                <c:pt idx="1108">
                  <c:v>734.92550000000006</c:v>
                </c:pt>
                <c:pt idx="1109">
                  <c:v>735.25739999999996</c:v>
                </c:pt>
                <c:pt idx="1110">
                  <c:v>735.58939999999996</c:v>
                </c:pt>
                <c:pt idx="1111">
                  <c:v>735.9212</c:v>
                </c:pt>
                <c:pt idx="1112">
                  <c:v>736.25310000000002</c:v>
                </c:pt>
                <c:pt idx="1113">
                  <c:v>736.58479999999997</c:v>
                </c:pt>
                <c:pt idx="1114">
                  <c:v>736.91660000000002</c:v>
                </c:pt>
                <c:pt idx="1115">
                  <c:v>737.2482</c:v>
                </c:pt>
                <c:pt idx="1116">
                  <c:v>737.57989999999995</c:v>
                </c:pt>
                <c:pt idx="1117">
                  <c:v>737.91150000000005</c:v>
                </c:pt>
                <c:pt idx="1118">
                  <c:v>738.24300000000005</c:v>
                </c:pt>
                <c:pt idx="1119">
                  <c:v>738.57449999999994</c:v>
                </c:pt>
                <c:pt idx="1120">
                  <c:v>738.90599999999995</c:v>
                </c:pt>
                <c:pt idx="1121">
                  <c:v>739.23739999999998</c:v>
                </c:pt>
                <c:pt idx="1122">
                  <c:v>739.56870000000004</c:v>
                </c:pt>
                <c:pt idx="1123">
                  <c:v>739.9</c:v>
                </c:pt>
                <c:pt idx="1124">
                  <c:v>740.23130000000003</c:v>
                </c:pt>
                <c:pt idx="1125">
                  <c:v>740.5625</c:v>
                </c:pt>
                <c:pt idx="1126">
                  <c:v>740.89369999999997</c:v>
                </c:pt>
                <c:pt idx="1127">
                  <c:v>741.22479999999996</c:v>
                </c:pt>
                <c:pt idx="1128">
                  <c:v>741.55589999999995</c:v>
                </c:pt>
                <c:pt idx="1129">
                  <c:v>741.88689999999997</c:v>
                </c:pt>
                <c:pt idx="1130">
                  <c:v>742.21789999999999</c:v>
                </c:pt>
                <c:pt idx="1131">
                  <c:v>742.54880000000003</c:v>
                </c:pt>
                <c:pt idx="1132">
                  <c:v>742.87969999999996</c:v>
                </c:pt>
                <c:pt idx="1133">
                  <c:v>743.2106</c:v>
                </c:pt>
                <c:pt idx="1134">
                  <c:v>743.54129999999998</c:v>
                </c:pt>
                <c:pt idx="1135">
                  <c:v>743.87210000000005</c:v>
                </c:pt>
                <c:pt idx="1136">
                  <c:v>744.20280000000002</c:v>
                </c:pt>
                <c:pt idx="1137">
                  <c:v>744.53340000000003</c:v>
                </c:pt>
                <c:pt idx="1138">
                  <c:v>744.86400000000003</c:v>
                </c:pt>
                <c:pt idx="1139">
                  <c:v>745.19460000000004</c:v>
                </c:pt>
                <c:pt idx="1140">
                  <c:v>745.52509999999995</c:v>
                </c:pt>
                <c:pt idx="1141">
                  <c:v>745.85559999999998</c:v>
                </c:pt>
                <c:pt idx="1142">
                  <c:v>746.18600000000004</c:v>
                </c:pt>
                <c:pt idx="1143">
                  <c:v>746.51639999999998</c:v>
                </c:pt>
                <c:pt idx="1144">
                  <c:v>746.84670000000006</c:v>
                </c:pt>
                <c:pt idx="1145">
                  <c:v>747.17690000000005</c:v>
                </c:pt>
                <c:pt idx="1146">
                  <c:v>747.50710000000004</c:v>
                </c:pt>
                <c:pt idx="1147">
                  <c:v>747.83730000000003</c:v>
                </c:pt>
                <c:pt idx="1148">
                  <c:v>748.16750000000002</c:v>
                </c:pt>
                <c:pt idx="1149">
                  <c:v>748.49760000000003</c:v>
                </c:pt>
                <c:pt idx="1150">
                  <c:v>748.82759999999996</c:v>
                </c:pt>
                <c:pt idx="1151">
                  <c:v>749.1576</c:v>
                </c:pt>
                <c:pt idx="1152">
                  <c:v>749.48749999999995</c:v>
                </c:pt>
                <c:pt idx="1153">
                  <c:v>749.81740000000002</c:v>
                </c:pt>
                <c:pt idx="1154">
                  <c:v>750.14729999999997</c:v>
                </c:pt>
                <c:pt idx="1155">
                  <c:v>750.47709999999995</c:v>
                </c:pt>
                <c:pt idx="1156">
                  <c:v>750.80679999999995</c:v>
                </c:pt>
                <c:pt idx="1157">
                  <c:v>751.13649999999996</c:v>
                </c:pt>
                <c:pt idx="1158">
                  <c:v>751.46619999999996</c:v>
                </c:pt>
                <c:pt idx="1159">
                  <c:v>751.79579999999999</c:v>
                </c:pt>
                <c:pt idx="1160">
                  <c:v>752.12530000000004</c:v>
                </c:pt>
                <c:pt idx="1161">
                  <c:v>752.45479999999998</c:v>
                </c:pt>
                <c:pt idx="1162">
                  <c:v>752.78430000000003</c:v>
                </c:pt>
                <c:pt idx="1163">
                  <c:v>753.11369999999999</c:v>
                </c:pt>
                <c:pt idx="1164">
                  <c:v>753.44309999999996</c:v>
                </c:pt>
                <c:pt idx="1165">
                  <c:v>753.77250000000004</c:v>
                </c:pt>
                <c:pt idx="1166">
                  <c:v>754.10170000000005</c:v>
                </c:pt>
                <c:pt idx="1167">
                  <c:v>754.43089999999995</c:v>
                </c:pt>
                <c:pt idx="1168">
                  <c:v>754.76009999999997</c:v>
                </c:pt>
                <c:pt idx="1169">
                  <c:v>755.08920000000001</c:v>
                </c:pt>
                <c:pt idx="1170">
                  <c:v>755.41830000000004</c:v>
                </c:pt>
                <c:pt idx="1171">
                  <c:v>755.74739999999997</c:v>
                </c:pt>
                <c:pt idx="1172">
                  <c:v>756.07640000000004</c:v>
                </c:pt>
                <c:pt idx="1173">
                  <c:v>756.40530000000001</c:v>
                </c:pt>
                <c:pt idx="1174">
                  <c:v>756.73419999999999</c:v>
                </c:pt>
                <c:pt idx="1175">
                  <c:v>757.06299999999999</c:v>
                </c:pt>
                <c:pt idx="1176">
                  <c:v>757.39179999999999</c:v>
                </c:pt>
                <c:pt idx="1177">
                  <c:v>757.72059999999999</c:v>
                </c:pt>
                <c:pt idx="1178">
                  <c:v>758.04930000000002</c:v>
                </c:pt>
                <c:pt idx="1179">
                  <c:v>758.37800000000004</c:v>
                </c:pt>
                <c:pt idx="1180">
                  <c:v>758.70659999999998</c:v>
                </c:pt>
                <c:pt idx="1181">
                  <c:v>759.03520000000003</c:v>
                </c:pt>
                <c:pt idx="1182">
                  <c:v>759.36369999999999</c:v>
                </c:pt>
                <c:pt idx="1183">
                  <c:v>759.69209999999998</c:v>
                </c:pt>
                <c:pt idx="1184">
                  <c:v>760.02059999999994</c:v>
                </c:pt>
                <c:pt idx="1185">
                  <c:v>760.34889999999996</c:v>
                </c:pt>
                <c:pt idx="1186">
                  <c:v>760.67719999999997</c:v>
                </c:pt>
                <c:pt idx="1187">
                  <c:v>761.00559999999996</c:v>
                </c:pt>
                <c:pt idx="1188">
                  <c:v>761.3338</c:v>
                </c:pt>
                <c:pt idx="1189">
                  <c:v>761.66200000000003</c:v>
                </c:pt>
                <c:pt idx="1190">
                  <c:v>761.99009999999998</c:v>
                </c:pt>
                <c:pt idx="1191">
                  <c:v>762.31820000000005</c:v>
                </c:pt>
                <c:pt idx="1192">
                  <c:v>762.64620000000002</c:v>
                </c:pt>
                <c:pt idx="1193">
                  <c:v>762.9742</c:v>
                </c:pt>
                <c:pt idx="1194">
                  <c:v>763.30219999999997</c:v>
                </c:pt>
                <c:pt idx="1195">
                  <c:v>763.63009999999997</c:v>
                </c:pt>
                <c:pt idx="1196">
                  <c:v>763.9579</c:v>
                </c:pt>
                <c:pt idx="1197">
                  <c:v>764.28570000000002</c:v>
                </c:pt>
                <c:pt idx="1198">
                  <c:v>764.61350000000004</c:v>
                </c:pt>
                <c:pt idx="1199">
                  <c:v>764.94119999999998</c:v>
                </c:pt>
                <c:pt idx="1200">
                  <c:v>765.26890000000003</c:v>
                </c:pt>
                <c:pt idx="1201">
                  <c:v>765.59640000000002</c:v>
                </c:pt>
                <c:pt idx="1202">
                  <c:v>765.92399999999998</c:v>
                </c:pt>
                <c:pt idx="1203">
                  <c:v>766.25149999999996</c:v>
                </c:pt>
                <c:pt idx="1204">
                  <c:v>766.57899999999995</c:v>
                </c:pt>
                <c:pt idx="1205">
                  <c:v>766.90639999999996</c:v>
                </c:pt>
                <c:pt idx="1206">
                  <c:v>767.23379999999997</c:v>
                </c:pt>
                <c:pt idx="1207">
                  <c:v>767.56110000000001</c:v>
                </c:pt>
                <c:pt idx="1208">
                  <c:v>767.88840000000005</c:v>
                </c:pt>
                <c:pt idx="1209">
                  <c:v>768.21559999999999</c:v>
                </c:pt>
                <c:pt idx="1210">
                  <c:v>768.54280000000006</c:v>
                </c:pt>
                <c:pt idx="1211">
                  <c:v>768.86990000000003</c:v>
                </c:pt>
                <c:pt idx="1212">
                  <c:v>769.197</c:v>
                </c:pt>
                <c:pt idx="1213">
                  <c:v>769.524</c:v>
                </c:pt>
                <c:pt idx="1214">
                  <c:v>769.851</c:v>
                </c:pt>
                <c:pt idx="1215">
                  <c:v>770.178</c:v>
                </c:pt>
                <c:pt idx="1216">
                  <c:v>770.50490000000002</c:v>
                </c:pt>
                <c:pt idx="1217">
                  <c:v>770.83169999999996</c:v>
                </c:pt>
                <c:pt idx="1218">
                  <c:v>771.1585</c:v>
                </c:pt>
                <c:pt idx="1219">
                  <c:v>771.48519999999996</c:v>
                </c:pt>
                <c:pt idx="1220">
                  <c:v>771.81200000000001</c:v>
                </c:pt>
                <c:pt idx="1221">
                  <c:v>772.1386</c:v>
                </c:pt>
                <c:pt idx="1222">
                  <c:v>772.46519999999998</c:v>
                </c:pt>
                <c:pt idx="1223">
                  <c:v>772.79169999999999</c:v>
                </c:pt>
                <c:pt idx="1224">
                  <c:v>773.11829999999998</c:v>
                </c:pt>
                <c:pt idx="1225">
                  <c:v>773.44479999999999</c:v>
                </c:pt>
                <c:pt idx="1226">
                  <c:v>773.77120000000002</c:v>
                </c:pt>
                <c:pt idx="1227">
                  <c:v>774.09749999999997</c:v>
                </c:pt>
                <c:pt idx="1228">
                  <c:v>774.42380000000003</c:v>
                </c:pt>
                <c:pt idx="1229">
                  <c:v>774.75009999999997</c:v>
                </c:pt>
                <c:pt idx="1230">
                  <c:v>775.07640000000004</c:v>
                </c:pt>
                <c:pt idx="1231">
                  <c:v>775.40250000000003</c:v>
                </c:pt>
                <c:pt idx="1232">
                  <c:v>775.72860000000003</c:v>
                </c:pt>
                <c:pt idx="1233">
                  <c:v>776.05470000000003</c:v>
                </c:pt>
                <c:pt idx="1234">
                  <c:v>776.38070000000005</c:v>
                </c:pt>
                <c:pt idx="1235">
                  <c:v>776.70669999999996</c:v>
                </c:pt>
                <c:pt idx="1236">
                  <c:v>777.03269999999998</c:v>
                </c:pt>
                <c:pt idx="1237">
                  <c:v>777.35850000000005</c:v>
                </c:pt>
                <c:pt idx="1238">
                  <c:v>777.68439999999998</c:v>
                </c:pt>
                <c:pt idx="1239">
                  <c:v>778.01009999999997</c:v>
                </c:pt>
                <c:pt idx="1240">
                  <c:v>778.33590000000004</c:v>
                </c:pt>
                <c:pt idx="1241">
                  <c:v>778.66160000000002</c:v>
                </c:pt>
                <c:pt idx="1242">
                  <c:v>778.98720000000003</c:v>
                </c:pt>
                <c:pt idx="1243">
                  <c:v>779.31280000000004</c:v>
                </c:pt>
                <c:pt idx="1244">
                  <c:v>779.63840000000005</c:v>
                </c:pt>
                <c:pt idx="1245">
                  <c:v>779.96389999999997</c:v>
                </c:pt>
                <c:pt idx="1246">
                  <c:v>780.28930000000003</c:v>
                </c:pt>
                <c:pt idx="1247">
                  <c:v>780.61469999999997</c:v>
                </c:pt>
                <c:pt idx="1248">
                  <c:v>780.94010000000003</c:v>
                </c:pt>
                <c:pt idx="1249">
                  <c:v>781.2654</c:v>
                </c:pt>
                <c:pt idx="1250">
                  <c:v>781.59059999999999</c:v>
                </c:pt>
                <c:pt idx="1251">
                  <c:v>781.91579999999999</c:v>
                </c:pt>
                <c:pt idx="1252">
                  <c:v>782.24099999999999</c:v>
                </c:pt>
                <c:pt idx="1253">
                  <c:v>782.56619999999998</c:v>
                </c:pt>
                <c:pt idx="1254">
                  <c:v>782.89120000000003</c:v>
                </c:pt>
                <c:pt idx="1255">
                  <c:v>783.21619999999996</c:v>
                </c:pt>
                <c:pt idx="1256">
                  <c:v>783.5412</c:v>
                </c:pt>
                <c:pt idx="1257">
                  <c:v>783.86609999999996</c:v>
                </c:pt>
                <c:pt idx="1258">
                  <c:v>784.19100000000003</c:v>
                </c:pt>
                <c:pt idx="1259">
                  <c:v>784.51580000000001</c:v>
                </c:pt>
                <c:pt idx="1260">
                  <c:v>784.84059999999999</c:v>
                </c:pt>
                <c:pt idx="1261">
                  <c:v>785.1653</c:v>
                </c:pt>
                <c:pt idx="1262">
                  <c:v>785.49</c:v>
                </c:pt>
                <c:pt idx="1263">
                  <c:v>785.81460000000004</c:v>
                </c:pt>
                <c:pt idx="1264">
                  <c:v>786.13919999999996</c:v>
                </c:pt>
                <c:pt idx="1265">
                  <c:v>786.46370000000002</c:v>
                </c:pt>
                <c:pt idx="1266">
                  <c:v>786.78819999999996</c:v>
                </c:pt>
                <c:pt idx="1267">
                  <c:v>787.11270000000002</c:v>
                </c:pt>
                <c:pt idx="1268">
                  <c:v>787.43709999999999</c:v>
                </c:pt>
                <c:pt idx="1269">
                  <c:v>787.76139999999998</c:v>
                </c:pt>
                <c:pt idx="1270">
                  <c:v>788.08569999999997</c:v>
                </c:pt>
                <c:pt idx="1271">
                  <c:v>788.40989999999999</c:v>
                </c:pt>
                <c:pt idx="1272">
                  <c:v>788.73410000000001</c:v>
                </c:pt>
                <c:pt idx="1273">
                  <c:v>789.05830000000003</c:v>
                </c:pt>
                <c:pt idx="1274">
                  <c:v>789.38239999999996</c:v>
                </c:pt>
                <c:pt idx="1275">
                  <c:v>789.70640000000003</c:v>
                </c:pt>
                <c:pt idx="1276">
                  <c:v>790.03039999999999</c:v>
                </c:pt>
                <c:pt idx="1277">
                  <c:v>790.35440000000006</c:v>
                </c:pt>
                <c:pt idx="1278">
                  <c:v>790.67830000000004</c:v>
                </c:pt>
                <c:pt idx="1279">
                  <c:v>791.00210000000004</c:v>
                </c:pt>
                <c:pt idx="1280">
                  <c:v>791.32590000000005</c:v>
                </c:pt>
                <c:pt idx="1281">
                  <c:v>791.64970000000005</c:v>
                </c:pt>
                <c:pt idx="1282">
                  <c:v>791.97339999999997</c:v>
                </c:pt>
                <c:pt idx="1283">
                  <c:v>792.2971</c:v>
                </c:pt>
                <c:pt idx="1284">
                  <c:v>792.62070000000006</c:v>
                </c:pt>
                <c:pt idx="1285">
                  <c:v>792.9443</c:v>
                </c:pt>
                <c:pt idx="1286">
                  <c:v>793.26779999999997</c:v>
                </c:pt>
                <c:pt idx="1287">
                  <c:v>793.59119999999996</c:v>
                </c:pt>
                <c:pt idx="1288">
                  <c:v>793.91470000000004</c:v>
                </c:pt>
                <c:pt idx="1289">
                  <c:v>794.23800000000006</c:v>
                </c:pt>
                <c:pt idx="1290">
                  <c:v>794.56129999999996</c:v>
                </c:pt>
                <c:pt idx="1291">
                  <c:v>794.88459999999998</c:v>
                </c:pt>
                <c:pt idx="1292">
                  <c:v>795.20780000000002</c:v>
                </c:pt>
                <c:pt idx="1293">
                  <c:v>795.53099999999995</c:v>
                </c:pt>
                <c:pt idx="1294">
                  <c:v>795.85410000000002</c:v>
                </c:pt>
                <c:pt idx="1295">
                  <c:v>796.17719999999997</c:v>
                </c:pt>
                <c:pt idx="1296">
                  <c:v>796.50019999999995</c:v>
                </c:pt>
                <c:pt idx="1297">
                  <c:v>796.82320000000004</c:v>
                </c:pt>
                <c:pt idx="1298">
                  <c:v>797.14620000000002</c:v>
                </c:pt>
                <c:pt idx="1299">
                  <c:v>797.46910000000003</c:v>
                </c:pt>
                <c:pt idx="1300">
                  <c:v>797.79190000000006</c:v>
                </c:pt>
                <c:pt idx="1301">
                  <c:v>798.11469999999997</c:v>
                </c:pt>
                <c:pt idx="1302">
                  <c:v>798.43740000000003</c:v>
                </c:pt>
                <c:pt idx="1303">
                  <c:v>798.76009999999997</c:v>
                </c:pt>
                <c:pt idx="1304">
                  <c:v>799.08280000000002</c:v>
                </c:pt>
                <c:pt idx="1305">
                  <c:v>799.40530000000001</c:v>
                </c:pt>
                <c:pt idx="1306">
                  <c:v>799.72789999999998</c:v>
                </c:pt>
                <c:pt idx="1307">
                  <c:v>800.05039999999997</c:v>
                </c:pt>
                <c:pt idx="1308">
                  <c:v>800.37279999999998</c:v>
                </c:pt>
                <c:pt idx="1309">
                  <c:v>800.69529999999997</c:v>
                </c:pt>
                <c:pt idx="1310">
                  <c:v>801.01760000000002</c:v>
                </c:pt>
                <c:pt idx="1311">
                  <c:v>801.33979999999997</c:v>
                </c:pt>
                <c:pt idx="1312">
                  <c:v>801.66210000000001</c:v>
                </c:pt>
                <c:pt idx="1313">
                  <c:v>801.98429999999996</c:v>
                </c:pt>
                <c:pt idx="1314">
                  <c:v>802.30650000000003</c:v>
                </c:pt>
                <c:pt idx="1315">
                  <c:v>802.62860000000001</c:v>
                </c:pt>
                <c:pt idx="1316">
                  <c:v>802.95060000000001</c:v>
                </c:pt>
                <c:pt idx="1317">
                  <c:v>803.27260000000001</c:v>
                </c:pt>
                <c:pt idx="1318">
                  <c:v>803.59460000000001</c:v>
                </c:pt>
                <c:pt idx="1319">
                  <c:v>803.91650000000004</c:v>
                </c:pt>
                <c:pt idx="1320">
                  <c:v>804.23839999999996</c:v>
                </c:pt>
                <c:pt idx="1321">
                  <c:v>804.56020000000001</c:v>
                </c:pt>
                <c:pt idx="1322">
                  <c:v>804.88199999999995</c:v>
                </c:pt>
                <c:pt idx="1323">
                  <c:v>805.20370000000003</c:v>
                </c:pt>
                <c:pt idx="1324">
                  <c:v>805.52530000000002</c:v>
                </c:pt>
                <c:pt idx="1325">
                  <c:v>805.84690000000001</c:v>
                </c:pt>
                <c:pt idx="1326">
                  <c:v>806.16849999999999</c:v>
                </c:pt>
                <c:pt idx="1327">
                  <c:v>806.49009999999998</c:v>
                </c:pt>
                <c:pt idx="1328">
                  <c:v>806.81150000000002</c:v>
                </c:pt>
                <c:pt idx="1329">
                  <c:v>807.13289999999995</c:v>
                </c:pt>
                <c:pt idx="1330">
                  <c:v>807.45429999999999</c:v>
                </c:pt>
                <c:pt idx="1331">
                  <c:v>807.77560000000005</c:v>
                </c:pt>
                <c:pt idx="1332">
                  <c:v>808.09690000000001</c:v>
                </c:pt>
                <c:pt idx="1333">
                  <c:v>808.41809999999998</c:v>
                </c:pt>
                <c:pt idx="1334">
                  <c:v>808.73929999999996</c:v>
                </c:pt>
                <c:pt idx="1335">
                  <c:v>809.06039999999996</c:v>
                </c:pt>
                <c:pt idx="1336">
                  <c:v>809.38149999999996</c:v>
                </c:pt>
                <c:pt idx="1337">
                  <c:v>809.70249999999999</c:v>
                </c:pt>
                <c:pt idx="1338">
                  <c:v>810.02350000000001</c:v>
                </c:pt>
                <c:pt idx="1339">
                  <c:v>810.34439999999995</c:v>
                </c:pt>
                <c:pt idx="1340">
                  <c:v>810.6653</c:v>
                </c:pt>
                <c:pt idx="1341">
                  <c:v>810.98609999999996</c:v>
                </c:pt>
                <c:pt idx="1342">
                  <c:v>811.30690000000004</c:v>
                </c:pt>
                <c:pt idx="1343">
                  <c:v>811.6277</c:v>
                </c:pt>
                <c:pt idx="1344">
                  <c:v>811.94839999999999</c:v>
                </c:pt>
                <c:pt idx="1345">
                  <c:v>812.26900000000001</c:v>
                </c:pt>
                <c:pt idx="1346">
                  <c:v>812.58960000000002</c:v>
                </c:pt>
                <c:pt idx="1347">
                  <c:v>812.91010000000006</c:v>
                </c:pt>
                <c:pt idx="1348">
                  <c:v>813.23059999999998</c:v>
                </c:pt>
                <c:pt idx="1349">
                  <c:v>813.55100000000004</c:v>
                </c:pt>
                <c:pt idx="1350">
                  <c:v>813.87149999999997</c:v>
                </c:pt>
                <c:pt idx="1351">
                  <c:v>814.19179999999994</c:v>
                </c:pt>
                <c:pt idx="1352">
                  <c:v>814.51210000000003</c:v>
                </c:pt>
                <c:pt idx="1353">
                  <c:v>814.83230000000003</c:v>
                </c:pt>
                <c:pt idx="1354">
                  <c:v>815.15250000000003</c:v>
                </c:pt>
                <c:pt idx="1355">
                  <c:v>815.47270000000003</c:v>
                </c:pt>
                <c:pt idx="1356">
                  <c:v>815.79269999999997</c:v>
                </c:pt>
                <c:pt idx="1357">
                  <c:v>816.11279999999999</c:v>
                </c:pt>
                <c:pt idx="1358">
                  <c:v>816.43280000000004</c:v>
                </c:pt>
                <c:pt idx="1359">
                  <c:v>816.7527</c:v>
                </c:pt>
                <c:pt idx="1360">
                  <c:v>817.07259999999997</c:v>
                </c:pt>
                <c:pt idx="1361">
                  <c:v>817.39250000000004</c:v>
                </c:pt>
                <c:pt idx="1362">
                  <c:v>817.71230000000003</c:v>
                </c:pt>
                <c:pt idx="1363">
                  <c:v>818.03200000000004</c:v>
                </c:pt>
                <c:pt idx="1364">
                  <c:v>818.35170000000005</c:v>
                </c:pt>
                <c:pt idx="1365">
                  <c:v>818.67139999999995</c:v>
                </c:pt>
                <c:pt idx="1366">
                  <c:v>818.99099999999999</c:v>
                </c:pt>
                <c:pt idx="1367">
                  <c:v>819.31050000000005</c:v>
                </c:pt>
                <c:pt idx="1368">
                  <c:v>819.63009999999997</c:v>
                </c:pt>
                <c:pt idx="1369">
                  <c:v>819.94949999999994</c:v>
                </c:pt>
                <c:pt idx="1370">
                  <c:v>820.26890000000003</c:v>
                </c:pt>
                <c:pt idx="1371">
                  <c:v>820.5883</c:v>
                </c:pt>
                <c:pt idx="1372">
                  <c:v>820.9076</c:v>
                </c:pt>
                <c:pt idx="1373">
                  <c:v>821.2269</c:v>
                </c:pt>
                <c:pt idx="1374">
                  <c:v>821.54600000000005</c:v>
                </c:pt>
                <c:pt idx="1375">
                  <c:v>821.86519999999996</c:v>
                </c:pt>
                <c:pt idx="1376">
                  <c:v>822.18430000000001</c:v>
                </c:pt>
                <c:pt idx="1377">
                  <c:v>822.50340000000006</c:v>
                </c:pt>
                <c:pt idx="1378">
                  <c:v>822.82240000000002</c:v>
                </c:pt>
                <c:pt idx="1379">
                  <c:v>823.14139999999998</c:v>
                </c:pt>
                <c:pt idx="1380">
                  <c:v>823.46029999999996</c:v>
                </c:pt>
                <c:pt idx="1381">
                  <c:v>823.77909999999997</c:v>
                </c:pt>
                <c:pt idx="1382">
                  <c:v>824.09799999999996</c:v>
                </c:pt>
                <c:pt idx="1383">
                  <c:v>824.41669999999999</c:v>
                </c:pt>
                <c:pt idx="1384">
                  <c:v>824.73540000000003</c:v>
                </c:pt>
                <c:pt idx="1385">
                  <c:v>825.05409999999995</c:v>
                </c:pt>
                <c:pt idx="1386">
                  <c:v>825.37270000000001</c:v>
                </c:pt>
                <c:pt idx="1387">
                  <c:v>825.69129999999996</c:v>
                </c:pt>
                <c:pt idx="1388">
                  <c:v>826.00980000000004</c:v>
                </c:pt>
                <c:pt idx="1389">
                  <c:v>826.32820000000004</c:v>
                </c:pt>
                <c:pt idx="1390">
                  <c:v>826.64670000000001</c:v>
                </c:pt>
                <c:pt idx="1391">
                  <c:v>826.96500000000003</c:v>
                </c:pt>
                <c:pt idx="1392">
                  <c:v>827.28340000000003</c:v>
                </c:pt>
                <c:pt idx="1393">
                  <c:v>827.60159999999996</c:v>
                </c:pt>
                <c:pt idx="1394">
                  <c:v>827.91989999999998</c:v>
                </c:pt>
                <c:pt idx="1395">
                  <c:v>828.23800000000006</c:v>
                </c:pt>
                <c:pt idx="1396">
                  <c:v>828.55619999999999</c:v>
                </c:pt>
                <c:pt idx="1397">
                  <c:v>828.87419999999997</c:v>
                </c:pt>
                <c:pt idx="1398">
                  <c:v>829.19230000000005</c:v>
                </c:pt>
                <c:pt idx="1399">
                  <c:v>829.51020000000005</c:v>
                </c:pt>
                <c:pt idx="1400">
                  <c:v>829.82809999999995</c:v>
                </c:pt>
                <c:pt idx="1401">
                  <c:v>830.14599999999996</c:v>
                </c:pt>
                <c:pt idx="1402">
                  <c:v>830.46379999999999</c:v>
                </c:pt>
                <c:pt idx="1403">
                  <c:v>830.78160000000003</c:v>
                </c:pt>
                <c:pt idx="1404">
                  <c:v>831.09929999999997</c:v>
                </c:pt>
                <c:pt idx="1405">
                  <c:v>831.41700000000003</c:v>
                </c:pt>
                <c:pt idx="1406">
                  <c:v>831.7346</c:v>
                </c:pt>
                <c:pt idx="1407">
                  <c:v>832.05219999999997</c:v>
                </c:pt>
                <c:pt idx="1408">
                  <c:v>832.36980000000005</c:v>
                </c:pt>
                <c:pt idx="1409">
                  <c:v>832.68719999999996</c:v>
                </c:pt>
                <c:pt idx="1410">
                  <c:v>833.00459999999998</c:v>
                </c:pt>
                <c:pt idx="1411">
                  <c:v>833.322</c:v>
                </c:pt>
                <c:pt idx="1412">
                  <c:v>833.63930000000005</c:v>
                </c:pt>
                <c:pt idx="1413">
                  <c:v>833.95659999999998</c:v>
                </c:pt>
                <c:pt idx="1414">
                  <c:v>834.27390000000003</c:v>
                </c:pt>
                <c:pt idx="1415">
                  <c:v>834.59100000000001</c:v>
                </c:pt>
                <c:pt idx="1416">
                  <c:v>834.90809999999999</c:v>
                </c:pt>
                <c:pt idx="1417">
                  <c:v>835.22519999999997</c:v>
                </c:pt>
                <c:pt idx="1418">
                  <c:v>835.54219999999998</c:v>
                </c:pt>
                <c:pt idx="1419">
                  <c:v>835.85929999999996</c:v>
                </c:pt>
                <c:pt idx="1420">
                  <c:v>836.17610000000002</c:v>
                </c:pt>
                <c:pt idx="1421">
                  <c:v>836.49300000000005</c:v>
                </c:pt>
                <c:pt idx="1422">
                  <c:v>836.80989999999997</c:v>
                </c:pt>
                <c:pt idx="1423">
                  <c:v>837.12660000000005</c:v>
                </c:pt>
                <c:pt idx="1424">
                  <c:v>837.4434</c:v>
                </c:pt>
                <c:pt idx="1425">
                  <c:v>837.76009999999997</c:v>
                </c:pt>
                <c:pt idx="1426">
                  <c:v>838.07669999999996</c:v>
                </c:pt>
                <c:pt idx="1427">
                  <c:v>838.39319999999998</c:v>
                </c:pt>
                <c:pt idx="1428">
                  <c:v>838.70979999999997</c:v>
                </c:pt>
                <c:pt idx="1429">
                  <c:v>839.02629999999999</c:v>
                </c:pt>
                <c:pt idx="1430">
                  <c:v>839.34270000000004</c:v>
                </c:pt>
                <c:pt idx="1431">
                  <c:v>839.65909999999997</c:v>
                </c:pt>
                <c:pt idx="1432">
                  <c:v>839.97540000000004</c:v>
                </c:pt>
                <c:pt idx="1433">
                  <c:v>840.29169999999999</c:v>
                </c:pt>
                <c:pt idx="1434">
                  <c:v>840.60799999999995</c:v>
                </c:pt>
                <c:pt idx="1435">
                  <c:v>840.92409999999995</c:v>
                </c:pt>
                <c:pt idx="1436">
                  <c:v>841.24019999999996</c:v>
                </c:pt>
                <c:pt idx="1437">
                  <c:v>841.55629999999996</c:v>
                </c:pt>
                <c:pt idx="1438">
                  <c:v>841.87239999999997</c:v>
                </c:pt>
                <c:pt idx="1439">
                  <c:v>842.1884</c:v>
                </c:pt>
                <c:pt idx="1440">
                  <c:v>842.50429999999994</c:v>
                </c:pt>
                <c:pt idx="1441">
                  <c:v>842.8202</c:v>
                </c:pt>
                <c:pt idx="1442">
                  <c:v>843.13599999999997</c:v>
                </c:pt>
                <c:pt idx="1443">
                  <c:v>843.45180000000005</c:v>
                </c:pt>
                <c:pt idx="1444">
                  <c:v>843.76750000000004</c:v>
                </c:pt>
                <c:pt idx="1445">
                  <c:v>844.08320000000003</c:v>
                </c:pt>
                <c:pt idx="1446">
                  <c:v>844.39880000000005</c:v>
                </c:pt>
                <c:pt idx="1447">
                  <c:v>844.71439999999996</c:v>
                </c:pt>
                <c:pt idx="1448">
                  <c:v>845.03</c:v>
                </c:pt>
                <c:pt idx="1449">
                  <c:v>845.34540000000004</c:v>
                </c:pt>
                <c:pt idx="1450">
                  <c:v>845.66079999999999</c:v>
                </c:pt>
                <c:pt idx="1451">
                  <c:v>845.97630000000004</c:v>
                </c:pt>
                <c:pt idx="1452">
                  <c:v>846.29160000000002</c:v>
                </c:pt>
                <c:pt idx="1453">
                  <c:v>846.6069</c:v>
                </c:pt>
                <c:pt idx="1454">
                  <c:v>846.9221</c:v>
                </c:pt>
                <c:pt idx="1455">
                  <c:v>847.23720000000003</c:v>
                </c:pt>
                <c:pt idx="1456">
                  <c:v>847.55240000000003</c:v>
                </c:pt>
                <c:pt idx="1457">
                  <c:v>847.86749999999995</c:v>
                </c:pt>
                <c:pt idx="1458">
                  <c:v>848.1825</c:v>
                </c:pt>
                <c:pt idx="1459">
                  <c:v>848.49749999999995</c:v>
                </c:pt>
                <c:pt idx="1460">
                  <c:v>848.81240000000003</c:v>
                </c:pt>
                <c:pt idx="1461">
                  <c:v>849.12729999999999</c:v>
                </c:pt>
                <c:pt idx="1462">
                  <c:v>849.44209999999998</c:v>
                </c:pt>
                <c:pt idx="1463">
                  <c:v>849.75689999999997</c:v>
                </c:pt>
                <c:pt idx="1464">
                  <c:v>850.07169999999996</c:v>
                </c:pt>
                <c:pt idx="1465">
                  <c:v>850.38639999999998</c:v>
                </c:pt>
                <c:pt idx="1466">
                  <c:v>850.70090000000005</c:v>
                </c:pt>
                <c:pt idx="1467">
                  <c:v>851.01559999999995</c:v>
                </c:pt>
                <c:pt idx="1468">
                  <c:v>851.33010000000002</c:v>
                </c:pt>
                <c:pt idx="1469">
                  <c:v>851.64449999999999</c:v>
                </c:pt>
                <c:pt idx="1470">
                  <c:v>851.95899999999995</c:v>
                </c:pt>
                <c:pt idx="1471">
                  <c:v>852.27340000000004</c:v>
                </c:pt>
                <c:pt idx="1472">
                  <c:v>852.58770000000004</c:v>
                </c:pt>
                <c:pt idx="1473">
                  <c:v>852.90200000000004</c:v>
                </c:pt>
                <c:pt idx="1474">
                  <c:v>853.21619999999996</c:v>
                </c:pt>
                <c:pt idx="1475">
                  <c:v>853.53039999999999</c:v>
                </c:pt>
                <c:pt idx="1476">
                  <c:v>853.84450000000004</c:v>
                </c:pt>
                <c:pt idx="1477">
                  <c:v>854.15859999999998</c:v>
                </c:pt>
                <c:pt idx="1478">
                  <c:v>854.47260000000006</c:v>
                </c:pt>
                <c:pt idx="1479">
                  <c:v>854.78660000000002</c:v>
                </c:pt>
                <c:pt idx="1480">
                  <c:v>855.10050000000001</c:v>
                </c:pt>
                <c:pt idx="1481">
                  <c:v>855.4144</c:v>
                </c:pt>
                <c:pt idx="1482">
                  <c:v>855.72820000000002</c:v>
                </c:pt>
                <c:pt idx="1483">
                  <c:v>856.04200000000003</c:v>
                </c:pt>
                <c:pt idx="1484">
                  <c:v>856.35569999999996</c:v>
                </c:pt>
                <c:pt idx="1485">
                  <c:v>856.6694</c:v>
                </c:pt>
                <c:pt idx="1486">
                  <c:v>856.98299999999995</c:v>
                </c:pt>
                <c:pt idx="1487">
                  <c:v>857.29660000000001</c:v>
                </c:pt>
                <c:pt idx="1488">
                  <c:v>857.61009999999999</c:v>
                </c:pt>
                <c:pt idx="1489">
                  <c:v>857.92359999999996</c:v>
                </c:pt>
                <c:pt idx="1490">
                  <c:v>858.23699999999997</c:v>
                </c:pt>
                <c:pt idx="1491">
                  <c:v>858.55039999999997</c:v>
                </c:pt>
                <c:pt idx="1492">
                  <c:v>858.86369999999999</c:v>
                </c:pt>
                <c:pt idx="1493">
                  <c:v>859.17700000000002</c:v>
                </c:pt>
                <c:pt idx="1494">
                  <c:v>859.49019999999996</c:v>
                </c:pt>
                <c:pt idx="1495">
                  <c:v>859.80330000000004</c:v>
                </c:pt>
                <c:pt idx="1496">
                  <c:v>860.11649999999997</c:v>
                </c:pt>
                <c:pt idx="1497">
                  <c:v>860.42960000000005</c:v>
                </c:pt>
                <c:pt idx="1498">
                  <c:v>860.74260000000004</c:v>
                </c:pt>
                <c:pt idx="1499">
                  <c:v>861.05550000000005</c:v>
                </c:pt>
                <c:pt idx="1500">
                  <c:v>861.36850000000004</c:v>
                </c:pt>
                <c:pt idx="1501">
                  <c:v>861.68129999999996</c:v>
                </c:pt>
                <c:pt idx="1502">
                  <c:v>861.9941</c:v>
                </c:pt>
                <c:pt idx="1503">
                  <c:v>862.30690000000004</c:v>
                </c:pt>
                <c:pt idx="1504">
                  <c:v>862.61959999999999</c:v>
                </c:pt>
                <c:pt idx="1505">
                  <c:v>862.93230000000005</c:v>
                </c:pt>
                <c:pt idx="1506">
                  <c:v>863.24490000000003</c:v>
                </c:pt>
                <c:pt idx="1507">
                  <c:v>863.5575</c:v>
                </c:pt>
                <c:pt idx="1508">
                  <c:v>863.87</c:v>
                </c:pt>
                <c:pt idx="1509">
                  <c:v>864.18240000000003</c:v>
                </c:pt>
                <c:pt idx="1510">
                  <c:v>864.49490000000003</c:v>
                </c:pt>
                <c:pt idx="1511">
                  <c:v>864.80730000000005</c:v>
                </c:pt>
                <c:pt idx="1512">
                  <c:v>865.11959999999999</c:v>
                </c:pt>
                <c:pt idx="1513">
                  <c:v>865.43179999999995</c:v>
                </c:pt>
                <c:pt idx="1514">
                  <c:v>865.74400000000003</c:v>
                </c:pt>
                <c:pt idx="1515">
                  <c:v>866.05619999999999</c:v>
                </c:pt>
                <c:pt idx="1516">
                  <c:v>866.36829999999998</c:v>
                </c:pt>
                <c:pt idx="1517">
                  <c:v>866.68039999999996</c:v>
                </c:pt>
                <c:pt idx="1518">
                  <c:v>866.99239999999998</c:v>
                </c:pt>
                <c:pt idx="1519">
                  <c:v>867.30430000000001</c:v>
                </c:pt>
                <c:pt idx="1520">
                  <c:v>867.61620000000005</c:v>
                </c:pt>
                <c:pt idx="1521">
                  <c:v>867.92809999999997</c:v>
                </c:pt>
                <c:pt idx="1522">
                  <c:v>868.23990000000003</c:v>
                </c:pt>
                <c:pt idx="1523">
                  <c:v>868.55160000000001</c:v>
                </c:pt>
                <c:pt idx="1524">
                  <c:v>868.86329999999998</c:v>
                </c:pt>
                <c:pt idx="1525">
                  <c:v>869.17499999999995</c:v>
                </c:pt>
                <c:pt idx="1526">
                  <c:v>869.48659999999995</c:v>
                </c:pt>
                <c:pt idx="1527">
                  <c:v>869.79819999999995</c:v>
                </c:pt>
                <c:pt idx="1528">
                  <c:v>870.10969999999998</c:v>
                </c:pt>
                <c:pt idx="1529">
                  <c:v>870.42110000000002</c:v>
                </c:pt>
                <c:pt idx="1530">
                  <c:v>870.73249999999996</c:v>
                </c:pt>
                <c:pt idx="1531">
                  <c:v>871.04380000000003</c:v>
                </c:pt>
                <c:pt idx="1532">
                  <c:v>871.35519999999997</c:v>
                </c:pt>
                <c:pt idx="1533">
                  <c:v>871.66639999999995</c:v>
                </c:pt>
                <c:pt idx="1534">
                  <c:v>871.97760000000005</c:v>
                </c:pt>
                <c:pt idx="1535">
                  <c:v>872.28880000000004</c:v>
                </c:pt>
                <c:pt idx="1536">
                  <c:v>872.59990000000005</c:v>
                </c:pt>
                <c:pt idx="1537">
                  <c:v>872.91089999999997</c:v>
                </c:pt>
                <c:pt idx="1538">
                  <c:v>873.22190000000001</c:v>
                </c:pt>
                <c:pt idx="1539">
                  <c:v>873.53279999999995</c:v>
                </c:pt>
                <c:pt idx="1540">
                  <c:v>873.84370000000001</c:v>
                </c:pt>
                <c:pt idx="1541">
                  <c:v>874.15449999999998</c:v>
                </c:pt>
                <c:pt idx="1542">
                  <c:v>874.46529999999996</c:v>
                </c:pt>
                <c:pt idx="1543">
                  <c:v>874.77610000000004</c:v>
                </c:pt>
                <c:pt idx="1544">
                  <c:v>875.08680000000004</c:v>
                </c:pt>
                <c:pt idx="1545">
                  <c:v>875.39739999999995</c:v>
                </c:pt>
                <c:pt idx="1546">
                  <c:v>875.70799999999997</c:v>
                </c:pt>
                <c:pt idx="1547">
                  <c:v>876.01850000000002</c:v>
                </c:pt>
                <c:pt idx="1548">
                  <c:v>876.32899999999995</c:v>
                </c:pt>
                <c:pt idx="1549">
                  <c:v>876.6395</c:v>
                </c:pt>
                <c:pt idx="1550">
                  <c:v>876.94979999999998</c:v>
                </c:pt>
                <c:pt idx="1551">
                  <c:v>877.26009999999997</c:v>
                </c:pt>
                <c:pt idx="1552">
                  <c:v>877.57039999999995</c:v>
                </c:pt>
                <c:pt idx="1553">
                  <c:v>877.88070000000005</c:v>
                </c:pt>
                <c:pt idx="1554">
                  <c:v>878.19090000000006</c:v>
                </c:pt>
                <c:pt idx="1555">
                  <c:v>878.50099999999998</c:v>
                </c:pt>
                <c:pt idx="1556">
                  <c:v>878.81100000000004</c:v>
                </c:pt>
                <c:pt idx="1557">
                  <c:v>879.12109999999996</c:v>
                </c:pt>
                <c:pt idx="1558">
                  <c:v>879.43100000000004</c:v>
                </c:pt>
                <c:pt idx="1559">
                  <c:v>879.74099999999999</c:v>
                </c:pt>
                <c:pt idx="1560">
                  <c:v>880.05079999999998</c:v>
                </c:pt>
                <c:pt idx="1561">
                  <c:v>880.36069999999995</c:v>
                </c:pt>
                <c:pt idx="1562">
                  <c:v>880.67039999999997</c:v>
                </c:pt>
                <c:pt idx="1563">
                  <c:v>880.98019999999997</c:v>
                </c:pt>
                <c:pt idx="1564">
                  <c:v>881.28980000000001</c:v>
                </c:pt>
                <c:pt idx="1565">
                  <c:v>881.59939999999995</c:v>
                </c:pt>
                <c:pt idx="1566">
                  <c:v>881.90899999999999</c:v>
                </c:pt>
                <c:pt idx="1567">
                  <c:v>882.21849999999995</c:v>
                </c:pt>
                <c:pt idx="1568">
                  <c:v>882.52800000000002</c:v>
                </c:pt>
                <c:pt idx="1569">
                  <c:v>882.8374</c:v>
                </c:pt>
                <c:pt idx="1570">
                  <c:v>883.14679999999998</c:v>
                </c:pt>
                <c:pt idx="1571">
                  <c:v>883.45609999999999</c:v>
                </c:pt>
                <c:pt idx="1572">
                  <c:v>883.76530000000002</c:v>
                </c:pt>
                <c:pt idx="1573">
                  <c:v>884.07449999999994</c:v>
                </c:pt>
                <c:pt idx="1574">
                  <c:v>884.38369999999998</c:v>
                </c:pt>
                <c:pt idx="1575">
                  <c:v>884.69280000000003</c:v>
                </c:pt>
                <c:pt idx="1576">
                  <c:v>885.0018</c:v>
                </c:pt>
                <c:pt idx="1577">
                  <c:v>885.31089999999995</c:v>
                </c:pt>
                <c:pt idx="1578">
                  <c:v>885.61980000000005</c:v>
                </c:pt>
                <c:pt idx="1579">
                  <c:v>885.92870000000005</c:v>
                </c:pt>
                <c:pt idx="1580">
                  <c:v>886.23749999999995</c:v>
                </c:pt>
                <c:pt idx="1581">
                  <c:v>886.54639999999995</c:v>
                </c:pt>
                <c:pt idx="1582">
                  <c:v>886.85509999999999</c:v>
                </c:pt>
                <c:pt idx="1583">
                  <c:v>887.16380000000004</c:v>
                </c:pt>
                <c:pt idx="1584">
                  <c:v>887.47249999999997</c:v>
                </c:pt>
                <c:pt idx="1585">
                  <c:v>887.78110000000004</c:v>
                </c:pt>
                <c:pt idx="1586">
                  <c:v>888.08960000000002</c:v>
                </c:pt>
                <c:pt idx="1587">
                  <c:v>888.3981</c:v>
                </c:pt>
                <c:pt idx="1588">
                  <c:v>888.70650000000001</c:v>
                </c:pt>
                <c:pt idx="1589">
                  <c:v>889.01490000000001</c:v>
                </c:pt>
                <c:pt idx="1590">
                  <c:v>889.32320000000004</c:v>
                </c:pt>
                <c:pt idx="1591">
                  <c:v>889.63149999999996</c:v>
                </c:pt>
                <c:pt idx="1592">
                  <c:v>889.93979999999999</c:v>
                </c:pt>
                <c:pt idx="1593">
                  <c:v>890.24789999999996</c:v>
                </c:pt>
                <c:pt idx="1594">
                  <c:v>890.55610000000001</c:v>
                </c:pt>
                <c:pt idx="1595">
                  <c:v>890.86410000000001</c:v>
                </c:pt>
                <c:pt idx="1596">
                  <c:v>891.17219999999998</c:v>
                </c:pt>
                <c:pt idx="1597">
                  <c:v>891.48019999999997</c:v>
                </c:pt>
                <c:pt idx="1598">
                  <c:v>891.78809999999999</c:v>
                </c:pt>
                <c:pt idx="1599">
                  <c:v>892.09590000000003</c:v>
                </c:pt>
                <c:pt idx="1600">
                  <c:v>892.40380000000005</c:v>
                </c:pt>
                <c:pt idx="1601">
                  <c:v>892.7115</c:v>
                </c:pt>
                <c:pt idx="1602">
                  <c:v>893.01930000000004</c:v>
                </c:pt>
                <c:pt idx="1603">
                  <c:v>893.327</c:v>
                </c:pt>
                <c:pt idx="1604">
                  <c:v>893.63459999999998</c:v>
                </c:pt>
                <c:pt idx="1605">
                  <c:v>893.94209999999998</c:v>
                </c:pt>
                <c:pt idx="1606">
                  <c:v>894.24959999999999</c:v>
                </c:pt>
                <c:pt idx="1607">
                  <c:v>894.55709999999999</c:v>
                </c:pt>
                <c:pt idx="1608">
                  <c:v>894.86450000000002</c:v>
                </c:pt>
                <c:pt idx="1609">
                  <c:v>895.17190000000005</c:v>
                </c:pt>
                <c:pt idx="1610">
                  <c:v>895.47919999999999</c:v>
                </c:pt>
                <c:pt idx="1611">
                  <c:v>895.78639999999996</c:v>
                </c:pt>
                <c:pt idx="1612">
                  <c:v>896.09370000000001</c:v>
                </c:pt>
                <c:pt idx="1613">
                  <c:v>896.4008</c:v>
                </c:pt>
                <c:pt idx="1614">
                  <c:v>896.7079</c:v>
                </c:pt>
                <c:pt idx="1615">
                  <c:v>897.01499999999999</c:v>
                </c:pt>
                <c:pt idx="1616">
                  <c:v>897.322</c:v>
                </c:pt>
                <c:pt idx="1617">
                  <c:v>897.62890000000004</c:v>
                </c:pt>
                <c:pt idx="1618">
                  <c:v>897.93579999999997</c:v>
                </c:pt>
                <c:pt idx="1619">
                  <c:v>898.24270000000001</c:v>
                </c:pt>
                <c:pt idx="1620">
                  <c:v>898.54939999999999</c:v>
                </c:pt>
                <c:pt idx="1621">
                  <c:v>898.85619999999994</c:v>
                </c:pt>
                <c:pt idx="1622">
                  <c:v>899.16290000000004</c:v>
                </c:pt>
                <c:pt idx="1623">
                  <c:v>899.46950000000004</c:v>
                </c:pt>
                <c:pt idx="1624">
                  <c:v>899.77610000000004</c:v>
                </c:pt>
                <c:pt idx="1625">
                  <c:v>900.08259999999996</c:v>
                </c:pt>
                <c:pt idx="1626">
                  <c:v>900.38919999999996</c:v>
                </c:pt>
                <c:pt idx="1627">
                  <c:v>900.69560000000001</c:v>
                </c:pt>
                <c:pt idx="1628">
                  <c:v>901.00199999999995</c:v>
                </c:pt>
                <c:pt idx="1629">
                  <c:v>901.30830000000003</c:v>
                </c:pt>
                <c:pt idx="1630">
                  <c:v>901.6146</c:v>
                </c:pt>
                <c:pt idx="1631">
                  <c:v>901.92079999999999</c:v>
                </c:pt>
                <c:pt idx="1632">
                  <c:v>902.22699999999998</c:v>
                </c:pt>
                <c:pt idx="1633">
                  <c:v>902.53309999999999</c:v>
                </c:pt>
                <c:pt idx="1634">
                  <c:v>902.83920000000001</c:v>
                </c:pt>
                <c:pt idx="1635">
                  <c:v>903.14509999999996</c:v>
                </c:pt>
                <c:pt idx="1636">
                  <c:v>903.4511</c:v>
                </c:pt>
                <c:pt idx="1637">
                  <c:v>903.75710000000004</c:v>
                </c:pt>
                <c:pt idx="1638">
                  <c:v>904.06290000000001</c:v>
                </c:pt>
                <c:pt idx="1639">
                  <c:v>904.36869999999999</c:v>
                </c:pt>
                <c:pt idx="1640">
                  <c:v>904.67449999999997</c:v>
                </c:pt>
                <c:pt idx="1641">
                  <c:v>904.98019999999997</c:v>
                </c:pt>
                <c:pt idx="1642">
                  <c:v>905.28579999999999</c:v>
                </c:pt>
                <c:pt idx="1643">
                  <c:v>905.59140000000002</c:v>
                </c:pt>
                <c:pt idx="1644">
                  <c:v>905.89700000000005</c:v>
                </c:pt>
                <c:pt idx="1645">
                  <c:v>906.20249999999999</c:v>
                </c:pt>
                <c:pt idx="1646">
                  <c:v>906.50789999999995</c:v>
                </c:pt>
                <c:pt idx="1647">
                  <c:v>906.8134</c:v>
                </c:pt>
                <c:pt idx="1648">
                  <c:v>907.11869999999999</c:v>
                </c:pt>
                <c:pt idx="1649">
                  <c:v>907.42399999999998</c:v>
                </c:pt>
                <c:pt idx="1650">
                  <c:v>907.72919999999999</c:v>
                </c:pt>
                <c:pt idx="1651">
                  <c:v>908.03440000000001</c:v>
                </c:pt>
                <c:pt idx="1652">
                  <c:v>908.33960000000002</c:v>
                </c:pt>
                <c:pt idx="1653">
                  <c:v>908.64469999999994</c:v>
                </c:pt>
                <c:pt idx="1654">
                  <c:v>908.94970000000001</c:v>
                </c:pt>
                <c:pt idx="1655">
                  <c:v>909.25469999999996</c:v>
                </c:pt>
                <c:pt idx="1656">
                  <c:v>909.55960000000005</c:v>
                </c:pt>
                <c:pt idx="1657">
                  <c:v>909.86450000000002</c:v>
                </c:pt>
                <c:pt idx="1658">
                  <c:v>910.16930000000002</c:v>
                </c:pt>
                <c:pt idx="1659">
                  <c:v>910.47410000000002</c:v>
                </c:pt>
                <c:pt idx="1660">
                  <c:v>910.77880000000005</c:v>
                </c:pt>
                <c:pt idx="1661">
                  <c:v>911.08349999999996</c:v>
                </c:pt>
                <c:pt idx="1662">
                  <c:v>911.38810000000001</c:v>
                </c:pt>
                <c:pt idx="1663">
                  <c:v>911.69269999999995</c:v>
                </c:pt>
                <c:pt idx="1664">
                  <c:v>911.99720000000002</c:v>
                </c:pt>
                <c:pt idx="1665">
                  <c:v>912.30160000000001</c:v>
                </c:pt>
                <c:pt idx="1666">
                  <c:v>912.60609999999997</c:v>
                </c:pt>
                <c:pt idx="1667">
                  <c:v>912.91039999999998</c:v>
                </c:pt>
                <c:pt idx="1668">
                  <c:v>913.21469999999999</c:v>
                </c:pt>
                <c:pt idx="1669">
                  <c:v>913.51900000000001</c:v>
                </c:pt>
                <c:pt idx="1670">
                  <c:v>913.82320000000004</c:v>
                </c:pt>
                <c:pt idx="1671">
                  <c:v>914.12729999999999</c:v>
                </c:pt>
                <c:pt idx="1672">
                  <c:v>914.43150000000003</c:v>
                </c:pt>
                <c:pt idx="1673">
                  <c:v>914.7355</c:v>
                </c:pt>
                <c:pt idx="1674">
                  <c:v>915.03949999999998</c:v>
                </c:pt>
                <c:pt idx="1675">
                  <c:v>915.34339999999997</c:v>
                </c:pt>
                <c:pt idx="1676">
                  <c:v>915.64729999999997</c:v>
                </c:pt>
                <c:pt idx="1677">
                  <c:v>915.95119999999997</c:v>
                </c:pt>
                <c:pt idx="1678">
                  <c:v>916.25490000000002</c:v>
                </c:pt>
                <c:pt idx="1679">
                  <c:v>916.55870000000004</c:v>
                </c:pt>
                <c:pt idx="1680">
                  <c:v>916.86239999999998</c:v>
                </c:pt>
                <c:pt idx="1681">
                  <c:v>917.16600000000005</c:v>
                </c:pt>
                <c:pt idx="1682">
                  <c:v>917.46950000000004</c:v>
                </c:pt>
                <c:pt idx="1683">
                  <c:v>917.7731</c:v>
                </c:pt>
                <c:pt idx="1684">
                  <c:v>918.07650000000001</c:v>
                </c:pt>
                <c:pt idx="1685">
                  <c:v>918.38</c:v>
                </c:pt>
                <c:pt idx="1686">
                  <c:v>918.68330000000003</c:v>
                </c:pt>
                <c:pt idx="1687">
                  <c:v>918.98670000000004</c:v>
                </c:pt>
                <c:pt idx="1688">
                  <c:v>919.28989999999999</c:v>
                </c:pt>
                <c:pt idx="1689">
                  <c:v>919.59310000000005</c:v>
                </c:pt>
                <c:pt idx="1690">
                  <c:v>919.8963</c:v>
                </c:pt>
                <c:pt idx="1691">
                  <c:v>920.19939999999997</c:v>
                </c:pt>
                <c:pt idx="1692">
                  <c:v>920.50239999999997</c:v>
                </c:pt>
                <c:pt idx="1693">
                  <c:v>920.80550000000005</c:v>
                </c:pt>
                <c:pt idx="1694">
                  <c:v>921.10839999999996</c:v>
                </c:pt>
                <c:pt idx="1695">
                  <c:v>921.41129999999998</c:v>
                </c:pt>
                <c:pt idx="1696">
                  <c:v>921.71420000000001</c:v>
                </c:pt>
                <c:pt idx="1697">
                  <c:v>922.01700000000005</c:v>
                </c:pt>
                <c:pt idx="1698">
                  <c:v>922.31970000000001</c:v>
                </c:pt>
                <c:pt idx="1699">
                  <c:v>922.62239999999997</c:v>
                </c:pt>
                <c:pt idx="1700">
                  <c:v>922.92499999999995</c:v>
                </c:pt>
                <c:pt idx="1701">
                  <c:v>923.22760000000005</c:v>
                </c:pt>
                <c:pt idx="1702">
                  <c:v>923.53020000000004</c:v>
                </c:pt>
                <c:pt idx="1703">
                  <c:v>923.83259999999996</c:v>
                </c:pt>
                <c:pt idx="1704">
                  <c:v>924.13509999999997</c:v>
                </c:pt>
                <c:pt idx="1705">
                  <c:v>924.43740000000003</c:v>
                </c:pt>
                <c:pt idx="1706">
                  <c:v>924.73969999999997</c:v>
                </c:pt>
                <c:pt idx="1707">
                  <c:v>925.0421</c:v>
                </c:pt>
                <c:pt idx="1708">
                  <c:v>925.3442</c:v>
                </c:pt>
                <c:pt idx="1709">
                  <c:v>925.64639999999997</c:v>
                </c:pt>
                <c:pt idx="1710">
                  <c:v>925.94849999999997</c:v>
                </c:pt>
                <c:pt idx="1711">
                  <c:v>926.25059999999996</c:v>
                </c:pt>
                <c:pt idx="1712">
                  <c:v>926.55259999999998</c:v>
                </c:pt>
                <c:pt idx="1713">
                  <c:v>926.8546</c:v>
                </c:pt>
                <c:pt idx="1714">
                  <c:v>927.15650000000005</c:v>
                </c:pt>
                <c:pt idx="1715">
                  <c:v>927.45830000000001</c:v>
                </c:pt>
                <c:pt idx="1716">
                  <c:v>927.76009999999997</c:v>
                </c:pt>
                <c:pt idx="1717">
                  <c:v>928.06190000000004</c:v>
                </c:pt>
                <c:pt idx="1718">
                  <c:v>928.36360000000002</c:v>
                </c:pt>
                <c:pt idx="1719">
                  <c:v>928.66520000000003</c:v>
                </c:pt>
                <c:pt idx="1720">
                  <c:v>928.96680000000003</c:v>
                </c:pt>
                <c:pt idx="1721">
                  <c:v>929.26829999999995</c:v>
                </c:pt>
                <c:pt idx="1722">
                  <c:v>929.56979999999999</c:v>
                </c:pt>
                <c:pt idx="1723">
                  <c:v>929.87130000000002</c:v>
                </c:pt>
                <c:pt idx="1724">
                  <c:v>930.17259999999999</c:v>
                </c:pt>
                <c:pt idx="1725">
                  <c:v>930.47389999999996</c:v>
                </c:pt>
                <c:pt idx="1726">
                  <c:v>930.77520000000004</c:v>
                </c:pt>
                <c:pt idx="1727">
                  <c:v>931.07650000000001</c:v>
                </c:pt>
                <c:pt idx="1728">
                  <c:v>931.37760000000003</c:v>
                </c:pt>
                <c:pt idx="1729">
                  <c:v>931.67870000000005</c:v>
                </c:pt>
                <c:pt idx="1730">
                  <c:v>931.97979999999995</c:v>
                </c:pt>
                <c:pt idx="1731">
                  <c:v>932.2808</c:v>
                </c:pt>
                <c:pt idx="1732">
                  <c:v>932.58180000000004</c:v>
                </c:pt>
                <c:pt idx="1733">
                  <c:v>932.8827</c:v>
                </c:pt>
                <c:pt idx="1734">
                  <c:v>933.18349999999998</c:v>
                </c:pt>
                <c:pt idx="1735">
                  <c:v>933.48429999999996</c:v>
                </c:pt>
                <c:pt idx="1736">
                  <c:v>933.78510000000006</c:v>
                </c:pt>
                <c:pt idx="1737">
                  <c:v>934.08579999999995</c:v>
                </c:pt>
                <c:pt idx="1738">
                  <c:v>934.38639999999998</c:v>
                </c:pt>
                <c:pt idx="1739">
                  <c:v>934.68700000000001</c:v>
                </c:pt>
                <c:pt idx="1740">
                  <c:v>934.98749999999995</c:v>
                </c:pt>
                <c:pt idx="1741">
                  <c:v>935.28800000000001</c:v>
                </c:pt>
                <c:pt idx="1742">
                  <c:v>935.58849999999995</c:v>
                </c:pt>
                <c:pt idx="1743">
                  <c:v>935.88890000000004</c:v>
                </c:pt>
                <c:pt idx="1744">
                  <c:v>936.18920000000003</c:v>
                </c:pt>
                <c:pt idx="1745">
                  <c:v>936.48940000000005</c:v>
                </c:pt>
                <c:pt idx="1746">
                  <c:v>936.78970000000004</c:v>
                </c:pt>
                <c:pt idx="1747">
                  <c:v>937.08979999999997</c:v>
                </c:pt>
                <c:pt idx="1748">
                  <c:v>937.39</c:v>
                </c:pt>
                <c:pt idx="1749">
                  <c:v>937.69</c:v>
                </c:pt>
                <c:pt idx="1750">
                  <c:v>937.99009999999998</c:v>
                </c:pt>
                <c:pt idx="1751">
                  <c:v>938.29</c:v>
                </c:pt>
                <c:pt idx="1752">
                  <c:v>938.58989999999994</c:v>
                </c:pt>
                <c:pt idx="1753">
                  <c:v>938.88980000000004</c:v>
                </c:pt>
                <c:pt idx="1754">
                  <c:v>939.18960000000004</c:v>
                </c:pt>
                <c:pt idx="1755">
                  <c:v>939.48929999999996</c:v>
                </c:pt>
                <c:pt idx="1756">
                  <c:v>939.78899999999999</c:v>
                </c:pt>
                <c:pt idx="1757">
                  <c:v>940.08860000000004</c:v>
                </c:pt>
                <c:pt idx="1758">
                  <c:v>940.38819999999998</c:v>
                </c:pt>
                <c:pt idx="1759">
                  <c:v>940.68769999999995</c:v>
                </c:pt>
                <c:pt idx="1760">
                  <c:v>940.98720000000003</c:v>
                </c:pt>
                <c:pt idx="1761">
                  <c:v>941.2867</c:v>
                </c:pt>
                <c:pt idx="1762">
                  <c:v>941.58609999999999</c:v>
                </c:pt>
                <c:pt idx="1763">
                  <c:v>941.8854</c:v>
                </c:pt>
                <c:pt idx="1764">
                  <c:v>942.18460000000005</c:v>
                </c:pt>
                <c:pt idx="1765">
                  <c:v>942.48389999999995</c:v>
                </c:pt>
                <c:pt idx="1766">
                  <c:v>942.78300000000002</c:v>
                </c:pt>
                <c:pt idx="1767">
                  <c:v>943.08219999999994</c:v>
                </c:pt>
                <c:pt idx="1768">
                  <c:v>943.38120000000004</c:v>
                </c:pt>
                <c:pt idx="1769">
                  <c:v>943.68020000000001</c:v>
                </c:pt>
                <c:pt idx="1770">
                  <c:v>943.97919999999999</c:v>
                </c:pt>
                <c:pt idx="1771">
                  <c:v>944.27809999999999</c:v>
                </c:pt>
                <c:pt idx="1772">
                  <c:v>944.57690000000002</c:v>
                </c:pt>
                <c:pt idx="1773">
                  <c:v>944.87570000000005</c:v>
                </c:pt>
                <c:pt idx="1774">
                  <c:v>945.17439999999999</c:v>
                </c:pt>
                <c:pt idx="1775">
                  <c:v>945.47310000000004</c:v>
                </c:pt>
                <c:pt idx="1776">
                  <c:v>945.77179999999998</c:v>
                </c:pt>
                <c:pt idx="1777">
                  <c:v>946.07039999999995</c:v>
                </c:pt>
                <c:pt idx="1778">
                  <c:v>946.36890000000005</c:v>
                </c:pt>
                <c:pt idx="1779">
                  <c:v>946.66740000000004</c:v>
                </c:pt>
                <c:pt idx="1780">
                  <c:v>946.96579999999994</c:v>
                </c:pt>
                <c:pt idx="1781">
                  <c:v>947.26419999999996</c:v>
                </c:pt>
                <c:pt idx="1782">
                  <c:v>947.56240000000003</c:v>
                </c:pt>
                <c:pt idx="1783">
                  <c:v>947.86069999999995</c:v>
                </c:pt>
                <c:pt idx="1784">
                  <c:v>948.15890000000002</c:v>
                </c:pt>
                <c:pt idx="1785">
                  <c:v>948.45709999999997</c:v>
                </c:pt>
                <c:pt idx="1786">
                  <c:v>948.75519999999995</c:v>
                </c:pt>
                <c:pt idx="1787">
                  <c:v>949.05330000000004</c:v>
                </c:pt>
                <c:pt idx="1788">
                  <c:v>949.35130000000004</c:v>
                </c:pt>
                <c:pt idx="1789">
                  <c:v>949.64919999999995</c:v>
                </c:pt>
                <c:pt idx="1790">
                  <c:v>949.94709999999998</c:v>
                </c:pt>
                <c:pt idx="1791">
                  <c:v>950.24490000000003</c:v>
                </c:pt>
                <c:pt idx="1792">
                  <c:v>950.54269999999997</c:v>
                </c:pt>
                <c:pt idx="1793">
                  <c:v>950.84050000000002</c:v>
                </c:pt>
                <c:pt idx="1794">
                  <c:v>951.13810000000001</c:v>
                </c:pt>
                <c:pt idx="1795">
                  <c:v>951.43579999999997</c:v>
                </c:pt>
                <c:pt idx="1796">
                  <c:v>951.73329999999999</c:v>
                </c:pt>
                <c:pt idx="1797">
                  <c:v>952.03089999999997</c:v>
                </c:pt>
                <c:pt idx="1798">
                  <c:v>952.32830000000001</c:v>
                </c:pt>
                <c:pt idx="1799">
                  <c:v>952.62570000000005</c:v>
                </c:pt>
                <c:pt idx="1800">
                  <c:v>952.92309999999998</c:v>
                </c:pt>
                <c:pt idx="1801">
                  <c:v>953.22040000000004</c:v>
                </c:pt>
                <c:pt idx="1802">
                  <c:v>953.51760000000002</c:v>
                </c:pt>
                <c:pt idx="1803">
                  <c:v>953.81489999999997</c:v>
                </c:pt>
                <c:pt idx="1804">
                  <c:v>954.11199999999997</c:v>
                </c:pt>
                <c:pt idx="1805">
                  <c:v>954.40909999999997</c:v>
                </c:pt>
                <c:pt idx="1806">
                  <c:v>954.70619999999997</c:v>
                </c:pt>
                <c:pt idx="1807">
                  <c:v>955.00310000000002</c:v>
                </c:pt>
                <c:pt idx="1808">
                  <c:v>955.3</c:v>
                </c:pt>
                <c:pt idx="1809">
                  <c:v>955.59699999999998</c:v>
                </c:pt>
                <c:pt idx="1810">
                  <c:v>955.89380000000006</c:v>
                </c:pt>
                <c:pt idx="1811">
                  <c:v>956.19060000000002</c:v>
                </c:pt>
                <c:pt idx="1812">
                  <c:v>956.4873</c:v>
                </c:pt>
                <c:pt idx="1813">
                  <c:v>956.78390000000002</c:v>
                </c:pt>
                <c:pt idx="1814">
                  <c:v>957.0806</c:v>
                </c:pt>
                <c:pt idx="1815">
                  <c:v>957.37710000000004</c:v>
                </c:pt>
                <c:pt idx="1816">
                  <c:v>957.67359999999996</c:v>
                </c:pt>
                <c:pt idx="1817">
                  <c:v>957.9701</c:v>
                </c:pt>
                <c:pt idx="1818">
                  <c:v>958.26649999999995</c:v>
                </c:pt>
                <c:pt idx="1819">
                  <c:v>958.56290000000001</c:v>
                </c:pt>
                <c:pt idx="1820">
                  <c:v>958.85910000000001</c:v>
                </c:pt>
                <c:pt idx="1821">
                  <c:v>959.15539999999999</c:v>
                </c:pt>
                <c:pt idx="1822">
                  <c:v>959.45150000000001</c:v>
                </c:pt>
                <c:pt idx="1823">
                  <c:v>959.74770000000001</c:v>
                </c:pt>
                <c:pt idx="1824">
                  <c:v>960.04380000000003</c:v>
                </c:pt>
                <c:pt idx="1825">
                  <c:v>960.33979999999997</c:v>
                </c:pt>
                <c:pt idx="1826">
                  <c:v>960.63580000000002</c:v>
                </c:pt>
                <c:pt idx="1827">
                  <c:v>960.93169999999998</c:v>
                </c:pt>
                <c:pt idx="1828">
                  <c:v>961.22760000000005</c:v>
                </c:pt>
                <c:pt idx="1829">
                  <c:v>961.52340000000004</c:v>
                </c:pt>
                <c:pt idx="1830">
                  <c:v>961.81920000000002</c:v>
                </c:pt>
                <c:pt idx="1831">
                  <c:v>962.11490000000003</c:v>
                </c:pt>
                <c:pt idx="1832">
                  <c:v>962.41049999999996</c:v>
                </c:pt>
                <c:pt idx="1833">
                  <c:v>962.70609999999999</c:v>
                </c:pt>
                <c:pt idx="1834">
                  <c:v>963.00160000000005</c:v>
                </c:pt>
                <c:pt idx="1835">
                  <c:v>963.2971</c:v>
                </c:pt>
                <c:pt idx="1836">
                  <c:v>963.59259999999995</c:v>
                </c:pt>
                <c:pt idx="1837">
                  <c:v>963.88789999999995</c:v>
                </c:pt>
                <c:pt idx="1838">
                  <c:v>964.18330000000003</c:v>
                </c:pt>
                <c:pt idx="1839">
                  <c:v>964.47860000000003</c:v>
                </c:pt>
                <c:pt idx="1840">
                  <c:v>964.77380000000005</c:v>
                </c:pt>
                <c:pt idx="1841">
                  <c:v>965.06899999999996</c:v>
                </c:pt>
                <c:pt idx="1842">
                  <c:v>965.36410000000001</c:v>
                </c:pt>
                <c:pt idx="1843">
                  <c:v>965.65920000000006</c:v>
                </c:pt>
                <c:pt idx="1844">
                  <c:v>965.95420000000001</c:v>
                </c:pt>
                <c:pt idx="1845">
                  <c:v>966.2491</c:v>
                </c:pt>
                <c:pt idx="1846">
                  <c:v>966.54399999999998</c:v>
                </c:pt>
                <c:pt idx="1847">
                  <c:v>966.83889999999997</c:v>
                </c:pt>
                <c:pt idx="1848">
                  <c:v>967.13369999999998</c:v>
                </c:pt>
                <c:pt idx="1849">
                  <c:v>967.42840000000001</c:v>
                </c:pt>
                <c:pt idx="1850">
                  <c:v>967.72310000000004</c:v>
                </c:pt>
                <c:pt idx="1851">
                  <c:v>968.01779999999997</c:v>
                </c:pt>
                <c:pt idx="1852">
                  <c:v>968.31230000000005</c:v>
                </c:pt>
                <c:pt idx="1853">
                  <c:v>968.6069</c:v>
                </c:pt>
                <c:pt idx="1854">
                  <c:v>968.90129999999999</c:v>
                </c:pt>
                <c:pt idx="1855">
                  <c:v>969.19569999999999</c:v>
                </c:pt>
                <c:pt idx="1856">
                  <c:v>969.49009999999998</c:v>
                </c:pt>
                <c:pt idx="1857">
                  <c:v>969.78440000000001</c:v>
                </c:pt>
                <c:pt idx="1858">
                  <c:v>970.07870000000003</c:v>
                </c:pt>
                <c:pt idx="1859">
                  <c:v>970.37289999999996</c:v>
                </c:pt>
                <c:pt idx="1860">
                  <c:v>970.6671</c:v>
                </c:pt>
                <c:pt idx="1861">
                  <c:v>970.96109999999999</c:v>
                </c:pt>
                <c:pt idx="1862">
                  <c:v>971.25519999999995</c:v>
                </c:pt>
                <c:pt idx="1863">
                  <c:v>971.54920000000004</c:v>
                </c:pt>
                <c:pt idx="1864">
                  <c:v>971.84310000000005</c:v>
                </c:pt>
                <c:pt idx="1865">
                  <c:v>972.13699999999994</c:v>
                </c:pt>
                <c:pt idx="1866">
                  <c:v>972.43079999999998</c:v>
                </c:pt>
                <c:pt idx="1867">
                  <c:v>972.72460000000001</c:v>
                </c:pt>
                <c:pt idx="1868">
                  <c:v>973.01829999999995</c:v>
                </c:pt>
                <c:pt idx="1869">
                  <c:v>973.31200000000001</c:v>
                </c:pt>
                <c:pt idx="1870">
                  <c:v>973.60559999999998</c:v>
                </c:pt>
                <c:pt idx="1871">
                  <c:v>973.89919999999995</c:v>
                </c:pt>
                <c:pt idx="1872">
                  <c:v>974.19259999999997</c:v>
                </c:pt>
                <c:pt idx="1873">
                  <c:v>974.48609999999996</c:v>
                </c:pt>
                <c:pt idx="1874">
                  <c:v>974.77949999999998</c:v>
                </c:pt>
                <c:pt idx="1875">
                  <c:v>975.0729</c:v>
                </c:pt>
                <c:pt idx="1876">
                  <c:v>975.36609999999996</c:v>
                </c:pt>
                <c:pt idx="1877">
                  <c:v>975.65940000000001</c:v>
                </c:pt>
                <c:pt idx="1878">
                  <c:v>975.95259999999996</c:v>
                </c:pt>
                <c:pt idx="1879">
                  <c:v>976.24570000000006</c:v>
                </c:pt>
                <c:pt idx="1880">
                  <c:v>976.53880000000004</c:v>
                </c:pt>
                <c:pt idx="1881">
                  <c:v>976.83180000000004</c:v>
                </c:pt>
                <c:pt idx="1882">
                  <c:v>977.12480000000005</c:v>
                </c:pt>
                <c:pt idx="1883">
                  <c:v>977.41769999999997</c:v>
                </c:pt>
                <c:pt idx="1884">
                  <c:v>977.71050000000002</c:v>
                </c:pt>
                <c:pt idx="1885">
                  <c:v>978.00329999999997</c:v>
                </c:pt>
                <c:pt idx="1886">
                  <c:v>978.29610000000002</c:v>
                </c:pt>
                <c:pt idx="1887">
                  <c:v>978.58870000000002</c:v>
                </c:pt>
                <c:pt idx="1888">
                  <c:v>978.88139999999999</c:v>
                </c:pt>
                <c:pt idx="1889">
                  <c:v>979.17399999999998</c:v>
                </c:pt>
                <c:pt idx="1890">
                  <c:v>979.46659999999997</c:v>
                </c:pt>
                <c:pt idx="1891">
                  <c:v>979.75900000000001</c:v>
                </c:pt>
                <c:pt idx="1892">
                  <c:v>980.05150000000003</c:v>
                </c:pt>
                <c:pt idx="1893">
                  <c:v>980.34379999999999</c:v>
                </c:pt>
                <c:pt idx="1894">
                  <c:v>980.63610000000006</c:v>
                </c:pt>
                <c:pt idx="1895">
                  <c:v>980.92840000000001</c:v>
                </c:pt>
                <c:pt idx="1896">
                  <c:v>981.22059999999999</c:v>
                </c:pt>
                <c:pt idx="1897">
                  <c:v>981.51279999999997</c:v>
                </c:pt>
                <c:pt idx="1898">
                  <c:v>981.80489999999998</c:v>
                </c:pt>
                <c:pt idx="1899">
                  <c:v>982.09690000000001</c:v>
                </c:pt>
                <c:pt idx="1900">
                  <c:v>982.38890000000004</c:v>
                </c:pt>
                <c:pt idx="1901">
                  <c:v>982.68079999999998</c:v>
                </c:pt>
                <c:pt idx="1902">
                  <c:v>982.97270000000003</c:v>
                </c:pt>
                <c:pt idx="1903">
                  <c:v>983.26459999999997</c:v>
                </c:pt>
                <c:pt idx="1904">
                  <c:v>983.55629999999996</c:v>
                </c:pt>
                <c:pt idx="1905">
                  <c:v>983.84810000000004</c:v>
                </c:pt>
                <c:pt idx="1906">
                  <c:v>984.13969999999995</c:v>
                </c:pt>
                <c:pt idx="1907">
                  <c:v>984.43129999999996</c:v>
                </c:pt>
                <c:pt idx="1908">
                  <c:v>984.72289999999998</c:v>
                </c:pt>
                <c:pt idx="1909">
                  <c:v>985.01440000000002</c:v>
                </c:pt>
                <c:pt idx="1910">
                  <c:v>985.30579999999998</c:v>
                </c:pt>
                <c:pt idx="1911">
                  <c:v>985.59720000000004</c:v>
                </c:pt>
                <c:pt idx="1912">
                  <c:v>985.8886</c:v>
                </c:pt>
                <c:pt idx="1913">
                  <c:v>986.17989999999998</c:v>
                </c:pt>
                <c:pt idx="1914">
                  <c:v>986.47109999999998</c:v>
                </c:pt>
                <c:pt idx="1915">
                  <c:v>986.76229999999998</c:v>
                </c:pt>
                <c:pt idx="1916">
                  <c:v>987.05340000000001</c:v>
                </c:pt>
                <c:pt idx="1917">
                  <c:v>987.34450000000004</c:v>
                </c:pt>
                <c:pt idx="1918">
                  <c:v>987.63549999999998</c:v>
                </c:pt>
                <c:pt idx="1919">
                  <c:v>987.92650000000003</c:v>
                </c:pt>
                <c:pt idx="1920">
                  <c:v>988.2174</c:v>
                </c:pt>
                <c:pt idx="1921">
                  <c:v>988.50819999999999</c:v>
                </c:pt>
              </c:numCache>
            </c:numRef>
          </c:xVal>
          <c:yVal>
            <c:numRef>
              <c:f>'211019 IR Lamp Stellar Vs CCD'!$AL$4:$AL$1925</c:f>
              <c:numCache>
                <c:formatCode>General</c:formatCode>
                <c:ptCount val="1922"/>
                <c:pt idx="0">
                  <c:v>5.3729154241392487E-3</c:v>
                </c:pt>
                <c:pt idx="1">
                  <c:v>5.3729154241392487E-3</c:v>
                </c:pt>
                <c:pt idx="2">
                  <c:v>2.9773121607642567E-3</c:v>
                </c:pt>
                <c:pt idx="3">
                  <c:v>5.3498254623085134E-3</c:v>
                </c:pt>
                <c:pt idx="4">
                  <c:v>5.3411383189862511E-3</c:v>
                </c:pt>
                <c:pt idx="5">
                  <c:v>5.2430056868259817E-3</c:v>
                </c:pt>
                <c:pt idx="6">
                  <c:v>5.1910423806599644E-3</c:v>
                </c:pt>
                <c:pt idx="7">
                  <c:v>5.0509600603360523E-3</c:v>
                </c:pt>
                <c:pt idx="8">
                  <c:v>5.1060537996463918E-3</c:v>
                </c:pt>
                <c:pt idx="9">
                  <c:v>5.1440652769199884E-3</c:v>
                </c:pt>
                <c:pt idx="10">
                  <c:v>5.1635555644523627E-3</c:v>
                </c:pt>
                <c:pt idx="11">
                  <c:v>5.1586223503624117E-3</c:v>
                </c:pt>
                <c:pt idx="12">
                  <c:v>5.2482521208581517E-3</c:v>
                </c:pt>
                <c:pt idx="13">
                  <c:v>5.3497559887123068E-3</c:v>
                </c:pt>
                <c:pt idx="14">
                  <c:v>5.4538509862012488E-3</c:v>
                </c:pt>
                <c:pt idx="15">
                  <c:v>5.4623108684376158E-3</c:v>
                </c:pt>
                <c:pt idx="16">
                  <c:v>5.3832116466007692E-3</c:v>
                </c:pt>
                <c:pt idx="17">
                  <c:v>5.3786310993254585E-3</c:v>
                </c:pt>
                <c:pt idx="18">
                  <c:v>5.3610548682445028E-3</c:v>
                </c:pt>
                <c:pt idx="19">
                  <c:v>7.8720060854160223E-3</c:v>
                </c:pt>
                <c:pt idx="20">
                  <c:v>1.6966029177732888E-2</c:v>
                </c:pt>
                <c:pt idx="21">
                  <c:v>2.6575929047440456E-2</c:v>
                </c:pt>
                <c:pt idx="22">
                  <c:v>3.6472872621338873E-2</c:v>
                </c:pt>
                <c:pt idx="23">
                  <c:v>4.6523082013580325E-2</c:v>
                </c:pt>
                <c:pt idx="24">
                  <c:v>5.6860788454665835E-2</c:v>
                </c:pt>
                <c:pt idx="25">
                  <c:v>6.7550590613881648E-2</c:v>
                </c:pt>
                <c:pt idx="26">
                  <c:v>7.5949006380384418E-2</c:v>
                </c:pt>
                <c:pt idx="27">
                  <c:v>7.7636213877409724E-2</c:v>
                </c:pt>
                <c:pt idx="28">
                  <c:v>7.8712348107462707E-2</c:v>
                </c:pt>
                <c:pt idx="29">
                  <c:v>7.9452359658919974E-2</c:v>
                </c:pt>
                <c:pt idx="30">
                  <c:v>8.0418572529551299E-2</c:v>
                </c:pt>
                <c:pt idx="31">
                  <c:v>8.1376837149769177E-2</c:v>
                </c:pt>
                <c:pt idx="32">
                  <c:v>8.2220470336246312E-2</c:v>
                </c:pt>
                <c:pt idx="33">
                  <c:v>8.320193207248569E-2</c:v>
                </c:pt>
                <c:pt idx="34">
                  <c:v>8.4751369895677747E-2</c:v>
                </c:pt>
                <c:pt idx="35">
                  <c:v>8.6769165733973821E-2</c:v>
                </c:pt>
                <c:pt idx="36">
                  <c:v>8.8763234572887525E-2</c:v>
                </c:pt>
                <c:pt idx="37">
                  <c:v>9.0210522659284406E-2</c:v>
                </c:pt>
                <c:pt idx="38">
                  <c:v>9.106286948325186E-2</c:v>
                </c:pt>
                <c:pt idx="39">
                  <c:v>9.1161486664307706E-2</c:v>
                </c:pt>
                <c:pt idx="40">
                  <c:v>9.0417648177466184E-2</c:v>
                </c:pt>
                <c:pt idx="41">
                  <c:v>8.8479040463659731E-2</c:v>
                </c:pt>
                <c:pt idx="42">
                  <c:v>8.5812785143483589E-2</c:v>
                </c:pt>
                <c:pt idx="43">
                  <c:v>8.277855526712892E-2</c:v>
                </c:pt>
                <c:pt idx="44">
                  <c:v>7.9815035381489527E-2</c:v>
                </c:pt>
                <c:pt idx="45">
                  <c:v>7.7002002370344907E-2</c:v>
                </c:pt>
                <c:pt idx="46">
                  <c:v>7.4848909647233106E-2</c:v>
                </c:pt>
                <c:pt idx="47">
                  <c:v>7.3413337870704934E-2</c:v>
                </c:pt>
                <c:pt idx="48">
                  <c:v>7.3002678266009702E-2</c:v>
                </c:pt>
                <c:pt idx="49">
                  <c:v>7.3397264742091059E-2</c:v>
                </c:pt>
                <c:pt idx="50">
                  <c:v>7.4494829810295884E-2</c:v>
                </c:pt>
                <c:pt idx="51">
                  <c:v>7.6219364646299914E-2</c:v>
                </c:pt>
                <c:pt idx="52">
                  <c:v>7.8211137323983049E-2</c:v>
                </c:pt>
                <c:pt idx="53">
                  <c:v>8.0377889262620211E-2</c:v>
                </c:pt>
                <c:pt idx="54">
                  <c:v>8.2617058593913301E-2</c:v>
                </c:pt>
                <c:pt idx="55">
                  <c:v>8.4181509778997424E-2</c:v>
                </c:pt>
                <c:pt idx="56">
                  <c:v>8.527819170826742E-2</c:v>
                </c:pt>
                <c:pt idx="57">
                  <c:v>8.6242520549171114E-2</c:v>
                </c:pt>
                <c:pt idx="58">
                  <c:v>8.6895454601654293E-2</c:v>
                </c:pt>
                <c:pt idx="59">
                  <c:v>8.7831051989211581E-2</c:v>
                </c:pt>
                <c:pt idx="60">
                  <c:v>8.8664146384399775E-2</c:v>
                </c:pt>
                <c:pt idx="61">
                  <c:v>8.9378370278960034E-2</c:v>
                </c:pt>
                <c:pt idx="62">
                  <c:v>9.1040202250591271E-2</c:v>
                </c:pt>
                <c:pt idx="63">
                  <c:v>9.3309987064958397E-2</c:v>
                </c:pt>
                <c:pt idx="64">
                  <c:v>9.5893757208621561E-2</c:v>
                </c:pt>
                <c:pt idx="65">
                  <c:v>9.8664752806468345E-2</c:v>
                </c:pt>
                <c:pt idx="66">
                  <c:v>0.10158817818446654</c:v>
                </c:pt>
                <c:pt idx="67">
                  <c:v>0.10461287016032506</c:v>
                </c:pt>
                <c:pt idx="68">
                  <c:v>0.10761907509448115</c:v>
                </c:pt>
                <c:pt idx="69">
                  <c:v>0.11006354479015736</c:v>
                </c:pt>
                <c:pt idx="70">
                  <c:v>0.11189311428347701</c:v>
                </c:pt>
                <c:pt idx="71">
                  <c:v>0.1133100223905158</c:v>
                </c:pt>
                <c:pt idx="72">
                  <c:v>0.11460364430225255</c:v>
                </c:pt>
                <c:pt idx="73">
                  <c:v>0.11550126671561219</c:v>
                </c:pt>
                <c:pt idx="74">
                  <c:v>0.11644216293677845</c:v>
                </c:pt>
                <c:pt idx="75">
                  <c:v>0.1173227702066604</c:v>
                </c:pt>
                <c:pt idx="76">
                  <c:v>0.11835986969579397</c:v>
                </c:pt>
                <c:pt idx="77">
                  <c:v>0.11962570216904811</c:v>
                </c:pt>
                <c:pt idx="78">
                  <c:v>0.12099439089024527</c:v>
                </c:pt>
                <c:pt idx="79">
                  <c:v>0.12197744227656734</c:v>
                </c:pt>
                <c:pt idx="80">
                  <c:v>0.12270214608648757</c:v>
                </c:pt>
                <c:pt idx="81">
                  <c:v>0.12310915538358551</c:v>
                </c:pt>
                <c:pt idx="82">
                  <c:v>0.12300930180802092</c:v>
                </c:pt>
                <c:pt idx="83">
                  <c:v>0.1221787979537082</c:v>
                </c:pt>
                <c:pt idx="84">
                  <c:v>0.12082182554237979</c:v>
                </c:pt>
                <c:pt idx="85">
                  <c:v>0.1192817489918969</c:v>
                </c:pt>
                <c:pt idx="86">
                  <c:v>0.11755009016848526</c:v>
                </c:pt>
                <c:pt idx="87">
                  <c:v>0.11583061866237422</c:v>
                </c:pt>
                <c:pt idx="88">
                  <c:v>0.11425733608794181</c:v>
                </c:pt>
                <c:pt idx="89">
                  <c:v>0.11371597192089196</c:v>
                </c:pt>
                <c:pt idx="90">
                  <c:v>0.11414429430428377</c:v>
                </c:pt>
                <c:pt idx="91">
                  <c:v>0.11538563439107866</c:v>
                </c:pt>
                <c:pt idx="92">
                  <c:v>0.11732742140505049</c:v>
                </c:pt>
                <c:pt idx="93">
                  <c:v>0.12035652907558315</c:v>
                </c:pt>
                <c:pt idx="94">
                  <c:v>0.12419200146954321</c:v>
                </c:pt>
                <c:pt idx="95">
                  <c:v>0.12850083633257131</c:v>
                </c:pt>
                <c:pt idx="96">
                  <c:v>0.13291376383805117</c:v>
                </c:pt>
                <c:pt idx="97">
                  <c:v>0.13754400239742784</c:v>
                </c:pt>
                <c:pt idx="98">
                  <c:v>0.14179867140578645</c:v>
                </c:pt>
                <c:pt idx="99">
                  <c:v>0.14522907740830518</c:v>
                </c:pt>
                <c:pt idx="100">
                  <c:v>0.14760301374105309</c:v>
                </c:pt>
                <c:pt idx="101">
                  <c:v>0.14890540816620912</c:v>
                </c:pt>
                <c:pt idx="102">
                  <c:v>0.14950182132686327</c:v>
                </c:pt>
                <c:pt idx="103">
                  <c:v>0.14935215871537433</c:v>
                </c:pt>
                <c:pt idx="104">
                  <c:v>0.14838406181501537</c:v>
                </c:pt>
                <c:pt idx="105">
                  <c:v>0.14708837924576404</c:v>
                </c:pt>
                <c:pt idx="106">
                  <c:v>0.14548813149585485</c:v>
                </c:pt>
                <c:pt idx="107">
                  <c:v>0.14338531881609928</c:v>
                </c:pt>
                <c:pt idx="108">
                  <c:v>0.14052477293026089</c:v>
                </c:pt>
                <c:pt idx="109">
                  <c:v>0.13695600849461903</c:v>
                </c:pt>
                <c:pt idx="110">
                  <c:v>0.1326093752851803</c:v>
                </c:pt>
                <c:pt idx="111">
                  <c:v>0.12792844455094446</c:v>
                </c:pt>
                <c:pt idx="112">
                  <c:v>0.12365811454547489</c:v>
                </c:pt>
                <c:pt idx="113">
                  <c:v>0.12042005620296181</c:v>
                </c:pt>
                <c:pt idx="114">
                  <c:v>0.11894539080958524</c:v>
                </c:pt>
                <c:pt idx="115">
                  <c:v>0.11927586139899805</c:v>
                </c:pt>
                <c:pt idx="116">
                  <c:v>0.12114587865553283</c:v>
                </c:pt>
                <c:pt idx="117">
                  <c:v>0.12449191545181093</c:v>
                </c:pt>
                <c:pt idx="118">
                  <c:v>0.12880699116331182</c:v>
                </c:pt>
                <c:pt idx="119">
                  <c:v>0.13309362980111122</c:v>
                </c:pt>
                <c:pt idx="120">
                  <c:v>0.13705374253674008</c:v>
                </c:pt>
                <c:pt idx="121">
                  <c:v>0.14014867349588195</c:v>
                </c:pt>
                <c:pt idx="122">
                  <c:v>0.14281045424545494</c:v>
                </c:pt>
                <c:pt idx="123">
                  <c:v>0.14496007328875643</c:v>
                </c:pt>
                <c:pt idx="124">
                  <c:v>0.1467960602583358</c:v>
                </c:pt>
                <c:pt idx="125">
                  <c:v>0.14863758156524015</c:v>
                </c:pt>
                <c:pt idx="126">
                  <c:v>0.1509922065932798</c:v>
                </c:pt>
                <c:pt idx="127">
                  <c:v>0.15405917148615211</c:v>
                </c:pt>
                <c:pt idx="128">
                  <c:v>0.15808392999181037</c:v>
                </c:pt>
                <c:pt idx="129">
                  <c:v>0.16273630590048674</c:v>
                </c:pt>
                <c:pt idx="130">
                  <c:v>0.16826057544155476</c:v>
                </c:pt>
                <c:pt idx="131">
                  <c:v>0.17407062874193327</c:v>
                </c:pt>
                <c:pt idx="132">
                  <c:v>0.17980808802186887</c:v>
                </c:pt>
                <c:pt idx="133">
                  <c:v>0.18479016913288124</c:v>
                </c:pt>
                <c:pt idx="134">
                  <c:v>0.1882856330369323</c:v>
                </c:pt>
                <c:pt idx="135">
                  <c:v>0.18901598893603541</c:v>
                </c:pt>
                <c:pt idx="136">
                  <c:v>0.1868218008144896</c:v>
                </c:pt>
                <c:pt idx="137">
                  <c:v>0.18183612827180898</c:v>
                </c:pt>
                <c:pt idx="138">
                  <c:v>0.17539027381428296</c:v>
                </c:pt>
                <c:pt idx="139">
                  <c:v>0.16833982244197337</c:v>
                </c:pt>
                <c:pt idx="140">
                  <c:v>0.16208914168904445</c:v>
                </c:pt>
                <c:pt idx="141">
                  <c:v>0.15807203705415468</c:v>
                </c:pt>
                <c:pt idx="142">
                  <c:v>0.15759060858281518</c:v>
                </c:pt>
                <c:pt idx="143">
                  <c:v>0.16035754174156178</c:v>
                </c:pt>
                <c:pt idx="144">
                  <c:v>0.16528104130323049</c:v>
                </c:pt>
                <c:pt idx="145">
                  <c:v>0.17035149518365464</c:v>
                </c:pt>
                <c:pt idx="146">
                  <c:v>0.17483342527790913</c:v>
                </c:pt>
                <c:pt idx="147">
                  <c:v>0.17791958372363167</c:v>
                </c:pt>
                <c:pt idx="148">
                  <c:v>0.17964441293928068</c:v>
                </c:pt>
                <c:pt idx="149">
                  <c:v>0.18081904659853154</c:v>
                </c:pt>
                <c:pt idx="150">
                  <c:v>0.18285085490792688</c:v>
                </c:pt>
                <c:pt idx="151">
                  <c:v>0.18675921570197479</c:v>
                </c:pt>
                <c:pt idx="152">
                  <c:v>0.19457010857310067</c:v>
                </c:pt>
                <c:pt idx="153">
                  <c:v>0.20538337944299839</c:v>
                </c:pt>
                <c:pt idx="154">
                  <c:v>0.21860002461013833</c:v>
                </c:pt>
                <c:pt idx="155">
                  <c:v>0.23248008374512139</c:v>
                </c:pt>
                <c:pt idx="156">
                  <c:v>0.24650945223601947</c:v>
                </c:pt>
                <c:pt idx="157">
                  <c:v>0.25940481145866884</c:v>
                </c:pt>
                <c:pt idx="158">
                  <c:v>0.2708361618310885</c:v>
                </c:pt>
                <c:pt idx="159">
                  <c:v>0.27906419065909838</c:v>
                </c:pt>
                <c:pt idx="160">
                  <c:v>0.28603362875311966</c:v>
                </c:pt>
                <c:pt idx="161">
                  <c:v>0.29161241740443111</c:v>
                </c:pt>
                <c:pt idx="162">
                  <c:v>0.29630588871154151</c:v>
                </c:pt>
                <c:pt idx="163">
                  <c:v>0.29993859240606491</c:v>
                </c:pt>
                <c:pt idx="164">
                  <c:v>0.30233702112527211</c:v>
                </c:pt>
                <c:pt idx="165">
                  <c:v>0.30372719956055005</c:v>
                </c:pt>
                <c:pt idx="166">
                  <c:v>0.30494793307219897</c:v>
                </c:pt>
                <c:pt idx="167">
                  <c:v>0.30524384349129552</c:v>
                </c:pt>
                <c:pt idx="168">
                  <c:v>0.30496589023054049</c:v>
                </c:pt>
                <c:pt idx="169">
                  <c:v>0.30485590999518986</c:v>
                </c:pt>
                <c:pt idx="170">
                  <c:v>0.30352525512411932</c:v>
                </c:pt>
                <c:pt idx="171">
                  <c:v>0.30278235865214159</c:v>
                </c:pt>
                <c:pt idx="172">
                  <c:v>0.30227643779434288</c:v>
                </c:pt>
                <c:pt idx="173">
                  <c:v>0.30164793725238992</c:v>
                </c:pt>
                <c:pt idx="174">
                  <c:v>0.30145818013325981</c:v>
                </c:pt>
                <c:pt idx="175">
                  <c:v>0.30156692397410167</c:v>
                </c:pt>
                <c:pt idx="176">
                  <c:v>0.30232483380797148</c:v>
                </c:pt>
                <c:pt idx="177">
                  <c:v>0.30409911880397084</c:v>
                </c:pt>
                <c:pt idx="178">
                  <c:v>0.30671739024202133</c:v>
                </c:pt>
                <c:pt idx="179">
                  <c:v>0.30964169875895431</c:v>
                </c:pt>
                <c:pt idx="180">
                  <c:v>0.31266774488117954</c:v>
                </c:pt>
                <c:pt idx="181">
                  <c:v>0.31552705437250916</c:v>
                </c:pt>
                <c:pt idx="182">
                  <c:v>0.31823322757253958</c:v>
                </c:pt>
                <c:pt idx="183">
                  <c:v>0.31969965033585773</c:v>
                </c:pt>
                <c:pt idx="184">
                  <c:v>0.3212675163248232</c:v>
                </c:pt>
                <c:pt idx="185">
                  <c:v>0.32219928677699627</c:v>
                </c:pt>
                <c:pt idx="186">
                  <c:v>0.32351740107519222</c:v>
                </c:pt>
                <c:pt idx="187">
                  <c:v>0.3264198077465415</c:v>
                </c:pt>
                <c:pt idx="188">
                  <c:v>0.32950749696641779</c:v>
                </c:pt>
                <c:pt idx="189">
                  <c:v>0.33312783671585361</c:v>
                </c:pt>
                <c:pt idx="190">
                  <c:v>0.3373329910679328</c:v>
                </c:pt>
                <c:pt idx="191">
                  <c:v>0.3415415013479644</c:v>
                </c:pt>
                <c:pt idx="192">
                  <c:v>0.34503519897414581</c:v>
                </c:pt>
                <c:pt idx="193">
                  <c:v>0.34816669188518962</c:v>
                </c:pt>
                <c:pt idx="194">
                  <c:v>0.35006697136922449</c:v>
                </c:pt>
                <c:pt idx="195">
                  <c:v>0.35157837534228997</c:v>
                </c:pt>
                <c:pt idx="196">
                  <c:v>0.35255930719516843</c:v>
                </c:pt>
                <c:pt idx="197">
                  <c:v>0.35358051018347508</c:v>
                </c:pt>
                <c:pt idx="198">
                  <c:v>0.35451481230059462</c:v>
                </c:pt>
                <c:pt idx="199">
                  <c:v>0.35639101152967317</c:v>
                </c:pt>
                <c:pt idx="200">
                  <c:v>0.35724435924443343</c:v>
                </c:pt>
                <c:pt idx="201">
                  <c:v>0.35743476399878249</c:v>
                </c:pt>
                <c:pt idx="202">
                  <c:v>0.35776641210677507</c:v>
                </c:pt>
                <c:pt idx="203">
                  <c:v>0.35832014021891251</c:v>
                </c:pt>
                <c:pt idx="204">
                  <c:v>0.35770047106630787</c:v>
                </c:pt>
                <c:pt idx="205">
                  <c:v>0.3573660557896528</c:v>
                </c:pt>
                <c:pt idx="206">
                  <c:v>0.3561958967010051</c:v>
                </c:pt>
                <c:pt idx="207">
                  <c:v>0.35524181227174539</c:v>
                </c:pt>
                <c:pt idx="208">
                  <c:v>0.35478634808508985</c:v>
                </c:pt>
                <c:pt idx="209">
                  <c:v>0.35426164580594377</c:v>
                </c:pt>
                <c:pt idx="210">
                  <c:v>0.3539719173593911</c:v>
                </c:pt>
                <c:pt idx="211">
                  <c:v>0.35536733575234902</c:v>
                </c:pt>
                <c:pt idx="212">
                  <c:v>0.3565478570044987</c:v>
                </c:pt>
                <c:pt idx="213">
                  <c:v>0.35854469301207487</c:v>
                </c:pt>
                <c:pt idx="214">
                  <c:v>0.36032039103037</c:v>
                </c:pt>
                <c:pt idx="215">
                  <c:v>0.3618577004121904</c:v>
                </c:pt>
                <c:pt idx="216">
                  <c:v>0.36277486963397426</c:v>
                </c:pt>
                <c:pt idx="217">
                  <c:v>0.36303557224753563</c:v>
                </c:pt>
                <c:pt idx="218">
                  <c:v>0.3613530159489004</c:v>
                </c:pt>
                <c:pt idx="219">
                  <c:v>0.36110785658059202</c:v>
                </c:pt>
                <c:pt idx="220">
                  <c:v>0.36004073036767431</c:v>
                </c:pt>
                <c:pt idx="221">
                  <c:v>0.35920716496505423</c:v>
                </c:pt>
                <c:pt idx="222">
                  <c:v>0.35957296111186016</c:v>
                </c:pt>
                <c:pt idx="223">
                  <c:v>0.35997431831977522</c:v>
                </c:pt>
                <c:pt idx="224">
                  <c:v>0.36077991765612577</c:v>
                </c:pt>
                <c:pt idx="225">
                  <c:v>0.36264781537921692</c:v>
                </c:pt>
                <c:pt idx="226">
                  <c:v>0.36264569584577333</c:v>
                </c:pt>
                <c:pt idx="227">
                  <c:v>0.36273612927269977</c:v>
                </c:pt>
                <c:pt idx="228">
                  <c:v>0.36232282025120011</c:v>
                </c:pt>
                <c:pt idx="229">
                  <c:v>0.36150261968446035</c:v>
                </c:pt>
                <c:pt idx="230">
                  <c:v>0.36077061525934556</c:v>
                </c:pt>
                <c:pt idx="231">
                  <c:v>0.35955453294608675</c:v>
                </c:pt>
                <c:pt idx="232">
                  <c:v>0.35826132316585291</c:v>
                </c:pt>
                <c:pt idx="233">
                  <c:v>0.35681032589592976</c:v>
                </c:pt>
                <c:pt idx="234">
                  <c:v>0.35428195800144485</c:v>
                </c:pt>
                <c:pt idx="235">
                  <c:v>0.35134010445767327</c:v>
                </c:pt>
                <c:pt idx="236">
                  <c:v>0.34650733270257589</c:v>
                </c:pt>
                <c:pt idx="237">
                  <c:v>0.34001072719426173</c:v>
                </c:pt>
                <c:pt idx="238">
                  <c:v>0.33402940381645546</c:v>
                </c:pt>
                <c:pt idx="239">
                  <c:v>0.32939586820505545</c:v>
                </c:pt>
                <c:pt idx="240">
                  <c:v>0.3267390919094465</c:v>
                </c:pt>
                <c:pt idx="241">
                  <c:v>0.32664406616005892</c:v>
                </c:pt>
                <c:pt idx="242">
                  <c:v>0.33031992591053094</c:v>
                </c:pt>
                <c:pt idx="243">
                  <c:v>0.33793252465282336</c:v>
                </c:pt>
                <c:pt idx="244">
                  <c:v>0.34894355976819375</c:v>
                </c:pt>
                <c:pt idx="245">
                  <c:v>0.35946415839508933</c:v>
                </c:pt>
                <c:pt idx="246">
                  <c:v>0.36897468158425706</c:v>
                </c:pt>
                <c:pt idx="247">
                  <c:v>0.37772588191725931</c:v>
                </c:pt>
                <c:pt idx="248">
                  <c:v>0.38574366480285099</c:v>
                </c:pt>
                <c:pt idx="249">
                  <c:v>0.39163796955761221</c:v>
                </c:pt>
                <c:pt idx="250">
                  <c:v>0.39515427554052523</c:v>
                </c:pt>
                <c:pt idx="251">
                  <c:v>0.3985396414573677</c:v>
                </c:pt>
                <c:pt idx="252">
                  <c:v>0.40414651392680667</c:v>
                </c:pt>
                <c:pt idx="253">
                  <c:v>0.41084394522890083</c:v>
                </c:pt>
                <c:pt idx="254">
                  <c:v>0.41696910250122615</c:v>
                </c:pt>
                <c:pt idx="255">
                  <c:v>0.42277067766783027</c:v>
                </c:pt>
                <c:pt idx="256">
                  <c:v>0.42816047458708839</c:v>
                </c:pt>
                <c:pt idx="257">
                  <c:v>0.4316083078645877</c:v>
                </c:pt>
                <c:pt idx="258">
                  <c:v>0.4342368825902112</c:v>
                </c:pt>
                <c:pt idx="259">
                  <c:v>0.43426543741577067</c:v>
                </c:pt>
                <c:pt idx="260">
                  <c:v>0.43239730418896355</c:v>
                </c:pt>
                <c:pt idx="261">
                  <c:v>0.4315991820955945</c:v>
                </c:pt>
                <c:pt idx="262">
                  <c:v>0.43045463403605683</c:v>
                </c:pt>
                <c:pt idx="263">
                  <c:v>0.42981936276227023</c:v>
                </c:pt>
                <c:pt idx="264">
                  <c:v>0.43242008917348207</c:v>
                </c:pt>
                <c:pt idx="265">
                  <c:v>0.43495858372775303</c:v>
                </c:pt>
                <c:pt idx="266">
                  <c:v>0.4398899137879772</c:v>
                </c:pt>
                <c:pt idx="267">
                  <c:v>0.4457155692095377</c:v>
                </c:pt>
                <c:pt idx="268">
                  <c:v>0.45166822000992651</c:v>
                </c:pt>
                <c:pt idx="269">
                  <c:v>0.45798813885534595</c:v>
                </c:pt>
                <c:pt idx="270">
                  <c:v>0.46525207434616811</c:v>
                </c:pt>
                <c:pt idx="271">
                  <c:v>0.47104670215315164</c:v>
                </c:pt>
                <c:pt idx="272">
                  <c:v>0.47737992695852249</c:v>
                </c:pt>
                <c:pt idx="273">
                  <c:v>0.48174863864133199</c:v>
                </c:pt>
                <c:pt idx="274">
                  <c:v>0.486675611882811</c:v>
                </c:pt>
                <c:pt idx="275">
                  <c:v>0.49055853827553586</c:v>
                </c:pt>
                <c:pt idx="276">
                  <c:v>0.49408962211662505</c:v>
                </c:pt>
                <c:pt idx="277">
                  <c:v>0.49556481739336244</c:v>
                </c:pt>
                <c:pt idx="278">
                  <c:v>0.49646138004000034</c:v>
                </c:pt>
                <c:pt idx="279">
                  <c:v>0.49635328383437727</c:v>
                </c:pt>
                <c:pt idx="280">
                  <c:v>0.49580856373937515</c:v>
                </c:pt>
                <c:pt idx="281">
                  <c:v>0.49401602720538934</c:v>
                </c:pt>
                <c:pt idx="282">
                  <c:v>0.49279123125464025</c:v>
                </c:pt>
                <c:pt idx="283">
                  <c:v>0.49251404338096205</c:v>
                </c:pt>
                <c:pt idx="284">
                  <c:v>0.49418882805697073</c:v>
                </c:pt>
                <c:pt idx="285">
                  <c:v>0.49581874927509012</c:v>
                </c:pt>
                <c:pt idx="286">
                  <c:v>0.49863396069560739</c:v>
                </c:pt>
                <c:pt idx="287">
                  <c:v>0.50254161497850736</c:v>
                </c:pt>
                <c:pt idx="288">
                  <c:v>0.50695112768010586</c:v>
                </c:pt>
                <c:pt idx="289">
                  <c:v>0.51100762031148894</c:v>
                </c:pt>
                <c:pt idx="290">
                  <c:v>0.51465221694366814</c:v>
                </c:pt>
                <c:pt idx="291">
                  <c:v>0.51844429777796364</c:v>
                </c:pt>
                <c:pt idx="292">
                  <c:v>0.52184873949579835</c:v>
                </c:pt>
                <c:pt idx="293">
                  <c:v>0.52520914201874969</c:v>
                </c:pt>
                <c:pt idx="294">
                  <c:v>0.52849153393579118</c:v>
                </c:pt>
                <c:pt idx="295">
                  <c:v>0.53088866738456053</c:v>
                </c:pt>
                <c:pt idx="296">
                  <c:v>0.53240348616150734</c:v>
                </c:pt>
                <c:pt idx="297">
                  <c:v>0.53243563241873504</c:v>
                </c:pt>
                <c:pt idx="298">
                  <c:v>0.5290824716350494</c:v>
                </c:pt>
                <c:pt idx="299">
                  <c:v>0.52651418586071019</c:v>
                </c:pt>
                <c:pt idx="300">
                  <c:v>0.52260629607409415</c:v>
                </c:pt>
                <c:pt idx="301">
                  <c:v>0.5183421480411684</c:v>
                </c:pt>
                <c:pt idx="302">
                  <c:v>0.51466652379441236</c:v>
                </c:pt>
                <c:pt idx="303">
                  <c:v>0.5122362431976224</c:v>
                </c:pt>
                <c:pt idx="304">
                  <c:v>0.51055727833065545</c:v>
                </c:pt>
                <c:pt idx="305">
                  <c:v>0.51105213051380438</c:v>
                </c:pt>
                <c:pt idx="306">
                  <c:v>0.51213209167924156</c:v>
                </c:pt>
                <c:pt idx="307">
                  <c:v>0.51382677641924845</c:v>
                </c:pt>
                <c:pt idx="308">
                  <c:v>0.51649079445412305</c:v>
                </c:pt>
                <c:pt idx="309">
                  <c:v>0.51971489920146585</c:v>
                </c:pt>
                <c:pt idx="310">
                  <c:v>0.52249643359060149</c:v>
                </c:pt>
                <c:pt idx="311">
                  <c:v>0.52454920173071684</c:v>
                </c:pt>
                <c:pt idx="312">
                  <c:v>0.52713079346500735</c:v>
                </c:pt>
                <c:pt idx="313">
                  <c:v>0.52892421313792815</c:v>
                </c:pt>
                <c:pt idx="314">
                  <c:v>0.52989236891421609</c:v>
                </c:pt>
                <c:pt idx="315">
                  <c:v>0.52959775376555718</c:v>
                </c:pt>
                <c:pt idx="316">
                  <c:v>0.52815164319774011</c:v>
                </c:pt>
                <c:pt idx="317">
                  <c:v>0.52729287889751297</c:v>
                </c:pt>
                <c:pt idx="318">
                  <c:v>0.52804413575140707</c:v>
                </c:pt>
                <c:pt idx="319">
                  <c:v>0.52804013218823576</c:v>
                </c:pt>
                <c:pt idx="320">
                  <c:v>0.52877790645439149</c:v>
                </c:pt>
                <c:pt idx="321">
                  <c:v>0.53022431140185355</c:v>
                </c:pt>
                <c:pt idx="322">
                  <c:v>0.53359849089218825</c:v>
                </c:pt>
                <c:pt idx="323">
                  <c:v>0.53696107182451203</c:v>
                </c:pt>
                <c:pt idx="324">
                  <c:v>0.54092353959730044</c:v>
                </c:pt>
                <c:pt idx="325">
                  <c:v>0.5437485244220297</c:v>
                </c:pt>
                <c:pt idx="326">
                  <c:v>0.54702555862953317</c:v>
                </c:pt>
                <c:pt idx="327">
                  <c:v>0.55028887474558241</c:v>
                </c:pt>
                <c:pt idx="328">
                  <c:v>0.55245921811588794</c:v>
                </c:pt>
                <c:pt idx="329">
                  <c:v>0.55381124494918132</c:v>
                </c:pt>
                <c:pt idx="330">
                  <c:v>0.55527001384173091</c:v>
                </c:pt>
                <c:pt idx="331">
                  <c:v>0.55493500980578603</c:v>
                </c:pt>
                <c:pt idx="332">
                  <c:v>0.55486053175561545</c:v>
                </c:pt>
                <c:pt idx="333">
                  <c:v>0.55511216747611258</c:v>
                </c:pt>
                <c:pt idx="334">
                  <c:v>0.55390997988209512</c:v>
                </c:pt>
                <c:pt idx="335">
                  <c:v>0.55398080762466828</c:v>
                </c:pt>
                <c:pt idx="336">
                  <c:v>0.55441731376218961</c:v>
                </c:pt>
                <c:pt idx="337">
                  <c:v>0.55589804337625193</c:v>
                </c:pt>
                <c:pt idx="338">
                  <c:v>0.55699925875205403</c:v>
                </c:pt>
                <c:pt idx="339">
                  <c:v>0.55908511516426085</c:v>
                </c:pt>
                <c:pt idx="340">
                  <c:v>0.5615212833539498</c:v>
                </c:pt>
                <c:pt idx="341">
                  <c:v>0.56588522608651115</c:v>
                </c:pt>
                <c:pt idx="342">
                  <c:v>0.57048549679803262</c:v>
                </c:pt>
                <c:pt idx="343">
                  <c:v>0.57404713724626688</c:v>
                </c:pt>
                <c:pt idx="344">
                  <c:v>0.57680971358626831</c:v>
                </c:pt>
                <c:pt idx="345">
                  <c:v>0.58058318962700328</c:v>
                </c:pt>
                <c:pt idx="346">
                  <c:v>0.5847017374875404</c:v>
                </c:pt>
                <c:pt idx="347">
                  <c:v>0.58756799433849072</c:v>
                </c:pt>
                <c:pt idx="348">
                  <c:v>0.59034128609756809</c:v>
                </c:pt>
                <c:pt idx="349">
                  <c:v>0.59337163016260952</c:v>
                </c:pt>
                <c:pt idx="350">
                  <c:v>0.59795041116005021</c:v>
                </c:pt>
                <c:pt idx="351">
                  <c:v>0.60419067087354805</c:v>
                </c:pt>
                <c:pt idx="352">
                  <c:v>0.61016657766588744</c:v>
                </c:pt>
                <c:pt idx="353">
                  <c:v>0.61612835423526946</c:v>
                </c:pt>
                <c:pt idx="354">
                  <c:v>0.62276897026588962</c:v>
                </c:pt>
                <c:pt idx="355">
                  <c:v>0.62940369870361101</c:v>
                </c:pt>
                <c:pt idx="356">
                  <c:v>0.6366130562082607</c:v>
                </c:pt>
                <c:pt idx="357">
                  <c:v>0.64286038103323728</c:v>
                </c:pt>
                <c:pt idx="358">
                  <c:v>0.64861197053613018</c:v>
                </c:pt>
                <c:pt idx="359">
                  <c:v>0.65626701882322336</c:v>
                </c:pt>
                <c:pt idx="360">
                  <c:v>0.66139099092309805</c:v>
                </c:pt>
                <c:pt idx="361">
                  <c:v>0.66871810028572498</c:v>
                </c:pt>
                <c:pt idx="362">
                  <c:v>0.67394275022417016</c:v>
                </c:pt>
                <c:pt idx="363">
                  <c:v>0.67852683005521985</c:v>
                </c:pt>
                <c:pt idx="364">
                  <c:v>0.68291838559847684</c:v>
                </c:pt>
                <c:pt idx="365">
                  <c:v>0.68722162724825098</c:v>
                </c:pt>
                <c:pt idx="366">
                  <c:v>0.69297262799185388</c:v>
                </c:pt>
                <c:pt idx="367">
                  <c:v>0.70153789814111034</c:v>
                </c:pt>
                <c:pt idx="368">
                  <c:v>0.7087478444050499</c:v>
                </c:pt>
                <c:pt idx="369">
                  <c:v>0.7156957927849904</c:v>
                </c:pt>
                <c:pt idx="370">
                  <c:v>0.72474207927408341</c:v>
                </c:pt>
                <c:pt idx="371">
                  <c:v>0.73385725060009288</c:v>
                </c:pt>
                <c:pt idx="372">
                  <c:v>0.74432009194065074</c:v>
                </c:pt>
                <c:pt idx="373">
                  <c:v>0.75044377731475143</c:v>
                </c:pt>
                <c:pt idx="374">
                  <c:v>0.75899256220389089</c:v>
                </c:pt>
                <c:pt idx="375">
                  <c:v>0.76481127026583073</c:v>
                </c:pt>
                <c:pt idx="376">
                  <c:v>0.77303329374908381</c:v>
                </c:pt>
                <c:pt idx="377">
                  <c:v>0.77960325866491764</c:v>
                </c:pt>
                <c:pt idx="378">
                  <c:v>0.7859830543301185</c:v>
                </c:pt>
                <c:pt idx="379">
                  <c:v>0.79198427777192293</c:v>
                </c:pt>
                <c:pt idx="380">
                  <c:v>0.79985127940337497</c:v>
                </c:pt>
                <c:pt idx="381">
                  <c:v>0.80347450407333121</c:v>
                </c:pt>
                <c:pt idx="382">
                  <c:v>0.80857845835734987</c:v>
                </c:pt>
                <c:pt idx="383">
                  <c:v>0.81392203767235205</c:v>
                </c:pt>
                <c:pt idx="384">
                  <c:v>0.81760531578987661</c:v>
                </c:pt>
                <c:pt idx="385">
                  <c:v>0.82080934384543425</c:v>
                </c:pt>
                <c:pt idx="386">
                  <c:v>0.8231802775058038</c:v>
                </c:pt>
                <c:pt idx="387">
                  <c:v>0.82020056673969244</c:v>
                </c:pt>
                <c:pt idx="388">
                  <c:v>0.81651081226997912</c:v>
                </c:pt>
                <c:pt idx="389">
                  <c:v>0.81194027390259693</c:v>
                </c:pt>
                <c:pt idx="390">
                  <c:v>0.80427521670757574</c:v>
                </c:pt>
                <c:pt idx="391">
                  <c:v>0.79680386131892689</c:v>
                </c:pt>
                <c:pt idx="392">
                  <c:v>0.78954740307108628</c:v>
                </c:pt>
                <c:pt idx="393">
                  <c:v>0.7859383086240872</c:v>
                </c:pt>
                <c:pt idx="394">
                  <c:v>0.78840462128941824</c:v>
                </c:pt>
                <c:pt idx="395">
                  <c:v>0.79347619381249312</c:v>
                </c:pt>
                <c:pt idx="396">
                  <c:v>0.80092576510741631</c:v>
                </c:pt>
                <c:pt idx="397">
                  <c:v>0.81296059375196872</c:v>
                </c:pt>
                <c:pt idx="398">
                  <c:v>0.82844319679809153</c:v>
                </c:pt>
                <c:pt idx="399">
                  <c:v>0.8449102053769032</c:v>
                </c:pt>
                <c:pt idx="400">
                  <c:v>0.85836394391008008</c:v>
                </c:pt>
                <c:pt idx="401">
                  <c:v>0.87246826145858059</c:v>
                </c:pt>
                <c:pt idx="402">
                  <c:v>0.88483809413907799</c:v>
                </c:pt>
                <c:pt idx="403">
                  <c:v>0.8954628442843543</c:v>
                </c:pt>
                <c:pt idx="404">
                  <c:v>0.9030619604389083</c:v>
                </c:pt>
                <c:pt idx="405">
                  <c:v>0.90790686063537729</c:v>
                </c:pt>
                <c:pt idx="406">
                  <c:v>0.91138996059434074</c:v>
                </c:pt>
                <c:pt idx="407">
                  <c:v>0.91505322089600927</c:v>
                </c:pt>
                <c:pt idx="408">
                  <c:v>0.91582037425073026</c:v>
                </c:pt>
                <c:pt idx="409">
                  <c:v>0.91774031829504743</c:v>
                </c:pt>
                <c:pt idx="410">
                  <c:v>0.92080834295464142</c:v>
                </c:pt>
                <c:pt idx="411">
                  <c:v>0.92611012036006168</c:v>
                </c:pt>
                <c:pt idx="412">
                  <c:v>0.932327418461254</c:v>
                </c:pt>
                <c:pt idx="413">
                  <c:v>0.93925888158107784</c:v>
                </c:pt>
                <c:pt idx="414">
                  <c:v>0.94520417289034309</c:v>
                </c:pt>
                <c:pt idx="415">
                  <c:v>0.95211679571289043</c:v>
                </c:pt>
                <c:pt idx="416">
                  <c:v>0.95905002511058379</c:v>
                </c:pt>
                <c:pt idx="417">
                  <c:v>0.96472684218366112</c:v>
                </c:pt>
                <c:pt idx="418">
                  <c:v>0.96927971777234689</c:v>
                </c:pt>
                <c:pt idx="419">
                  <c:v>0.9726745038378275</c:v>
                </c:pt>
                <c:pt idx="420">
                  <c:v>0.97643078810729789</c:v>
                </c:pt>
                <c:pt idx="421">
                  <c:v>0.9792721404402861</c:v>
                </c:pt>
                <c:pt idx="422">
                  <c:v>0.97982616293206848</c:v>
                </c:pt>
                <c:pt idx="423">
                  <c:v>0.9800363499985576</c:v>
                </c:pt>
                <c:pt idx="424">
                  <c:v>0.98043611755639004</c:v>
                </c:pt>
                <c:pt idx="425">
                  <c:v>0.97933219388785442</c:v>
                </c:pt>
                <c:pt idx="426">
                  <c:v>0.97812935865861805</c:v>
                </c:pt>
                <c:pt idx="427">
                  <c:v>0.97565362584464876</c:v>
                </c:pt>
                <c:pt idx="428">
                  <c:v>0.97388911425286162</c:v>
                </c:pt>
                <c:pt idx="429">
                  <c:v>0.9724925772172528</c:v>
                </c:pt>
                <c:pt idx="430">
                  <c:v>0.96995031460352654</c:v>
                </c:pt>
                <c:pt idx="431">
                  <c:v>0.96708423438036328</c:v>
                </c:pt>
                <c:pt idx="432">
                  <c:v>0.96379189243132268</c:v>
                </c:pt>
                <c:pt idx="433">
                  <c:v>0.96097232419206036</c:v>
                </c:pt>
                <c:pt idx="434">
                  <c:v>0.95909477081661509</c:v>
                </c:pt>
                <c:pt idx="435">
                  <c:v>0.95809211374593983</c:v>
                </c:pt>
                <c:pt idx="436">
                  <c:v>0.95762522762906044</c:v>
                </c:pt>
                <c:pt idx="437">
                  <c:v>0.95887634112006748</c:v>
                </c:pt>
                <c:pt idx="438">
                  <c:v>0.96059198569079429</c:v>
                </c:pt>
                <c:pt idx="439">
                  <c:v>0.96382250791439683</c:v>
                </c:pt>
                <c:pt idx="440">
                  <c:v>0.96677866830891268</c:v>
                </c:pt>
                <c:pt idx="441">
                  <c:v>0.96938863824097565</c:v>
                </c:pt>
                <c:pt idx="442">
                  <c:v>0.97242074858388672</c:v>
                </c:pt>
                <c:pt idx="443">
                  <c:v>0.97709844114202815</c:v>
                </c:pt>
                <c:pt idx="444">
                  <c:v>0.98197042426583192</c:v>
                </c:pt>
                <c:pt idx="445">
                  <c:v>0.98638788521784382</c:v>
                </c:pt>
                <c:pt idx="446">
                  <c:v>0.99075942294524477</c:v>
                </c:pt>
                <c:pt idx="447">
                  <c:v>0.99488309301160383</c:v>
                </c:pt>
                <c:pt idx="448">
                  <c:v>0.9980046947665776</c:v>
                </c:pt>
                <c:pt idx="449">
                  <c:v>0.99814717451473001</c:v>
                </c:pt>
                <c:pt idx="450">
                  <c:v>0.99786810261132408</c:v>
                </c:pt>
                <c:pt idx="451">
                  <c:v>0.99589752526807684</c:v>
                </c:pt>
                <c:pt idx="452">
                  <c:v>0.99474532333777066</c:v>
                </c:pt>
                <c:pt idx="453">
                  <c:v>0.99382450380838949</c:v>
                </c:pt>
                <c:pt idx="454">
                  <c:v>0.99282008045984449</c:v>
                </c:pt>
                <c:pt idx="455">
                  <c:v>0.99306677060230675</c:v>
                </c:pt>
                <c:pt idx="456">
                  <c:v>0.99390575259039382</c:v>
                </c:pt>
                <c:pt idx="457">
                  <c:v>0.99473884698558179</c:v>
                </c:pt>
                <c:pt idx="458">
                  <c:v>0.99650041478091977</c:v>
                </c:pt>
                <c:pt idx="459">
                  <c:v>0.99774622943831781</c:v>
                </c:pt>
                <c:pt idx="460">
                  <c:v>0.99879657601147387</c:v>
                </c:pt>
                <c:pt idx="461">
                  <c:v>0.99902678089381913</c:v>
                </c:pt>
                <c:pt idx="462">
                  <c:v>1</c:v>
                </c:pt>
                <c:pt idx="463">
                  <c:v>0.999357074855445</c:v>
                </c:pt>
                <c:pt idx="464">
                  <c:v>0.99791873591025437</c:v>
                </c:pt>
                <c:pt idx="465">
                  <c:v>0.99374207750780563</c:v>
                </c:pt>
                <c:pt idx="466">
                  <c:v>0.98910029926634724</c:v>
                </c:pt>
                <c:pt idx="467">
                  <c:v>0.98376378506282358</c:v>
                </c:pt>
                <c:pt idx="468">
                  <c:v>0.97906254213308674</c:v>
                </c:pt>
                <c:pt idx="469">
                  <c:v>0.97309370045222598</c:v>
                </c:pt>
                <c:pt idx="470">
                  <c:v>0.96968066284875909</c:v>
                </c:pt>
                <c:pt idx="471">
                  <c:v>0.96600386108342318</c:v>
                </c:pt>
                <c:pt idx="472">
                  <c:v>0.96150986142372608</c:v>
                </c:pt>
                <c:pt idx="473">
                  <c:v>0.95500701506693908</c:v>
                </c:pt>
                <c:pt idx="474">
                  <c:v>0.94743321556185012</c:v>
                </c:pt>
                <c:pt idx="475">
                  <c:v>0.93840164805500426</c:v>
                </c:pt>
                <c:pt idx="476">
                  <c:v>0.92695204614459814</c:v>
                </c:pt>
                <c:pt idx="477">
                  <c:v>0.91457632587120186</c:v>
                </c:pt>
                <c:pt idx="478">
                  <c:v>0.90316617083321804</c:v>
                </c:pt>
                <c:pt idx="479">
                  <c:v>0.8959002924367393</c:v>
                </c:pt>
                <c:pt idx="480">
                  <c:v>0.89184845100374632</c:v>
                </c:pt>
                <c:pt idx="481">
                  <c:v>0.89126440178817978</c:v>
                </c:pt>
                <c:pt idx="482">
                  <c:v>0.89262679078497509</c:v>
                </c:pt>
                <c:pt idx="483">
                  <c:v>0.89889060087006856</c:v>
                </c:pt>
                <c:pt idx="484">
                  <c:v>0.90715854757793257</c:v>
                </c:pt>
                <c:pt idx="485">
                  <c:v>0.91556661899678959</c:v>
                </c:pt>
                <c:pt idx="486">
                  <c:v>0.92411363760805953</c:v>
                </c:pt>
                <c:pt idx="487">
                  <c:v>0.932446347837811</c:v>
                </c:pt>
                <c:pt idx="488">
                  <c:v>0.93841283448151214</c:v>
                </c:pt>
                <c:pt idx="489">
                  <c:v>0.94497808932302696</c:v>
                </c:pt>
                <c:pt idx="490">
                  <c:v>0.94802138609244591</c:v>
                </c:pt>
                <c:pt idx="491">
                  <c:v>0.95072732378876024</c:v>
                </c:pt>
                <c:pt idx="492">
                  <c:v>0.95337968438969511</c:v>
                </c:pt>
                <c:pt idx="493">
                  <c:v>0.95470439279193786</c:v>
                </c:pt>
                <c:pt idx="494">
                  <c:v>0.95622221424126297</c:v>
                </c:pt>
                <c:pt idx="495">
                  <c:v>0.9593079016795536</c:v>
                </c:pt>
                <c:pt idx="496">
                  <c:v>0.96218870088496411</c:v>
                </c:pt>
                <c:pt idx="497">
                  <c:v>0.96693056820570311</c:v>
                </c:pt>
                <c:pt idx="498">
                  <c:v>0.96959117143669638</c:v>
                </c:pt>
                <c:pt idx="499">
                  <c:v>0.97044663868490022</c:v>
                </c:pt>
                <c:pt idx="500">
                  <c:v>0.96954701448995495</c:v>
                </c:pt>
                <c:pt idx="501">
                  <c:v>0.9660003285276838</c:v>
                </c:pt>
                <c:pt idx="502">
                  <c:v>0.96034294051117264</c:v>
                </c:pt>
                <c:pt idx="503">
                  <c:v>0.9532377934008327</c:v>
                </c:pt>
                <c:pt idx="504">
                  <c:v>0.94488388783664523</c:v>
                </c:pt>
                <c:pt idx="505">
                  <c:v>0.93898687478915066</c:v>
                </c:pt>
                <c:pt idx="506">
                  <c:v>0.93648288152926706</c:v>
                </c:pt>
                <c:pt idx="507">
                  <c:v>0.93769337062927194</c:v>
                </c:pt>
                <c:pt idx="508">
                  <c:v>0.94171754037564026</c:v>
                </c:pt>
                <c:pt idx="509">
                  <c:v>0.94809085968865237</c:v>
                </c:pt>
                <c:pt idx="510">
                  <c:v>0.95589015400176747</c:v>
                </c:pt>
                <c:pt idx="511">
                  <c:v>0.96507597644256327</c:v>
                </c:pt>
                <c:pt idx="512">
                  <c:v>0.97388146038209311</c:v>
                </c:pt>
                <c:pt idx="513">
                  <c:v>0.97982910672851786</c:v>
                </c:pt>
                <c:pt idx="514">
                  <c:v>0.98533930492255761</c:v>
                </c:pt>
                <c:pt idx="515">
                  <c:v>0.98977383989397627</c:v>
                </c:pt>
                <c:pt idx="516">
                  <c:v>0.99232493389705068</c:v>
                </c:pt>
                <c:pt idx="517">
                  <c:v>0.99324869722288145</c:v>
                </c:pt>
                <c:pt idx="518">
                  <c:v>0.99216302509233212</c:v>
                </c:pt>
                <c:pt idx="519">
                  <c:v>0.98931048633283636</c:v>
                </c:pt>
                <c:pt idx="520">
                  <c:v>0.98663987419391508</c:v>
                </c:pt>
                <c:pt idx="521">
                  <c:v>0.98185856000075378</c:v>
                </c:pt>
                <c:pt idx="522">
                  <c:v>0.97828596862972761</c:v>
                </c:pt>
                <c:pt idx="523">
                  <c:v>0.97587441057835589</c:v>
                </c:pt>
                <c:pt idx="524">
                  <c:v>0.97537455394124306</c:v>
                </c:pt>
                <c:pt idx="525">
                  <c:v>0.97677992236620004</c:v>
                </c:pt>
                <c:pt idx="526">
                  <c:v>0.98040314703615639</c:v>
                </c:pt>
                <c:pt idx="527">
                  <c:v>0.98471404255669914</c:v>
                </c:pt>
                <c:pt idx="528">
                  <c:v>0.98957425049470515</c:v>
                </c:pt>
                <c:pt idx="529">
                  <c:v>0.99278357738387168</c:v>
                </c:pt>
                <c:pt idx="530">
                  <c:v>0.9948024329888896</c:v>
                </c:pt>
                <c:pt idx="531">
                  <c:v>0.99553072823047806</c:v>
                </c:pt>
                <c:pt idx="532">
                  <c:v>0.99546007711569173</c:v>
                </c:pt>
                <c:pt idx="533">
                  <c:v>0.99364139966923504</c:v>
                </c:pt>
                <c:pt idx="534">
                  <c:v>0.99227547811670025</c:v>
                </c:pt>
                <c:pt idx="535">
                  <c:v>0.99093546197292071</c:v>
                </c:pt>
                <c:pt idx="536">
                  <c:v>0.98995576651455097</c:v>
                </c:pt>
                <c:pt idx="537">
                  <c:v>0.98830782926216099</c:v>
                </c:pt>
                <c:pt idx="538">
                  <c:v>0.98639612784790243</c:v>
                </c:pt>
                <c:pt idx="539">
                  <c:v>0.9833104404096118</c:v>
                </c:pt>
                <c:pt idx="540">
                  <c:v>0.98001868721986107</c:v>
                </c:pt>
                <c:pt idx="541">
                  <c:v>0.9763330540651769</c:v>
                </c:pt>
                <c:pt idx="542">
                  <c:v>0.97231712694886696</c:v>
                </c:pt>
                <c:pt idx="543">
                  <c:v>0.9686097097004569</c:v>
                </c:pt>
                <c:pt idx="544">
                  <c:v>0.96647486851533171</c:v>
                </c:pt>
                <c:pt idx="545">
                  <c:v>0.96554933891163142</c:v>
                </c:pt>
                <c:pt idx="546">
                  <c:v>0.96688287870322243</c:v>
                </c:pt>
                <c:pt idx="547">
                  <c:v>0.96804921085648576</c:v>
                </c:pt>
                <c:pt idx="548">
                  <c:v>0.97028237484302204</c:v>
                </c:pt>
                <c:pt idx="549">
                  <c:v>0.97191382683529537</c:v>
                </c:pt>
                <c:pt idx="550">
                  <c:v>0.97410224511580012</c:v>
                </c:pt>
                <c:pt idx="551">
                  <c:v>0.97637132341901955</c:v>
                </c:pt>
                <c:pt idx="552">
                  <c:v>0.9777961209005428</c:v>
                </c:pt>
                <c:pt idx="553">
                  <c:v>0.9788711953638739</c:v>
                </c:pt>
                <c:pt idx="554">
                  <c:v>0.98058389613815122</c:v>
                </c:pt>
                <c:pt idx="555">
                  <c:v>0.98146232499866048</c:v>
                </c:pt>
                <c:pt idx="556">
                  <c:v>0.98227363530012313</c:v>
                </c:pt>
                <c:pt idx="557">
                  <c:v>0.98302135959827797</c:v>
                </c:pt>
                <c:pt idx="558">
                  <c:v>0.98255977231500757</c:v>
                </c:pt>
                <c:pt idx="559">
                  <c:v>0.98119031820673341</c:v>
                </c:pt>
                <c:pt idx="560">
                  <c:v>0.9792509451058502</c:v>
                </c:pt>
                <c:pt idx="561">
                  <c:v>0.97751940403429649</c:v>
                </c:pt>
                <c:pt idx="562">
                  <c:v>0.97484761437679535</c:v>
                </c:pt>
                <c:pt idx="563">
                  <c:v>0.97343459208106986</c:v>
                </c:pt>
                <c:pt idx="564">
                  <c:v>0.97123145481831785</c:v>
                </c:pt>
                <c:pt idx="565">
                  <c:v>0.97037716508869365</c:v>
                </c:pt>
                <c:pt idx="566">
                  <c:v>0.97019994854243818</c:v>
                </c:pt>
                <c:pt idx="567">
                  <c:v>0.97017109933723367</c:v>
                </c:pt>
                <c:pt idx="568">
                  <c:v>0.96984669296850678</c:v>
                </c:pt>
                <c:pt idx="569">
                  <c:v>0.96914077057993386</c:v>
                </c:pt>
                <c:pt idx="570">
                  <c:v>0.96803095931849947</c:v>
                </c:pt>
                <c:pt idx="571">
                  <c:v>0.96714252155006197</c:v>
                </c:pt>
                <c:pt idx="572">
                  <c:v>0.96572596669859712</c:v>
                </c:pt>
                <c:pt idx="573">
                  <c:v>0.96378600483842392</c:v>
                </c:pt>
                <c:pt idx="574">
                  <c:v>0.96227407098199758</c:v>
                </c:pt>
                <c:pt idx="575">
                  <c:v>0.9599802647886031</c:v>
                </c:pt>
                <c:pt idx="576">
                  <c:v>0.95836883061218614</c:v>
                </c:pt>
                <c:pt idx="577">
                  <c:v>0.95635056376645811</c:v>
                </c:pt>
                <c:pt idx="578">
                  <c:v>0.95455367041372707</c:v>
                </c:pt>
                <c:pt idx="579">
                  <c:v>0.95253304853083953</c:v>
                </c:pt>
                <c:pt idx="580">
                  <c:v>0.95277738363614206</c:v>
                </c:pt>
                <c:pt idx="581">
                  <c:v>0.95108999951132978</c:v>
                </c:pt>
                <c:pt idx="582">
                  <c:v>0.95031342600797075</c:v>
                </c:pt>
                <c:pt idx="583">
                  <c:v>0.94886684443272162</c:v>
                </c:pt>
                <c:pt idx="584">
                  <c:v>0.94699164609443587</c:v>
                </c:pt>
                <c:pt idx="585">
                  <c:v>0.94409730542535808</c:v>
                </c:pt>
                <c:pt idx="586">
                  <c:v>0.94012318021862995</c:v>
                </c:pt>
                <c:pt idx="587">
                  <c:v>0.93411548042463677</c:v>
                </c:pt>
                <c:pt idx="588">
                  <c:v>0.92972451364066966</c:v>
                </c:pt>
                <c:pt idx="589">
                  <c:v>0.9228413287826166</c:v>
                </c:pt>
                <c:pt idx="590">
                  <c:v>0.9165469032144492</c:v>
                </c:pt>
                <c:pt idx="591">
                  <c:v>0.91039260235727448</c:v>
                </c:pt>
                <c:pt idx="592">
                  <c:v>0.90451442960705619</c:v>
                </c:pt>
                <c:pt idx="593">
                  <c:v>0.89876107382629367</c:v>
                </c:pt>
                <c:pt idx="594">
                  <c:v>0.89258734391255279</c:v>
                </c:pt>
                <c:pt idx="595">
                  <c:v>0.88671211495878399</c:v>
                </c:pt>
                <c:pt idx="596">
                  <c:v>0.88243183492131527</c:v>
                </c:pt>
                <c:pt idx="597">
                  <c:v>0.87938736063331668</c:v>
                </c:pt>
                <c:pt idx="598">
                  <c:v>0.87676679303403571</c:v>
                </c:pt>
                <c:pt idx="599">
                  <c:v>0.87452008758383204</c:v>
                </c:pt>
                <c:pt idx="600">
                  <c:v>0.8729975560601877</c:v>
                </c:pt>
                <c:pt idx="601">
                  <c:v>0.87290453209238583</c:v>
                </c:pt>
                <c:pt idx="602">
                  <c:v>0.87072435644193924</c:v>
                </c:pt>
                <c:pt idx="603">
                  <c:v>0.8696316191999115</c:v>
                </c:pt>
                <c:pt idx="604">
                  <c:v>0.86794188003793971</c:v>
                </c:pt>
                <c:pt idx="605">
                  <c:v>0.86563983121448684</c:v>
                </c:pt>
                <c:pt idx="606">
                  <c:v>0.8636928042428349</c:v>
                </c:pt>
                <c:pt idx="607">
                  <c:v>0.86189237833436461</c:v>
                </c:pt>
                <c:pt idx="608">
                  <c:v>0.85862711931265889</c:v>
                </c:pt>
                <c:pt idx="609">
                  <c:v>0.85628856741323311</c:v>
                </c:pt>
                <c:pt idx="610">
                  <c:v>0.85295501231390058</c:v>
                </c:pt>
                <c:pt idx="611">
                  <c:v>0.84859171721655802</c:v>
                </c:pt>
                <c:pt idx="612">
                  <c:v>0.84422371204489655</c:v>
                </c:pt>
                <c:pt idx="613">
                  <c:v>0.83886070367332821</c:v>
                </c:pt>
                <c:pt idx="614">
                  <c:v>0.83368433199665359</c:v>
                </c:pt>
                <c:pt idx="615">
                  <c:v>0.82973316840223099</c:v>
                </c:pt>
                <c:pt idx="616">
                  <c:v>0.82578553736354776</c:v>
                </c:pt>
                <c:pt idx="617">
                  <c:v>0.82210108172744345</c:v>
                </c:pt>
                <c:pt idx="618">
                  <c:v>0.81861444921274051</c:v>
                </c:pt>
                <c:pt idx="619">
                  <c:v>0.81538392698913809</c:v>
                </c:pt>
                <c:pt idx="620">
                  <c:v>0.81255081728620826</c:v>
                </c:pt>
                <c:pt idx="621">
                  <c:v>0.80908538010594133</c:v>
                </c:pt>
                <c:pt idx="622">
                  <c:v>0.80461610833641939</c:v>
                </c:pt>
                <c:pt idx="623">
                  <c:v>0.80039176043148996</c:v>
                </c:pt>
                <c:pt idx="624">
                  <c:v>0.79573644072636418</c:v>
                </c:pt>
                <c:pt idx="625">
                  <c:v>0.79044879354390118</c:v>
                </c:pt>
                <c:pt idx="626">
                  <c:v>0.78551322441678983</c:v>
                </c:pt>
                <c:pt idx="627">
                  <c:v>0.78085201711876517</c:v>
                </c:pt>
                <c:pt idx="628">
                  <c:v>0.77606422657341512</c:v>
                </c:pt>
                <c:pt idx="629">
                  <c:v>0.77247220614582279</c:v>
                </c:pt>
                <c:pt idx="630">
                  <c:v>0.76977274480169711</c:v>
                </c:pt>
                <c:pt idx="631">
                  <c:v>0.76806416534244892</c:v>
                </c:pt>
                <c:pt idx="632">
                  <c:v>0.76776978569750609</c:v>
                </c:pt>
                <c:pt idx="633">
                  <c:v>0.76748423744191163</c:v>
                </c:pt>
                <c:pt idx="634">
                  <c:v>0.76746009831102624</c:v>
                </c:pt>
                <c:pt idx="635">
                  <c:v>0.76739945610416804</c:v>
                </c:pt>
                <c:pt idx="636">
                  <c:v>0.76655046520815295</c:v>
                </c:pt>
                <c:pt idx="637">
                  <c:v>0.7639028146815372</c:v>
                </c:pt>
                <c:pt idx="638">
                  <c:v>0.76085775163424862</c:v>
                </c:pt>
                <c:pt idx="639">
                  <c:v>0.75691836322562378</c:v>
                </c:pt>
                <c:pt idx="640">
                  <c:v>0.75259569251928338</c:v>
                </c:pt>
                <c:pt idx="641">
                  <c:v>0.74773430706269761</c:v>
                </c:pt>
                <c:pt idx="642">
                  <c:v>0.74375547178165047</c:v>
                </c:pt>
                <c:pt idx="643">
                  <c:v>0.73983021359598278</c:v>
                </c:pt>
                <c:pt idx="644">
                  <c:v>0.73662147546610601</c:v>
                </c:pt>
                <c:pt idx="645">
                  <c:v>0.73372595727844847</c:v>
                </c:pt>
                <c:pt idx="646">
                  <c:v>0.73040888743923271</c:v>
                </c:pt>
                <c:pt idx="647">
                  <c:v>0.72783718686101218</c:v>
                </c:pt>
                <c:pt idx="648">
                  <c:v>0.72471205255029914</c:v>
                </c:pt>
                <c:pt idx="649">
                  <c:v>0.72186069130938302</c:v>
                </c:pt>
                <c:pt idx="650">
                  <c:v>0.71907056103461497</c:v>
                </c:pt>
                <c:pt idx="651">
                  <c:v>0.71688567530984926</c:v>
                </c:pt>
                <c:pt idx="652">
                  <c:v>0.71451709668663932</c:v>
                </c:pt>
                <c:pt idx="653">
                  <c:v>0.71306344999991178</c:v>
                </c:pt>
                <c:pt idx="654">
                  <c:v>0.71207551191148366</c:v>
                </c:pt>
                <c:pt idx="655">
                  <c:v>0.71139784996882527</c:v>
                </c:pt>
                <c:pt idx="656">
                  <c:v>0.71039578165743988</c:v>
                </c:pt>
                <c:pt idx="657">
                  <c:v>0.70972871738199939</c:v>
                </c:pt>
                <c:pt idx="658">
                  <c:v>0.70915055575933172</c:v>
                </c:pt>
                <c:pt idx="659">
                  <c:v>0.70913524801779471</c:v>
                </c:pt>
                <c:pt idx="660">
                  <c:v>0.70921885183695843</c:v>
                </c:pt>
                <c:pt idx="661">
                  <c:v>0.70824327769361795</c:v>
                </c:pt>
                <c:pt idx="662">
                  <c:v>0.70766276103379067</c:v>
                </c:pt>
                <c:pt idx="663">
                  <c:v>0.70638986344905796</c:v>
                </c:pt>
                <c:pt idx="664">
                  <c:v>0.70563801783587399</c:v>
                </c:pt>
                <c:pt idx="665">
                  <c:v>0.70409193594063424</c:v>
                </c:pt>
                <c:pt idx="666">
                  <c:v>0.70117463365925092</c:v>
                </c:pt>
                <c:pt idx="667">
                  <c:v>0.69778338014950958</c:v>
                </c:pt>
                <c:pt idx="668">
                  <c:v>0.69506861106384688</c:v>
                </c:pt>
                <c:pt idx="669">
                  <c:v>0.69183867759953421</c:v>
                </c:pt>
                <c:pt idx="670">
                  <c:v>0.68876476534704123</c:v>
                </c:pt>
                <c:pt idx="671">
                  <c:v>0.68537998818948864</c:v>
                </c:pt>
                <c:pt idx="672">
                  <c:v>0.68170848525776173</c:v>
                </c:pt>
                <c:pt idx="673">
                  <c:v>0.67897487587482275</c:v>
                </c:pt>
                <c:pt idx="674">
                  <c:v>0.67573493350258207</c:v>
                </c:pt>
                <c:pt idx="675">
                  <c:v>0.67077404772600557</c:v>
                </c:pt>
                <c:pt idx="676">
                  <c:v>0.66501362683376442</c:v>
                </c:pt>
                <c:pt idx="677">
                  <c:v>0.65750694588772252</c:v>
                </c:pt>
                <c:pt idx="678">
                  <c:v>0.64914833024921603</c:v>
                </c:pt>
                <c:pt idx="679">
                  <c:v>0.64048061598351946</c:v>
                </c:pt>
                <c:pt idx="680">
                  <c:v>0.63148084147832761</c:v>
                </c:pt>
                <c:pt idx="681">
                  <c:v>0.62388937919454202</c:v>
                </c:pt>
                <c:pt idx="682">
                  <c:v>0.61845513094889748</c:v>
                </c:pt>
                <c:pt idx="683">
                  <c:v>0.61473240595895051</c:v>
                </c:pt>
                <c:pt idx="684">
                  <c:v>0.61440682207164388</c:v>
                </c:pt>
                <c:pt idx="685">
                  <c:v>0.61501088910306645</c:v>
                </c:pt>
                <c:pt idx="686">
                  <c:v>0.61641625752802354</c:v>
                </c:pt>
                <c:pt idx="687">
                  <c:v>0.61824788767885774</c:v>
                </c:pt>
                <c:pt idx="688">
                  <c:v>0.62009364805264922</c:v>
                </c:pt>
                <c:pt idx="689">
                  <c:v>0.6215808540189004</c:v>
                </c:pt>
                <c:pt idx="690">
                  <c:v>0.62289555351321502</c:v>
                </c:pt>
                <c:pt idx="691">
                  <c:v>0.62254877429147237</c:v>
                </c:pt>
                <c:pt idx="692">
                  <c:v>0.62220964894049824</c:v>
                </c:pt>
                <c:pt idx="693">
                  <c:v>0.6217333426749807</c:v>
                </c:pt>
                <c:pt idx="694">
                  <c:v>0.62148547501393892</c:v>
                </c:pt>
                <c:pt idx="695">
                  <c:v>0.62012956236933225</c:v>
                </c:pt>
                <c:pt idx="696">
                  <c:v>0.61849222278416027</c:v>
                </c:pt>
                <c:pt idx="697">
                  <c:v>0.61672005732160451</c:v>
                </c:pt>
                <c:pt idx="698">
                  <c:v>0.61595054892972401</c:v>
                </c:pt>
                <c:pt idx="699">
                  <c:v>0.61494200426614976</c:v>
                </c:pt>
                <c:pt idx="700">
                  <c:v>0.61436031008774283</c:v>
                </c:pt>
                <c:pt idx="701">
                  <c:v>0.61396348632635989</c:v>
                </c:pt>
                <c:pt idx="702">
                  <c:v>0.61370855355383946</c:v>
                </c:pt>
                <c:pt idx="703">
                  <c:v>0.61323106976974218</c:v>
                </c:pt>
                <c:pt idx="704">
                  <c:v>0.61281422819250309</c:v>
                </c:pt>
                <c:pt idx="705">
                  <c:v>0.61172207970976533</c:v>
                </c:pt>
                <c:pt idx="706">
                  <c:v>0.6103596907129698</c:v>
                </c:pt>
                <c:pt idx="707">
                  <c:v>0.60912152992634039</c:v>
                </c:pt>
                <c:pt idx="708">
                  <c:v>0.60698551122263522</c:v>
                </c:pt>
                <c:pt idx="709">
                  <c:v>0.60554893855531422</c:v>
                </c:pt>
                <c:pt idx="710">
                  <c:v>0.6040128655680026</c:v>
                </c:pt>
                <c:pt idx="711">
                  <c:v>0.60254920997334682</c:v>
                </c:pt>
                <c:pt idx="712">
                  <c:v>0.60057745511151983</c:v>
                </c:pt>
                <c:pt idx="713">
                  <c:v>0.59890714500611431</c:v>
                </c:pt>
                <c:pt idx="714">
                  <c:v>0.59656035047663014</c:v>
                </c:pt>
                <c:pt idx="715">
                  <c:v>0.59428244078406256</c:v>
                </c:pt>
                <c:pt idx="716">
                  <c:v>0.59257798263984363</c:v>
                </c:pt>
                <c:pt idx="717">
                  <c:v>0.59110961697086883</c:v>
                </c:pt>
                <c:pt idx="718">
                  <c:v>0.58914610473910012</c:v>
                </c:pt>
                <c:pt idx="719">
                  <c:v>0.58837347592298328</c:v>
                </c:pt>
                <c:pt idx="720">
                  <c:v>0.5874181550992148</c:v>
                </c:pt>
                <c:pt idx="721">
                  <c:v>0.58727043539338242</c:v>
                </c:pt>
                <c:pt idx="722">
                  <c:v>0.58719001087438405</c:v>
                </c:pt>
                <c:pt idx="723">
                  <c:v>0.58653595817925008</c:v>
                </c:pt>
                <c:pt idx="724">
                  <c:v>0.5857486103808861</c:v>
                </c:pt>
                <c:pt idx="725">
                  <c:v>0.58524416142131208</c:v>
                </c:pt>
                <c:pt idx="726">
                  <c:v>0.58381371185060593</c:v>
                </c:pt>
                <c:pt idx="727">
                  <c:v>0.5823442275389803</c:v>
                </c:pt>
                <c:pt idx="728">
                  <c:v>0.58063235102770883</c:v>
                </c:pt>
                <c:pt idx="729">
                  <c:v>0.57863604490349363</c:v>
                </c:pt>
                <c:pt idx="730">
                  <c:v>0.57609831573629944</c:v>
                </c:pt>
                <c:pt idx="731">
                  <c:v>0.57315699207588866</c:v>
                </c:pt>
                <c:pt idx="732">
                  <c:v>0.5701689209278612</c:v>
                </c:pt>
                <c:pt idx="733">
                  <c:v>0.56764337907796769</c:v>
                </c:pt>
                <c:pt idx="734">
                  <c:v>0.56416922826021043</c:v>
                </c:pt>
                <c:pt idx="735">
                  <c:v>0.56075872232168988</c:v>
                </c:pt>
                <c:pt idx="736">
                  <c:v>0.556989544223771</c:v>
                </c:pt>
                <c:pt idx="737">
                  <c:v>0.55353058339569283</c:v>
                </c:pt>
                <c:pt idx="738">
                  <c:v>0.55012037183681717</c:v>
                </c:pt>
                <c:pt idx="739">
                  <c:v>0.54708643634010734</c:v>
                </c:pt>
                <c:pt idx="740">
                  <c:v>0.54342876925169281</c:v>
                </c:pt>
                <c:pt idx="741">
                  <c:v>0.54060343117138965</c:v>
                </c:pt>
                <c:pt idx="742">
                  <c:v>0.53731344425950867</c:v>
                </c:pt>
                <c:pt idx="743">
                  <c:v>0.53446008123700683</c:v>
                </c:pt>
                <c:pt idx="744">
                  <c:v>0.53169461997648493</c:v>
                </c:pt>
                <c:pt idx="745">
                  <c:v>0.52895318009499037</c:v>
                </c:pt>
                <c:pt idx="746">
                  <c:v>0.52541962346488369</c:v>
                </c:pt>
                <c:pt idx="747">
                  <c:v>0.52240900283605363</c:v>
                </c:pt>
                <c:pt idx="748">
                  <c:v>0.5192484840920184</c:v>
                </c:pt>
                <c:pt idx="749">
                  <c:v>0.51580901119643552</c:v>
                </c:pt>
                <c:pt idx="750">
                  <c:v>0.51254386992658763</c:v>
                </c:pt>
                <c:pt idx="751">
                  <c:v>0.50925806320566491</c:v>
                </c:pt>
                <c:pt idx="752">
                  <c:v>0.50615400647752973</c:v>
                </c:pt>
                <c:pt idx="753">
                  <c:v>0.50345154246102564</c:v>
                </c:pt>
                <c:pt idx="754">
                  <c:v>0.49975466400390467</c:v>
                </c:pt>
                <c:pt idx="755">
                  <c:v>0.49600791763493035</c:v>
                </c:pt>
                <c:pt idx="756">
                  <c:v>0.49263532779467845</c:v>
                </c:pt>
                <c:pt idx="757">
                  <c:v>0.48960839853351834</c:v>
                </c:pt>
                <c:pt idx="758">
                  <c:v>0.48619748046349492</c:v>
                </c:pt>
                <c:pt idx="759">
                  <c:v>0.48340846883137756</c:v>
                </c:pt>
                <c:pt idx="760">
                  <c:v>0.4806863991305203</c:v>
                </c:pt>
                <c:pt idx="761">
                  <c:v>0.47906895960934648</c:v>
                </c:pt>
                <c:pt idx="762">
                  <c:v>0.47817328010164345</c:v>
                </c:pt>
                <c:pt idx="763">
                  <c:v>0.47725675851507848</c:v>
                </c:pt>
                <c:pt idx="764">
                  <c:v>0.47639587468140765</c:v>
                </c:pt>
                <c:pt idx="765">
                  <c:v>0.47564026100876844</c:v>
                </c:pt>
                <c:pt idx="766">
                  <c:v>0.47460639969572921</c:v>
                </c:pt>
                <c:pt idx="767">
                  <c:v>0.47343011751046671</c:v>
                </c:pt>
                <c:pt idx="768">
                  <c:v>0.47228021174139106</c:v>
                </c:pt>
                <c:pt idx="769">
                  <c:v>0.47052035134799386</c:v>
                </c:pt>
                <c:pt idx="770">
                  <c:v>0.46913135043129567</c:v>
                </c:pt>
                <c:pt idx="771">
                  <c:v>0.46738738653872536</c:v>
                </c:pt>
                <c:pt idx="772">
                  <c:v>0.46524359621239375</c:v>
                </c:pt>
                <c:pt idx="773">
                  <c:v>0.46288384897853208</c:v>
                </c:pt>
                <c:pt idx="774">
                  <c:v>0.46048724541312358</c:v>
                </c:pt>
                <c:pt idx="775">
                  <c:v>0.45777459586090447</c:v>
                </c:pt>
                <c:pt idx="776">
                  <c:v>0.45536904315428972</c:v>
                </c:pt>
                <c:pt idx="777">
                  <c:v>0.45280016862066069</c:v>
                </c:pt>
                <c:pt idx="778">
                  <c:v>0.44923740952977564</c:v>
                </c:pt>
                <c:pt idx="779">
                  <c:v>0.44625063365218576</c:v>
                </c:pt>
                <c:pt idx="780">
                  <c:v>0.44333680505061274</c:v>
                </c:pt>
                <c:pt idx="781">
                  <c:v>0.44047113695895235</c:v>
                </c:pt>
                <c:pt idx="782">
                  <c:v>0.43768436261213656</c:v>
                </c:pt>
                <c:pt idx="783">
                  <c:v>0.43492378805372078</c:v>
                </c:pt>
                <c:pt idx="784">
                  <c:v>0.43205623593233272</c:v>
                </c:pt>
                <c:pt idx="785">
                  <c:v>0.43029113558125559</c:v>
                </c:pt>
                <c:pt idx="786">
                  <c:v>0.42838373210981306</c:v>
                </c:pt>
                <c:pt idx="787">
                  <c:v>0.42636846793646349</c:v>
                </c:pt>
                <c:pt idx="788">
                  <c:v>0.42464940856185535</c:v>
                </c:pt>
                <c:pt idx="789">
                  <c:v>0.42298581031235449</c:v>
                </c:pt>
                <c:pt idx="790">
                  <c:v>0.42084119572301704</c:v>
                </c:pt>
                <c:pt idx="791">
                  <c:v>0.41903182067334049</c:v>
                </c:pt>
                <c:pt idx="792">
                  <c:v>0.41701343607575447</c:v>
                </c:pt>
                <c:pt idx="793">
                  <c:v>0.41481489113546355</c:v>
                </c:pt>
                <c:pt idx="794">
                  <c:v>0.41301293445283949</c:v>
                </c:pt>
                <c:pt idx="795">
                  <c:v>0.41108580754518581</c:v>
                </c:pt>
                <c:pt idx="796">
                  <c:v>0.40934054838217776</c:v>
                </c:pt>
                <c:pt idx="797">
                  <c:v>0.40810421274934694</c:v>
                </c:pt>
                <c:pt idx="798">
                  <c:v>0.40642889818997735</c:v>
                </c:pt>
                <c:pt idx="799">
                  <c:v>0.40474292708746085</c:v>
                </c:pt>
                <c:pt idx="800">
                  <c:v>0.40356152269637624</c:v>
                </c:pt>
                <c:pt idx="801">
                  <c:v>0.40251141162693627</c:v>
                </c:pt>
                <c:pt idx="802">
                  <c:v>0.40158941457897535</c:v>
                </c:pt>
                <c:pt idx="803">
                  <c:v>0.40036402986893632</c:v>
                </c:pt>
                <c:pt idx="804">
                  <c:v>0.39925292333706414</c:v>
                </c:pt>
                <c:pt idx="805">
                  <c:v>0.39849666202920603</c:v>
                </c:pt>
                <c:pt idx="806">
                  <c:v>0.39795888929382445</c:v>
                </c:pt>
                <c:pt idx="807">
                  <c:v>0.39733715948370524</c:v>
                </c:pt>
                <c:pt idx="808">
                  <c:v>0.39631772277326821</c:v>
                </c:pt>
                <c:pt idx="809">
                  <c:v>0.39532790065511247</c:v>
                </c:pt>
                <c:pt idx="810">
                  <c:v>0.39463204605039665</c:v>
                </c:pt>
                <c:pt idx="811">
                  <c:v>0.3933391306498078</c:v>
                </c:pt>
                <c:pt idx="812">
                  <c:v>0.39251433776060696</c:v>
                </c:pt>
                <c:pt idx="813">
                  <c:v>0.39135442308360324</c:v>
                </c:pt>
                <c:pt idx="814">
                  <c:v>0.39023213012522323</c:v>
                </c:pt>
                <c:pt idx="815">
                  <c:v>0.38956235755704932</c:v>
                </c:pt>
                <c:pt idx="816">
                  <c:v>0.38868987516536779</c:v>
                </c:pt>
                <c:pt idx="817">
                  <c:v>0.38777300032322887</c:v>
                </c:pt>
                <c:pt idx="818">
                  <c:v>0.38758701126355399</c:v>
                </c:pt>
                <c:pt idx="819">
                  <c:v>0.3867817651827774</c:v>
                </c:pt>
                <c:pt idx="820">
                  <c:v>0.38635903601263949</c:v>
                </c:pt>
                <c:pt idx="821">
                  <c:v>0.3857516130532645</c:v>
                </c:pt>
                <c:pt idx="822">
                  <c:v>0.38461189281990382</c:v>
                </c:pt>
                <c:pt idx="823">
                  <c:v>0.38356672732849889</c:v>
                </c:pt>
                <c:pt idx="824">
                  <c:v>0.38219621345350302</c:v>
                </c:pt>
                <c:pt idx="825">
                  <c:v>0.38062893622382749</c:v>
                </c:pt>
                <c:pt idx="826">
                  <c:v>0.37874525975176737</c:v>
                </c:pt>
                <c:pt idx="827">
                  <c:v>0.37661512864096108</c:v>
                </c:pt>
                <c:pt idx="828">
                  <c:v>0.37459126858197916</c:v>
                </c:pt>
                <c:pt idx="829">
                  <c:v>0.37267403283039552</c:v>
                </c:pt>
                <c:pt idx="830">
                  <c:v>0.37108273422169263</c:v>
                </c:pt>
                <c:pt idx="831">
                  <c:v>0.36910909533013797</c:v>
                </c:pt>
                <c:pt idx="832">
                  <c:v>0.3677687259307843</c:v>
                </c:pt>
                <c:pt idx="833">
                  <c:v>0.36650354109274907</c:v>
                </c:pt>
                <c:pt idx="834">
                  <c:v>0.36564224512757537</c:v>
                </c:pt>
                <c:pt idx="835">
                  <c:v>0.36465030347597599</c:v>
                </c:pt>
                <c:pt idx="836">
                  <c:v>0.36352812826945397</c:v>
                </c:pt>
                <c:pt idx="837">
                  <c:v>0.36231010305053851</c:v>
                </c:pt>
                <c:pt idx="838">
                  <c:v>0.36134353692433324</c:v>
                </c:pt>
                <c:pt idx="839">
                  <c:v>0.35982336043784852</c:v>
                </c:pt>
                <c:pt idx="840">
                  <c:v>0.35836494480087283</c:v>
                </c:pt>
                <c:pt idx="841">
                  <c:v>0.356721658746873</c:v>
                </c:pt>
                <c:pt idx="842">
                  <c:v>0.35480089043955004</c:v>
                </c:pt>
                <c:pt idx="843">
                  <c:v>0.35307382393859948</c:v>
                </c:pt>
                <c:pt idx="844">
                  <c:v>0.35092502915830387</c:v>
                </c:pt>
                <c:pt idx="845">
                  <c:v>0.34907973979194423</c:v>
                </c:pt>
                <c:pt idx="846">
                  <c:v>0.34676526814747483</c:v>
                </c:pt>
                <c:pt idx="847">
                  <c:v>0.34482877996711192</c:v>
                </c:pt>
                <c:pt idx="848">
                  <c:v>0.34251866514138762</c:v>
                </c:pt>
                <c:pt idx="849">
                  <c:v>0.34048985950437072</c:v>
                </c:pt>
                <c:pt idx="850">
                  <c:v>0.33825728427712431</c:v>
                </c:pt>
                <c:pt idx="851">
                  <c:v>0.33616506926458667</c:v>
                </c:pt>
                <c:pt idx="852">
                  <c:v>0.33419143037303206</c:v>
                </c:pt>
                <c:pt idx="853">
                  <c:v>0.33238187869556846</c:v>
                </c:pt>
                <c:pt idx="854">
                  <c:v>0.33074712965127201</c:v>
                </c:pt>
                <c:pt idx="855">
                  <c:v>0.32970891151948767</c:v>
                </c:pt>
                <c:pt idx="856">
                  <c:v>0.32865191196635596</c:v>
                </c:pt>
                <c:pt idx="857">
                  <c:v>0.32826845304085345</c:v>
                </c:pt>
                <c:pt idx="858">
                  <c:v>0.32769759203338028</c:v>
                </c:pt>
                <c:pt idx="859">
                  <c:v>0.32712414048503169</c:v>
                </c:pt>
                <c:pt idx="860">
                  <c:v>0.3266812757471797</c:v>
                </c:pt>
                <c:pt idx="861">
                  <c:v>0.32584458992032322</c:v>
                </c:pt>
                <c:pt idx="862">
                  <c:v>0.32510493162443987</c:v>
                </c:pt>
                <c:pt idx="863">
                  <c:v>0.32438888257608101</c:v>
                </c:pt>
                <c:pt idx="864">
                  <c:v>0.3232589946228614</c:v>
                </c:pt>
                <c:pt idx="865">
                  <c:v>0.32242590022767326</c:v>
                </c:pt>
                <c:pt idx="866">
                  <c:v>0.32129989808576692</c:v>
                </c:pt>
                <c:pt idx="867">
                  <c:v>0.31972490810939386</c:v>
                </c:pt>
                <c:pt idx="868">
                  <c:v>0.3176417599899205</c:v>
                </c:pt>
                <c:pt idx="869">
                  <c:v>0.3141626635941282</c:v>
                </c:pt>
                <c:pt idx="870">
                  <c:v>0.30988503297346404</c:v>
                </c:pt>
                <c:pt idx="871">
                  <c:v>0.30479821158478104</c:v>
                </c:pt>
                <c:pt idx="872">
                  <c:v>0.29934724257530382</c:v>
                </c:pt>
                <c:pt idx="873">
                  <c:v>0.29382285528237778</c:v>
                </c:pt>
                <c:pt idx="874">
                  <c:v>0.28893697743933278</c:v>
                </c:pt>
                <c:pt idx="875">
                  <c:v>0.28523315162259116</c:v>
                </c:pt>
                <c:pt idx="876">
                  <c:v>0.28376243091645681</c:v>
                </c:pt>
                <c:pt idx="877">
                  <c:v>0.28369172092574158</c:v>
                </c:pt>
                <c:pt idx="878">
                  <c:v>0.28472434584427203</c:v>
                </c:pt>
                <c:pt idx="879">
                  <c:v>0.28630905034892817</c:v>
                </c:pt>
                <c:pt idx="880">
                  <c:v>0.28839726179829461</c:v>
                </c:pt>
                <c:pt idx="881">
                  <c:v>0.29052368372557458</c:v>
                </c:pt>
                <c:pt idx="882">
                  <c:v>0.29237580269969687</c:v>
                </c:pt>
                <c:pt idx="883">
                  <c:v>0.29325947151788623</c:v>
                </c:pt>
                <c:pt idx="884">
                  <c:v>0.29358864683686126</c:v>
                </c:pt>
                <c:pt idx="885">
                  <c:v>0.2938199114859284</c:v>
                </c:pt>
                <c:pt idx="886">
                  <c:v>0.2940298630487016</c:v>
                </c:pt>
                <c:pt idx="887">
                  <c:v>0.29394149027928979</c:v>
                </c:pt>
                <c:pt idx="888">
                  <c:v>0.29371976353071882</c:v>
                </c:pt>
                <c:pt idx="889">
                  <c:v>0.29327542689464214</c:v>
                </c:pt>
                <c:pt idx="890">
                  <c:v>0.29255973110185712</c:v>
                </c:pt>
                <c:pt idx="891">
                  <c:v>0.29159304722379392</c:v>
                </c:pt>
                <c:pt idx="892">
                  <c:v>0.29065709658066269</c:v>
                </c:pt>
                <c:pt idx="893">
                  <c:v>0.28882446553903562</c:v>
                </c:pt>
                <c:pt idx="894">
                  <c:v>0.28720255144725865</c:v>
                </c:pt>
                <c:pt idx="895">
                  <c:v>0.28536950827412871</c:v>
                </c:pt>
                <c:pt idx="896">
                  <c:v>0.28362925356508473</c:v>
                </c:pt>
                <c:pt idx="897">
                  <c:v>0.28214640441757871</c:v>
                </c:pt>
                <c:pt idx="898">
                  <c:v>0.2809477493793005</c:v>
                </c:pt>
                <c:pt idx="899">
                  <c:v>0.27926990315498446</c:v>
                </c:pt>
                <c:pt idx="900">
                  <c:v>0.27829438788757288</c:v>
                </c:pt>
                <c:pt idx="901">
                  <c:v>0.27691798641967824</c:v>
                </c:pt>
                <c:pt idx="902">
                  <c:v>0.27570855708639513</c:v>
                </c:pt>
                <c:pt idx="903">
                  <c:v>0.27417584002703588</c:v>
                </c:pt>
                <c:pt idx="904">
                  <c:v>0.27250764945507383</c:v>
                </c:pt>
                <c:pt idx="905">
                  <c:v>0.27093089320083108</c:v>
                </c:pt>
                <c:pt idx="906">
                  <c:v>0.26951004040655008</c:v>
                </c:pt>
                <c:pt idx="907">
                  <c:v>0.26790019588021574</c:v>
                </c:pt>
                <c:pt idx="908">
                  <c:v>0.26646138592759322</c:v>
                </c:pt>
                <c:pt idx="909">
                  <c:v>0.26493897215580692</c:v>
                </c:pt>
                <c:pt idx="910">
                  <c:v>0.26368697552586512</c:v>
                </c:pt>
                <c:pt idx="911">
                  <c:v>0.2624369218015799</c:v>
                </c:pt>
                <c:pt idx="912">
                  <c:v>0.26093211193256116</c:v>
                </c:pt>
                <c:pt idx="913">
                  <c:v>0.25940492921052677</c:v>
                </c:pt>
                <c:pt idx="914">
                  <c:v>0.25793891857871154</c:v>
                </c:pt>
                <c:pt idx="915">
                  <c:v>0.25647620499891965</c:v>
                </c:pt>
                <c:pt idx="916">
                  <c:v>0.25494737375087356</c:v>
                </c:pt>
                <c:pt idx="917">
                  <c:v>0.25325928311491347</c:v>
                </c:pt>
                <c:pt idx="918">
                  <c:v>0.25143671985714344</c:v>
                </c:pt>
                <c:pt idx="919">
                  <c:v>0.24986496805686473</c:v>
                </c:pt>
                <c:pt idx="920">
                  <c:v>0.24829551241781656</c:v>
                </c:pt>
                <c:pt idx="921">
                  <c:v>0.24682473283575326</c:v>
                </c:pt>
                <c:pt idx="922">
                  <c:v>0.24537079176938068</c:v>
                </c:pt>
                <c:pt idx="923">
                  <c:v>0.24400345719455024</c:v>
                </c:pt>
                <c:pt idx="924">
                  <c:v>0.24262269890791041</c:v>
                </c:pt>
                <c:pt idx="925">
                  <c:v>0.24142622227900479</c:v>
                </c:pt>
                <c:pt idx="926">
                  <c:v>0.24025518005142224</c:v>
                </c:pt>
                <c:pt idx="927">
                  <c:v>0.23920312607632557</c:v>
                </c:pt>
                <c:pt idx="928">
                  <c:v>0.23798103841830998</c:v>
                </c:pt>
                <c:pt idx="929">
                  <c:v>0.23681494176876247</c:v>
                </c:pt>
                <c:pt idx="930">
                  <c:v>0.23587698934404563</c:v>
                </c:pt>
                <c:pt idx="931">
                  <c:v>0.23477029850684758</c:v>
                </c:pt>
                <c:pt idx="932">
                  <c:v>0.23383899906210645</c:v>
                </c:pt>
                <c:pt idx="933">
                  <c:v>0.23257658139273366</c:v>
                </c:pt>
                <c:pt idx="934">
                  <c:v>0.23132664542030643</c:v>
                </c:pt>
                <c:pt idx="935">
                  <c:v>0.2301900456111822</c:v>
                </c:pt>
                <c:pt idx="936">
                  <c:v>0.22913151528389678</c:v>
                </c:pt>
                <c:pt idx="937">
                  <c:v>0.22783754011658613</c:v>
                </c:pt>
                <c:pt idx="938">
                  <c:v>0.22692820139335776</c:v>
                </c:pt>
                <c:pt idx="939">
                  <c:v>0.2258925738024489</c:v>
                </c:pt>
                <c:pt idx="940">
                  <c:v>0.22500554905630718</c:v>
                </c:pt>
                <c:pt idx="941">
                  <c:v>0.22411964295281625</c:v>
                </c:pt>
                <c:pt idx="942">
                  <c:v>0.22316744255328419</c:v>
                </c:pt>
                <c:pt idx="943">
                  <c:v>0.22208065178008429</c:v>
                </c:pt>
                <c:pt idx="944">
                  <c:v>0.22118314711858261</c:v>
                </c:pt>
                <c:pt idx="945">
                  <c:v>0.21997189263150088</c:v>
                </c:pt>
                <c:pt idx="946">
                  <c:v>0.21878412964008556</c:v>
                </c:pt>
                <c:pt idx="947">
                  <c:v>0.2178880968768086</c:v>
                </c:pt>
                <c:pt idx="948">
                  <c:v>0.21694831929829314</c:v>
                </c:pt>
                <c:pt idx="949">
                  <c:v>0.21605246316280313</c:v>
                </c:pt>
                <c:pt idx="950">
                  <c:v>0.21531757381716787</c:v>
                </c:pt>
                <c:pt idx="951">
                  <c:v>0.21436172311003854</c:v>
                </c:pt>
                <c:pt idx="952">
                  <c:v>0.21343242544688301</c:v>
                </c:pt>
                <c:pt idx="953">
                  <c:v>0.21259344345879597</c:v>
                </c:pt>
                <c:pt idx="954">
                  <c:v>0.21145183919570773</c:v>
                </c:pt>
                <c:pt idx="955">
                  <c:v>0.21034685576045034</c:v>
                </c:pt>
                <c:pt idx="956">
                  <c:v>0.2093668070465067</c:v>
                </c:pt>
                <c:pt idx="957">
                  <c:v>0.20826759345229021</c:v>
                </c:pt>
                <c:pt idx="958">
                  <c:v>0.20690055325710471</c:v>
                </c:pt>
                <c:pt idx="959">
                  <c:v>0.20507946189755943</c:v>
                </c:pt>
                <c:pt idx="960">
                  <c:v>0.20234944394628868</c:v>
                </c:pt>
                <c:pt idx="961">
                  <c:v>0.19920034713247731</c:v>
                </c:pt>
                <c:pt idx="962">
                  <c:v>0.19531059113198981</c:v>
                </c:pt>
                <c:pt idx="963">
                  <c:v>0.19086504636185031</c:v>
                </c:pt>
                <c:pt idx="964">
                  <c:v>0.18637923045628257</c:v>
                </c:pt>
                <c:pt idx="965">
                  <c:v>0.18214870057880928</c:v>
                </c:pt>
                <c:pt idx="966">
                  <c:v>0.17885553436676291</c:v>
                </c:pt>
                <c:pt idx="967">
                  <c:v>0.17658886997663215</c:v>
                </c:pt>
                <c:pt idx="968">
                  <c:v>0.17521865048128127</c:v>
                </c:pt>
                <c:pt idx="969">
                  <c:v>0.17471537904028706</c:v>
                </c:pt>
                <c:pt idx="970">
                  <c:v>0.17504685052049268</c:v>
                </c:pt>
                <c:pt idx="971">
                  <c:v>0.17587052476704268</c:v>
                </c:pt>
                <c:pt idx="972">
                  <c:v>0.17694018264490693</c:v>
                </c:pt>
                <c:pt idx="973">
                  <c:v>0.17821885007068056</c:v>
                </c:pt>
                <c:pt idx="974">
                  <c:v>0.17964865200616786</c:v>
                </c:pt>
                <c:pt idx="975">
                  <c:v>0.18095310708883849</c:v>
                </c:pt>
                <c:pt idx="976">
                  <c:v>0.18265238415130644</c:v>
                </c:pt>
                <c:pt idx="977">
                  <c:v>0.18420735631182342</c:v>
                </c:pt>
                <c:pt idx="978">
                  <c:v>0.18558446429086595</c:v>
                </c:pt>
                <c:pt idx="979">
                  <c:v>0.18722121511674802</c:v>
                </c:pt>
                <c:pt idx="980">
                  <c:v>0.18827797916616379</c:v>
                </c:pt>
                <c:pt idx="981">
                  <c:v>0.18906279529958134</c:v>
                </c:pt>
                <c:pt idx="982">
                  <c:v>0.18995441236818417</c:v>
                </c:pt>
                <c:pt idx="983">
                  <c:v>0.19027717021089949</c:v>
                </c:pt>
                <c:pt idx="984">
                  <c:v>0.19081694472786664</c:v>
                </c:pt>
                <c:pt idx="985">
                  <c:v>0.19131856764284921</c:v>
                </c:pt>
                <c:pt idx="986">
                  <c:v>0.19149284039265538</c:v>
                </c:pt>
                <c:pt idx="987">
                  <c:v>0.19219428821062512</c:v>
                </c:pt>
                <c:pt idx="988">
                  <c:v>0.19322143766775959</c:v>
                </c:pt>
                <c:pt idx="989">
                  <c:v>0.19431452816536132</c:v>
                </c:pt>
                <c:pt idx="990">
                  <c:v>0.19583976798173905</c:v>
                </c:pt>
                <c:pt idx="991">
                  <c:v>0.19717931311808687</c:v>
                </c:pt>
                <c:pt idx="992">
                  <c:v>0.1987320479933023</c:v>
                </c:pt>
                <c:pt idx="993">
                  <c:v>0.200520168832614</c:v>
                </c:pt>
                <c:pt idx="994">
                  <c:v>0.20211093755795601</c:v>
                </c:pt>
                <c:pt idx="995">
                  <c:v>0.20334067908674017</c:v>
                </c:pt>
                <c:pt idx="996">
                  <c:v>0.20427580546686552</c:v>
                </c:pt>
                <c:pt idx="997">
                  <c:v>0.20507416306395046</c:v>
                </c:pt>
                <c:pt idx="998">
                  <c:v>0.20573893117816033</c:v>
                </c:pt>
                <c:pt idx="999">
                  <c:v>0.20625986539785116</c:v>
                </c:pt>
                <c:pt idx="1000">
                  <c:v>0.2065221576614952</c:v>
                </c:pt>
                <c:pt idx="1001">
                  <c:v>0.20654217547735132</c:v>
                </c:pt>
                <c:pt idx="1002">
                  <c:v>0.20662731007066878</c:v>
                </c:pt>
                <c:pt idx="1003">
                  <c:v>0.20689054434917667</c:v>
                </c:pt>
                <c:pt idx="1004">
                  <c:v>0.20684520988385546</c:v>
                </c:pt>
                <c:pt idx="1005">
                  <c:v>0.20712993387644416</c:v>
                </c:pt>
                <c:pt idx="1006">
                  <c:v>0.20733352683888662</c:v>
                </c:pt>
                <c:pt idx="1007">
                  <c:v>0.20760052917684976</c:v>
                </c:pt>
                <c:pt idx="1008">
                  <c:v>0.20819947400245042</c:v>
                </c:pt>
                <c:pt idx="1009">
                  <c:v>0.20906330163257064</c:v>
                </c:pt>
                <c:pt idx="1010">
                  <c:v>0.20986554504096885</c:v>
                </c:pt>
                <c:pt idx="1011">
                  <c:v>0.21101132949501528</c:v>
                </c:pt>
                <c:pt idx="1012">
                  <c:v>0.21240274432480202</c:v>
                </c:pt>
                <c:pt idx="1013">
                  <c:v>0.21401547377165681</c:v>
                </c:pt>
                <c:pt idx="1014">
                  <c:v>0.21561036381202803</c:v>
                </c:pt>
                <c:pt idx="1015">
                  <c:v>0.21725859544406287</c:v>
                </c:pt>
                <c:pt idx="1016">
                  <c:v>0.21888675038431263</c:v>
                </c:pt>
                <c:pt idx="1017">
                  <c:v>0.22052673938628911</c:v>
                </c:pt>
                <c:pt idx="1018">
                  <c:v>0.22227176304558116</c:v>
                </c:pt>
                <c:pt idx="1019">
                  <c:v>0.2235232886680911</c:v>
                </c:pt>
                <c:pt idx="1020">
                  <c:v>0.22485883024126768</c:v>
                </c:pt>
                <c:pt idx="1021">
                  <c:v>0.22610476265052371</c:v>
                </c:pt>
                <c:pt idx="1022">
                  <c:v>0.2270984117040637</c:v>
                </c:pt>
                <c:pt idx="1023">
                  <c:v>0.22816859946528883</c:v>
                </c:pt>
                <c:pt idx="1024">
                  <c:v>0.22918515125520536</c:v>
                </c:pt>
                <c:pt idx="1025">
                  <c:v>0.22994918418568999</c:v>
                </c:pt>
                <c:pt idx="1026">
                  <c:v>0.23087506704496413</c:v>
                </c:pt>
                <c:pt idx="1027">
                  <c:v>0.23154625263543377</c:v>
                </c:pt>
                <c:pt idx="1028">
                  <c:v>0.23255297214520926</c:v>
                </c:pt>
                <c:pt idx="1029">
                  <c:v>0.23360149356456658</c:v>
                </c:pt>
                <c:pt idx="1030">
                  <c:v>0.23436411347275546</c:v>
                </c:pt>
                <c:pt idx="1031">
                  <c:v>0.23535087404260382</c:v>
                </c:pt>
                <c:pt idx="1032">
                  <c:v>0.23628882646732063</c:v>
                </c:pt>
                <c:pt idx="1033">
                  <c:v>0.23739457528965485</c:v>
                </c:pt>
                <c:pt idx="1034">
                  <c:v>0.23840482735516966</c:v>
                </c:pt>
                <c:pt idx="1035">
                  <c:v>0.23923721523920996</c:v>
                </c:pt>
                <c:pt idx="1036">
                  <c:v>0.24015426670913587</c:v>
                </c:pt>
                <c:pt idx="1037">
                  <c:v>0.24106790337518039</c:v>
                </c:pt>
                <c:pt idx="1038">
                  <c:v>0.24183811827820878</c:v>
                </c:pt>
                <c:pt idx="1039">
                  <c:v>0.24261957848367402</c:v>
                </c:pt>
                <c:pt idx="1040">
                  <c:v>0.24311231113337931</c:v>
                </c:pt>
                <c:pt idx="1041">
                  <c:v>0.24374281345691781</c:v>
                </c:pt>
                <c:pt idx="1042">
                  <c:v>0.24433616506926462</c:v>
                </c:pt>
                <c:pt idx="1043">
                  <c:v>0.24484279243821117</c:v>
                </c:pt>
                <c:pt idx="1044">
                  <c:v>0.24546622965027112</c:v>
                </c:pt>
                <c:pt idx="1045">
                  <c:v>0.24578722121511676</c:v>
                </c:pt>
                <c:pt idx="1046">
                  <c:v>0.24595866792033147</c:v>
                </c:pt>
                <c:pt idx="1047">
                  <c:v>0.24601907462347372</c:v>
                </c:pt>
                <c:pt idx="1048">
                  <c:v>0.24531550727206039</c:v>
                </c:pt>
                <c:pt idx="1049">
                  <c:v>0.24438155841051476</c:v>
                </c:pt>
                <c:pt idx="1050">
                  <c:v>0.24263029390274993</c:v>
                </c:pt>
                <c:pt idx="1051">
                  <c:v>0.23995167463748618</c:v>
                </c:pt>
                <c:pt idx="1052">
                  <c:v>0.23668983041966177</c:v>
                </c:pt>
                <c:pt idx="1053">
                  <c:v>0.23279401019848844</c:v>
                </c:pt>
                <c:pt idx="1054">
                  <c:v>0.22844625834639889</c:v>
                </c:pt>
                <c:pt idx="1055">
                  <c:v>0.22387966466625886</c:v>
                </c:pt>
                <c:pt idx="1056">
                  <c:v>0.21935675692542836</c:v>
                </c:pt>
                <c:pt idx="1057">
                  <c:v>0.21503108354670952</c:v>
                </c:pt>
                <c:pt idx="1058">
                  <c:v>0.21117335605159182</c:v>
                </c:pt>
                <c:pt idx="1059">
                  <c:v>0.20797050551461388</c:v>
                </c:pt>
                <c:pt idx="1060">
                  <c:v>0.20577643514492605</c:v>
                </c:pt>
                <c:pt idx="1061">
                  <c:v>0.2044577320874402</c:v>
                </c:pt>
                <c:pt idx="1062">
                  <c:v>0.20457542506948831</c:v>
                </c:pt>
                <c:pt idx="1063">
                  <c:v>0.20566816231151608</c:v>
                </c:pt>
                <c:pt idx="1064">
                  <c:v>0.20817527599563612</c:v>
                </c:pt>
                <c:pt idx="1065">
                  <c:v>0.21151989976961849</c:v>
                </c:pt>
                <c:pt idx="1066">
                  <c:v>0.21571816563800608</c:v>
                </c:pt>
                <c:pt idx="1067">
                  <c:v>0.2200618550509954</c:v>
                </c:pt>
                <c:pt idx="1068">
                  <c:v>0.22429332694333251</c:v>
                </c:pt>
                <c:pt idx="1069">
                  <c:v>0.22767050910604558</c:v>
                </c:pt>
                <c:pt idx="1070">
                  <c:v>0.23030155662068652</c:v>
                </c:pt>
                <c:pt idx="1071">
                  <c:v>0.23144104135033122</c:v>
                </c:pt>
                <c:pt idx="1072">
                  <c:v>0.23180053777273538</c:v>
                </c:pt>
                <c:pt idx="1073">
                  <c:v>0.23117963222562199</c:v>
                </c:pt>
                <c:pt idx="1074">
                  <c:v>0.23006728929924106</c:v>
                </c:pt>
                <c:pt idx="1075">
                  <c:v>0.22878832749382247</c:v>
                </c:pt>
                <c:pt idx="1076">
                  <c:v>0.22788069617253473</c:v>
                </c:pt>
                <c:pt idx="1077">
                  <c:v>0.22680573946106153</c:v>
                </c:pt>
                <c:pt idx="1078">
                  <c:v>0.22660255863012199</c:v>
                </c:pt>
                <c:pt idx="1079">
                  <c:v>0.22673238005354179</c:v>
                </c:pt>
                <c:pt idx="1080">
                  <c:v>0.22699296491524518</c:v>
                </c:pt>
                <c:pt idx="1081">
                  <c:v>0.22731060055213848</c:v>
                </c:pt>
                <c:pt idx="1082">
                  <c:v>0.22779809324416381</c:v>
                </c:pt>
                <c:pt idx="1083">
                  <c:v>0.22851184613129216</c:v>
                </c:pt>
                <c:pt idx="1084">
                  <c:v>0.22912397916498628</c:v>
                </c:pt>
                <c:pt idx="1085">
                  <c:v>0.2295002552271522</c:v>
                </c:pt>
                <c:pt idx="1086">
                  <c:v>0.22982795864790254</c:v>
                </c:pt>
                <c:pt idx="1087">
                  <c:v>0.23045993286966576</c:v>
                </c:pt>
                <c:pt idx="1088">
                  <c:v>0.23120736278817561</c:v>
                </c:pt>
                <c:pt idx="1089">
                  <c:v>0.23179936025415562</c:v>
                </c:pt>
                <c:pt idx="1090">
                  <c:v>0.23224134185307277</c:v>
                </c:pt>
                <c:pt idx="1091">
                  <c:v>0.23294331955440345</c:v>
                </c:pt>
                <c:pt idx="1092">
                  <c:v>0.2338475360718098</c:v>
                </c:pt>
                <c:pt idx="1093">
                  <c:v>0.23489611636709612</c:v>
                </c:pt>
                <c:pt idx="1094">
                  <c:v>0.23597172071378822</c:v>
                </c:pt>
                <c:pt idx="1095">
                  <c:v>0.23742012744283592</c:v>
                </c:pt>
                <c:pt idx="1096">
                  <c:v>0.23910562753792053</c:v>
                </c:pt>
                <c:pt idx="1097">
                  <c:v>0.24095645124160506</c:v>
                </c:pt>
                <c:pt idx="1098">
                  <c:v>0.24310400962739193</c:v>
                </c:pt>
                <c:pt idx="1099">
                  <c:v>0.2458369124991831</c:v>
                </c:pt>
                <c:pt idx="1100">
                  <c:v>0.24851123382163065</c:v>
                </c:pt>
                <c:pt idx="1101">
                  <c:v>0.25135229177497387</c:v>
                </c:pt>
                <c:pt idx="1102">
                  <c:v>0.25403373708482901</c:v>
                </c:pt>
                <c:pt idx="1103">
                  <c:v>0.25664317713353124</c:v>
                </c:pt>
                <c:pt idx="1104">
                  <c:v>0.25920840135956297</c:v>
                </c:pt>
                <c:pt idx="1105">
                  <c:v>0.26141948687272853</c:v>
                </c:pt>
                <c:pt idx="1106">
                  <c:v>0.26268025601608963</c:v>
                </c:pt>
                <c:pt idx="1107">
                  <c:v>0.26394703050420759</c:v>
                </c:pt>
                <c:pt idx="1108">
                  <c:v>0.26456876031432686</c:v>
                </c:pt>
                <c:pt idx="1109">
                  <c:v>0.26507627082220825</c:v>
                </c:pt>
                <c:pt idx="1110">
                  <c:v>0.26528121793101744</c:v>
                </c:pt>
                <c:pt idx="1111">
                  <c:v>0.26552519978074607</c:v>
                </c:pt>
                <c:pt idx="1112">
                  <c:v>0.26562511223223967</c:v>
                </c:pt>
                <c:pt idx="1113">
                  <c:v>0.26593391647978465</c:v>
                </c:pt>
                <c:pt idx="1114">
                  <c:v>0.26596830002231397</c:v>
                </c:pt>
                <c:pt idx="1115">
                  <c:v>0.26632991597816175</c:v>
                </c:pt>
                <c:pt idx="1116">
                  <c:v>0.26655835458263738</c:v>
                </c:pt>
                <c:pt idx="1117">
                  <c:v>0.26671408141481218</c:v>
                </c:pt>
                <c:pt idx="1118">
                  <c:v>0.26635876518336615</c:v>
                </c:pt>
                <c:pt idx="1119">
                  <c:v>0.26624537014413419</c:v>
                </c:pt>
                <c:pt idx="1120">
                  <c:v>0.26605602515650695</c:v>
                </c:pt>
                <c:pt idx="1121">
                  <c:v>0.2660268815716576</c:v>
                </c:pt>
                <c:pt idx="1122">
                  <c:v>0.26566844491597524</c:v>
                </c:pt>
                <c:pt idx="1123">
                  <c:v>0.26550559409639291</c:v>
                </c:pt>
                <c:pt idx="1124">
                  <c:v>0.26525925720950472</c:v>
                </c:pt>
                <c:pt idx="1125">
                  <c:v>0.26534256664902356</c:v>
                </c:pt>
                <c:pt idx="1126">
                  <c:v>0.26522010471672736</c:v>
                </c:pt>
                <c:pt idx="1127">
                  <c:v>0.26524112342337625</c:v>
                </c:pt>
                <c:pt idx="1128">
                  <c:v>0.26493685262236333</c:v>
                </c:pt>
                <c:pt idx="1129">
                  <c:v>0.26533762107098852</c:v>
                </c:pt>
                <c:pt idx="1130">
                  <c:v>0.26529434726318191</c:v>
                </c:pt>
                <c:pt idx="1131">
                  <c:v>0.26533932847292913</c:v>
                </c:pt>
                <c:pt idx="1132">
                  <c:v>0.26540868431727765</c:v>
                </c:pt>
                <c:pt idx="1133">
                  <c:v>0.26553014535878111</c:v>
                </c:pt>
                <c:pt idx="1134">
                  <c:v>0.26532025267193687</c:v>
                </c:pt>
                <c:pt idx="1135">
                  <c:v>0.26540756567462687</c:v>
                </c:pt>
                <c:pt idx="1136">
                  <c:v>0.26461750958352936</c:v>
                </c:pt>
                <c:pt idx="1137">
                  <c:v>0.26434644480646602</c:v>
                </c:pt>
                <c:pt idx="1138">
                  <c:v>0.26412112662622678</c:v>
                </c:pt>
                <c:pt idx="1139">
                  <c:v>0.26371005489002863</c:v>
                </c:pt>
                <c:pt idx="1140">
                  <c:v>0.26338794468253218</c:v>
                </c:pt>
                <c:pt idx="1141">
                  <c:v>0.26313801636397571</c:v>
                </c:pt>
                <c:pt idx="1142">
                  <c:v>0.26270939960093898</c:v>
                </c:pt>
                <c:pt idx="1143">
                  <c:v>0.26252129100782051</c:v>
                </c:pt>
                <c:pt idx="1144">
                  <c:v>0.2620770132476728</c:v>
                </c:pt>
                <c:pt idx="1145">
                  <c:v>0.26131869128230006</c:v>
                </c:pt>
                <c:pt idx="1146">
                  <c:v>0.26065857436648032</c:v>
                </c:pt>
                <c:pt idx="1147">
                  <c:v>0.25952803877804187</c:v>
                </c:pt>
                <c:pt idx="1148">
                  <c:v>0.25863683384094194</c:v>
                </c:pt>
                <c:pt idx="1149">
                  <c:v>0.25766732391828728</c:v>
                </c:pt>
                <c:pt idx="1150">
                  <c:v>0.25661144300780636</c:v>
                </c:pt>
                <c:pt idx="1151">
                  <c:v>0.25536780675978094</c:v>
                </c:pt>
                <c:pt idx="1152">
                  <c:v>0.25420724444755832</c:v>
                </c:pt>
                <c:pt idx="1153">
                  <c:v>0.25317149910479153</c:v>
                </c:pt>
                <c:pt idx="1154">
                  <c:v>0.25208335418522487</c:v>
                </c:pt>
                <c:pt idx="1155">
                  <c:v>0.25081457791552131</c:v>
                </c:pt>
                <c:pt idx="1156">
                  <c:v>0.24957635825296279</c:v>
                </c:pt>
                <c:pt idx="1157">
                  <c:v>0.24835067916327885</c:v>
                </c:pt>
                <c:pt idx="1158">
                  <c:v>0.24707000995591963</c:v>
                </c:pt>
                <c:pt idx="1159">
                  <c:v>0.24619587903822637</c:v>
                </c:pt>
                <c:pt idx="1160">
                  <c:v>0.24524591592399592</c:v>
                </c:pt>
                <c:pt idx="1161">
                  <c:v>0.24454340833930432</c:v>
                </c:pt>
                <c:pt idx="1162">
                  <c:v>0.24378072955518648</c:v>
                </c:pt>
                <c:pt idx="1163">
                  <c:v>0.24322794345791282</c:v>
                </c:pt>
                <c:pt idx="1164">
                  <c:v>0.24261963735960301</c:v>
                </c:pt>
                <c:pt idx="1165">
                  <c:v>0.2421453917516001</c:v>
                </c:pt>
                <c:pt idx="1166">
                  <c:v>0.24138712866215639</c:v>
                </c:pt>
                <c:pt idx="1167">
                  <c:v>0.24035715316043044</c:v>
                </c:pt>
                <c:pt idx="1168">
                  <c:v>0.23950145040851065</c:v>
                </c:pt>
                <c:pt idx="1169">
                  <c:v>0.23851633836467398</c:v>
                </c:pt>
                <c:pt idx="1170">
                  <c:v>0.23748336019056962</c:v>
                </c:pt>
                <c:pt idx="1171">
                  <c:v>0.23641593959800694</c:v>
                </c:pt>
                <c:pt idx="1172">
                  <c:v>0.23532908994887805</c:v>
                </c:pt>
                <c:pt idx="1173">
                  <c:v>0.2341981422289367</c:v>
                </c:pt>
                <c:pt idx="1174">
                  <c:v>0.23311529614297902</c:v>
                </c:pt>
                <c:pt idx="1175">
                  <c:v>0.23177080542859618</c:v>
                </c:pt>
                <c:pt idx="1176">
                  <c:v>0.23008559971315651</c:v>
                </c:pt>
                <c:pt idx="1177">
                  <c:v>0.22671854421022947</c:v>
                </c:pt>
                <c:pt idx="1178">
                  <c:v>0.22173634534735917</c:v>
                </c:pt>
                <c:pt idx="1179">
                  <c:v>0.21428789269508688</c:v>
                </c:pt>
                <c:pt idx="1180">
                  <c:v>0.20466532861305387</c:v>
                </c:pt>
                <c:pt idx="1181">
                  <c:v>0.19265581661796646</c:v>
                </c:pt>
                <c:pt idx="1182">
                  <c:v>0.17838729410351686</c:v>
                </c:pt>
                <c:pt idx="1183">
                  <c:v>0.1630361021308965</c:v>
                </c:pt>
                <c:pt idx="1184">
                  <c:v>0.14839095029870703</c:v>
                </c:pt>
                <c:pt idx="1185">
                  <c:v>0.1351280286513821</c:v>
                </c:pt>
                <c:pt idx="1186">
                  <c:v>0.12421908439687793</c:v>
                </c:pt>
                <c:pt idx="1187">
                  <c:v>0.1158745401053997</c:v>
                </c:pt>
                <c:pt idx="1188">
                  <c:v>0.11018618335024055</c:v>
                </c:pt>
                <c:pt idx="1189">
                  <c:v>0.10731144836551591</c:v>
                </c:pt>
                <c:pt idx="1190">
                  <c:v>0.1059816177574512</c:v>
                </c:pt>
                <c:pt idx="1191">
                  <c:v>0.10568647272543152</c:v>
                </c:pt>
                <c:pt idx="1192">
                  <c:v>0.1062539778049523</c:v>
                </c:pt>
                <c:pt idx="1193">
                  <c:v>0.10739204951230125</c:v>
                </c:pt>
                <c:pt idx="1194">
                  <c:v>0.10892105738813426</c:v>
                </c:pt>
                <c:pt idx="1195">
                  <c:v>0.1108330531820379</c:v>
                </c:pt>
                <c:pt idx="1196">
                  <c:v>0.11333869496793322</c:v>
                </c:pt>
                <c:pt idx="1197">
                  <c:v>0.11685576633792311</c:v>
                </c:pt>
                <c:pt idx="1198">
                  <c:v>0.12113304370301334</c:v>
                </c:pt>
                <c:pt idx="1199">
                  <c:v>0.12590122856401023</c:v>
                </c:pt>
                <c:pt idx="1200">
                  <c:v>0.13119064202434283</c:v>
                </c:pt>
                <c:pt idx="1201">
                  <c:v>0.13684626376298434</c:v>
                </c:pt>
                <c:pt idx="1202">
                  <c:v>0.14276040970581463</c:v>
                </c:pt>
                <c:pt idx="1203">
                  <c:v>0.14886131009539666</c:v>
                </c:pt>
                <c:pt idx="1204">
                  <c:v>0.15454366150579898</c:v>
                </c:pt>
                <c:pt idx="1205">
                  <c:v>0.16019162937367198</c:v>
                </c:pt>
                <c:pt idx="1206">
                  <c:v>0.16544707142297824</c:v>
                </c:pt>
                <c:pt idx="1207">
                  <c:v>0.17005016817909119</c:v>
                </c:pt>
                <c:pt idx="1208">
                  <c:v>0.17425308524586886</c:v>
                </c:pt>
                <c:pt idx="1209">
                  <c:v>0.17814419539272305</c:v>
                </c:pt>
                <c:pt idx="1210">
                  <c:v>0.18088475213528277</c:v>
                </c:pt>
                <c:pt idx="1211">
                  <c:v>0.18332451175663989</c:v>
                </c:pt>
                <c:pt idx="1212">
                  <c:v>0.18508814020949232</c:v>
                </c:pt>
                <c:pt idx="1213">
                  <c:v>0.18656757455311698</c:v>
                </c:pt>
                <c:pt idx="1214">
                  <c:v>0.18783546768388573</c:v>
                </c:pt>
                <c:pt idx="1215">
                  <c:v>0.18869346659703609</c:v>
                </c:pt>
                <c:pt idx="1216">
                  <c:v>0.18887221391744535</c:v>
                </c:pt>
                <c:pt idx="1217">
                  <c:v>0.18930883780682456</c:v>
                </c:pt>
                <c:pt idx="1218">
                  <c:v>0.18934015980104649</c:v>
                </c:pt>
                <c:pt idx="1219">
                  <c:v>0.18927598503844895</c:v>
                </c:pt>
                <c:pt idx="1220">
                  <c:v>0.18892549663318001</c:v>
                </c:pt>
                <c:pt idx="1221">
                  <c:v>0.18859308313811057</c:v>
                </c:pt>
                <c:pt idx="1222">
                  <c:v>0.18815351545228196</c:v>
                </c:pt>
                <c:pt idx="1223">
                  <c:v>0.18780602971939145</c:v>
                </c:pt>
                <c:pt idx="1224">
                  <c:v>0.18719230703561465</c:v>
                </c:pt>
                <c:pt idx="1225">
                  <c:v>0.1867049909713763</c:v>
                </c:pt>
                <c:pt idx="1226">
                  <c:v>0.18595956283445209</c:v>
                </c:pt>
                <c:pt idx="1227">
                  <c:v>0.18553948308111867</c:v>
                </c:pt>
                <c:pt idx="1228">
                  <c:v>0.18489850084222018</c:v>
                </c:pt>
                <c:pt idx="1229">
                  <c:v>0.18415077654406542</c:v>
                </c:pt>
                <c:pt idx="1230">
                  <c:v>0.18314128986562747</c:v>
                </c:pt>
                <c:pt idx="1231">
                  <c:v>0.18239109277845519</c:v>
                </c:pt>
                <c:pt idx="1232">
                  <c:v>0.18153197522265405</c:v>
                </c:pt>
                <c:pt idx="1233">
                  <c:v>0.18079520184729114</c:v>
                </c:pt>
                <c:pt idx="1234">
                  <c:v>0.17987968115151898</c:v>
                </c:pt>
                <c:pt idx="1235">
                  <c:v>0.1790033129485242</c:v>
                </c:pt>
                <c:pt idx="1236">
                  <c:v>0.17824033978476139</c:v>
                </c:pt>
                <c:pt idx="1237">
                  <c:v>0.17775902906527988</c:v>
                </c:pt>
                <c:pt idx="1238">
                  <c:v>0.17683797403218279</c:v>
                </c:pt>
                <c:pt idx="1239">
                  <c:v>0.17606410882155707</c:v>
                </c:pt>
                <c:pt idx="1240">
                  <c:v>0.17545892314748363</c:v>
                </c:pt>
                <c:pt idx="1241">
                  <c:v>0.1748175876530112</c:v>
                </c:pt>
                <c:pt idx="1242">
                  <c:v>0.17429947947791183</c:v>
                </c:pt>
                <c:pt idx="1243">
                  <c:v>0.17371077906395516</c:v>
                </c:pt>
                <c:pt idx="1244">
                  <c:v>0.17305219292228907</c:v>
                </c:pt>
                <c:pt idx="1245">
                  <c:v>0.17259037013530279</c:v>
                </c:pt>
                <c:pt idx="1246">
                  <c:v>0.17231477191170733</c:v>
                </c:pt>
                <c:pt idx="1247">
                  <c:v>0.17179548621802818</c:v>
                </c:pt>
                <c:pt idx="1248">
                  <c:v>0.17127608277249104</c:v>
                </c:pt>
                <c:pt idx="1249">
                  <c:v>0.17081961769504272</c:v>
                </c:pt>
                <c:pt idx="1250">
                  <c:v>0.17031687613740937</c:v>
                </c:pt>
                <c:pt idx="1251">
                  <c:v>0.16995702645943125</c:v>
                </c:pt>
                <c:pt idx="1252">
                  <c:v>0.169716341661726</c:v>
                </c:pt>
                <c:pt idx="1253">
                  <c:v>0.16922902559748765</c:v>
                </c:pt>
                <c:pt idx="1254">
                  <c:v>0.16881913137986929</c:v>
                </c:pt>
                <c:pt idx="1255">
                  <c:v>0.16860117269075359</c:v>
                </c:pt>
                <c:pt idx="1256">
                  <c:v>0.16833523011951226</c:v>
                </c:pt>
                <c:pt idx="1257">
                  <c:v>0.16803066493885441</c:v>
                </c:pt>
                <c:pt idx="1258">
                  <c:v>0.16764502760397931</c:v>
                </c:pt>
                <c:pt idx="1259">
                  <c:v>0.16742559701663895</c:v>
                </c:pt>
                <c:pt idx="1260">
                  <c:v>0.16705420765657905</c:v>
                </c:pt>
                <c:pt idx="1261">
                  <c:v>0.16695164578828101</c:v>
                </c:pt>
                <c:pt idx="1262">
                  <c:v>0.16661322694845473</c:v>
                </c:pt>
                <c:pt idx="1263">
                  <c:v>0.16638166791974271</c:v>
                </c:pt>
                <c:pt idx="1264">
                  <c:v>0.16625161099260696</c:v>
                </c:pt>
                <c:pt idx="1265">
                  <c:v>0.16604772365051956</c:v>
                </c:pt>
                <c:pt idx="1266">
                  <c:v>0.16574816292382574</c:v>
                </c:pt>
                <c:pt idx="1267">
                  <c:v>0.16565861263583415</c:v>
                </c:pt>
                <c:pt idx="1268">
                  <c:v>0.16545796346984112</c:v>
                </c:pt>
                <c:pt idx="1269">
                  <c:v>0.16516941254186815</c:v>
                </c:pt>
                <c:pt idx="1270">
                  <c:v>0.16475186445348128</c:v>
                </c:pt>
                <c:pt idx="1271">
                  <c:v>0.16427379191009411</c:v>
                </c:pt>
                <c:pt idx="1272">
                  <c:v>0.16376563376699382</c:v>
                </c:pt>
                <c:pt idx="1273">
                  <c:v>0.16326512949466201</c:v>
                </c:pt>
                <c:pt idx="1274">
                  <c:v>0.16308125996843076</c:v>
                </c:pt>
                <c:pt idx="1275">
                  <c:v>0.16286618619983551</c:v>
                </c:pt>
                <c:pt idx="1276">
                  <c:v>0.16278105160651804</c:v>
                </c:pt>
                <c:pt idx="1277">
                  <c:v>0.16273006505201396</c:v>
                </c:pt>
                <c:pt idx="1278">
                  <c:v>0.16277257347274368</c:v>
                </c:pt>
                <c:pt idx="1279">
                  <c:v>0.16306977916227797</c:v>
                </c:pt>
                <c:pt idx="1280">
                  <c:v>0.16312912609869842</c:v>
                </c:pt>
                <c:pt idx="1281">
                  <c:v>0.16297363477023963</c:v>
                </c:pt>
                <c:pt idx="1282">
                  <c:v>0.16284640388769536</c:v>
                </c:pt>
                <c:pt idx="1283">
                  <c:v>0.16270433627104597</c:v>
                </c:pt>
                <c:pt idx="1284">
                  <c:v>0.16270262886910528</c:v>
                </c:pt>
                <c:pt idx="1285">
                  <c:v>0.16270957622872592</c:v>
                </c:pt>
                <c:pt idx="1286">
                  <c:v>0.16266123909102634</c:v>
                </c:pt>
                <c:pt idx="1287">
                  <c:v>0.1628204396030114</c:v>
                </c:pt>
                <c:pt idx="1288">
                  <c:v>0.16307195757165052</c:v>
                </c:pt>
                <c:pt idx="1289">
                  <c:v>0.16303904592734594</c:v>
                </c:pt>
                <c:pt idx="1290">
                  <c:v>0.16332906875354361</c:v>
                </c:pt>
                <c:pt idx="1291">
                  <c:v>0.16321691010882039</c:v>
                </c:pt>
                <c:pt idx="1292">
                  <c:v>0.16312406276880542</c:v>
                </c:pt>
                <c:pt idx="1293">
                  <c:v>0.16301737958547816</c:v>
                </c:pt>
                <c:pt idx="1294">
                  <c:v>0.16290804698534639</c:v>
                </c:pt>
                <c:pt idx="1295">
                  <c:v>0.16279883213707261</c:v>
                </c:pt>
                <c:pt idx="1296">
                  <c:v>0.16291758488584251</c:v>
                </c:pt>
                <c:pt idx="1297">
                  <c:v>0.16282932986828869</c:v>
                </c:pt>
                <c:pt idx="1298">
                  <c:v>0.16298988452664048</c:v>
                </c:pt>
                <c:pt idx="1299">
                  <c:v>0.16307649101818267</c:v>
                </c:pt>
                <c:pt idx="1300">
                  <c:v>0.16337799465053313</c:v>
                </c:pt>
                <c:pt idx="1301">
                  <c:v>0.16351658858737217</c:v>
                </c:pt>
                <c:pt idx="1302">
                  <c:v>0.16328497068273115</c:v>
                </c:pt>
                <c:pt idx="1303">
                  <c:v>0.16326583600580988</c:v>
                </c:pt>
                <c:pt idx="1304">
                  <c:v>0.16298841262841576</c:v>
                </c:pt>
                <c:pt idx="1305">
                  <c:v>0.16269703565585136</c:v>
                </c:pt>
                <c:pt idx="1306">
                  <c:v>0.16232505753650162</c:v>
                </c:pt>
                <c:pt idx="1307">
                  <c:v>0.16181819466383904</c:v>
                </c:pt>
                <c:pt idx="1308">
                  <c:v>0.16130685722057336</c:v>
                </c:pt>
                <c:pt idx="1309">
                  <c:v>0.16088271502813978</c:v>
                </c:pt>
                <c:pt idx="1310">
                  <c:v>0.1602971350384195</c:v>
                </c:pt>
                <c:pt idx="1311">
                  <c:v>0.15970902338375273</c:v>
                </c:pt>
                <c:pt idx="1312">
                  <c:v>0.15921711499705327</c:v>
                </c:pt>
                <c:pt idx="1313">
                  <c:v>0.15879326718426459</c:v>
                </c:pt>
                <c:pt idx="1314">
                  <c:v>0.15829706085474898</c:v>
                </c:pt>
                <c:pt idx="1315">
                  <c:v>0.15780668324220321</c:v>
                </c:pt>
                <c:pt idx="1316">
                  <c:v>0.15756340790362247</c:v>
                </c:pt>
                <c:pt idx="1317">
                  <c:v>0.15717117646470066</c:v>
                </c:pt>
                <c:pt idx="1318">
                  <c:v>0.15687261662879962</c:v>
                </c:pt>
                <c:pt idx="1319">
                  <c:v>0.15644688478628332</c:v>
                </c:pt>
                <c:pt idx="1320">
                  <c:v>0.15606071756804732</c:v>
                </c:pt>
                <c:pt idx="1321">
                  <c:v>0.15570704986261305</c:v>
                </c:pt>
                <c:pt idx="1322">
                  <c:v>0.15537098605994631</c:v>
                </c:pt>
                <c:pt idx="1323">
                  <c:v>0.15489927211688992</c:v>
                </c:pt>
                <c:pt idx="1324">
                  <c:v>0.15452623423081838</c:v>
                </c:pt>
                <c:pt idx="1325">
                  <c:v>0.1544102486507109</c:v>
                </c:pt>
                <c:pt idx="1326">
                  <c:v>0.1543099240677144</c:v>
                </c:pt>
                <c:pt idx="1327">
                  <c:v>0.15388778365686639</c:v>
                </c:pt>
                <c:pt idx="1328">
                  <c:v>0.15358516138186515</c:v>
                </c:pt>
                <c:pt idx="1329">
                  <c:v>0.1530439149666733</c:v>
                </c:pt>
                <c:pt idx="1330">
                  <c:v>0.15274370660476058</c:v>
                </c:pt>
                <c:pt idx="1331">
                  <c:v>0.1522138821197925</c:v>
                </c:pt>
                <c:pt idx="1332">
                  <c:v>0.15143465919962884</c:v>
                </c:pt>
                <c:pt idx="1333">
                  <c:v>0.1505010635936572</c:v>
                </c:pt>
                <c:pt idx="1334">
                  <c:v>0.14975392805479229</c:v>
                </c:pt>
                <c:pt idx="1335">
                  <c:v>0.14874055556504112</c:v>
                </c:pt>
                <c:pt idx="1336">
                  <c:v>0.14776574680877747</c:v>
                </c:pt>
                <c:pt idx="1337">
                  <c:v>0.14673977487022274</c:v>
                </c:pt>
                <c:pt idx="1338">
                  <c:v>0.1457386485737012</c:v>
                </c:pt>
                <c:pt idx="1339">
                  <c:v>0.14491603409387296</c:v>
                </c:pt>
                <c:pt idx="1340">
                  <c:v>0.14388258491233671</c:v>
                </c:pt>
                <c:pt idx="1341">
                  <c:v>0.14289835600743486</c:v>
                </c:pt>
                <c:pt idx="1342">
                  <c:v>0.14192849282920625</c:v>
                </c:pt>
                <c:pt idx="1343">
                  <c:v>0.14086572343503365</c:v>
                </c:pt>
                <c:pt idx="1344">
                  <c:v>0.13933106347001772</c:v>
                </c:pt>
                <c:pt idx="1345">
                  <c:v>0.13785586819328027</c:v>
                </c:pt>
                <c:pt idx="1346">
                  <c:v>0.13589465212274218</c:v>
                </c:pt>
                <c:pt idx="1347">
                  <c:v>0.13402422273470449</c:v>
                </c:pt>
                <c:pt idx="1348">
                  <c:v>0.1320316846699445</c:v>
                </c:pt>
                <c:pt idx="1349">
                  <c:v>0.12964302935494942</c:v>
                </c:pt>
                <c:pt idx="1350">
                  <c:v>0.12739549964173996</c:v>
                </c:pt>
                <c:pt idx="1351">
                  <c:v>0.12510987720247491</c:v>
                </c:pt>
                <c:pt idx="1352">
                  <c:v>0.12281995682039369</c:v>
                </c:pt>
                <c:pt idx="1353">
                  <c:v>0.12047857887637646</c:v>
                </c:pt>
                <c:pt idx="1354">
                  <c:v>0.11836346112746227</c:v>
                </c:pt>
                <c:pt idx="1355">
                  <c:v>0.11628131389878169</c:v>
                </c:pt>
                <c:pt idx="1356">
                  <c:v>0.11451662567920744</c:v>
                </c:pt>
                <c:pt idx="1357">
                  <c:v>0.11290660452508615</c:v>
                </c:pt>
                <c:pt idx="1358">
                  <c:v>0.11158036534868976</c:v>
                </c:pt>
                <c:pt idx="1359">
                  <c:v>0.11034132142312542</c:v>
                </c:pt>
                <c:pt idx="1360">
                  <c:v>0.10956792721993164</c:v>
                </c:pt>
                <c:pt idx="1361">
                  <c:v>0.10888396555287148</c:v>
                </c:pt>
                <c:pt idx="1362">
                  <c:v>0.10840029979623042</c:v>
                </c:pt>
                <c:pt idx="1363">
                  <c:v>0.10809114229311147</c:v>
                </c:pt>
                <c:pt idx="1364">
                  <c:v>0.10794460010585892</c:v>
                </c:pt>
                <c:pt idx="1365">
                  <c:v>0.10792446453814485</c:v>
                </c:pt>
                <c:pt idx="1366">
                  <c:v>0.10832664600906572</c:v>
                </c:pt>
                <c:pt idx="1367">
                  <c:v>0.10872258663151381</c:v>
                </c:pt>
                <c:pt idx="1368">
                  <c:v>0.10941832348437168</c:v>
                </c:pt>
                <c:pt idx="1369">
                  <c:v>0.11020655442167059</c:v>
                </c:pt>
                <c:pt idx="1370">
                  <c:v>0.11114650862797301</c:v>
                </c:pt>
                <c:pt idx="1371">
                  <c:v>0.11193209014846744</c:v>
                </c:pt>
                <c:pt idx="1372">
                  <c:v>0.1124327121726572</c:v>
                </c:pt>
                <c:pt idx="1373">
                  <c:v>0.11224760625191715</c:v>
                </c:pt>
                <c:pt idx="1374">
                  <c:v>0.1117242581191378</c:v>
                </c:pt>
                <c:pt idx="1375">
                  <c:v>0.11074526917191595</c:v>
                </c:pt>
                <c:pt idx="1376">
                  <c:v>0.10930275003576713</c:v>
                </c:pt>
                <c:pt idx="1377">
                  <c:v>0.10759387619687405</c:v>
                </c:pt>
                <c:pt idx="1378">
                  <c:v>0.10599115565794735</c:v>
                </c:pt>
                <c:pt idx="1379">
                  <c:v>0.1048123418077383</c:v>
                </c:pt>
                <c:pt idx="1380">
                  <c:v>0.10411878336425301</c:v>
                </c:pt>
                <c:pt idx="1381">
                  <c:v>0.10408004300297855</c:v>
                </c:pt>
                <c:pt idx="1382">
                  <c:v>0.10434310065369944</c:v>
                </c:pt>
                <c:pt idx="1383">
                  <c:v>0.10501575814239381</c:v>
                </c:pt>
                <c:pt idx="1384">
                  <c:v>0.10606469169325405</c:v>
                </c:pt>
                <c:pt idx="1385">
                  <c:v>0.10731421553417837</c:v>
                </c:pt>
                <c:pt idx="1386">
                  <c:v>0.10836061742009212</c:v>
                </c:pt>
                <c:pt idx="1387">
                  <c:v>0.10914672882394744</c:v>
                </c:pt>
                <c:pt idx="1388">
                  <c:v>0.10969339182460626</c:v>
                </c:pt>
                <c:pt idx="1389">
                  <c:v>0.11001061532999665</c:v>
                </c:pt>
                <c:pt idx="1390">
                  <c:v>0.11026837414710858</c:v>
                </c:pt>
                <c:pt idx="1391">
                  <c:v>0.10999960553127577</c:v>
                </c:pt>
                <c:pt idx="1392">
                  <c:v>0.10928814880537796</c:v>
                </c:pt>
                <c:pt idx="1393">
                  <c:v>0.10836414997583144</c:v>
                </c:pt>
                <c:pt idx="1394">
                  <c:v>0.10745021893014195</c:v>
                </c:pt>
                <c:pt idx="1395">
                  <c:v>0.10639851821061921</c:v>
                </c:pt>
                <c:pt idx="1396">
                  <c:v>0.10558862093145253</c:v>
                </c:pt>
                <c:pt idx="1397">
                  <c:v>0.10465172827345751</c:v>
                </c:pt>
                <c:pt idx="1398">
                  <c:v>0.10397235892885846</c:v>
                </c:pt>
                <c:pt idx="1399">
                  <c:v>0.10349440413732929</c:v>
                </c:pt>
                <c:pt idx="1400">
                  <c:v>0.10330170322174972</c:v>
                </c:pt>
                <c:pt idx="1401">
                  <c:v>0.10322869706980389</c:v>
                </c:pt>
                <c:pt idx="1402">
                  <c:v>0.10309457770356795</c:v>
                </c:pt>
                <c:pt idx="1403">
                  <c:v>0.10279613561952491</c:v>
                </c:pt>
                <c:pt idx="1404">
                  <c:v>0.10271788950989912</c:v>
                </c:pt>
                <c:pt idx="1405">
                  <c:v>0.10251741697169305</c:v>
                </c:pt>
                <c:pt idx="1406">
                  <c:v>0.10222733526956639</c:v>
                </c:pt>
                <c:pt idx="1407">
                  <c:v>0.10188138031082959</c:v>
                </c:pt>
                <c:pt idx="1408">
                  <c:v>0.10157469559672815</c:v>
                </c:pt>
                <c:pt idx="1409">
                  <c:v>0.10140701695096872</c:v>
                </c:pt>
                <c:pt idx="1410">
                  <c:v>0.10125529368196519</c:v>
                </c:pt>
                <c:pt idx="1411">
                  <c:v>0.10101243047488737</c:v>
                </c:pt>
                <c:pt idx="1412">
                  <c:v>0.10098517091976565</c:v>
                </c:pt>
                <c:pt idx="1413">
                  <c:v>0.10106341702939146</c:v>
                </c:pt>
                <c:pt idx="1414">
                  <c:v>0.10123639450875986</c:v>
                </c:pt>
                <c:pt idx="1415">
                  <c:v>0.10139948083205819</c:v>
                </c:pt>
                <c:pt idx="1416">
                  <c:v>0.1016074306132458</c:v>
                </c:pt>
                <c:pt idx="1417">
                  <c:v>0.1018066667569431</c:v>
                </c:pt>
                <c:pt idx="1418">
                  <c:v>0.10205818472558224</c:v>
                </c:pt>
                <c:pt idx="1419">
                  <c:v>0.10226195431581167</c:v>
                </c:pt>
                <c:pt idx="1420">
                  <c:v>0.10236663571755333</c:v>
                </c:pt>
                <c:pt idx="1421">
                  <c:v>0.10245206469051574</c:v>
                </c:pt>
                <c:pt idx="1422">
                  <c:v>0.10245759902784067</c:v>
                </c:pt>
                <c:pt idx="1423">
                  <c:v>0.10233484271589952</c:v>
                </c:pt>
                <c:pt idx="1424">
                  <c:v>0.10221096776130757</c:v>
                </c:pt>
                <c:pt idx="1425">
                  <c:v>0.10214066990209522</c:v>
                </c:pt>
                <c:pt idx="1426">
                  <c:v>0.10192082718325193</c:v>
                </c:pt>
                <c:pt idx="1427">
                  <c:v>0.10172753750838247</c:v>
                </c:pt>
                <c:pt idx="1428">
                  <c:v>0.10155049758991384</c:v>
                </c:pt>
                <c:pt idx="1429">
                  <c:v>0.10129939175277762</c:v>
                </c:pt>
                <c:pt idx="1430">
                  <c:v>0.10117280850545221</c:v>
                </c:pt>
                <c:pt idx="1431">
                  <c:v>0.10089350109833047</c:v>
                </c:pt>
                <c:pt idx="1432">
                  <c:v>0.10045440441993374</c:v>
                </c:pt>
                <c:pt idx="1433">
                  <c:v>0.1002276143414698</c:v>
                </c:pt>
                <c:pt idx="1434">
                  <c:v>9.9998174846201354E-2</c:v>
                </c:pt>
                <c:pt idx="1435">
                  <c:v>9.9614833672556816E-2</c:v>
                </c:pt>
                <c:pt idx="1436">
                  <c:v>9.9401408429973262E-2</c:v>
                </c:pt>
                <c:pt idx="1437">
                  <c:v>9.8963783649801268E-2</c:v>
                </c:pt>
                <c:pt idx="1438">
                  <c:v>9.856119004737747E-2</c:v>
                </c:pt>
                <c:pt idx="1439">
                  <c:v>9.8226421515148488E-2</c:v>
                </c:pt>
                <c:pt idx="1440">
                  <c:v>9.7785028675521218E-2</c:v>
                </c:pt>
                <c:pt idx="1441">
                  <c:v>9.7250494116234043E-2</c:v>
                </c:pt>
                <c:pt idx="1442">
                  <c:v>9.6765591965084219E-2</c:v>
                </c:pt>
                <c:pt idx="1443">
                  <c:v>9.6098704317430755E-2</c:v>
                </c:pt>
                <c:pt idx="1444">
                  <c:v>9.5606383799228381E-2</c:v>
                </c:pt>
                <c:pt idx="1445">
                  <c:v>9.5218332551264745E-2</c:v>
                </c:pt>
                <c:pt idx="1446">
                  <c:v>9.4843528387323545E-2</c:v>
                </c:pt>
                <c:pt idx="1447">
                  <c:v>9.4347969693026806E-2</c:v>
                </c:pt>
                <c:pt idx="1448">
                  <c:v>9.4127008331532716E-2</c:v>
                </c:pt>
                <c:pt idx="1449">
                  <c:v>9.3777874072630538E-2</c:v>
                </c:pt>
                <c:pt idx="1450">
                  <c:v>9.3431683610177771E-2</c:v>
                </c:pt>
                <c:pt idx="1451">
                  <c:v>9.3083962373571305E-2</c:v>
                </c:pt>
                <c:pt idx="1452">
                  <c:v>9.2824142898944778E-2</c:v>
                </c:pt>
                <c:pt idx="1453">
                  <c:v>9.2341713536812475E-2</c:v>
                </c:pt>
                <c:pt idx="1454">
                  <c:v>9.1928110135667804E-2</c:v>
                </c:pt>
                <c:pt idx="1455">
                  <c:v>9.1439616552849684E-2</c:v>
                </c:pt>
                <c:pt idx="1456">
                  <c:v>9.1005642080274979E-2</c:v>
                </c:pt>
                <c:pt idx="1457">
                  <c:v>9.0439255643404978E-2</c:v>
                </c:pt>
                <c:pt idx="1458">
                  <c:v>8.9740398366310731E-2</c:v>
                </c:pt>
                <c:pt idx="1459">
                  <c:v>8.8800267532221325E-2</c:v>
                </c:pt>
                <c:pt idx="1460">
                  <c:v>8.8077918759460624E-2</c:v>
                </c:pt>
                <c:pt idx="1461">
                  <c:v>8.7306702965639429E-2</c:v>
                </c:pt>
                <c:pt idx="1462">
                  <c:v>8.6256827399915331E-2</c:v>
                </c:pt>
                <c:pt idx="1463">
                  <c:v>8.5261941951866579E-2</c:v>
                </c:pt>
                <c:pt idx="1464">
                  <c:v>8.4490078522826501E-2</c:v>
                </c:pt>
                <c:pt idx="1465">
                  <c:v>8.391015062228914E-2</c:v>
                </c:pt>
                <c:pt idx="1466">
                  <c:v>8.3363782001275255E-2</c:v>
                </c:pt>
                <c:pt idx="1467">
                  <c:v>8.2804755055528839E-2</c:v>
                </c:pt>
                <c:pt idx="1468">
                  <c:v>8.2324445226840126E-2</c:v>
                </c:pt>
                <c:pt idx="1469">
                  <c:v>8.2044372432641524E-2</c:v>
                </c:pt>
                <c:pt idx="1470">
                  <c:v>8.1760060571555743E-2</c:v>
                </c:pt>
                <c:pt idx="1471">
                  <c:v>8.1315429555834109E-2</c:v>
                </c:pt>
                <c:pt idx="1472">
                  <c:v>8.0604090581794269E-2</c:v>
                </c:pt>
                <c:pt idx="1473">
                  <c:v>7.9629281825530612E-2</c:v>
                </c:pt>
                <c:pt idx="1474">
                  <c:v>7.8649527491231913E-2</c:v>
                </c:pt>
                <c:pt idx="1475">
                  <c:v>7.7471596779957699E-2</c:v>
                </c:pt>
                <c:pt idx="1476">
                  <c:v>7.6173971305049742E-2</c:v>
                </c:pt>
                <c:pt idx="1477">
                  <c:v>7.4808520759946942E-2</c:v>
                </c:pt>
                <c:pt idx="1478">
                  <c:v>7.375134457902828E-2</c:v>
                </c:pt>
                <c:pt idx="1479">
                  <c:v>7.3019516781700433E-2</c:v>
                </c:pt>
                <c:pt idx="1480">
                  <c:v>7.2749158515784937E-2</c:v>
                </c:pt>
                <c:pt idx="1481">
                  <c:v>7.2594962457763895E-2</c:v>
                </c:pt>
                <c:pt idx="1482">
                  <c:v>7.2773592026315184E-2</c:v>
                </c:pt>
                <c:pt idx="1483">
                  <c:v>7.317536136573316E-2</c:v>
                </c:pt>
                <c:pt idx="1484">
                  <c:v>7.3747870899217957E-2</c:v>
                </c:pt>
                <c:pt idx="1485">
                  <c:v>7.4246844397396039E-2</c:v>
                </c:pt>
                <c:pt idx="1486">
                  <c:v>7.4649673503535796E-2</c:v>
                </c:pt>
                <c:pt idx="1487">
                  <c:v>7.4964718599553615E-2</c:v>
                </c:pt>
                <c:pt idx="1488">
                  <c:v>7.5083353596465563E-2</c:v>
                </c:pt>
                <c:pt idx="1489">
                  <c:v>7.5186857479627459E-2</c:v>
                </c:pt>
                <c:pt idx="1490">
                  <c:v>7.5196159876407653E-2</c:v>
                </c:pt>
                <c:pt idx="1491">
                  <c:v>7.5015940657773658E-2</c:v>
                </c:pt>
                <c:pt idx="1492">
                  <c:v>7.4790386973818471E-2</c:v>
                </c:pt>
                <c:pt idx="1493">
                  <c:v>7.4474811994439755E-2</c:v>
                </c:pt>
                <c:pt idx="1494">
                  <c:v>7.4077929357127842E-2</c:v>
                </c:pt>
                <c:pt idx="1495">
                  <c:v>7.3610866612461565E-2</c:v>
                </c:pt>
                <c:pt idx="1496">
                  <c:v>7.3140447939842937E-2</c:v>
                </c:pt>
                <c:pt idx="1497">
                  <c:v>7.2675504728620235E-2</c:v>
                </c:pt>
                <c:pt idx="1498">
                  <c:v>7.2264315240564106E-2</c:v>
                </c:pt>
                <c:pt idx="1499">
                  <c:v>7.1801314934998042E-2</c:v>
                </c:pt>
                <c:pt idx="1500">
                  <c:v>7.1233633227690302E-2</c:v>
                </c:pt>
                <c:pt idx="1501">
                  <c:v>7.0949851249965418E-2</c:v>
                </c:pt>
                <c:pt idx="1502">
                  <c:v>7.0639869483840614E-2</c:v>
                </c:pt>
                <c:pt idx="1503">
                  <c:v>7.0310517537078593E-2</c:v>
                </c:pt>
                <c:pt idx="1504">
                  <c:v>6.9884726818633294E-2</c:v>
                </c:pt>
                <c:pt idx="1505">
                  <c:v>6.9607597820884118E-2</c:v>
                </c:pt>
                <c:pt idx="1506">
                  <c:v>6.9264468906738777E-2</c:v>
                </c:pt>
                <c:pt idx="1507">
                  <c:v>6.8897259737637093E-2</c:v>
                </c:pt>
                <c:pt idx="1508">
                  <c:v>6.8421542231409491E-2</c:v>
                </c:pt>
                <c:pt idx="1509">
                  <c:v>6.7941585658294709E-2</c:v>
                </c:pt>
                <c:pt idx="1510">
                  <c:v>6.7251442018690766E-2</c:v>
                </c:pt>
                <c:pt idx="1511">
                  <c:v>6.6450376128872349E-2</c:v>
                </c:pt>
                <c:pt idx="1512">
                  <c:v>6.5396143744403099E-2</c:v>
                </c:pt>
                <c:pt idx="1513">
                  <c:v>6.4460781860561783E-2</c:v>
                </c:pt>
                <c:pt idx="1514">
                  <c:v>6.3535958768009423E-2</c:v>
                </c:pt>
                <c:pt idx="1515">
                  <c:v>6.2446930709507936E-2</c:v>
                </c:pt>
                <c:pt idx="1516">
                  <c:v>6.1552958603745572E-2</c:v>
                </c:pt>
                <c:pt idx="1517">
                  <c:v>6.0843091527930451E-2</c:v>
                </c:pt>
                <c:pt idx="1518">
                  <c:v>6.044055680143564E-2</c:v>
                </c:pt>
                <c:pt idx="1519">
                  <c:v>6.0323923586109288E-2</c:v>
                </c:pt>
                <c:pt idx="1520">
                  <c:v>6.0200166383375324E-2</c:v>
                </c:pt>
                <c:pt idx="1521">
                  <c:v>6.0266872810919365E-2</c:v>
                </c:pt>
                <c:pt idx="1522">
                  <c:v>6.0393750437889721E-2</c:v>
                </c:pt>
                <c:pt idx="1523">
                  <c:v>6.0536347937900026E-2</c:v>
                </c:pt>
                <c:pt idx="1524">
                  <c:v>6.070985530062932E-2</c:v>
                </c:pt>
                <c:pt idx="1525">
                  <c:v>6.083508440158801E-2</c:v>
                </c:pt>
                <c:pt idx="1526">
                  <c:v>6.074206043378607E-2</c:v>
                </c:pt>
                <c:pt idx="1527">
                  <c:v>6.0692486901577705E-2</c:v>
                </c:pt>
                <c:pt idx="1528">
                  <c:v>6.0499314978566227E-2</c:v>
                </c:pt>
                <c:pt idx="1529">
                  <c:v>6.0284771093331892E-2</c:v>
                </c:pt>
                <c:pt idx="1530">
                  <c:v>6.0175556245058104E-2</c:v>
                </c:pt>
                <c:pt idx="1531">
                  <c:v>5.9951180079682691E-2</c:v>
                </c:pt>
                <c:pt idx="1532">
                  <c:v>5.9552707792288079E-2</c:v>
                </c:pt>
                <c:pt idx="1533">
                  <c:v>5.9254795591605944E-2</c:v>
                </c:pt>
                <c:pt idx="1534">
                  <c:v>5.8952232192533711E-2</c:v>
                </c:pt>
                <c:pt idx="1535">
                  <c:v>5.8659242019515022E-2</c:v>
                </c:pt>
                <c:pt idx="1536">
                  <c:v>5.8420140984299561E-2</c:v>
                </c:pt>
                <c:pt idx="1537">
                  <c:v>5.7916586938846167E-2</c:v>
                </c:pt>
                <c:pt idx="1538">
                  <c:v>5.7373580133377532E-2</c:v>
                </c:pt>
                <c:pt idx="1539">
                  <c:v>5.7017062832980178E-2</c:v>
                </c:pt>
                <c:pt idx="1540">
                  <c:v>5.6612967894367164E-2</c:v>
                </c:pt>
                <c:pt idx="1541">
                  <c:v>5.6222055276254693E-2</c:v>
                </c:pt>
                <c:pt idx="1542">
                  <c:v>5.5843571366751707E-2</c:v>
                </c:pt>
                <c:pt idx="1543">
                  <c:v>5.5455944025476794E-2</c:v>
                </c:pt>
                <c:pt idx="1544">
                  <c:v>5.5173675159126918E-2</c:v>
                </c:pt>
                <c:pt idx="1545">
                  <c:v>5.4895792549486698E-2</c:v>
                </c:pt>
                <c:pt idx="1546">
                  <c:v>5.4522248330425849E-2</c:v>
                </c:pt>
                <c:pt idx="1547">
                  <c:v>5.4215963972641536E-2</c:v>
                </c:pt>
                <c:pt idx="1548">
                  <c:v>5.3904928327387851E-2</c:v>
                </c:pt>
                <c:pt idx="1549">
                  <c:v>5.3608399711036946E-2</c:v>
                </c:pt>
                <c:pt idx="1550">
                  <c:v>5.3245965379776238E-2</c:v>
                </c:pt>
                <c:pt idx="1551">
                  <c:v>5.2842953758256615E-2</c:v>
                </c:pt>
                <c:pt idx="1552">
                  <c:v>5.2560043144280769E-2</c:v>
                </c:pt>
                <c:pt idx="1553">
                  <c:v>5.2366129384564031E-2</c:v>
                </c:pt>
                <c:pt idx="1554">
                  <c:v>5.2142459730336467E-2</c:v>
                </c:pt>
                <c:pt idx="1555">
                  <c:v>5.1897930334468267E-2</c:v>
                </c:pt>
                <c:pt idx="1556">
                  <c:v>5.1651145990519801E-2</c:v>
                </c:pt>
                <c:pt idx="1557">
                  <c:v>5.1286980706946837E-2</c:v>
                </c:pt>
                <c:pt idx="1558">
                  <c:v>5.0982350762767102E-2</c:v>
                </c:pt>
                <c:pt idx="1559">
                  <c:v>5.0570607840978471E-2</c:v>
                </c:pt>
                <c:pt idx="1560">
                  <c:v>5.0096574186319943E-2</c:v>
                </c:pt>
                <c:pt idx="1561">
                  <c:v>4.9700610013500256E-2</c:v>
                </c:pt>
                <c:pt idx="1562">
                  <c:v>4.922707091664523E-2</c:v>
                </c:pt>
                <c:pt idx="1563">
                  <c:v>4.8922028840962577E-2</c:v>
                </c:pt>
                <c:pt idx="1564">
                  <c:v>4.8616315579689456E-2</c:v>
                </c:pt>
                <c:pt idx="1565">
                  <c:v>4.844375611941687E-2</c:v>
                </c:pt>
                <c:pt idx="1566">
                  <c:v>4.8274069804478931E-2</c:v>
                </c:pt>
                <c:pt idx="1567">
                  <c:v>4.8128487294868905E-2</c:v>
                </c:pt>
                <c:pt idx="1568">
                  <c:v>4.7942857378360862E-2</c:v>
                </c:pt>
                <c:pt idx="1569">
                  <c:v>4.7753170910345505E-2</c:v>
                </c:pt>
                <c:pt idx="1570">
                  <c:v>4.7474228533983483E-2</c:v>
                </c:pt>
                <c:pt idx="1571">
                  <c:v>4.7334056722247511E-2</c:v>
                </c:pt>
                <c:pt idx="1572">
                  <c:v>4.6996479808205781E-2</c:v>
                </c:pt>
                <c:pt idx="1573">
                  <c:v>4.6788017806435968E-2</c:v>
                </c:pt>
                <c:pt idx="1574">
                  <c:v>4.651566953412066E-2</c:v>
                </c:pt>
                <c:pt idx="1575">
                  <c:v>4.6136679291628374E-2</c:v>
                </c:pt>
                <c:pt idx="1576">
                  <c:v>4.5886321178790303E-2</c:v>
                </c:pt>
                <c:pt idx="1577">
                  <c:v>4.5642092050159941E-2</c:v>
                </c:pt>
                <c:pt idx="1578">
                  <c:v>4.5351592328937464E-2</c:v>
                </c:pt>
                <c:pt idx="1579">
                  <c:v>4.523285724294622E-2</c:v>
                </c:pt>
                <c:pt idx="1580">
                  <c:v>4.4888780426344158E-2</c:v>
                </c:pt>
                <c:pt idx="1581">
                  <c:v>4.4642325787598025E-2</c:v>
                </c:pt>
                <c:pt idx="1582">
                  <c:v>4.451623709807611E-2</c:v>
                </c:pt>
                <c:pt idx="1583">
                  <c:v>4.4353710096103179E-2</c:v>
                </c:pt>
                <c:pt idx="1584">
                  <c:v>4.4088415160080711E-2</c:v>
                </c:pt>
                <c:pt idx="1585">
                  <c:v>4.4003286454356139E-2</c:v>
                </c:pt>
                <c:pt idx="1586">
                  <c:v>4.3740864663668312E-2</c:v>
                </c:pt>
                <c:pt idx="1587">
                  <c:v>4.3695324132595657E-2</c:v>
                </c:pt>
                <c:pt idx="1588">
                  <c:v>4.3500527233944097E-2</c:v>
                </c:pt>
                <c:pt idx="1589">
                  <c:v>4.3389251728155706E-2</c:v>
                </c:pt>
                <c:pt idx="1590">
                  <c:v>4.3202314766024118E-2</c:v>
                </c:pt>
                <c:pt idx="1591">
                  <c:v>4.3146918404438774E-2</c:v>
                </c:pt>
                <c:pt idx="1592">
                  <c:v>4.3004603508887615E-2</c:v>
                </c:pt>
                <c:pt idx="1593">
                  <c:v>4.2904243600333708E-2</c:v>
                </c:pt>
                <c:pt idx="1594">
                  <c:v>4.2750494999372973E-2</c:v>
                </c:pt>
                <c:pt idx="1595">
                  <c:v>4.2723412072038239E-2</c:v>
                </c:pt>
                <c:pt idx="1596">
                  <c:v>4.2476433437524101E-2</c:v>
                </c:pt>
                <c:pt idx="1597">
                  <c:v>4.224619911721432E-2</c:v>
                </c:pt>
                <c:pt idx="1598">
                  <c:v>4.1940050174066691E-2</c:v>
                </c:pt>
                <c:pt idx="1599">
                  <c:v>4.1676609829807358E-2</c:v>
                </c:pt>
                <c:pt idx="1600">
                  <c:v>4.1464144264866325E-2</c:v>
                </c:pt>
                <c:pt idx="1601">
                  <c:v>4.1208634508241755E-2</c:v>
                </c:pt>
                <c:pt idx="1602">
                  <c:v>4.0904334269264354E-2</c:v>
                </c:pt>
                <c:pt idx="1603">
                  <c:v>4.0615430085717469E-2</c:v>
                </c:pt>
                <c:pt idx="1604">
                  <c:v>4.0305377668477887E-2</c:v>
                </c:pt>
                <c:pt idx="1605">
                  <c:v>3.9987624279726609E-2</c:v>
                </c:pt>
                <c:pt idx="1606">
                  <c:v>3.9509946205063685E-2</c:v>
                </c:pt>
                <c:pt idx="1607">
                  <c:v>3.9029813004161938E-2</c:v>
                </c:pt>
                <c:pt idx="1608">
                  <c:v>3.8476067229245792E-2</c:v>
                </c:pt>
                <c:pt idx="1609">
                  <c:v>3.7828685176866238E-2</c:v>
                </c:pt>
                <c:pt idx="1610">
                  <c:v>3.7276888195199614E-2</c:v>
                </c:pt>
                <c:pt idx="1611">
                  <c:v>3.6666297710845008E-2</c:v>
                </c:pt>
                <c:pt idx="1612">
                  <c:v>3.5991285184991118E-2</c:v>
                </c:pt>
                <c:pt idx="1613">
                  <c:v>3.5443532979646003E-2</c:v>
                </c:pt>
                <c:pt idx="1614">
                  <c:v>3.4879607556607739E-2</c:v>
                </c:pt>
                <c:pt idx="1615">
                  <c:v>3.44056151150995E-2</c:v>
                </c:pt>
                <c:pt idx="1616">
                  <c:v>3.4020784380451551E-2</c:v>
                </c:pt>
                <c:pt idx="1617">
                  <c:v>3.3447238630616542E-2</c:v>
                </c:pt>
                <c:pt idx="1618">
                  <c:v>3.3092599472353927E-2</c:v>
                </c:pt>
                <c:pt idx="1619">
                  <c:v>3.2816983585979759E-2</c:v>
                </c:pt>
                <c:pt idx="1620">
                  <c:v>3.2444505021233604E-2</c:v>
                </c:pt>
                <c:pt idx="1621">
                  <c:v>3.2025767639081132E-2</c:v>
                </c:pt>
                <c:pt idx="1622">
                  <c:v>3.1697546110155683E-2</c:v>
                </c:pt>
                <c:pt idx="1623">
                  <c:v>3.1404208569155961E-2</c:v>
                </c:pt>
                <c:pt idx="1624">
                  <c:v>3.1297843315845217E-2</c:v>
                </c:pt>
                <c:pt idx="1625">
                  <c:v>3.102780297994627E-2</c:v>
                </c:pt>
                <c:pt idx="1626">
                  <c:v>3.0844692953198936E-2</c:v>
                </c:pt>
                <c:pt idx="1627">
                  <c:v>3.0802838055280963E-2</c:v>
                </c:pt>
                <c:pt idx="1628">
                  <c:v>3.079862842635828E-2</c:v>
                </c:pt>
                <c:pt idx="1629">
                  <c:v>3.0726057956286981E-2</c:v>
                </c:pt>
                <c:pt idx="1630">
                  <c:v>3.0857416041453364E-2</c:v>
                </c:pt>
                <c:pt idx="1631">
                  <c:v>3.1088810217564222E-2</c:v>
                </c:pt>
                <c:pt idx="1632">
                  <c:v>3.1451939284786991E-2</c:v>
                </c:pt>
                <c:pt idx="1633">
                  <c:v>3.1851901133185007E-2</c:v>
                </c:pt>
                <c:pt idx="1634">
                  <c:v>3.2348231102151508E-2</c:v>
                </c:pt>
                <c:pt idx="1635">
                  <c:v>3.2904231825147914E-2</c:v>
                </c:pt>
                <c:pt idx="1636">
                  <c:v>3.3487397901779646E-2</c:v>
                </c:pt>
                <c:pt idx="1637">
                  <c:v>3.4019371358155824E-2</c:v>
                </c:pt>
                <c:pt idx="1638">
                  <c:v>3.4475483180030228E-2</c:v>
                </c:pt>
                <c:pt idx="1639">
                  <c:v>3.4843652026774419E-2</c:v>
                </c:pt>
                <c:pt idx="1640">
                  <c:v>3.5187004669449934E-2</c:v>
                </c:pt>
                <c:pt idx="1641">
                  <c:v>3.5146121224360276E-2</c:v>
                </c:pt>
                <c:pt idx="1642">
                  <c:v>3.5170625386005315E-2</c:v>
                </c:pt>
                <c:pt idx="1643">
                  <c:v>3.4992902506760432E-2</c:v>
                </c:pt>
                <c:pt idx="1644">
                  <c:v>3.4665905597157938E-2</c:v>
                </c:pt>
                <c:pt idx="1645">
                  <c:v>3.4154803657608215E-2</c:v>
                </c:pt>
                <c:pt idx="1646">
                  <c:v>3.3626780776067171E-2</c:v>
                </c:pt>
                <c:pt idx="1647">
                  <c:v>3.3041671793778815E-2</c:v>
                </c:pt>
                <c:pt idx="1648">
                  <c:v>3.2605124443107314E-2</c:v>
                </c:pt>
                <c:pt idx="1649">
                  <c:v>3.2055935665094883E-2</c:v>
                </c:pt>
                <c:pt idx="1650">
                  <c:v>3.1526423222550427E-2</c:v>
                </c:pt>
                <c:pt idx="1651">
                  <c:v>3.1042798679059656E-2</c:v>
                </c:pt>
                <c:pt idx="1652">
                  <c:v>3.0684462112456561E-2</c:v>
                </c:pt>
                <c:pt idx="1653">
                  <c:v>3.037539292323109E-2</c:v>
                </c:pt>
                <c:pt idx="1654">
                  <c:v>3.0062437922692375E-2</c:v>
                </c:pt>
                <c:pt idx="1655">
                  <c:v>2.9755511817282091E-2</c:v>
                </c:pt>
                <c:pt idx="1656">
                  <c:v>2.9500561381982909E-2</c:v>
                </c:pt>
                <c:pt idx="1657">
                  <c:v>2.9514774031240747E-2</c:v>
                </c:pt>
                <c:pt idx="1658">
                  <c:v>2.9348096276274119E-2</c:v>
                </c:pt>
                <c:pt idx="1659">
                  <c:v>2.9320477577985588E-2</c:v>
                </c:pt>
                <c:pt idx="1660">
                  <c:v>2.9339553378977881E-2</c:v>
                </c:pt>
                <c:pt idx="1661">
                  <c:v>2.9264775061569506E-2</c:v>
                </c:pt>
                <c:pt idx="1662">
                  <c:v>2.9273524024617206E-2</c:v>
                </c:pt>
                <c:pt idx="1663">
                  <c:v>2.9209313936462276E-2</c:v>
                </c:pt>
                <c:pt idx="1664">
                  <c:v>2.8940969227318199E-2</c:v>
                </c:pt>
                <c:pt idx="1665">
                  <c:v>2.8858878519529445E-2</c:v>
                </c:pt>
                <c:pt idx="1666">
                  <c:v>2.8609727363235634E-2</c:v>
                </c:pt>
                <c:pt idx="1667">
                  <c:v>2.8366811167821717E-2</c:v>
                </c:pt>
                <c:pt idx="1668">
                  <c:v>2.8166691885189585E-2</c:v>
                </c:pt>
                <c:pt idx="1669">
                  <c:v>2.7928491651687651E-2</c:v>
                </c:pt>
                <c:pt idx="1670">
                  <c:v>2.7744186443581849E-2</c:v>
                </c:pt>
                <c:pt idx="1671">
                  <c:v>2.7749614804234594E-2</c:v>
                </c:pt>
                <c:pt idx="1672">
                  <c:v>2.7664739265004679E-2</c:v>
                </c:pt>
                <c:pt idx="1673">
                  <c:v>2.7483006934995675E-2</c:v>
                </c:pt>
                <c:pt idx="1674">
                  <c:v>2.7363265070618734E-2</c:v>
                </c:pt>
                <c:pt idx="1675">
                  <c:v>2.7239749259193622E-2</c:v>
                </c:pt>
                <c:pt idx="1676">
                  <c:v>2.7152854275599402E-2</c:v>
                </c:pt>
                <c:pt idx="1677">
                  <c:v>2.7019782900899451E-2</c:v>
                </c:pt>
                <c:pt idx="1678">
                  <c:v>2.6748135252139111E-2</c:v>
                </c:pt>
                <c:pt idx="1679">
                  <c:v>2.657324430507858E-2</c:v>
                </c:pt>
                <c:pt idx="1680">
                  <c:v>2.6472937384860763E-2</c:v>
                </c:pt>
                <c:pt idx="1681">
                  <c:v>2.6335102947505632E-2</c:v>
                </c:pt>
                <c:pt idx="1682">
                  <c:v>2.6179617506639736E-2</c:v>
                </c:pt>
                <c:pt idx="1683">
                  <c:v>2.6152310850774838E-2</c:v>
                </c:pt>
                <c:pt idx="1684">
                  <c:v>2.619631472010089E-2</c:v>
                </c:pt>
                <c:pt idx="1685">
                  <c:v>2.6301755621326511E-2</c:v>
                </c:pt>
                <c:pt idx="1686">
                  <c:v>2.6372077030910455E-2</c:v>
                </c:pt>
                <c:pt idx="1687">
                  <c:v>2.6594421976735769E-2</c:v>
                </c:pt>
                <c:pt idx="1688">
                  <c:v>2.6834459139222146E-2</c:v>
                </c:pt>
                <c:pt idx="1689">
                  <c:v>2.725162453407062E-2</c:v>
                </c:pt>
                <c:pt idx="1690">
                  <c:v>2.7467940584767505E-2</c:v>
                </c:pt>
                <c:pt idx="1691">
                  <c:v>2.7615889906722868E-2</c:v>
                </c:pt>
                <c:pt idx="1692">
                  <c:v>2.7673600092317459E-2</c:v>
                </c:pt>
                <c:pt idx="1693">
                  <c:v>2.7789409044637964E-2</c:v>
                </c:pt>
                <c:pt idx="1694">
                  <c:v>2.7757704356877622E-2</c:v>
                </c:pt>
                <c:pt idx="1695">
                  <c:v>2.7632575344998224E-2</c:v>
                </c:pt>
                <c:pt idx="1696">
                  <c:v>2.7423512808752736E-2</c:v>
                </c:pt>
                <c:pt idx="1697">
                  <c:v>2.7255804725028809E-2</c:v>
                </c:pt>
                <c:pt idx="1698">
                  <c:v>2.7078747143781494E-2</c:v>
                </c:pt>
                <c:pt idx="1699">
                  <c:v>2.6873193612903721E-2</c:v>
                </c:pt>
                <c:pt idx="1700">
                  <c:v>2.6574610226631115E-2</c:v>
                </c:pt>
                <c:pt idx="1701">
                  <c:v>2.6435557057545925E-2</c:v>
                </c:pt>
                <c:pt idx="1702">
                  <c:v>2.62117284383101E-2</c:v>
                </c:pt>
                <c:pt idx="1703">
                  <c:v>2.5951155351792508E-2</c:v>
                </c:pt>
                <c:pt idx="1704">
                  <c:v>2.5697541400081368E-2</c:v>
                </c:pt>
                <c:pt idx="1705">
                  <c:v>2.5438269471594426E-2</c:v>
                </c:pt>
                <c:pt idx="1706">
                  <c:v>2.529209820269452E-2</c:v>
                </c:pt>
                <c:pt idx="1707">
                  <c:v>2.5153415951961956E-2</c:v>
                </c:pt>
                <c:pt idx="1708">
                  <c:v>2.4914709385470715E-2</c:v>
                </c:pt>
                <c:pt idx="1709">
                  <c:v>2.4765670858829067E-2</c:v>
                </c:pt>
                <c:pt idx="1710">
                  <c:v>2.4607618427459264E-2</c:v>
                </c:pt>
                <c:pt idx="1711">
                  <c:v>2.4499869589817289E-2</c:v>
                </c:pt>
                <c:pt idx="1712">
                  <c:v>2.4333068195399789E-2</c:v>
                </c:pt>
                <c:pt idx="1713">
                  <c:v>2.401967162539366E-2</c:v>
                </c:pt>
                <c:pt idx="1714">
                  <c:v>2.3711444361952726E-2</c:v>
                </c:pt>
                <c:pt idx="1715">
                  <c:v>2.3343934925613208E-2</c:v>
                </c:pt>
                <c:pt idx="1716">
                  <c:v>2.2966787499698261E-2</c:v>
                </c:pt>
                <c:pt idx="1717">
                  <c:v>2.246718402908E-2</c:v>
                </c:pt>
                <c:pt idx="1718">
                  <c:v>2.1857682749411685E-2</c:v>
                </c:pt>
                <c:pt idx="1719">
                  <c:v>2.1306321449619577E-2</c:v>
                </c:pt>
                <c:pt idx="1720">
                  <c:v>2.0763797426768649E-2</c:v>
                </c:pt>
                <c:pt idx="1721">
                  <c:v>2.0185606366136449E-2</c:v>
                </c:pt>
                <c:pt idx="1722">
                  <c:v>1.9521850917905172E-2</c:v>
                </c:pt>
                <c:pt idx="1723">
                  <c:v>1.8850706540585828E-2</c:v>
                </c:pt>
                <c:pt idx="1724">
                  <c:v>1.8192126286512646E-2</c:v>
                </c:pt>
                <c:pt idx="1725">
                  <c:v>1.7645027603979308E-2</c:v>
                </c:pt>
                <c:pt idx="1726">
                  <c:v>1.7014572381183962E-2</c:v>
                </c:pt>
                <c:pt idx="1727">
                  <c:v>1.6366342515426967E-2</c:v>
                </c:pt>
                <c:pt idx="1728">
                  <c:v>1.5735504599093193E-2</c:v>
                </c:pt>
                <c:pt idx="1729">
                  <c:v>1.5155188117424509E-2</c:v>
                </c:pt>
                <c:pt idx="1730">
                  <c:v>1.4574076810714478E-2</c:v>
                </c:pt>
                <c:pt idx="1731">
                  <c:v>1.4014408117342083E-2</c:v>
                </c:pt>
                <c:pt idx="1732">
                  <c:v>1.3454009362450229E-2</c:v>
                </c:pt>
                <c:pt idx="1733">
                  <c:v>1.2944497072983192E-2</c:v>
                </c:pt>
                <c:pt idx="1734">
                  <c:v>1.2435602980770533E-2</c:v>
                </c:pt>
                <c:pt idx="1735">
                  <c:v>1.1896005091590339E-2</c:v>
                </c:pt>
                <c:pt idx="1736">
                  <c:v>1.1436031008774279E-2</c:v>
                </c:pt>
                <c:pt idx="1737">
                  <c:v>1.1083334756168284E-2</c:v>
                </c:pt>
                <c:pt idx="1738">
                  <c:v>1.0788077859883533E-2</c:v>
                </c:pt>
                <c:pt idx="1739">
                  <c:v>1.0501069481250078E-2</c:v>
                </c:pt>
                <c:pt idx="1740">
                  <c:v>1.0173006917332899E-2</c:v>
                </c:pt>
                <c:pt idx="1741">
                  <c:v>1.0025469726880452E-2</c:v>
                </c:pt>
                <c:pt idx="1742">
                  <c:v>9.9237321215882145E-3</c:v>
                </c:pt>
                <c:pt idx="1743">
                  <c:v>9.8754067590744003E-3</c:v>
                </c:pt>
                <c:pt idx="1744">
                  <c:v>9.7516260059688428E-3</c:v>
                </c:pt>
                <c:pt idx="1745">
                  <c:v>9.7338337002284975E-3</c:v>
                </c:pt>
                <c:pt idx="1746">
                  <c:v>9.6285576516040462E-3</c:v>
                </c:pt>
                <c:pt idx="1747">
                  <c:v>9.6166470511696595E-3</c:v>
                </c:pt>
                <c:pt idx="1748">
                  <c:v>9.5923018545328882E-3</c:v>
                </c:pt>
                <c:pt idx="1749">
                  <c:v>9.7300656407732309E-3</c:v>
                </c:pt>
                <c:pt idx="1750">
                  <c:v>9.8578617322358092E-3</c:v>
                </c:pt>
                <c:pt idx="1751">
                  <c:v>9.9717807672357831E-3</c:v>
                </c:pt>
                <c:pt idx="1752">
                  <c:v>1.007393050403094E-2</c:v>
                </c:pt>
                <c:pt idx="1753">
                  <c:v>1.0340715001056825E-2</c:v>
                </c:pt>
                <c:pt idx="1754">
                  <c:v>1.0542977367504138E-2</c:v>
                </c:pt>
                <c:pt idx="1755">
                  <c:v>1.070005245845273E-2</c:v>
                </c:pt>
                <c:pt idx="1756">
                  <c:v>1.0794565987258073E-2</c:v>
                </c:pt>
                <c:pt idx="1757">
                  <c:v>1.0946348132190592E-2</c:v>
                </c:pt>
                <c:pt idx="1758">
                  <c:v>1.106889249078739E-2</c:v>
                </c:pt>
                <c:pt idx="1759">
                  <c:v>1.1129522922459814E-2</c:v>
                </c:pt>
                <c:pt idx="1760">
                  <c:v>1.1084418073261675E-2</c:v>
                </c:pt>
                <c:pt idx="1761">
                  <c:v>1.1108445339881907E-2</c:v>
                </c:pt>
                <c:pt idx="1762">
                  <c:v>1.1180385837513034E-2</c:v>
                </c:pt>
                <c:pt idx="1763">
                  <c:v>1.1166767835137979E-2</c:v>
                </c:pt>
                <c:pt idx="1764">
                  <c:v>1.1123393938252103E-2</c:v>
                </c:pt>
                <c:pt idx="1765">
                  <c:v>1.0968249977774337E-2</c:v>
                </c:pt>
                <c:pt idx="1766">
                  <c:v>1.0955903695465435E-2</c:v>
                </c:pt>
                <c:pt idx="1767">
                  <c:v>1.0808619671507643E-2</c:v>
                </c:pt>
                <c:pt idx="1768">
                  <c:v>1.0635277161379511E-2</c:v>
                </c:pt>
                <c:pt idx="1769">
                  <c:v>1.0432320058970131E-2</c:v>
                </c:pt>
                <c:pt idx="1770">
                  <c:v>1.0250040182821534E-2</c:v>
                </c:pt>
                <c:pt idx="1771">
                  <c:v>1.0078251997218702E-2</c:v>
                </c:pt>
                <c:pt idx="1772">
                  <c:v>9.9550894413675244E-3</c:v>
                </c:pt>
                <c:pt idx="1773">
                  <c:v>9.8578205190855157E-3</c:v>
                </c:pt>
                <c:pt idx="1774">
                  <c:v>9.7961774214344894E-3</c:v>
                </c:pt>
                <c:pt idx="1775">
                  <c:v>9.7535335860680708E-3</c:v>
                </c:pt>
                <c:pt idx="1776">
                  <c:v>9.6893882614350318E-3</c:v>
                </c:pt>
                <c:pt idx="1777">
                  <c:v>9.7470277959148342E-3</c:v>
                </c:pt>
                <c:pt idx="1778">
                  <c:v>9.6679633108760921E-3</c:v>
                </c:pt>
                <c:pt idx="1779">
                  <c:v>9.6299647863068733E-3</c:v>
                </c:pt>
                <c:pt idx="1780">
                  <c:v>9.6233589070743569E-3</c:v>
                </c:pt>
                <c:pt idx="1781">
                  <c:v>9.5421748885920234E-3</c:v>
                </c:pt>
                <c:pt idx="1782">
                  <c:v>9.5985956913417648E-3</c:v>
                </c:pt>
                <c:pt idx="1783">
                  <c:v>9.6691938177919518E-3</c:v>
                </c:pt>
                <c:pt idx="1784">
                  <c:v>9.5559636311611466E-3</c:v>
                </c:pt>
                <c:pt idx="1785">
                  <c:v>9.6427879636405821E-3</c:v>
                </c:pt>
                <c:pt idx="1786">
                  <c:v>9.7741872619572599E-3</c:v>
                </c:pt>
                <c:pt idx="1787">
                  <c:v>9.6537683243969486E-3</c:v>
                </c:pt>
                <c:pt idx="1788">
                  <c:v>9.6960765669681318E-3</c:v>
                </c:pt>
                <c:pt idx="1789">
                  <c:v>9.705008045395697E-3</c:v>
                </c:pt>
                <c:pt idx="1790">
                  <c:v>9.6958175128805824E-3</c:v>
                </c:pt>
                <c:pt idx="1791">
                  <c:v>9.8259215407595114E-3</c:v>
                </c:pt>
                <c:pt idx="1792">
                  <c:v>9.7637779977120826E-3</c:v>
                </c:pt>
                <c:pt idx="1793">
                  <c:v>9.7549819339211898E-3</c:v>
                </c:pt>
                <c:pt idx="1794">
                  <c:v>9.8906673998682363E-3</c:v>
                </c:pt>
                <c:pt idx="1795">
                  <c:v>9.9766321437844384E-3</c:v>
                </c:pt>
                <c:pt idx="1796">
                  <c:v>1.0016926829584213E-2</c:v>
                </c:pt>
                <c:pt idx="1797">
                  <c:v>1.0051339810078028E-2</c:v>
                </c:pt>
                <c:pt idx="1798">
                  <c:v>9.947641636350469E-3</c:v>
                </c:pt>
                <c:pt idx="1799">
                  <c:v>9.8898490244552946E-3</c:v>
                </c:pt>
                <c:pt idx="1800">
                  <c:v>9.8477527352284714E-3</c:v>
                </c:pt>
                <c:pt idx="1801">
                  <c:v>9.8293716701982423E-3</c:v>
                </c:pt>
                <c:pt idx="1802">
                  <c:v>9.8606877768272587E-3</c:v>
                </c:pt>
                <c:pt idx="1803">
                  <c:v>9.826062842989083E-3</c:v>
                </c:pt>
                <c:pt idx="1804">
                  <c:v>9.7809050054548548E-3</c:v>
                </c:pt>
                <c:pt idx="1805">
                  <c:v>9.7627417813618833E-3</c:v>
                </c:pt>
                <c:pt idx="1806">
                  <c:v>9.8420417701165809E-3</c:v>
                </c:pt>
                <c:pt idx="1807">
                  <c:v>9.812250550048366E-3</c:v>
                </c:pt>
                <c:pt idx="1808">
                  <c:v>9.7291354010952107E-3</c:v>
                </c:pt>
                <c:pt idx="1809">
                  <c:v>9.6922614067696724E-3</c:v>
                </c:pt>
                <c:pt idx="1810">
                  <c:v>9.6333913653740069E-3</c:v>
                </c:pt>
                <c:pt idx="1811">
                  <c:v>9.6511247951853625E-3</c:v>
                </c:pt>
                <c:pt idx="1812">
                  <c:v>9.6883579326777301E-3</c:v>
                </c:pt>
                <c:pt idx="1813">
                  <c:v>9.7359355708933892E-3</c:v>
                </c:pt>
                <c:pt idx="1814">
                  <c:v>9.7479815859644499E-3</c:v>
                </c:pt>
                <c:pt idx="1815">
                  <c:v>9.7927155168099616E-3</c:v>
                </c:pt>
                <c:pt idx="1816">
                  <c:v>9.7132153498967026E-3</c:v>
                </c:pt>
                <c:pt idx="1817">
                  <c:v>9.775729811296761E-3</c:v>
                </c:pt>
                <c:pt idx="1818">
                  <c:v>9.8484533587834353E-3</c:v>
                </c:pt>
                <c:pt idx="1819">
                  <c:v>9.938668944772612E-3</c:v>
                </c:pt>
                <c:pt idx="1820">
                  <c:v>9.9304380899000125E-3</c:v>
                </c:pt>
                <c:pt idx="1821">
                  <c:v>9.9401585057760245E-3</c:v>
                </c:pt>
                <c:pt idx="1822">
                  <c:v>9.9183273113070645E-3</c:v>
                </c:pt>
                <c:pt idx="1823">
                  <c:v>9.9956431812548464E-3</c:v>
                </c:pt>
                <c:pt idx="1824">
                  <c:v>9.9324987474146125E-3</c:v>
                </c:pt>
                <c:pt idx="1825">
                  <c:v>9.9204056316003607E-3</c:v>
                </c:pt>
                <c:pt idx="1826">
                  <c:v>9.8790982798219826E-3</c:v>
                </c:pt>
                <c:pt idx="1827">
                  <c:v>9.7852029482710205E-3</c:v>
                </c:pt>
                <c:pt idx="1828">
                  <c:v>9.8881710604791211E-3</c:v>
                </c:pt>
                <c:pt idx="1829">
                  <c:v>9.9379624336247488E-3</c:v>
                </c:pt>
                <c:pt idx="1830">
                  <c:v>9.9852810177528603E-3</c:v>
                </c:pt>
                <c:pt idx="1831">
                  <c:v>1.0120454263117704E-2</c:v>
                </c:pt>
                <c:pt idx="1832">
                  <c:v>1.0101631628620062E-2</c:v>
                </c:pt>
                <c:pt idx="1833">
                  <c:v>1.0084634147921063E-2</c:v>
                </c:pt>
                <c:pt idx="1834">
                  <c:v>1.0278335954293439E-2</c:v>
                </c:pt>
                <c:pt idx="1835">
                  <c:v>1.0248097277164914E-2</c:v>
                </c:pt>
                <c:pt idx="1836">
                  <c:v>1.0275933816390706E-2</c:v>
                </c:pt>
                <c:pt idx="1837">
                  <c:v>1.0288333087035698E-2</c:v>
                </c:pt>
                <c:pt idx="1838">
                  <c:v>1.031530415010536E-2</c:v>
                </c:pt>
                <c:pt idx="1839">
                  <c:v>1.0367821478763159E-2</c:v>
                </c:pt>
                <c:pt idx="1840">
                  <c:v>1.046682135335743E-2</c:v>
                </c:pt>
                <c:pt idx="1841">
                  <c:v>1.0413161831677252E-2</c:v>
                </c:pt>
                <c:pt idx="1842">
                  <c:v>1.0383052681592501E-2</c:v>
                </c:pt>
                <c:pt idx="1843">
                  <c:v>1.0352331221846266E-2</c:v>
                </c:pt>
                <c:pt idx="1844">
                  <c:v>1.0436152881947287E-2</c:v>
                </c:pt>
                <c:pt idx="1845">
                  <c:v>1.0417000542247307E-2</c:v>
                </c:pt>
                <c:pt idx="1846">
                  <c:v>1.0427598209465249E-2</c:v>
                </c:pt>
                <c:pt idx="1847">
                  <c:v>1.0425284385455999E-2</c:v>
                </c:pt>
                <c:pt idx="1848">
                  <c:v>1.0488970477842927E-2</c:v>
                </c:pt>
                <c:pt idx="1849">
                  <c:v>1.0646734417160686E-2</c:v>
                </c:pt>
                <c:pt idx="1850">
                  <c:v>1.0767836315497263E-2</c:v>
                </c:pt>
                <c:pt idx="1851">
                  <c:v>1.0826953635794681E-2</c:v>
                </c:pt>
                <c:pt idx="1852">
                  <c:v>1.089502598489126E-2</c:v>
                </c:pt>
                <c:pt idx="1853">
                  <c:v>1.0888367117322653E-2</c:v>
                </c:pt>
                <c:pt idx="1854">
                  <c:v>1.0945188276389517E-2</c:v>
                </c:pt>
                <c:pt idx="1855">
                  <c:v>1.103954284018659E-2</c:v>
                </c:pt>
                <c:pt idx="1856">
                  <c:v>1.1037093601540668E-2</c:v>
                </c:pt>
                <c:pt idx="1857">
                  <c:v>1.1069228083582624E-2</c:v>
                </c:pt>
                <c:pt idx="1858">
                  <c:v>1.1180156221389978E-2</c:v>
                </c:pt>
                <c:pt idx="1859">
                  <c:v>1.1224719412041423E-2</c:v>
                </c:pt>
                <c:pt idx="1860">
                  <c:v>1.1424403012799039E-2</c:v>
                </c:pt>
                <c:pt idx="1861">
                  <c:v>1.1472498759189797E-2</c:v>
                </c:pt>
                <c:pt idx="1862">
                  <c:v>1.1460323217074962E-2</c:v>
                </c:pt>
                <c:pt idx="1863">
                  <c:v>1.155650882226358E-2</c:v>
                </c:pt>
                <c:pt idx="1864">
                  <c:v>1.1508448401430215E-2</c:v>
                </c:pt>
                <c:pt idx="1865">
                  <c:v>1.137961020602454E-2</c:v>
                </c:pt>
                <c:pt idx="1866">
                  <c:v>1.132029270756856E-2</c:v>
                </c:pt>
                <c:pt idx="1867">
                  <c:v>1.1244554712517672E-2</c:v>
                </c:pt>
                <c:pt idx="1868">
                  <c:v>1.1232549910596903E-2</c:v>
                </c:pt>
                <c:pt idx="1869">
                  <c:v>1.1174374605163302E-2</c:v>
                </c:pt>
                <c:pt idx="1870">
                  <c:v>1.1135704895003613E-2</c:v>
                </c:pt>
                <c:pt idx="1871">
                  <c:v>1.1155445993993479E-2</c:v>
                </c:pt>
                <c:pt idx="1872">
                  <c:v>1.1076458047662422E-2</c:v>
                </c:pt>
                <c:pt idx="1873">
                  <c:v>1.1067809173694E-2</c:v>
                </c:pt>
                <c:pt idx="1874">
                  <c:v>1.0973525261011714E-2</c:v>
                </c:pt>
                <c:pt idx="1875">
                  <c:v>1.0859947706399873E-2</c:v>
                </c:pt>
                <c:pt idx="1876">
                  <c:v>1.077454817140196E-2</c:v>
                </c:pt>
                <c:pt idx="1877">
                  <c:v>1.0660746888259964E-2</c:v>
                </c:pt>
                <c:pt idx="1878">
                  <c:v>1.054364266550171E-2</c:v>
                </c:pt>
                <c:pt idx="1879">
                  <c:v>1.0398436961837211E-2</c:v>
                </c:pt>
                <c:pt idx="1880">
                  <c:v>1.0244258566594859E-2</c:v>
                </c:pt>
                <c:pt idx="1881">
                  <c:v>1.0124292973687759E-2</c:v>
                </c:pt>
                <c:pt idx="1882">
                  <c:v>1.0118328842081217E-2</c:v>
                </c:pt>
                <c:pt idx="1883">
                  <c:v>1.0084693023850051E-2</c:v>
                </c:pt>
                <c:pt idx="1884">
                  <c:v>9.9838032319352465E-3</c:v>
                </c:pt>
                <c:pt idx="1885">
                  <c:v>9.9486660775148714E-3</c:v>
                </c:pt>
                <c:pt idx="1886">
                  <c:v>9.9786162625913541E-3</c:v>
                </c:pt>
                <c:pt idx="1887">
                  <c:v>1.0090339225440054E-2</c:v>
                </c:pt>
                <c:pt idx="1888">
                  <c:v>1.010013618002375E-2</c:v>
                </c:pt>
                <c:pt idx="1889">
                  <c:v>1.0124811081862859E-2</c:v>
                </c:pt>
                <c:pt idx="1890">
                  <c:v>1.0067642554814963E-2</c:v>
                </c:pt>
                <c:pt idx="1891">
                  <c:v>1.013149349980306E-2</c:v>
                </c:pt>
                <c:pt idx="1892">
                  <c:v>1.0078852531694384E-2</c:v>
                </c:pt>
                <c:pt idx="1893">
                  <c:v>1.0142626937974799E-2</c:v>
                </c:pt>
                <c:pt idx="1894">
                  <c:v>1.0125223213365777E-2</c:v>
                </c:pt>
                <c:pt idx="1895">
                  <c:v>1.0128537928167836E-2</c:v>
                </c:pt>
                <c:pt idx="1896">
                  <c:v>1.0013223533650832E-2</c:v>
                </c:pt>
                <c:pt idx="1897">
                  <c:v>1.0018157336500074E-2</c:v>
                </c:pt>
                <c:pt idx="1898">
                  <c:v>9.9700380397377206E-3</c:v>
                </c:pt>
                <c:pt idx="1899">
                  <c:v>9.982119380366172E-3</c:v>
                </c:pt>
                <c:pt idx="1900">
                  <c:v>1.0049915012596505E-2</c:v>
                </c:pt>
                <c:pt idx="1901">
                  <c:v>1.0004345043559357E-2</c:v>
                </c:pt>
                <c:pt idx="1902">
                  <c:v>1.0034460081237007E-2</c:v>
                </c:pt>
                <c:pt idx="1903">
                  <c:v>1.0066188319368945E-2</c:v>
                </c:pt>
                <c:pt idx="1904">
                  <c:v>1.00262645519218E-2</c:v>
                </c:pt>
                <c:pt idx="1905">
                  <c:v>9.9947188291697256E-3</c:v>
                </c:pt>
                <c:pt idx="1906">
                  <c:v>9.9739061882722687E-3</c:v>
                </c:pt>
                <c:pt idx="1907">
                  <c:v>9.9065992262525431E-3</c:v>
                </c:pt>
                <c:pt idx="1908">
                  <c:v>9.8568137406998112E-3</c:v>
                </c:pt>
                <c:pt idx="1909">
                  <c:v>9.778956212205335E-3</c:v>
                </c:pt>
                <c:pt idx="1910">
                  <c:v>9.7178606606939007E-3</c:v>
                </c:pt>
                <c:pt idx="1911">
                  <c:v>9.7978318350390673E-3</c:v>
                </c:pt>
                <c:pt idx="1912">
                  <c:v>9.7252260394103708E-3</c:v>
                </c:pt>
                <c:pt idx="1913">
                  <c:v>9.688717075844561E-3</c:v>
                </c:pt>
                <c:pt idx="1914">
                  <c:v>9.7014107261344951E-3</c:v>
                </c:pt>
                <c:pt idx="1915">
                  <c:v>9.6795559812939413E-3</c:v>
                </c:pt>
                <c:pt idx="1916">
                  <c:v>9.65396850255551E-3</c:v>
                </c:pt>
                <c:pt idx="1917">
                  <c:v>9.6244127862032507E-3</c:v>
                </c:pt>
                <c:pt idx="1918">
                  <c:v>9.5258544810763943E-3</c:v>
                </c:pt>
                <c:pt idx="1919">
                  <c:v>9.5333847123940316E-3</c:v>
                </c:pt>
                <c:pt idx="1920">
                  <c:v>9.5835411162993895E-3</c:v>
                </c:pt>
                <c:pt idx="1921">
                  <c:v>9.5228694714766735E-3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1B2-4010-A43F-C42ECADC48A6}"/>
            </c:ext>
          </c:extLst>
        </c:ser>
        <c:ser>
          <c:idx val="0"/>
          <c:order val="2"/>
          <c:tx>
            <c:strRef>
              <c:f>'211019 IR Lamp Stellar Vs CCD'!$AO$3</c:f>
              <c:strCache>
                <c:ptCount val="1"/>
                <c:pt idx="0">
                  <c:v>IR Lamp 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'211019 IR Lamp Stellar Vs CCD'!$AN$4:$AN$1669</c:f>
              <c:numCache>
                <c:formatCode>0.00</c:formatCode>
                <c:ptCount val="1666"/>
                <c:pt idx="0">
                  <c:v>340</c:v>
                </c:pt>
                <c:pt idx="1">
                  <c:v>340.5</c:v>
                </c:pt>
                <c:pt idx="2">
                  <c:v>341</c:v>
                </c:pt>
                <c:pt idx="3">
                  <c:v>341.5</c:v>
                </c:pt>
                <c:pt idx="4">
                  <c:v>342</c:v>
                </c:pt>
                <c:pt idx="5">
                  <c:v>342.5</c:v>
                </c:pt>
                <c:pt idx="6">
                  <c:v>343</c:v>
                </c:pt>
                <c:pt idx="7">
                  <c:v>343.5</c:v>
                </c:pt>
                <c:pt idx="8">
                  <c:v>344</c:v>
                </c:pt>
                <c:pt idx="9">
                  <c:v>344.5</c:v>
                </c:pt>
                <c:pt idx="10">
                  <c:v>345</c:v>
                </c:pt>
                <c:pt idx="11">
                  <c:v>345.5</c:v>
                </c:pt>
                <c:pt idx="12">
                  <c:v>346</c:v>
                </c:pt>
                <c:pt idx="13">
                  <c:v>346.5</c:v>
                </c:pt>
                <c:pt idx="14">
                  <c:v>347</c:v>
                </c:pt>
                <c:pt idx="15">
                  <c:v>347.5</c:v>
                </c:pt>
                <c:pt idx="16">
                  <c:v>348</c:v>
                </c:pt>
                <c:pt idx="17">
                  <c:v>348.5</c:v>
                </c:pt>
                <c:pt idx="18">
                  <c:v>349</c:v>
                </c:pt>
                <c:pt idx="19">
                  <c:v>349.5</c:v>
                </c:pt>
                <c:pt idx="20">
                  <c:v>350</c:v>
                </c:pt>
                <c:pt idx="21">
                  <c:v>350.5</c:v>
                </c:pt>
                <c:pt idx="22">
                  <c:v>351</c:v>
                </c:pt>
                <c:pt idx="23">
                  <c:v>351.5</c:v>
                </c:pt>
                <c:pt idx="24">
                  <c:v>352</c:v>
                </c:pt>
                <c:pt idx="25">
                  <c:v>352.5</c:v>
                </c:pt>
                <c:pt idx="26">
                  <c:v>353</c:v>
                </c:pt>
                <c:pt idx="27">
                  <c:v>353.5</c:v>
                </c:pt>
                <c:pt idx="28">
                  <c:v>354</c:v>
                </c:pt>
                <c:pt idx="29">
                  <c:v>354.5</c:v>
                </c:pt>
                <c:pt idx="30">
                  <c:v>355</c:v>
                </c:pt>
                <c:pt idx="31">
                  <c:v>355.5</c:v>
                </c:pt>
                <c:pt idx="32">
                  <c:v>356</c:v>
                </c:pt>
                <c:pt idx="33">
                  <c:v>356.5</c:v>
                </c:pt>
                <c:pt idx="34">
                  <c:v>357</c:v>
                </c:pt>
                <c:pt idx="35">
                  <c:v>357.5</c:v>
                </c:pt>
                <c:pt idx="36">
                  <c:v>358</c:v>
                </c:pt>
                <c:pt idx="37">
                  <c:v>358.5</c:v>
                </c:pt>
                <c:pt idx="38">
                  <c:v>359</c:v>
                </c:pt>
                <c:pt idx="39">
                  <c:v>359.5</c:v>
                </c:pt>
                <c:pt idx="40">
                  <c:v>360</c:v>
                </c:pt>
                <c:pt idx="41">
                  <c:v>360.5</c:v>
                </c:pt>
                <c:pt idx="42">
                  <c:v>361</c:v>
                </c:pt>
                <c:pt idx="43">
                  <c:v>361.5</c:v>
                </c:pt>
                <c:pt idx="44">
                  <c:v>362</c:v>
                </c:pt>
                <c:pt idx="45">
                  <c:v>362.5</c:v>
                </c:pt>
                <c:pt idx="46">
                  <c:v>363</c:v>
                </c:pt>
                <c:pt idx="47">
                  <c:v>363.5</c:v>
                </c:pt>
                <c:pt idx="48">
                  <c:v>364</c:v>
                </c:pt>
                <c:pt idx="49">
                  <c:v>364.5</c:v>
                </c:pt>
                <c:pt idx="50">
                  <c:v>365</c:v>
                </c:pt>
                <c:pt idx="51">
                  <c:v>365.5</c:v>
                </c:pt>
                <c:pt idx="52">
                  <c:v>366</c:v>
                </c:pt>
                <c:pt idx="53">
                  <c:v>366.5</c:v>
                </c:pt>
                <c:pt idx="54">
                  <c:v>367</c:v>
                </c:pt>
                <c:pt idx="55">
                  <c:v>367.5</c:v>
                </c:pt>
                <c:pt idx="56">
                  <c:v>368</c:v>
                </c:pt>
                <c:pt idx="57">
                  <c:v>368.5</c:v>
                </c:pt>
                <c:pt idx="58">
                  <c:v>369</c:v>
                </c:pt>
                <c:pt idx="59">
                  <c:v>369.5</c:v>
                </c:pt>
                <c:pt idx="60">
                  <c:v>370</c:v>
                </c:pt>
                <c:pt idx="61">
                  <c:v>370.5</c:v>
                </c:pt>
                <c:pt idx="62">
                  <c:v>371</c:v>
                </c:pt>
                <c:pt idx="63">
                  <c:v>371.5</c:v>
                </c:pt>
                <c:pt idx="64">
                  <c:v>372</c:v>
                </c:pt>
                <c:pt idx="65">
                  <c:v>372.5</c:v>
                </c:pt>
                <c:pt idx="66">
                  <c:v>373</c:v>
                </c:pt>
                <c:pt idx="67">
                  <c:v>373.5</c:v>
                </c:pt>
                <c:pt idx="68">
                  <c:v>374</c:v>
                </c:pt>
                <c:pt idx="69">
                  <c:v>374.5</c:v>
                </c:pt>
                <c:pt idx="70">
                  <c:v>375</c:v>
                </c:pt>
                <c:pt idx="71">
                  <c:v>375.5</c:v>
                </c:pt>
                <c:pt idx="72">
                  <c:v>376</c:v>
                </c:pt>
                <c:pt idx="73">
                  <c:v>376.5</c:v>
                </c:pt>
                <c:pt idx="74">
                  <c:v>377</c:v>
                </c:pt>
                <c:pt idx="75">
                  <c:v>377.5</c:v>
                </c:pt>
                <c:pt idx="76">
                  <c:v>378</c:v>
                </c:pt>
                <c:pt idx="77">
                  <c:v>378.5</c:v>
                </c:pt>
                <c:pt idx="78">
                  <c:v>379</c:v>
                </c:pt>
                <c:pt idx="79">
                  <c:v>379.5</c:v>
                </c:pt>
                <c:pt idx="80">
                  <c:v>380</c:v>
                </c:pt>
                <c:pt idx="81">
                  <c:v>380.5</c:v>
                </c:pt>
                <c:pt idx="82">
                  <c:v>381</c:v>
                </c:pt>
                <c:pt idx="83">
                  <c:v>381.5</c:v>
                </c:pt>
                <c:pt idx="84">
                  <c:v>382</c:v>
                </c:pt>
                <c:pt idx="85">
                  <c:v>382.5</c:v>
                </c:pt>
                <c:pt idx="86">
                  <c:v>383</c:v>
                </c:pt>
                <c:pt idx="87">
                  <c:v>383.5</c:v>
                </c:pt>
                <c:pt idx="88">
                  <c:v>384</c:v>
                </c:pt>
                <c:pt idx="89">
                  <c:v>384.5</c:v>
                </c:pt>
                <c:pt idx="90">
                  <c:v>385</c:v>
                </c:pt>
                <c:pt idx="91">
                  <c:v>385.5</c:v>
                </c:pt>
                <c:pt idx="92">
                  <c:v>386</c:v>
                </c:pt>
                <c:pt idx="93">
                  <c:v>386.5</c:v>
                </c:pt>
                <c:pt idx="94">
                  <c:v>387</c:v>
                </c:pt>
                <c:pt idx="95">
                  <c:v>387.5</c:v>
                </c:pt>
                <c:pt idx="96">
                  <c:v>388</c:v>
                </c:pt>
                <c:pt idx="97">
                  <c:v>388.5</c:v>
                </c:pt>
                <c:pt idx="98">
                  <c:v>389</c:v>
                </c:pt>
                <c:pt idx="99">
                  <c:v>389.5</c:v>
                </c:pt>
                <c:pt idx="100">
                  <c:v>390</c:v>
                </c:pt>
                <c:pt idx="101">
                  <c:v>390.5</c:v>
                </c:pt>
                <c:pt idx="102">
                  <c:v>391</c:v>
                </c:pt>
                <c:pt idx="103">
                  <c:v>391.5</c:v>
                </c:pt>
                <c:pt idx="104">
                  <c:v>392</c:v>
                </c:pt>
                <c:pt idx="105">
                  <c:v>392.5</c:v>
                </c:pt>
                <c:pt idx="106">
                  <c:v>393</c:v>
                </c:pt>
                <c:pt idx="107">
                  <c:v>393.5</c:v>
                </c:pt>
                <c:pt idx="108">
                  <c:v>394</c:v>
                </c:pt>
                <c:pt idx="109">
                  <c:v>394.5</c:v>
                </c:pt>
                <c:pt idx="110">
                  <c:v>395</c:v>
                </c:pt>
                <c:pt idx="111">
                  <c:v>395.5</c:v>
                </c:pt>
                <c:pt idx="112">
                  <c:v>396</c:v>
                </c:pt>
                <c:pt idx="113">
                  <c:v>396.5</c:v>
                </c:pt>
                <c:pt idx="114">
                  <c:v>397</c:v>
                </c:pt>
                <c:pt idx="115">
                  <c:v>397.5</c:v>
                </c:pt>
                <c:pt idx="116">
                  <c:v>398</c:v>
                </c:pt>
                <c:pt idx="117">
                  <c:v>398.5</c:v>
                </c:pt>
                <c:pt idx="118">
                  <c:v>399</c:v>
                </c:pt>
                <c:pt idx="119">
                  <c:v>399.5</c:v>
                </c:pt>
                <c:pt idx="120">
                  <c:v>400</c:v>
                </c:pt>
                <c:pt idx="121">
                  <c:v>400.5</c:v>
                </c:pt>
                <c:pt idx="122">
                  <c:v>401</c:v>
                </c:pt>
                <c:pt idx="123">
                  <c:v>401.5</c:v>
                </c:pt>
                <c:pt idx="124">
                  <c:v>402</c:v>
                </c:pt>
                <c:pt idx="125">
                  <c:v>402.5</c:v>
                </c:pt>
                <c:pt idx="126">
                  <c:v>403</c:v>
                </c:pt>
                <c:pt idx="127">
                  <c:v>403.5</c:v>
                </c:pt>
                <c:pt idx="128">
                  <c:v>404</c:v>
                </c:pt>
                <c:pt idx="129">
                  <c:v>404.5</c:v>
                </c:pt>
                <c:pt idx="130">
                  <c:v>405</c:v>
                </c:pt>
                <c:pt idx="131">
                  <c:v>405.5</c:v>
                </c:pt>
                <c:pt idx="132">
                  <c:v>406</c:v>
                </c:pt>
                <c:pt idx="133">
                  <c:v>406.5</c:v>
                </c:pt>
                <c:pt idx="134">
                  <c:v>407</c:v>
                </c:pt>
                <c:pt idx="135">
                  <c:v>407.5</c:v>
                </c:pt>
                <c:pt idx="136">
                  <c:v>408</c:v>
                </c:pt>
                <c:pt idx="137">
                  <c:v>408.5</c:v>
                </c:pt>
                <c:pt idx="138">
                  <c:v>409</c:v>
                </c:pt>
                <c:pt idx="139">
                  <c:v>409.5</c:v>
                </c:pt>
                <c:pt idx="140">
                  <c:v>410</c:v>
                </c:pt>
                <c:pt idx="141">
                  <c:v>410.5</c:v>
                </c:pt>
                <c:pt idx="142">
                  <c:v>411</c:v>
                </c:pt>
                <c:pt idx="143">
                  <c:v>411.5</c:v>
                </c:pt>
                <c:pt idx="144">
                  <c:v>412</c:v>
                </c:pt>
                <c:pt idx="145">
                  <c:v>412.5</c:v>
                </c:pt>
                <c:pt idx="146">
                  <c:v>413</c:v>
                </c:pt>
                <c:pt idx="147">
                  <c:v>413.5</c:v>
                </c:pt>
                <c:pt idx="148">
                  <c:v>414</c:v>
                </c:pt>
                <c:pt idx="149">
                  <c:v>414.5</c:v>
                </c:pt>
                <c:pt idx="150">
                  <c:v>415</c:v>
                </c:pt>
                <c:pt idx="151">
                  <c:v>415.5</c:v>
                </c:pt>
                <c:pt idx="152">
                  <c:v>416</c:v>
                </c:pt>
                <c:pt idx="153">
                  <c:v>416.5</c:v>
                </c:pt>
                <c:pt idx="154">
                  <c:v>417</c:v>
                </c:pt>
                <c:pt idx="155">
                  <c:v>417.5</c:v>
                </c:pt>
                <c:pt idx="156">
                  <c:v>418</c:v>
                </c:pt>
                <c:pt idx="157">
                  <c:v>418.5</c:v>
                </c:pt>
                <c:pt idx="158">
                  <c:v>419</c:v>
                </c:pt>
                <c:pt idx="159">
                  <c:v>419.5</c:v>
                </c:pt>
                <c:pt idx="160">
                  <c:v>420</c:v>
                </c:pt>
                <c:pt idx="161">
                  <c:v>420.5</c:v>
                </c:pt>
                <c:pt idx="162">
                  <c:v>421</c:v>
                </c:pt>
                <c:pt idx="163">
                  <c:v>421.5</c:v>
                </c:pt>
                <c:pt idx="164">
                  <c:v>422</c:v>
                </c:pt>
                <c:pt idx="165">
                  <c:v>422.5</c:v>
                </c:pt>
                <c:pt idx="166">
                  <c:v>423</c:v>
                </c:pt>
                <c:pt idx="167">
                  <c:v>423.5</c:v>
                </c:pt>
                <c:pt idx="168">
                  <c:v>424</c:v>
                </c:pt>
                <c:pt idx="169">
                  <c:v>424.5</c:v>
                </c:pt>
                <c:pt idx="170">
                  <c:v>425</c:v>
                </c:pt>
                <c:pt idx="171">
                  <c:v>425.5</c:v>
                </c:pt>
                <c:pt idx="172">
                  <c:v>426</c:v>
                </c:pt>
                <c:pt idx="173">
                  <c:v>426.5</c:v>
                </c:pt>
                <c:pt idx="174">
                  <c:v>427</c:v>
                </c:pt>
                <c:pt idx="175">
                  <c:v>427.5</c:v>
                </c:pt>
                <c:pt idx="176">
                  <c:v>428</c:v>
                </c:pt>
                <c:pt idx="177">
                  <c:v>428.5</c:v>
                </c:pt>
                <c:pt idx="178">
                  <c:v>429</c:v>
                </c:pt>
                <c:pt idx="179">
                  <c:v>429.5</c:v>
                </c:pt>
                <c:pt idx="180">
                  <c:v>430</c:v>
                </c:pt>
                <c:pt idx="181">
                  <c:v>430.5</c:v>
                </c:pt>
                <c:pt idx="182">
                  <c:v>431</c:v>
                </c:pt>
                <c:pt idx="183">
                  <c:v>431.5</c:v>
                </c:pt>
                <c:pt idx="184">
                  <c:v>432</c:v>
                </c:pt>
                <c:pt idx="185">
                  <c:v>432.5</c:v>
                </c:pt>
                <c:pt idx="186">
                  <c:v>433</c:v>
                </c:pt>
                <c:pt idx="187">
                  <c:v>433.5</c:v>
                </c:pt>
                <c:pt idx="188">
                  <c:v>434</c:v>
                </c:pt>
                <c:pt idx="189">
                  <c:v>434.5</c:v>
                </c:pt>
                <c:pt idx="190">
                  <c:v>435</c:v>
                </c:pt>
                <c:pt idx="191">
                  <c:v>435.5</c:v>
                </c:pt>
                <c:pt idx="192">
                  <c:v>436</c:v>
                </c:pt>
                <c:pt idx="193">
                  <c:v>436.5</c:v>
                </c:pt>
                <c:pt idx="194">
                  <c:v>437</c:v>
                </c:pt>
                <c:pt idx="195">
                  <c:v>437.5</c:v>
                </c:pt>
                <c:pt idx="196">
                  <c:v>438</c:v>
                </c:pt>
                <c:pt idx="197">
                  <c:v>438.5</c:v>
                </c:pt>
                <c:pt idx="198">
                  <c:v>439</c:v>
                </c:pt>
                <c:pt idx="199">
                  <c:v>439.5</c:v>
                </c:pt>
                <c:pt idx="200">
                  <c:v>440</c:v>
                </c:pt>
                <c:pt idx="201">
                  <c:v>440.5</c:v>
                </c:pt>
                <c:pt idx="202">
                  <c:v>441</c:v>
                </c:pt>
                <c:pt idx="203">
                  <c:v>441.5</c:v>
                </c:pt>
                <c:pt idx="204">
                  <c:v>442</c:v>
                </c:pt>
                <c:pt idx="205">
                  <c:v>442.5</c:v>
                </c:pt>
                <c:pt idx="206">
                  <c:v>443</c:v>
                </c:pt>
                <c:pt idx="207">
                  <c:v>443.5</c:v>
                </c:pt>
                <c:pt idx="208">
                  <c:v>444</c:v>
                </c:pt>
                <c:pt idx="209">
                  <c:v>444.5</c:v>
                </c:pt>
                <c:pt idx="210">
                  <c:v>445</c:v>
                </c:pt>
                <c:pt idx="211">
                  <c:v>445.5</c:v>
                </c:pt>
                <c:pt idx="212">
                  <c:v>446</c:v>
                </c:pt>
                <c:pt idx="213">
                  <c:v>446.5</c:v>
                </c:pt>
                <c:pt idx="214">
                  <c:v>447</c:v>
                </c:pt>
                <c:pt idx="215">
                  <c:v>447.5</c:v>
                </c:pt>
                <c:pt idx="216">
                  <c:v>448</c:v>
                </c:pt>
                <c:pt idx="217">
                  <c:v>448.5</c:v>
                </c:pt>
                <c:pt idx="218">
                  <c:v>449</c:v>
                </c:pt>
                <c:pt idx="219">
                  <c:v>449.5</c:v>
                </c:pt>
                <c:pt idx="220">
                  <c:v>450</c:v>
                </c:pt>
                <c:pt idx="221">
                  <c:v>450.5</c:v>
                </c:pt>
                <c:pt idx="222">
                  <c:v>451</c:v>
                </c:pt>
                <c:pt idx="223">
                  <c:v>451.5</c:v>
                </c:pt>
                <c:pt idx="224">
                  <c:v>452</c:v>
                </c:pt>
                <c:pt idx="225">
                  <c:v>452.5</c:v>
                </c:pt>
                <c:pt idx="226">
                  <c:v>453</c:v>
                </c:pt>
                <c:pt idx="227">
                  <c:v>453.5</c:v>
                </c:pt>
                <c:pt idx="228">
                  <c:v>454</c:v>
                </c:pt>
                <c:pt idx="229">
                  <c:v>454.5</c:v>
                </c:pt>
                <c:pt idx="230">
                  <c:v>455</c:v>
                </c:pt>
                <c:pt idx="231">
                  <c:v>455.5</c:v>
                </c:pt>
                <c:pt idx="232">
                  <c:v>456</c:v>
                </c:pt>
                <c:pt idx="233">
                  <c:v>456.5</c:v>
                </c:pt>
                <c:pt idx="234">
                  <c:v>457</c:v>
                </c:pt>
                <c:pt idx="235">
                  <c:v>457.5</c:v>
                </c:pt>
                <c:pt idx="236">
                  <c:v>458</c:v>
                </c:pt>
                <c:pt idx="237">
                  <c:v>458.5</c:v>
                </c:pt>
                <c:pt idx="238">
                  <c:v>459</c:v>
                </c:pt>
                <c:pt idx="239">
                  <c:v>459.5</c:v>
                </c:pt>
                <c:pt idx="240">
                  <c:v>460</c:v>
                </c:pt>
                <c:pt idx="241">
                  <c:v>460.5</c:v>
                </c:pt>
                <c:pt idx="242">
                  <c:v>461</c:v>
                </c:pt>
                <c:pt idx="243">
                  <c:v>461.5</c:v>
                </c:pt>
                <c:pt idx="244">
                  <c:v>462</c:v>
                </c:pt>
                <c:pt idx="245">
                  <c:v>462.5</c:v>
                </c:pt>
                <c:pt idx="246">
                  <c:v>463</c:v>
                </c:pt>
                <c:pt idx="247">
                  <c:v>463.5</c:v>
                </c:pt>
                <c:pt idx="248">
                  <c:v>464</c:v>
                </c:pt>
                <c:pt idx="249">
                  <c:v>464.5</c:v>
                </c:pt>
                <c:pt idx="250">
                  <c:v>465</c:v>
                </c:pt>
                <c:pt idx="251">
                  <c:v>465.5</c:v>
                </c:pt>
                <c:pt idx="252">
                  <c:v>466</c:v>
                </c:pt>
                <c:pt idx="253">
                  <c:v>466.5</c:v>
                </c:pt>
                <c:pt idx="254">
                  <c:v>467</c:v>
                </c:pt>
                <c:pt idx="255">
                  <c:v>467.5</c:v>
                </c:pt>
                <c:pt idx="256">
                  <c:v>468</c:v>
                </c:pt>
                <c:pt idx="257">
                  <c:v>468.5</c:v>
                </c:pt>
                <c:pt idx="258">
                  <c:v>469</c:v>
                </c:pt>
                <c:pt idx="259">
                  <c:v>469.5</c:v>
                </c:pt>
                <c:pt idx="260">
                  <c:v>470</c:v>
                </c:pt>
                <c:pt idx="261">
                  <c:v>470.5</c:v>
                </c:pt>
                <c:pt idx="262">
                  <c:v>471</c:v>
                </c:pt>
                <c:pt idx="263">
                  <c:v>471.5</c:v>
                </c:pt>
                <c:pt idx="264">
                  <c:v>472</c:v>
                </c:pt>
                <c:pt idx="265">
                  <c:v>472.5</c:v>
                </c:pt>
                <c:pt idx="266">
                  <c:v>473</c:v>
                </c:pt>
                <c:pt idx="267">
                  <c:v>473.5</c:v>
                </c:pt>
                <c:pt idx="268">
                  <c:v>474</c:v>
                </c:pt>
                <c:pt idx="269">
                  <c:v>474.5</c:v>
                </c:pt>
                <c:pt idx="270">
                  <c:v>475</c:v>
                </c:pt>
                <c:pt idx="271">
                  <c:v>475.5</c:v>
                </c:pt>
                <c:pt idx="272">
                  <c:v>476</c:v>
                </c:pt>
                <c:pt idx="273">
                  <c:v>476.5</c:v>
                </c:pt>
                <c:pt idx="274">
                  <c:v>477</c:v>
                </c:pt>
                <c:pt idx="275">
                  <c:v>477.5</c:v>
                </c:pt>
                <c:pt idx="276">
                  <c:v>478</c:v>
                </c:pt>
                <c:pt idx="277">
                  <c:v>478.5</c:v>
                </c:pt>
                <c:pt idx="278">
                  <c:v>479</c:v>
                </c:pt>
                <c:pt idx="279">
                  <c:v>479.5</c:v>
                </c:pt>
                <c:pt idx="280">
                  <c:v>480</c:v>
                </c:pt>
                <c:pt idx="281">
                  <c:v>480.5</c:v>
                </c:pt>
                <c:pt idx="282">
                  <c:v>481</c:v>
                </c:pt>
                <c:pt idx="283">
                  <c:v>481.5</c:v>
                </c:pt>
                <c:pt idx="284">
                  <c:v>482</c:v>
                </c:pt>
                <c:pt idx="285">
                  <c:v>482.5</c:v>
                </c:pt>
                <c:pt idx="286">
                  <c:v>483</c:v>
                </c:pt>
                <c:pt idx="287">
                  <c:v>483.5</c:v>
                </c:pt>
                <c:pt idx="288">
                  <c:v>484</c:v>
                </c:pt>
                <c:pt idx="289">
                  <c:v>484.5</c:v>
                </c:pt>
                <c:pt idx="290">
                  <c:v>485</c:v>
                </c:pt>
                <c:pt idx="291">
                  <c:v>485.5</c:v>
                </c:pt>
                <c:pt idx="292">
                  <c:v>486</c:v>
                </c:pt>
                <c:pt idx="293">
                  <c:v>486.5</c:v>
                </c:pt>
                <c:pt idx="294">
                  <c:v>487</c:v>
                </c:pt>
                <c:pt idx="295">
                  <c:v>487.5</c:v>
                </c:pt>
                <c:pt idx="296">
                  <c:v>488</c:v>
                </c:pt>
                <c:pt idx="297">
                  <c:v>488.5</c:v>
                </c:pt>
                <c:pt idx="298">
                  <c:v>489</c:v>
                </c:pt>
                <c:pt idx="299">
                  <c:v>489.5</c:v>
                </c:pt>
                <c:pt idx="300">
                  <c:v>490</c:v>
                </c:pt>
                <c:pt idx="301">
                  <c:v>490.5</c:v>
                </c:pt>
                <c:pt idx="302">
                  <c:v>491</c:v>
                </c:pt>
                <c:pt idx="303">
                  <c:v>491.5</c:v>
                </c:pt>
                <c:pt idx="304">
                  <c:v>492</c:v>
                </c:pt>
                <c:pt idx="305">
                  <c:v>492.5</c:v>
                </c:pt>
                <c:pt idx="306">
                  <c:v>493</c:v>
                </c:pt>
                <c:pt idx="307">
                  <c:v>493.5</c:v>
                </c:pt>
                <c:pt idx="308">
                  <c:v>494</c:v>
                </c:pt>
                <c:pt idx="309">
                  <c:v>494.5</c:v>
                </c:pt>
                <c:pt idx="310">
                  <c:v>495</c:v>
                </c:pt>
                <c:pt idx="311">
                  <c:v>495.5</c:v>
                </c:pt>
                <c:pt idx="312">
                  <c:v>496</c:v>
                </c:pt>
                <c:pt idx="313">
                  <c:v>496.5</c:v>
                </c:pt>
                <c:pt idx="314">
                  <c:v>497</c:v>
                </c:pt>
                <c:pt idx="315">
                  <c:v>497.5</c:v>
                </c:pt>
                <c:pt idx="316">
                  <c:v>498</c:v>
                </c:pt>
                <c:pt idx="317">
                  <c:v>498.5</c:v>
                </c:pt>
                <c:pt idx="318">
                  <c:v>499</c:v>
                </c:pt>
                <c:pt idx="319">
                  <c:v>499.5</c:v>
                </c:pt>
                <c:pt idx="320">
                  <c:v>500</c:v>
                </c:pt>
                <c:pt idx="321">
                  <c:v>500.5</c:v>
                </c:pt>
                <c:pt idx="322">
                  <c:v>501</c:v>
                </c:pt>
                <c:pt idx="323">
                  <c:v>501.5</c:v>
                </c:pt>
                <c:pt idx="324">
                  <c:v>502</c:v>
                </c:pt>
                <c:pt idx="325">
                  <c:v>502.5</c:v>
                </c:pt>
                <c:pt idx="326">
                  <c:v>503</c:v>
                </c:pt>
                <c:pt idx="327">
                  <c:v>503.5</c:v>
                </c:pt>
                <c:pt idx="328">
                  <c:v>504</c:v>
                </c:pt>
                <c:pt idx="329">
                  <c:v>504.5</c:v>
                </c:pt>
                <c:pt idx="330">
                  <c:v>505</c:v>
                </c:pt>
                <c:pt idx="331">
                  <c:v>505.5</c:v>
                </c:pt>
                <c:pt idx="332">
                  <c:v>506</c:v>
                </c:pt>
                <c:pt idx="333">
                  <c:v>506.5</c:v>
                </c:pt>
                <c:pt idx="334">
                  <c:v>507</c:v>
                </c:pt>
                <c:pt idx="335">
                  <c:v>507.5</c:v>
                </c:pt>
                <c:pt idx="336">
                  <c:v>508</c:v>
                </c:pt>
                <c:pt idx="337">
                  <c:v>508.5</c:v>
                </c:pt>
                <c:pt idx="338">
                  <c:v>509</c:v>
                </c:pt>
                <c:pt idx="339">
                  <c:v>509.5</c:v>
                </c:pt>
                <c:pt idx="340">
                  <c:v>510</c:v>
                </c:pt>
                <c:pt idx="341">
                  <c:v>510.5</c:v>
                </c:pt>
                <c:pt idx="342">
                  <c:v>511</c:v>
                </c:pt>
                <c:pt idx="343">
                  <c:v>511.5</c:v>
                </c:pt>
                <c:pt idx="344">
                  <c:v>512</c:v>
                </c:pt>
                <c:pt idx="345">
                  <c:v>512.5</c:v>
                </c:pt>
                <c:pt idx="346">
                  <c:v>513</c:v>
                </c:pt>
                <c:pt idx="347">
                  <c:v>513.5</c:v>
                </c:pt>
                <c:pt idx="348">
                  <c:v>514</c:v>
                </c:pt>
                <c:pt idx="349">
                  <c:v>514.5</c:v>
                </c:pt>
                <c:pt idx="350">
                  <c:v>515</c:v>
                </c:pt>
                <c:pt idx="351">
                  <c:v>515.5</c:v>
                </c:pt>
                <c:pt idx="352">
                  <c:v>516</c:v>
                </c:pt>
                <c:pt idx="353">
                  <c:v>516.5</c:v>
                </c:pt>
                <c:pt idx="354">
                  <c:v>517</c:v>
                </c:pt>
                <c:pt idx="355">
                  <c:v>517.5</c:v>
                </c:pt>
                <c:pt idx="356">
                  <c:v>518</c:v>
                </c:pt>
                <c:pt idx="357">
                  <c:v>518.5</c:v>
                </c:pt>
                <c:pt idx="358">
                  <c:v>519</c:v>
                </c:pt>
                <c:pt idx="359">
                  <c:v>519.5</c:v>
                </c:pt>
                <c:pt idx="360">
                  <c:v>520</c:v>
                </c:pt>
                <c:pt idx="361">
                  <c:v>520.5</c:v>
                </c:pt>
                <c:pt idx="362">
                  <c:v>521</c:v>
                </c:pt>
                <c:pt idx="363">
                  <c:v>521.5</c:v>
                </c:pt>
                <c:pt idx="364">
                  <c:v>522</c:v>
                </c:pt>
                <c:pt idx="365">
                  <c:v>522.5</c:v>
                </c:pt>
                <c:pt idx="366">
                  <c:v>523</c:v>
                </c:pt>
                <c:pt idx="367">
                  <c:v>523.5</c:v>
                </c:pt>
                <c:pt idx="368">
                  <c:v>524</c:v>
                </c:pt>
                <c:pt idx="369">
                  <c:v>524.5</c:v>
                </c:pt>
                <c:pt idx="370">
                  <c:v>525</c:v>
                </c:pt>
                <c:pt idx="371">
                  <c:v>525.5</c:v>
                </c:pt>
                <c:pt idx="372">
                  <c:v>526</c:v>
                </c:pt>
                <c:pt idx="373">
                  <c:v>526.5</c:v>
                </c:pt>
                <c:pt idx="374">
                  <c:v>527</c:v>
                </c:pt>
                <c:pt idx="375">
                  <c:v>527.5</c:v>
                </c:pt>
                <c:pt idx="376">
                  <c:v>528</c:v>
                </c:pt>
                <c:pt idx="377">
                  <c:v>528.5</c:v>
                </c:pt>
                <c:pt idx="378">
                  <c:v>529</c:v>
                </c:pt>
                <c:pt idx="379">
                  <c:v>529.5</c:v>
                </c:pt>
                <c:pt idx="380">
                  <c:v>530</c:v>
                </c:pt>
                <c:pt idx="381">
                  <c:v>530.5</c:v>
                </c:pt>
                <c:pt idx="382">
                  <c:v>531</c:v>
                </c:pt>
                <c:pt idx="383">
                  <c:v>531.5</c:v>
                </c:pt>
                <c:pt idx="384">
                  <c:v>532</c:v>
                </c:pt>
                <c:pt idx="385">
                  <c:v>532.5</c:v>
                </c:pt>
                <c:pt idx="386">
                  <c:v>533</c:v>
                </c:pt>
                <c:pt idx="387">
                  <c:v>533.5</c:v>
                </c:pt>
                <c:pt idx="388">
                  <c:v>534</c:v>
                </c:pt>
                <c:pt idx="389">
                  <c:v>534.5</c:v>
                </c:pt>
                <c:pt idx="390">
                  <c:v>535</c:v>
                </c:pt>
                <c:pt idx="391">
                  <c:v>535.5</c:v>
                </c:pt>
                <c:pt idx="392">
                  <c:v>536</c:v>
                </c:pt>
                <c:pt idx="393">
                  <c:v>536.5</c:v>
                </c:pt>
                <c:pt idx="394">
                  <c:v>537</c:v>
                </c:pt>
                <c:pt idx="395">
                  <c:v>537.5</c:v>
                </c:pt>
                <c:pt idx="396">
                  <c:v>538</c:v>
                </c:pt>
                <c:pt idx="397">
                  <c:v>538.5</c:v>
                </c:pt>
                <c:pt idx="398">
                  <c:v>539</c:v>
                </c:pt>
                <c:pt idx="399">
                  <c:v>539.5</c:v>
                </c:pt>
                <c:pt idx="400">
                  <c:v>540</c:v>
                </c:pt>
                <c:pt idx="401">
                  <c:v>540.5</c:v>
                </c:pt>
                <c:pt idx="402">
                  <c:v>541</c:v>
                </c:pt>
                <c:pt idx="403">
                  <c:v>541.5</c:v>
                </c:pt>
                <c:pt idx="404">
                  <c:v>542</c:v>
                </c:pt>
                <c:pt idx="405">
                  <c:v>542.5</c:v>
                </c:pt>
                <c:pt idx="406">
                  <c:v>543</c:v>
                </c:pt>
                <c:pt idx="407">
                  <c:v>543.5</c:v>
                </c:pt>
                <c:pt idx="408">
                  <c:v>544</c:v>
                </c:pt>
                <c:pt idx="409">
                  <c:v>544.5</c:v>
                </c:pt>
                <c:pt idx="410">
                  <c:v>545</c:v>
                </c:pt>
                <c:pt idx="411">
                  <c:v>545.5</c:v>
                </c:pt>
                <c:pt idx="412">
                  <c:v>546</c:v>
                </c:pt>
                <c:pt idx="413">
                  <c:v>546.5</c:v>
                </c:pt>
                <c:pt idx="414">
                  <c:v>547</c:v>
                </c:pt>
                <c:pt idx="415">
                  <c:v>547.5</c:v>
                </c:pt>
                <c:pt idx="416">
                  <c:v>548</c:v>
                </c:pt>
                <c:pt idx="417">
                  <c:v>548.5</c:v>
                </c:pt>
                <c:pt idx="418">
                  <c:v>549</c:v>
                </c:pt>
                <c:pt idx="419">
                  <c:v>549.5</c:v>
                </c:pt>
                <c:pt idx="420">
                  <c:v>550</c:v>
                </c:pt>
                <c:pt idx="421">
                  <c:v>550.5</c:v>
                </c:pt>
                <c:pt idx="422">
                  <c:v>551</c:v>
                </c:pt>
                <c:pt idx="423">
                  <c:v>551.5</c:v>
                </c:pt>
                <c:pt idx="424">
                  <c:v>552</c:v>
                </c:pt>
                <c:pt idx="425">
                  <c:v>552.5</c:v>
                </c:pt>
                <c:pt idx="426">
                  <c:v>553</c:v>
                </c:pt>
                <c:pt idx="427">
                  <c:v>553.5</c:v>
                </c:pt>
                <c:pt idx="428">
                  <c:v>554</c:v>
                </c:pt>
                <c:pt idx="429">
                  <c:v>554.5</c:v>
                </c:pt>
                <c:pt idx="430">
                  <c:v>555</c:v>
                </c:pt>
                <c:pt idx="431">
                  <c:v>555.5</c:v>
                </c:pt>
                <c:pt idx="432">
                  <c:v>556</c:v>
                </c:pt>
                <c:pt idx="433">
                  <c:v>556.5</c:v>
                </c:pt>
                <c:pt idx="434">
                  <c:v>557</c:v>
                </c:pt>
                <c:pt idx="435">
                  <c:v>557.5</c:v>
                </c:pt>
                <c:pt idx="436">
                  <c:v>558</c:v>
                </c:pt>
                <c:pt idx="437">
                  <c:v>558.5</c:v>
                </c:pt>
                <c:pt idx="438">
                  <c:v>559</c:v>
                </c:pt>
                <c:pt idx="439">
                  <c:v>559.5</c:v>
                </c:pt>
                <c:pt idx="440">
                  <c:v>560</c:v>
                </c:pt>
                <c:pt idx="441">
                  <c:v>560.5</c:v>
                </c:pt>
                <c:pt idx="442">
                  <c:v>561</c:v>
                </c:pt>
                <c:pt idx="443">
                  <c:v>561.5</c:v>
                </c:pt>
                <c:pt idx="444">
                  <c:v>562</c:v>
                </c:pt>
                <c:pt idx="445">
                  <c:v>562.5</c:v>
                </c:pt>
                <c:pt idx="446">
                  <c:v>563</c:v>
                </c:pt>
                <c:pt idx="447">
                  <c:v>563.5</c:v>
                </c:pt>
                <c:pt idx="448">
                  <c:v>564</c:v>
                </c:pt>
                <c:pt idx="449">
                  <c:v>564.5</c:v>
                </c:pt>
                <c:pt idx="450">
                  <c:v>565</c:v>
                </c:pt>
                <c:pt idx="451">
                  <c:v>565.5</c:v>
                </c:pt>
                <c:pt idx="452">
                  <c:v>566</c:v>
                </c:pt>
                <c:pt idx="453">
                  <c:v>566.5</c:v>
                </c:pt>
                <c:pt idx="454">
                  <c:v>567</c:v>
                </c:pt>
                <c:pt idx="455">
                  <c:v>567.5</c:v>
                </c:pt>
                <c:pt idx="456">
                  <c:v>568</c:v>
                </c:pt>
                <c:pt idx="457">
                  <c:v>568.5</c:v>
                </c:pt>
                <c:pt idx="458">
                  <c:v>569</c:v>
                </c:pt>
                <c:pt idx="459">
                  <c:v>569.5</c:v>
                </c:pt>
                <c:pt idx="460">
                  <c:v>570</c:v>
                </c:pt>
                <c:pt idx="461">
                  <c:v>570.5</c:v>
                </c:pt>
                <c:pt idx="462">
                  <c:v>571</c:v>
                </c:pt>
                <c:pt idx="463">
                  <c:v>571.5</c:v>
                </c:pt>
                <c:pt idx="464">
                  <c:v>572</c:v>
                </c:pt>
                <c:pt idx="465">
                  <c:v>572.5</c:v>
                </c:pt>
                <c:pt idx="466">
                  <c:v>573</c:v>
                </c:pt>
                <c:pt idx="467">
                  <c:v>573.5</c:v>
                </c:pt>
                <c:pt idx="468">
                  <c:v>574</c:v>
                </c:pt>
                <c:pt idx="469">
                  <c:v>574.5</c:v>
                </c:pt>
                <c:pt idx="470">
                  <c:v>575</c:v>
                </c:pt>
                <c:pt idx="471">
                  <c:v>575.5</c:v>
                </c:pt>
                <c:pt idx="472">
                  <c:v>576</c:v>
                </c:pt>
                <c:pt idx="473">
                  <c:v>576.5</c:v>
                </c:pt>
                <c:pt idx="474">
                  <c:v>577</c:v>
                </c:pt>
                <c:pt idx="475">
                  <c:v>577.5</c:v>
                </c:pt>
                <c:pt idx="476">
                  <c:v>578</c:v>
                </c:pt>
                <c:pt idx="477">
                  <c:v>578.5</c:v>
                </c:pt>
                <c:pt idx="478">
                  <c:v>579</c:v>
                </c:pt>
                <c:pt idx="479">
                  <c:v>579.5</c:v>
                </c:pt>
                <c:pt idx="480">
                  <c:v>580</c:v>
                </c:pt>
                <c:pt idx="481">
                  <c:v>580.5</c:v>
                </c:pt>
                <c:pt idx="482">
                  <c:v>581</c:v>
                </c:pt>
                <c:pt idx="483">
                  <c:v>581.5</c:v>
                </c:pt>
                <c:pt idx="484">
                  <c:v>582</c:v>
                </c:pt>
                <c:pt idx="485">
                  <c:v>582.5</c:v>
                </c:pt>
                <c:pt idx="486">
                  <c:v>583</c:v>
                </c:pt>
                <c:pt idx="487">
                  <c:v>583.5</c:v>
                </c:pt>
                <c:pt idx="488">
                  <c:v>584</c:v>
                </c:pt>
                <c:pt idx="489">
                  <c:v>584.5</c:v>
                </c:pt>
                <c:pt idx="490">
                  <c:v>585</c:v>
                </c:pt>
                <c:pt idx="491">
                  <c:v>585.5</c:v>
                </c:pt>
                <c:pt idx="492">
                  <c:v>586</c:v>
                </c:pt>
                <c:pt idx="493">
                  <c:v>586.5</c:v>
                </c:pt>
                <c:pt idx="494">
                  <c:v>587</c:v>
                </c:pt>
                <c:pt idx="495">
                  <c:v>587.5</c:v>
                </c:pt>
                <c:pt idx="496">
                  <c:v>588</c:v>
                </c:pt>
                <c:pt idx="497">
                  <c:v>588.5</c:v>
                </c:pt>
                <c:pt idx="498">
                  <c:v>589</c:v>
                </c:pt>
                <c:pt idx="499">
                  <c:v>589.5</c:v>
                </c:pt>
                <c:pt idx="500">
                  <c:v>590</c:v>
                </c:pt>
                <c:pt idx="501">
                  <c:v>590.5</c:v>
                </c:pt>
                <c:pt idx="502">
                  <c:v>591</c:v>
                </c:pt>
                <c:pt idx="503">
                  <c:v>591.5</c:v>
                </c:pt>
                <c:pt idx="504">
                  <c:v>592</c:v>
                </c:pt>
                <c:pt idx="505">
                  <c:v>592.5</c:v>
                </c:pt>
                <c:pt idx="506">
                  <c:v>593</c:v>
                </c:pt>
                <c:pt idx="507">
                  <c:v>593.5</c:v>
                </c:pt>
                <c:pt idx="508">
                  <c:v>594</c:v>
                </c:pt>
                <c:pt idx="509">
                  <c:v>594.5</c:v>
                </c:pt>
                <c:pt idx="510">
                  <c:v>595</c:v>
                </c:pt>
                <c:pt idx="511">
                  <c:v>595.5</c:v>
                </c:pt>
                <c:pt idx="512">
                  <c:v>596</c:v>
                </c:pt>
                <c:pt idx="513">
                  <c:v>596.5</c:v>
                </c:pt>
                <c:pt idx="514">
                  <c:v>597</c:v>
                </c:pt>
                <c:pt idx="515">
                  <c:v>597.5</c:v>
                </c:pt>
                <c:pt idx="516">
                  <c:v>598</c:v>
                </c:pt>
                <c:pt idx="517">
                  <c:v>598.5</c:v>
                </c:pt>
                <c:pt idx="518">
                  <c:v>599</c:v>
                </c:pt>
                <c:pt idx="519">
                  <c:v>599.5</c:v>
                </c:pt>
                <c:pt idx="520">
                  <c:v>600</c:v>
                </c:pt>
                <c:pt idx="521">
                  <c:v>600.5</c:v>
                </c:pt>
                <c:pt idx="522">
                  <c:v>601</c:v>
                </c:pt>
                <c:pt idx="523">
                  <c:v>601.5</c:v>
                </c:pt>
                <c:pt idx="524">
                  <c:v>602</c:v>
                </c:pt>
                <c:pt idx="525">
                  <c:v>602.5</c:v>
                </c:pt>
                <c:pt idx="526">
                  <c:v>603</c:v>
                </c:pt>
                <c:pt idx="527">
                  <c:v>603.5</c:v>
                </c:pt>
                <c:pt idx="528">
                  <c:v>604</c:v>
                </c:pt>
                <c:pt idx="529">
                  <c:v>604.5</c:v>
                </c:pt>
                <c:pt idx="530">
                  <c:v>605</c:v>
                </c:pt>
                <c:pt idx="531">
                  <c:v>605.5</c:v>
                </c:pt>
                <c:pt idx="532">
                  <c:v>606</c:v>
                </c:pt>
                <c:pt idx="533">
                  <c:v>606.5</c:v>
                </c:pt>
                <c:pt idx="534">
                  <c:v>607</c:v>
                </c:pt>
                <c:pt idx="535">
                  <c:v>607.5</c:v>
                </c:pt>
                <c:pt idx="536">
                  <c:v>608</c:v>
                </c:pt>
                <c:pt idx="537">
                  <c:v>608.5</c:v>
                </c:pt>
                <c:pt idx="538">
                  <c:v>609</c:v>
                </c:pt>
                <c:pt idx="539">
                  <c:v>609.5</c:v>
                </c:pt>
                <c:pt idx="540">
                  <c:v>610</c:v>
                </c:pt>
                <c:pt idx="541">
                  <c:v>610.5</c:v>
                </c:pt>
                <c:pt idx="542">
                  <c:v>611</c:v>
                </c:pt>
                <c:pt idx="543">
                  <c:v>611.5</c:v>
                </c:pt>
                <c:pt idx="544">
                  <c:v>612</c:v>
                </c:pt>
                <c:pt idx="545">
                  <c:v>612.5</c:v>
                </c:pt>
                <c:pt idx="546">
                  <c:v>613</c:v>
                </c:pt>
                <c:pt idx="547">
                  <c:v>613.5</c:v>
                </c:pt>
                <c:pt idx="548">
                  <c:v>614</c:v>
                </c:pt>
                <c:pt idx="549">
                  <c:v>614.5</c:v>
                </c:pt>
                <c:pt idx="550">
                  <c:v>615</c:v>
                </c:pt>
                <c:pt idx="551">
                  <c:v>615.5</c:v>
                </c:pt>
                <c:pt idx="552">
                  <c:v>616</c:v>
                </c:pt>
                <c:pt idx="553">
                  <c:v>616.5</c:v>
                </c:pt>
                <c:pt idx="554">
                  <c:v>617</c:v>
                </c:pt>
                <c:pt idx="555">
                  <c:v>617.5</c:v>
                </c:pt>
                <c:pt idx="556">
                  <c:v>618</c:v>
                </c:pt>
                <c:pt idx="557">
                  <c:v>618.5</c:v>
                </c:pt>
                <c:pt idx="558">
                  <c:v>619</c:v>
                </c:pt>
                <c:pt idx="559">
                  <c:v>619.5</c:v>
                </c:pt>
                <c:pt idx="560">
                  <c:v>620</c:v>
                </c:pt>
                <c:pt idx="561">
                  <c:v>620.5</c:v>
                </c:pt>
                <c:pt idx="562">
                  <c:v>621</c:v>
                </c:pt>
                <c:pt idx="563">
                  <c:v>621.5</c:v>
                </c:pt>
                <c:pt idx="564">
                  <c:v>622</c:v>
                </c:pt>
                <c:pt idx="565">
                  <c:v>622.5</c:v>
                </c:pt>
                <c:pt idx="566">
                  <c:v>623</c:v>
                </c:pt>
                <c:pt idx="567">
                  <c:v>623.5</c:v>
                </c:pt>
                <c:pt idx="568">
                  <c:v>624</c:v>
                </c:pt>
                <c:pt idx="569">
                  <c:v>624.5</c:v>
                </c:pt>
                <c:pt idx="570">
                  <c:v>625</c:v>
                </c:pt>
                <c:pt idx="571">
                  <c:v>625.5</c:v>
                </c:pt>
                <c:pt idx="572">
                  <c:v>626</c:v>
                </c:pt>
                <c:pt idx="573">
                  <c:v>626.5</c:v>
                </c:pt>
                <c:pt idx="574">
                  <c:v>627</c:v>
                </c:pt>
                <c:pt idx="575">
                  <c:v>627.5</c:v>
                </c:pt>
                <c:pt idx="576">
                  <c:v>628</c:v>
                </c:pt>
                <c:pt idx="577">
                  <c:v>628.5</c:v>
                </c:pt>
                <c:pt idx="578">
                  <c:v>629</c:v>
                </c:pt>
                <c:pt idx="579">
                  <c:v>629.5</c:v>
                </c:pt>
                <c:pt idx="580">
                  <c:v>630</c:v>
                </c:pt>
                <c:pt idx="581">
                  <c:v>630.5</c:v>
                </c:pt>
                <c:pt idx="582">
                  <c:v>631</c:v>
                </c:pt>
                <c:pt idx="583">
                  <c:v>631.5</c:v>
                </c:pt>
                <c:pt idx="584">
                  <c:v>632</c:v>
                </c:pt>
                <c:pt idx="585">
                  <c:v>632.5</c:v>
                </c:pt>
                <c:pt idx="586">
                  <c:v>633</c:v>
                </c:pt>
                <c:pt idx="587">
                  <c:v>633.5</c:v>
                </c:pt>
                <c:pt idx="588">
                  <c:v>634</c:v>
                </c:pt>
                <c:pt idx="589">
                  <c:v>634.5</c:v>
                </c:pt>
                <c:pt idx="590">
                  <c:v>635</c:v>
                </c:pt>
                <c:pt idx="591">
                  <c:v>635.5</c:v>
                </c:pt>
                <c:pt idx="592">
                  <c:v>636</c:v>
                </c:pt>
                <c:pt idx="593">
                  <c:v>636.5</c:v>
                </c:pt>
                <c:pt idx="594">
                  <c:v>637</c:v>
                </c:pt>
                <c:pt idx="595">
                  <c:v>637.5</c:v>
                </c:pt>
                <c:pt idx="596">
                  <c:v>638</c:v>
                </c:pt>
                <c:pt idx="597">
                  <c:v>638.5</c:v>
                </c:pt>
                <c:pt idx="598">
                  <c:v>639</c:v>
                </c:pt>
                <c:pt idx="599">
                  <c:v>639.5</c:v>
                </c:pt>
                <c:pt idx="600">
                  <c:v>640</c:v>
                </c:pt>
                <c:pt idx="601">
                  <c:v>640.5</c:v>
                </c:pt>
                <c:pt idx="602">
                  <c:v>641</c:v>
                </c:pt>
                <c:pt idx="603">
                  <c:v>641.5</c:v>
                </c:pt>
                <c:pt idx="604">
                  <c:v>642</c:v>
                </c:pt>
                <c:pt idx="605">
                  <c:v>642.5</c:v>
                </c:pt>
                <c:pt idx="606">
                  <c:v>643</c:v>
                </c:pt>
                <c:pt idx="607">
                  <c:v>643.5</c:v>
                </c:pt>
                <c:pt idx="608">
                  <c:v>644</c:v>
                </c:pt>
                <c:pt idx="609">
                  <c:v>644.5</c:v>
                </c:pt>
                <c:pt idx="610">
                  <c:v>645</c:v>
                </c:pt>
                <c:pt idx="611">
                  <c:v>645.5</c:v>
                </c:pt>
                <c:pt idx="612">
                  <c:v>646</c:v>
                </c:pt>
                <c:pt idx="613">
                  <c:v>646.5</c:v>
                </c:pt>
                <c:pt idx="614">
                  <c:v>647</c:v>
                </c:pt>
                <c:pt idx="615">
                  <c:v>647.5</c:v>
                </c:pt>
                <c:pt idx="616">
                  <c:v>648</c:v>
                </c:pt>
                <c:pt idx="617">
                  <c:v>648.5</c:v>
                </c:pt>
                <c:pt idx="618">
                  <c:v>649</c:v>
                </c:pt>
                <c:pt idx="619">
                  <c:v>649.5</c:v>
                </c:pt>
                <c:pt idx="620">
                  <c:v>650</c:v>
                </c:pt>
                <c:pt idx="621">
                  <c:v>650.5</c:v>
                </c:pt>
                <c:pt idx="622">
                  <c:v>651</c:v>
                </c:pt>
                <c:pt idx="623">
                  <c:v>651.5</c:v>
                </c:pt>
                <c:pt idx="624">
                  <c:v>652</c:v>
                </c:pt>
                <c:pt idx="625">
                  <c:v>652.5</c:v>
                </c:pt>
                <c:pt idx="626">
                  <c:v>653</c:v>
                </c:pt>
                <c:pt idx="627">
                  <c:v>653.5</c:v>
                </c:pt>
                <c:pt idx="628">
                  <c:v>654</c:v>
                </c:pt>
                <c:pt idx="629">
                  <c:v>654.5</c:v>
                </c:pt>
                <c:pt idx="630">
                  <c:v>655</c:v>
                </c:pt>
                <c:pt idx="631">
                  <c:v>655.5</c:v>
                </c:pt>
                <c:pt idx="632">
                  <c:v>656</c:v>
                </c:pt>
                <c:pt idx="633">
                  <c:v>656.5</c:v>
                </c:pt>
                <c:pt idx="634">
                  <c:v>657</c:v>
                </c:pt>
                <c:pt idx="635">
                  <c:v>657.5</c:v>
                </c:pt>
                <c:pt idx="636">
                  <c:v>658</c:v>
                </c:pt>
                <c:pt idx="637">
                  <c:v>658.5</c:v>
                </c:pt>
                <c:pt idx="638">
                  <c:v>659</c:v>
                </c:pt>
                <c:pt idx="639">
                  <c:v>659.5</c:v>
                </c:pt>
                <c:pt idx="640">
                  <c:v>660</c:v>
                </c:pt>
                <c:pt idx="641">
                  <c:v>660.5</c:v>
                </c:pt>
                <c:pt idx="642">
                  <c:v>661</c:v>
                </c:pt>
                <c:pt idx="643">
                  <c:v>661.5</c:v>
                </c:pt>
                <c:pt idx="644">
                  <c:v>662</c:v>
                </c:pt>
                <c:pt idx="645">
                  <c:v>662.5</c:v>
                </c:pt>
                <c:pt idx="646">
                  <c:v>663</c:v>
                </c:pt>
                <c:pt idx="647">
                  <c:v>663.5</c:v>
                </c:pt>
                <c:pt idx="648">
                  <c:v>664</c:v>
                </c:pt>
                <c:pt idx="649">
                  <c:v>664.5</c:v>
                </c:pt>
                <c:pt idx="650">
                  <c:v>665</c:v>
                </c:pt>
                <c:pt idx="651">
                  <c:v>665.5</c:v>
                </c:pt>
                <c:pt idx="652">
                  <c:v>666</c:v>
                </c:pt>
                <c:pt idx="653">
                  <c:v>666.5</c:v>
                </c:pt>
                <c:pt idx="654">
                  <c:v>667</c:v>
                </c:pt>
                <c:pt idx="655">
                  <c:v>667.5</c:v>
                </c:pt>
                <c:pt idx="656">
                  <c:v>668</c:v>
                </c:pt>
                <c:pt idx="657">
                  <c:v>668.5</c:v>
                </c:pt>
                <c:pt idx="658">
                  <c:v>669</c:v>
                </c:pt>
                <c:pt idx="659">
                  <c:v>669.5</c:v>
                </c:pt>
                <c:pt idx="660">
                  <c:v>670</c:v>
                </c:pt>
                <c:pt idx="661">
                  <c:v>670.5</c:v>
                </c:pt>
                <c:pt idx="662">
                  <c:v>671</c:v>
                </c:pt>
                <c:pt idx="663">
                  <c:v>671.5</c:v>
                </c:pt>
                <c:pt idx="664">
                  <c:v>672</c:v>
                </c:pt>
                <c:pt idx="665">
                  <c:v>672.5</c:v>
                </c:pt>
                <c:pt idx="666">
                  <c:v>673</c:v>
                </c:pt>
                <c:pt idx="667">
                  <c:v>673.5</c:v>
                </c:pt>
                <c:pt idx="668">
                  <c:v>674</c:v>
                </c:pt>
                <c:pt idx="669">
                  <c:v>674.5</c:v>
                </c:pt>
                <c:pt idx="670">
                  <c:v>675</c:v>
                </c:pt>
                <c:pt idx="671">
                  <c:v>675.5</c:v>
                </c:pt>
                <c:pt idx="672">
                  <c:v>676</c:v>
                </c:pt>
                <c:pt idx="673">
                  <c:v>676.5</c:v>
                </c:pt>
                <c:pt idx="674">
                  <c:v>677</c:v>
                </c:pt>
                <c:pt idx="675">
                  <c:v>677.5</c:v>
                </c:pt>
                <c:pt idx="676">
                  <c:v>678</c:v>
                </c:pt>
                <c:pt idx="677">
                  <c:v>678.5</c:v>
                </c:pt>
                <c:pt idx="678">
                  <c:v>679</c:v>
                </c:pt>
                <c:pt idx="679">
                  <c:v>679.5</c:v>
                </c:pt>
                <c:pt idx="680">
                  <c:v>680</c:v>
                </c:pt>
                <c:pt idx="681">
                  <c:v>680.5</c:v>
                </c:pt>
                <c:pt idx="682">
                  <c:v>681</c:v>
                </c:pt>
                <c:pt idx="683">
                  <c:v>681.5</c:v>
                </c:pt>
                <c:pt idx="684">
                  <c:v>682</c:v>
                </c:pt>
                <c:pt idx="685">
                  <c:v>682.5</c:v>
                </c:pt>
                <c:pt idx="686">
                  <c:v>683</c:v>
                </c:pt>
                <c:pt idx="687">
                  <c:v>683.5</c:v>
                </c:pt>
                <c:pt idx="688">
                  <c:v>684</c:v>
                </c:pt>
                <c:pt idx="689">
                  <c:v>684.5</c:v>
                </c:pt>
                <c:pt idx="690">
                  <c:v>685</c:v>
                </c:pt>
                <c:pt idx="691">
                  <c:v>685.5</c:v>
                </c:pt>
                <c:pt idx="692">
                  <c:v>686</c:v>
                </c:pt>
                <c:pt idx="693">
                  <c:v>686.5</c:v>
                </c:pt>
                <c:pt idx="694">
                  <c:v>687</c:v>
                </c:pt>
                <c:pt idx="695">
                  <c:v>687.5</c:v>
                </c:pt>
                <c:pt idx="696">
                  <c:v>688</c:v>
                </c:pt>
                <c:pt idx="697">
                  <c:v>688.5</c:v>
                </c:pt>
                <c:pt idx="698">
                  <c:v>689</c:v>
                </c:pt>
                <c:pt idx="699">
                  <c:v>689.5</c:v>
                </c:pt>
                <c:pt idx="700">
                  <c:v>690</c:v>
                </c:pt>
                <c:pt idx="701">
                  <c:v>690.5</c:v>
                </c:pt>
                <c:pt idx="702">
                  <c:v>691</c:v>
                </c:pt>
                <c:pt idx="703">
                  <c:v>691.5</c:v>
                </c:pt>
                <c:pt idx="704">
                  <c:v>692</c:v>
                </c:pt>
                <c:pt idx="705">
                  <c:v>692.5</c:v>
                </c:pt>
                <c:pt idx="706">
                  <c:v>693</c:v>
                </c:pt>
                <c:pt idx="707">
                  <c:v>693.5</c:v>
                </c:pt>
                <c:pt idx="708">
                  <c:v>694</c:v>
                </c:pt>
                <c:pt idx="709">
                  <c:v>694.5</c:v>
                </c:pt>
                <c:pt idx="710">
                  <c:v>695</c:v>
                </c:pt>
                <c:pt idx="711">
                  <c:v>695.5</c:v>
                </c:pt>
                <c:pt idx="712">
                  <c:v>696</c:v>
                </c:pt>
                <c:pt idx="713">
                  <c:v>696.5</c:v>
                </c:pt>
                <c:pt idx="714">
                  <c:v>697</c:v>
                </c:pt>
                <c:pt idx="715">
                  <c:v>697.5</c:v>
                </c:pt>
                <c:pt idx="716">
                  <c:v>698</c:v>
                </c:pt>
                <c:pt idx="717">
                  <c:v>698.5</c:v>
                </c:pt>
                <c:pt idx="718">
                  <c:v>699</c:v>
                </c:pt>
                <c:pt idx="719">
                  <c:v>699.5</c:v>
                </c:pt>
                <c:pt idx="720">
                  <c:v>700</c:v>
                </c:pt>
                <c:pt idx="721">
                  <c:v>700.5</c:v>
                </c:pt>
                <c:pt idx="722">
                  <c:v>701</c:v>
                </c:pt>
                <c:pt idx="723">
                  <c:v>701.5</c:v>
                </c:pt>
                <c:pt idx="724">
                  <c:v>702</c:v>
                </c:pt>
                <c:pt idx="725">
                  <c:v>702.5</c:v>
                </c:pt>
                <c:pt idx="726">
                  <c:v>703</c:v>
                </c:pt>
                <c:pt idx="727">
                  <c:v>703.5</c:v>
                </c:pt>
                <c:pt idx="728">
                  <c:v>704</c:v>
                </c:pt>
                <c:pt idx="729">
                  <c:v>704.5</c:v>
                </c:pt>
                <c:pt idx="730">
                  <c:v>705</c:v>
                </c:pt>
                <c:pt idx="731">
                  <c:v>705.5</c:v>
                </c:pt>
                <c:pt idx="732">
                  <c:v>706</c:v>
                </c:pt>
                <c:pt idx="733">
                  <c:v>706.5</c:v>
                </c:pt>
                <c:pt idx="734">
                  <c:v>707</c:v>
                </c:pt>
                <c:pt idx="735">
                  <c:v>707.5</c:v>
                </c:pt>
                <c:pt idx="736">
                  <c:v>708</c:v>
                </c:pt>
                <c:pt idx="737">
                  <c:v>708.5</c:v>
                </c:pt>
                <c:pt idx="738">
                  <c:v>709</c:v>
                </c:pt>
                <c:pt idx="739">
                  <c:v>709.5</c:v>
                </c:pt>
                <c:pt idx="740">
                  <c:v>710</c:v>
                </c:pt>
                <c:pt idx="741">
                  <c:v>710.5</c:v>
                </c:pt>
                <c:pt idx="742">
                  <c:v>711</c:v>
                </c:pt>
                <c:pt idx="743">
                  <c:v>711.5</c:v>
                </c:pt>
                <c:pt idx="744">
                  <c:v>712</c:v>
                </c:pt>
                <c:pt idx="745">
                  <c:v>712.5</c:v>
                </c:pt>
                <c:pt idx="746">
                  <c:v>713</c:v>
                </c:pt>
                <c:pt idx="747">
                  <c:v>713.5</c:v>
                </c:pt>
                <c:pt idx="748">
                  <c:v>714</c:v>
                </c:pt>
                <c:pt idx="749">
                  <c:v>714.5</c:v>
                </c:pt>
                <c:pt idx="750">
                  <c:v>715</c:v>
                </c:pt>
                <c:pt idx="751">
                  <c:v>715.5</c:v>
                </c:pt>
                <c:pt idx="752">
                  <c:v>716</c:v>
                </c:pt>
                <c:pt idx="753">
                  <c:v>716.5</c:v>
                </c:pt>
                <c:pt idx="754">
                  <c:v>717</c:v>
                </c:pt>
                <c:pt idx="755">
                  <c:v>717.5</c:v>
                </c:pt>
                <c:pt idx="756">
                  <c:v>718</c:v>
                </c:pt>
                <c:pt idx="757">
                  <c:v>718.5</c:v>
                </c:pt>
                <c:pt idx="758">
                  <c:v>719</c:v>
                </c:pt>
                <c:pt idx="759">
                  <c:v>719.5</c:v>
                </c:pt>
                <c:pt idx="760">
                  <c:v>720</c:v>
                </c:pt>
                <c:pt idx="761">
                  <c:v>720.5</c:v>
                </c:pt>
                <c:pt idx="762">
                  <c:v>721</c:v>
                </c:pt>
                <c:pt idx="763">
                  <c:v>721.5</c:v>
                </c:pt>
                <c:pt idx="764">
                  <c:v>722</c:v>
                </c:pt>
                <c:pt idx="765">
                  <c:v>722.5</c:v>
                </c:pt>
                <c:pt idx="766">
                  <c:v>723</c:v>
                </c:pt>
                <c:pt idx="767">
                  <c:v>723.5</c:v>
                </c:pt>
                <c:pt idx="768">
                  <c:v>724</c:v>
                </c:pt>
                <c:pt idx="769">
                  <c:v>724.5</c:v>
                </c:pt>
                <c:pt idx="770">
                  <c:v>725</c:v>
                </c:pt>
                <c:pt idx="771">
                  <c:v>725.5</c:v>
                </c:pt>
                <c:pt idx="772">
                  <c:v>726</c:v>
                </c:pt>
                <c:pt idx="773">
                  <c:v>726.5</c:v>
                </c:pt>
                <c:pt idx="774">
                  <c:v>727</c:v>
                </c:pt>
                <c:pt idx="775">
                  <c:v>727.5</c:v>
                </c:pt>
                <c:pt idx="776">
                  <c:v>728</c:v>
                </c:pt>
                <c:pt idx="777">
                  <c:v>728.5</c:v>
                </c:pt>
                <c:pt idx="778">
                  <c:v>729</c:v>
                </c:pt>
                <c:pt idx="779">
                  <c:v>729.5</c:v>
                </c:pt>
                <c:pt idx="780">
                  <c:v>730</c:v>
                </c:pt>
                <c:pt idx="781">
                  <c:v>730.5</c:v>
                </c:pt>
                <c:pt idx="782">
                  <c:v>731</c:v>
                </c:pt>
                <c:pt idx="783">
                  <c:v>731.5</c:v>
                </c:pt>
                <c:pt idx="784">
                  <c:v>732</c:v>
                </c:pt>
                <c:pt idx="785">
                  <c:v>732.5</c:v>
                </c:pt>
                <c:pt idx="786">
                  <c:v>733</c:v>
                </c:pt>
                <c:pt idx="787">
                  <c:v>733.5</c:v>
                </c:pt>
                <c:pt idx="788">
                  <c:v>734</c:v>
                </c:pt>
                <c:pt idx="789">
                  <c:v>734.5</c:v>
                </c:pt>
                <c:pt idx="790">
                  <c:v>735</c:v>
                </c:pt>
                <c:pt idx="791">
                  <c:v>735.5</c:v>
                </c:pt>
                <c:pt idx="792">
                  <c:v>736</c:v>
                </c:pt>
                <c:pt idx="793">
                  <c:v>736.5</c:v>
                </c:pt>
                <c:pt idx="794">
                  <c:v>737</c:v>
                </c:pt>
                <c:pt idx="795">
                  <c:v>737.5</c:v>
                </c:pt>
                <c:pt idx="796">
                  <c:v>738</c:v>
                </c:pt>
                <c:pt idx="797">
                  <c:v>738.5</c:v>
                </c:pt>
                <c:pt idx="798">
                  <c:v>739</c:v>
                </c:pt>
                <c:pt idx="799">
                  <c:v>739.5</c:v>
                </c:pt>
                <c:pt idx="800">
                  <c:v>740</c:v>
                </c:pt>
                <c:pt idx="801">
                  <c:v>740.5</c:v>
                </c:pt>
                <c:pt idx="802">
                  <c:v>741</c:v>
                </c:pt>
                <c:pt idx="803">
                  <c:v>741.5</c:v>
                </c:pt>
                <c:pt idx="804">
                  <c:v>742</c:v>
                </c:pt>
                <c:pt idx="805">
                  <c:v>742.5</c:v>
                </c:pt>
                <c:pt idx="806">
                  <c:v>743</c:v>
                </c:pt>
                <c:pt idx="807">
                  <c:v>743.5</c:v>
                </c:pt>
                <c:pt idx="808">
                  <c:v>744</c:v>
                </c:pt>
                <c:pt idx="809">
                  <c:v>744.5</c:v>
                </c:pt>
                <c:pt idx="810">
                  <c:v>745</c:v>
                </c:pt>
                <c:pt idx="811">
                  <c:v>745.5</c:v>
                </c:pt>
                <c:pt idx="812">
                  <c:v>746</c:v>
                </c:pt>
                <c:pt idx="813">
                  <c:v>746.5</c:v>
                </c:pt>
                <c:pt idx="814">
                  <c:v>747</c:v>
                </c:pt>
                <c:pt idx="815">
                  <c:v>747.5</c:v>
                </c:pt>
                <c:pt idx="816">
                  <c:v>748</c:v>
                </c:pt>
                <c:pt idx="817">
                  <c:v>748.5</c:v>
                </c:pt>
                <c:pt idx="818">
                  <c:v>749</c:v>
                </c:pt>
                <c:pt idx="819">
                  <c:v>749.5</c:v>
                </c:pt>
                <c:pt idx="820">
                  <c:v>750</c:v>
                </c:pt>
                <c:pt idx="821">
                  <c:v>750.5</c:v>
                </c:pt>
                <c:pt idx="822">
                  <c:v>751</c:v>
                </c:pt>
                <c:pt idx="823">
                  <c:v>751.5</c:v>
                </c:pt>
                <c:pt idx="824">
                  <c:v>752</c:v>
                </c:pt>
                <c:pt idx="825">
                  <c:v>752.5</c:v>
                </c:pt>
                <c:pt idx="826">
                  <c:v>753</c:v>
                </c:pt>
                <c:pt idx="827">
                  <c:v>753.5</c:v>
                </c:pt>
                <c:pt idx="828">
                  <c:v>754</c:v>
                </c:pt>
                <c:pt idx="829">
                  <c:v>754.5</c:v>
                </c:pt>
                <c:pt idx="830">
                  <c:v>755</c:v>
                </c:pt>
                <c:pt idx="831">
                  <c:v>755.5</c:v>
                </c:pt>
                <c:pt idx="832">
                  <c:v>756</c:v>
                </c:pt>
                <c:pt idx="833">
                  <c:v>756.5</c:v>
                </c:pt>
                <c:pt idx="834">
                  <c:v>757</c:v>
                </c:pt>
                <c:pt idx="835">
                  <c:v>757.5</c:v>
                </c:pt>
                <c:pt idx="836">
                  <c:v>758</c:v>
                </c:pt>
                <c:pt idx="837">
                  <c:v>758.5</c:v>
                </c:pt>
                <c:pt idx="838">
                  <c:v>759</c:v>
                </c:pt>
                <c:pt idx="839">
                  <c:v>759.5</c:v>
                </c:pt>
                <c:pt idx="840">
                  <c:v>760</c:v>
                </c:pt>
                <c:pt idx="841">
                  <c:v>760.5</c:v>
                </c:pt>
                <c:pt idx="842">
                  <c:v>761</c:v>
                </c:pt>
                <c:pt idx="843">
                  <c:v>761.5</c:v>
                </c:pt>
                <c:pt idx="844">
                  <c:v>762</c:v>
                </c:pt>
                <c:pt idx="845">
                  <c:v>762.5</c:v>
                </c:pt>
                <c:pt idx="846">
                  <c:v>763</c:v>
                </c:pt>
                <c:pt idx="847">
                  <c:v>763.5</c:v>
                </c:pt>
                <c:pt idx="848">
                  <c:v>764</c:v>
                </c:pt>
                <c:pt idx="849">
                  <c:v>764.5</c:v>
                </c:pt>
                <c:pt idx="850">
                  <c:v>765</c:v>
                </c:pt>
                <c:pt idx="851">
                  <c:v>765.5</c:v>
                </c:pt>
                <c:pt idx="852">
                  <c:v>766</c:v>
                </c:pt>
                <c:pt idx="853">
                  <c:v>766.5</c:v>
                </c:pt>
                <c:pt idx="854">
                  <c:v>767</c:v>
                </c:pt>
                <c:pt idx="855">
                  <c:v>767.5</c:v>
                </c:pt>
                <c:pt idx="856">
                  <c:v>768</c:v>
                </c:pt>
                <c:pt idx="857">
                  <c:v>768.5</c:v>
                </c:pt>
                <c:pt idx="858">
                  <c:v>769</c:v>
                </c:pt>
                <c:pt idx="859">
                  <c:v>769.5</c:v>
                </c:pt>
                <c:pt idx="860">
                  <c:v>770</c:v>
                </c:pt>
                <c:pt idx="861">
                  <c:v>770.5</c:v>
                </c:pt>
                <c:pt idx="862">
                  <c:v>771</c:v>
                </c:pt>
                <c:pt idx="863">
                  <c:v>771.5</c:v>
                </c:pt>
                <c:pt idx="864">
                  <c:v>772</c:v>
                </c:pt>
                <c:pt idx="865">
                  <c:v>772.5</c:v>
                </c:pt>
                <c:pt idx="866">
                  <c:v>773</c:v>
                </c:pt>
                <c:pt idx="867">
                  <c:v>773.5</c:v>
                </c:pt>
                <c:pt idx="868">
                  <c:v>774</c:v>
                </c:pt>
                <c:pt idx="869">
                  <c:v>774.5</c:v>
                </c:pt>
                <c:pt idx="870">
                  <c:v>775</c:v>
                </c:pt>
                <c:pt idx="871">
                  <c:v>775.5</c:v>
                </c:pt>
                <c:pt idx="872">
                  <c:v>776</c:v>
                </c:pt>
                <c:pt idx="873">
                  <c:v>776.5</c:v>
                </c:pt>
                <c:pt idx="874">
                  <c:v>777</c:v>
                </c:pt>
                <c:pt idx="875">
                  <c:v>777.5</c:v>
                </c:pt>
                <c:pt idx="876">
                  <c:v>778</c:v>
                </c:pt>
                <c:pt idx="877">
                  <c:v>778.5</c:v>
                </c:pt>
                <c:pt idx="878">
                  <c:v>779</c:v>
                </c:pt>
                <c:pt idx="879">
                  <c:v>779.5</c:v>
                </c:pt>
                <c:pt idx="880">
                  <c:v>780</c:v>
                </c:pt>
                <c:pt idx="881">
                  <c:v>780.5</c:v>
                </c:pt>
                <c:pt idx="882">
                  <c:v>781</c:v>
                </c:pt>
                <c:pt idx="883">
                  <c:v>781.5</c:v>
                </c:pt>
                <c:pt idx="884">
                  <c:v>782</c:v>
                </c:pt>
                <c:pt idx="885">
                  <c:v>782.5</c:v>
                </c:pt>
                <c:pt idx="886">
                  <c:v>783</c:v>
                </c:pt>
                <c:pt idx="887">
                  <c:v>783.5</c:v>
                </c:pt>
                <c:pt idx="888">
                  <c:v>784</c:v>
                </c:pt>
                <c:pt idx="889">
                  <c:v>784.5</c:v>
                </c:pt>
                <c:pt idx="890">
                  <c:v>785</c:v>
                </c:pt>
                <c:pt idx="891">
                  <c:v>785.5</c:v>
                </c:pt>
                <c:pt idx="892">
                  <c:v>786</c:v>
                </c:pt>
                <c:pt idx="893">
                  <c:v>786.5</c:v>
                </c:pt>
                <c:pt idx="894">
                  <c:v>787</c:v>
                </c:pt>
                <c:pt idx="895">
                  <c:v>787.5</c:v>
                </c:pt>
                <c:pt idx="896">
                  <c:v>788</c:v>
                </c:pt>
                <c:pt idx="897">
                  <c:v>788.5</c:v>
                </c:pt>
                <c:pt idx="898">
                  <c:v>789</c:v>
                </c:pt>
                <c:pt idx="899">
                  <c:v>789.5</c:v>
                </c:pt>
                <c:pt idx="900">
                  <c:v>790</c:v>
                </c:pt>
                <c:pt idx="901">
                  <c:v>790.5</c:v>
                </c:pt>
                <c:pt idx="902">
                  <c:v>791</c:v>
                </c:pt>
                <c:pt idx="903">
                  <c:v>791.5</c:v>
                </c:pt>
                <c:pt idx="904">
                  <c:v>792</c:v>
                </c:pt>
                <c:pt idx="905">
                  <c:v>792.5</c:v>
                </c:pt>
                <c:pt idx="906">
                  <c:v>793</c:v>
                </c:pt>
                <c:pt idx="907">
                  <c:v>793.5</c:v>
                </c:pt>
                <c:pt idx="908">
                  <c:v>794</c:v>
                </c:pt>
                <c:pt idx="909">
                  <c:v>794.5</c:v>
                </c:pt>
                <c:pt idx="910">
                  <c:v>795</c:v>
                </c:pt>
                <c:pt idx="911">
                  <c:v>795.5</c:v>
                </c:pt>
                <c:pt idx="912">
                  <c:v>796</c:v>
                </c:pt>
                <c:pt idx="913">
                  <c:v>796.5</c:v>
                </c:pt>
                <c:pt idx="914">
                  <c:v>797</c:v>
                </c:pt>
                <c:pt idx="915">
                  <c:v>797.5</c:v>
                </c:pt>
                <c:pt idx="916">
                  <c:v>798</c:v>
                </c:pt>
                <c:pt idx="917">
                  <c:v>798.5</c:v>
                </c:pt>
                <c:pt idx="918">
                  <c:v>799</c:v>
                </c:pt>
                <c:pt idx="919">
                  <c:v>799.5</c:v>
                </c:pt>
                <c:pt idx="920">
                  <c:v>800</c:v>
                </c:pt>
                <c:pt idx="921">
                  <c:v>800.5</c:v>
                </c:pt>
                <c:pt idx="922">
                  <c:v>801</c:v>
                </c:pt>
                <c:pt idx="923">
                  <c:v>801.5</c:v>
                </c:pt>
                <c:pt idx="924">
                  <c:v>802</c:v>
                </c:pt>
                <c:pt idx="925">
                  <c:v>802.5</c:v>
                </c:pt>
                <c:pt idx="926">
                  <c:v>803</c:v>
                </c:pt>
                <c:pt idx="927">
                  <c:v>803.5</c:v>
                </c:pt>
                <c:pt idx="928">
                  <c:v>804</c:v>
                </c:pt>
                <c:pt idx="929">
                  <c:v>804.5</c:v>
                </c:pt>
                <c:pt idx="930">
                  <c:v>805</c:v>
                </c:pt>
                <c:pt idx="931">
                  <c:v>805.5</c:v>
                </c:pt>
                <c:pt idx="932">
                  <c:v>806</c:v>
                </c:pt>
                <c:pt idx="933">
                  <c:v>806.5</c:v>
                </c:pt>
                <c:pt idx="934">
                  <c:v>807</c:v>
                </c:pt>
                <c:pt idx="935">
                  <c:v>807.5</c:v>
                </c:pt>
                <c:pt idx="936">
                  <c:v>808</c:v>
                </c:pt>
                <c:pt idx="937">
                  <c:v>808.5</c:v>
                </c:pt>
                <c:pt idx="938">
                  <c:v>809</c:v>
                </c:pt>
                <c:pt idx="939">
                  <c:v>809.5</c:v>
                </c:pt>
                <c:pt idx="940">
                  <c:v>810</c:v>
                </c:pt>
                <c:pt idx="941">
                  <c:v>810.5</c:v>
                </c:pt>
                <c:pt idx="942">
                  <c:v>811</c:v>
                </c:pt>
                <c:pt idx="943">
                  <c:v>811.5</c:v>
                </c:pt>
                <c:pt idx="944">
                  <c:v>812</c:v>
                </c:pt>
                <c:pt idx="945">
                  <c:v>812.5</c:v>
                </c:pt>
                <c:pt idx="946">
                  <c:v>813</c:v>
                </c:pt>
                <c:pt idx="947">
                  <c:v>813.5</c:v>
                </c:pt>
                <c:pt idx="948">
                  <c:v>814</c:v>
                </c:pt>
                <c:pt idx="949">
                  <c:v>814.5</c:v>
                </c:pt>
                <c:pt idx="950">
                  <c:v>815</c:v>
                </c:pt>
                <c:pt idx="951">
                  <c:v>815.5</c:v>
                </c:pt>
                <c:pt idx="952">
                  <c:v>816</c:v>
                </c:pt>
                <c:pt idx="953">
                  <c:v>816.5</c:v>
                </c:pt>
                <c:pt idx="954">
                  <c:v>817</c:v>
                </c:pt>
                <c:pt idx="955">
                  <c:v>817.5</c:v>
                </c:pt>
                <c:pt idx="956">
                  <c:v>818</c:v>
                </c:pt>
                <c:pt idx="957">
                  <c:v>818.5</c:v>
                </c:pt>
                <c:pt idx="958">
                  <c:v>819</c:v>
                </c:pt>
                <c:pt idx="959">
                  <c:v>819.5</c:v>
                </c:pt>
                <c:pt idx="960">
                  <c:v>820</c:v>
                </c:pt>
                <c:pt idx="961">
                  <c:v>820.5</c:v>
                </c:pt>
                <c:pt idx="962">
                  <c:v>821</c:v>
                </c:pt>
                <c:pt idx="963">
                  <c:v>821.5</c:v>
                </c:pt>
                <c:pt idx="964">
                  <c:v>822</c:v>
                </c:pt>
                <c:pt idx="965">
                  <c:v>822.5</c:v>
                </c:pt>
                <c:pt idx="966">
                  <c:v>823</c:v>
                </c:pt>
                <c:pt idx="967">
                  <c:v>823.5</c:v>
                </c:pt>
                <c:pt idx="968">
                  <c:v>824</c:v>
                </c:pt>
                <c:pt idx="969">
                  <c:v>824.5</c:v>
                </c:pt>
                <c:pt idx="970">
                  <c:v>825</c:v>
                </c:pt>
                <c:pt idx="971">
                  <c:v>825.5</c:v>
                </c:pt>
                <c:pt idx="972">
                  <c:v>826</c:v>
                </c:pt>
                <c:pt idx="973">
                  <c:v>826.5</c:v>
                </c:pt>
                <c:pt idx="974">
                  <c:v>827</c:v>
                </c:pt>
                <c:pt idx="975">
                  <c:v>827.5</c:v>
                </c:pt>
                <c:pt idx="976">
                  <c:v>828</c:v>
                </c:pt>
                <c:pt idx="977">
                  <c:v>828.5</c:v>
                </c:pt>
                <c:pt idx="978">
                  <c:v>829</c:v>
                </c:pt>
                <c:pt idx="979">
                  <c:v>829.5</c:v>
                </c:pt>
                <c:pt idx="980">
                  <c:v>830</c:v>
                </c:pt>
                <c:pt idx="981">
                  <c:v>830.5</c:v>
                </c:pt>
                <c:pt idx="982">
                  <c:v>831</c:v>
                </c:pt>
                <c:pt idx="983">
                  <c:v>831.5</c:v>
                </c:pt>
                <c:pt idx="984">
                  <c:v>832</c:v>
                </c:pt>
                <c:pt idx="985">
                  <c:v>832.5</c:v>
                </c:pt>
                <c:pt idx="986">
                  <c:v>833</c:v>
                </c:pt>
                <c:pt idx="987">
                  <c:v>833.5</c:v>
                </c:pt>
                <c:pt idx="988">
                  <c:v>834</c:v>
                </c:pt>
                <c:pt idx="989">
                  <c:v>834.5</c:v>
                </c:pt>
                <c:pt idx="990">
                  <c:v>835</c:v>
                </c:pt>
                <c:pt idx="991">
                  <c:v>835.5</c:v>
                </c:pt>
                <c:pt idx="992">
                  <c:v>836</c:v>
                </c:pt>
                <c:pt idx="993">
                  <c:v>836.5</c:v>
                </c:pt>
                <c:pt idx="994">
                  <c:v>837</c:v>
                </c:pt>
                <c:pt idx="995">
                  <c:v>837.5</c:v>
                </c:pt>
                <c:pt idx="996">
                  <c:v>838</c:v>
                </c:pt>
                <c:pt idx="997">
                  <c:v>838.5</c:v>
                </c:pt>
                <c:pt idx="998">
                  <c:v>839</c:v>
                </c:pt>
                <c:pt idx="999">
                  <c:v>839.5</c:v>
                </c:pt>
                <c:pt idx="1000">
                  <c:v>840</c:v>
                </c:pt>
                <c:pt idx="1001">
                  <c:v>840.5</c:v>
                </c:pt>
                <c:pt idx="1002">
                  <c:v>841</c:v>
                </c:pt>
                <c:pt idx="1003">
                  <c:v>841.5</c:v>
                </c:pt>
                <c:pt idx="1004">
                  <c:v>842</c:v>
                </c:pt>
                <c:pt idx="1005">
                  <c:v>842.5</c:v>
                </c:pt>
                <c:pt idx="1006">
                  <c:v>843</c:v>
                </c:pt>
                <c:pt idx="1007">
                  <c:v>843.5</c:v>
                </c:pt>
                <c:pt idx="1008">
                  <c:v>844</c:v>
                </c:pt>
                <c:pt idx="1009">
                  <c:v>844.5</c:v>
                </c:pt>
                <c:pt idx="1010">
                  <c:v>845</c:v>
                </c:pt>
                <c:pt idx="1011">
                  <c:v>845.5</c:v>
                </c:pt>
                <c:pt idx="1012">
                  <c:v>846</c:v>
                </c:pt>
                <c:pt idx="1013">
                  <c:v>846.5</c:v>
                </c:pt>
                <c:pt idx="1014">
                  <c:v>847</c:v>
                </c:pt>
                <c:pt idx="1015">
                  <c:v>847.5</c:v>
                </c:pt>
                <c:pt idx="1016">
                  <c:v>848</c:v>
                </c:pt>
                <c:pt idx="1017">
                  <c:v>848.5</c:v>
                </c:pt>
                <c:pt idx="1018">
                  <c:v>849</c:v>
                </c:pt>
                <c:pt idx="1019">
                  <c:v>849.5</c:v>
                </c:pt>
                <c:pt idx="1020">
                  <c:v>850</c:v>
                </c:pt>
                <c:pt idx="1021">
                  <c:v>850.5</c:v>
                </c:pt>
                <c:pt idx="1022">
                  <c:v>851</c:v>
                </c:pt>
                <c:pt idx="1023">
                  <c:v>851.5</c:v>
                </c:pt>
                <c:pt idx="1024">
                  <c:v>852</c:v>
                </c:pt>
                <c:pt idx="1025">
                  <c:v>852.5</c:v>
                </c:pt>
                <c:pt idx="1026">
                  <c:v>853</c:v>
                </c:pt>
                <c:pt idx="1027">
                  <c:v>853.5</c:v>
                </c:pt>
                <c:pt idx="1028">
                  <c:v>854</c:v>
                </c:pt>
                <c:pt idx="1029">
                  <c:v>854.5</c:v>
                </c:pt>
                <c:pt idx="1030">
                  <c:v>855</c:v>
                </c:pt>
                <c:pt idx="1031">
                  <c:v>855.5</c:v>
                </c:pt>
                <c:pt idx="1032">
                  <c:v>856</c:v>
                </c:pt>
                <c:pt idx="1033">
                  <c:v>856.5</c:v>
                </c:pt>
                <c:pt idx="1034">
                  <c:v>857</c:v>
                </c:pt>
                <c:pt idx="1035">
                  <c:v>857.5</c:v>
                </c:pt>
                <c:pt idx="1036">
                  <c:v>858</c:v>
                </c:pt>
                <c:pt idx="1037">
                  <c:v>858.5</c:v>
                </c:pt>
                <c:pt idx="1038">
                  <c:v>859</c:v>
                </c:pt>
                <c:pt idx="1039">
                  <c:v>859.5</c:v>
                </c:pt>
                <c:pt idx="1040">
                  <c:v>860</c:v>
                </c:pt>
                <c:pt idx="1041">
                  <c:v>860.5</c:v>
                </c:pt>
                <c:pt idx="1042">
                  <c:v>861</c:v>
                </c:pt>
                <c:pt idx="1043">
                  <c:v>861.5</c:v>
                </c:pt>
                <c:pt idx="1044">
                  <c:v>862</c:v>
                </c:pt>
                <c:pt idx="1045">
                  <c:v>862.5</c:v>
                </c:pt>
                <c:pt idx="1046">
                  <c:v>863</c:v>
                </c:pt>
                <c:pt idx="1047">
                  <c:v>863.5</c:v>
                </c:pt>
                <c:pt idx="1048">
                  <c:v>864</c:v>
                </c:pt>
                <c:pt idx="1049">
                  <c:v>864.5</c:v>
                </c:pt>
                <c:pt idx="1050">
                  <c:v>865</c:v>
                </c:pt>
                <c:pt idx="1051">
                  <c:v>865.5</c:v>
                </c:pt>
                <c:pt idx="1052">
                  <c:v>866</c:v>
                </c:pt>
                <c:pt idx="1053">
                  <c:v>866.5</c:v>
                </c:pt>
                <c:pt idx="1054">
                  <c:v>867</c:v>
                </c:pt>
                <c:pt idx="1055">
                  <c:v>867.5</c:v>
                </c:pt>
                <c:pt idx="1056">
                  <c:v>868</c:v>
                </c:pt>
                <c:pt idx="1057">
                  <c:v>868.5</c:v>
                </c:pt>
                <c:pt idx="1058">
                  <c:v>869</c:v>
                </c:pt>
                <c:pt idx="1059">
                  <c:v>869.5</c:v>
                </c:pt>
                <c:pt idx="1060">
                  <c:v>870</c:v>
                </c:pt>
                <c:pt idx="1061">
                  <c:v>870.5</c:v>
                </c:pt>
                <c:pt idx="1062">
                  <c:v>871</c:v>
                </c:pt>
                <c:pt idx="1063">
                  <c:v>871.5</c:v>
                </c:pt>
                <c:pt idx="1064">
                  <c:v>872</c:v>
                </c:pt>
                <c:pt idx="1065">
                  <c:v>872.5</c:v>
                </c:pt>
                <c:pt idx="1066">
                  <c:v>873</c:v>
                </c:pt>
                <c:pt idx="1067">
                  <c:v>873.5</c:v>
                </c:pt>
                <c:pt idx="1068">
                  <c:v>874</c:v>
                </c:pt>
                <c:pt idx="1069">
                  <c:v>874.5</c:v>
                </c:pt>
                <c:pt idx="1070">
                  <c:v>875</c:v>
                </c:pt>
                <c:pt idx="1071">
                  <c:v>875.5</c:v>
                </c:pt>
                <c:pt idx="1072">
                  <c:v>876</c:v>
                </c:pt>
                <c:pt idx="1073">
                  <c:v>876.5</c:v>
                </c:pt>
                <c:pt idx="1074">
                  <c:v>877</c:v>
                </c:pt>
                <c:pt idx="1075">
                  <c:v>877.5</c:v>
                </c:pt>
                <c:pt idx="1076">
                  <c:v>878</c:v>
                </c:pt>
                <c:pt idx="1077">
                  <c:v>878.5</c:v>
                </c:pt>
                <c:pt idx="1078">
                  <c:v>879</c:v>
                </c:pt>
                <c:pt idx="1079">
                  <c:v>879.5</c:v>
                </c:pt>
                <c:pt idx="1080">
                  <c:v>880</c:v>
                </c:pt>
                <c:pt idx="1081">
                  <c:v>880.5</c:v>
                </c:pt>
                <c:pt idx="1082">
                  <c:v>881</c:v>
                </c:pt>
                <c:pt idx="1083">
                  <c:v>881.5</c:v>
                </c:pt>
                <c:pt idx="1084">
                  <c:v>882</c:v>
                </c:pt>
                <c:pt idx="1085">
                  <c:v>882.5</c:v>
                </c:pt>
                <c:pt idx="1086">
                  <c:v>883</c:v>
                </c:pt>
                <c:pt idx="1087">
                  <c:v>883.5</c:v>
                </c:pt>
                <c:pt idx="1088">
                  <c:v>884</c:v>
                </c:pt>
                <c:pt idx="1089">
                  <c:v>884.5</c:v>
                </c:pt>
                <c:pt idx="1090">
                  <c:v>885</c:v>
                </c:pt>
                <c:pt idx="1091">
                  <c:v>885.5</c:v>
                </c:pt>
                <c:pt idx="1092">
                  <c:v>886</c:v>
                </c:pt>
                <c:pt idx="1093">
                  <c:v>886.5</c:v>
                </c:pt>
                <c:pt idx="1094">
                  <c:v>887</c:v>
                </c:pt>
                <c:pt idx="1095">
                  <c:v>887.5</c:v>
                </c:pt>
                <c:pt idx="1096">
                  <c:v>888</c:v>
                </c:pt>
                <c:pt idx="1097">
                  <c:v>888.5</c:v>
                </c:pt>
                <c:pt idx="1098">
                  <c:v>889</c:v>
                </c:pt>
                <c:pt idx="1099">
                  <c:v>889.5</c:v>
                </c:pt>
                <c:pt idx="1100">
                  <c:v>890</c:v>
                </c:pt>
                <c:pt idx="1101">
                  <c:v>890.5</c:v>
                </c:pt>
                <c:pt idx="1102">
                  <c:v>891</c:v>
                </c:pt>
                <c:pt idx="1103">
                  <c:v>891.5</c:v>
                </c:pt>
                <c:pt idx="1104">
                  <c:v>892</c:v>
                </c:pt>
                <c:pt idx="1105">
                  <c:v>892.5</c:v>
                </c:pt>
                <c:pt idx="1106">
                  <c:v>893</c:v>
                </c:pt>
                <c:pt idx="1107">
                  <c:v>893.5</c:v>
                </c:pt>
                <c:pt idx="1108">
                  <c:v>894</c:v>
                </c:pt>
                <c:pt idx="1109">
                  <c:v>894.5</c:v>
                </c:pt>
                <c:pt idx="1110">
                  <c:v>895</c:v>
                </c:pt>
                <c:pt idx="1111">
                  <c:v>895.5</c:v>
                </c:pt>
                <c:pt idx="1112">
                  <c:v>896</c:v>
                </c:pt>
                <c:pt idx="1113">
                  <c:v>896.5</c:v>
                </c:pt>
                <c:pt idx="1114">
                  <c:v>897</c:v>
                </c:pt>
                <c:pt idx="1115">
                  <c:v>897.5</c:v>
                </c:pt>
                <c:pt idx="1116">
                  <c:v>898</c:v>
                </c:pt>
                <c:pt idx="1117">
                  <c:v>898.5</c:v>
                </c:pt>
                <c:pt idx="1118">
                  <c:v>899</c:v>
                </c:pt>
                <c:pt idx="1119">
                  <c:v>899.5</c:v>
                </c:pt>
                <c:pt idx="1120">
                  <c:v>900</c:v>
                </c:pt>
                <c:pt idx="1121">
                  <c:v>900.5</c:v>
                </c:pt>
                <c:pt idx="1122">
                  <c:v>901</c:v>
                </c:pt>
                <c:pt idx="1123">
                  <c:v>901.5</c:v>
                </c:pt>
                <c:pt idx="1124">
                  <c:v>902</c:v>
                </c:pt>
                <c:pt idx="1125">
                  <c:v>902.5</c:v>
                </c:pt>
                <c:pt idx="1126">
                  <c:v>903</c:v>
                </c:pt>
                <c:pt idx="1127">
                  <c:v>903.5</c:v>
                </c:pt>
                <c:pt idx="1128">
                  <c:v>904</c:v>
                </c:pt>
                <c:pt idx="1129">
                  <c:v>904.5</c:v>
                </c:pt>
                <c:pt idx="1130">
                  <c:v>905</c:v>
                </c:pt>
                <c:pt idx="1131">
                  <c:v>905.5</c:v>
                </c:pt>
                <c:pt idx="1132">
                  <c:v>906</c:v>
                </c:pt>
                <c:pt idx="1133">
                  <c:v>906.5</c:v>
                </c:pt>
                <c:pt idx="1134">
                  <c:v>907</c:v>
                </c:pt>
                <c:pt idx="1135">
                  <c:v>907.5</c:v>
                </c:pt>
                <c:pt idx="1136">
                  <c:v>908</c:v>
                </c:pt>
                <c:pt idx="1137">
                  <c:v>908.5</c:v>
                </c:pt>
                <c:pt idx="1138">
                  <c:v>909</c:v>
                </c:pt>
                <c:pt idx="1139">
                  <c:v>909.5</c:v>
                </c:pt>
                <c:pt idx="1140">
                  <c:v>910</c:v>
                </c:pt>
                <c:pt idx="1141">
                  <c:v>910.5</c:v>
                </c:pt>
                <c:pt idx="1142">
                  <c:v>911</c:v>
                </c:pt>
                <c:pt idx="1143">
                  <c:v>911.5</c:v>
                </c:pt>
                <c:pt idx="1144">
                  <c:v>912</c:v>
                </c:pt>
                <c:pt idx="1145">
                  <c:v>912.5</c:v>
                </c:pt>
                <c:pt idx="1146">
                  <c:v>913</c:v>
                </c:pt>
                <c:pt idx="1147">
                  <c:v>913.5</c:v>
                </c:pt>
                <c:pt idx="1148">
                  <c:v>914</c:v>
                </c:pt>
                <c:pt idx="1149">
                  <c:v>914.5</c:v>
                </c:pt>
                <c:pt idx="1150">
                  <c:v>915</c:v>
                </c:pt>
                <c:pt idx="1151">
                  <c:v>915.5</c:v>
                </c:pt>
                <c:pt idx="1152">
                  <c:v>916</c:v>
                </c:pt>
                <c:pt idx="1153">
                  <c:v>916.5</c:v>
                </c:pt>
                <c:pt idx="1154">
                  <c:v>917</c:v>
                </c:pt>
                <c:pt idx="1155">
                  <c:v>917.5</c:v>
                </c:pt>
                <c:pt idx="1156">
                  <c:v>918</c:v>
                </c:pt>
                <c:pt idx="1157">
                  <c:v>918.5</c:v>
                </c:pt>
                <c:pt idx="1158">
                  <c:v>919</c:v>
                </c:pt>
                <c:pt idx="1159">
                  <c:v>919.5</c:v>
                </c:pt>
                <c:pt idx="1160">
                  <c:v>920</c:v>
                </c:pt>
                <c:pt idx="1161">
                  <c:v>920.5</c:v>
                </c:pt>
                <c:pt idx="1162">
                  <c:v>921</c:v>
                </c:pt>
                <c:pt idx="1163">
                  <c:v>921.5</c:v>
                </c:pt>
                <c:pt idx="1164">
                  <c:v>922</c:v>
                </c:pt>
                <c:pt idx="1165">
                  <c:v>922.5</c:v>
                </c:pt>
                <c:pt idx="1166">
                  <c:v>923</c:v>
                </c:pt>
                <c:pt idx="1167">
                  <c:v>923.5</c:v>
                </c:pt>
                <c:pt idx="1168">
                  <c:v>924</c:v>
                </c:pt>
                <c:pt idx="1169">
                  <c:v>924.5</c:v>
                </c:pt>
                <c:pt idx="1170">
                  <c:v>925</c:v>
                </c:pt>
                <c:pt idx="1171">
                  <c:v>925.5</c:v>
                </c:pt>
                <c:pt idx="1172">
                  <c:v>926</c:v>
                </c:pt>
                <c:pt idx="1173">
                  <c:v>926.5</c:v>
                </c:pt>
                <c:pt idx="1174">
                  <c:v>927</c:v>
                </c:pt>
                <c:pt idx="1175">
                  <c:v>927.5</c:v>
                </c:pt>
                <c:pt idx="1176">
                  <c:v>928</c:v>
                </c:pt>
                <c:pt idx="1177">
                  <c:v>928.5</c:v>
                </c:pt>
                <c:pt idx="1178">
                  <c:v>929</c:v>
                </c:pt>
                <c:pt idx="1179">
                  <c:v>929.5</c:v>
                </c:pt>
                <c:pt idx="1180">
                  <c:v>930</c:v>
                </c:pt>
                <c:pt idx="1181">
                  <c:v>930.5</c:v>
                </c:pt>
                <c:pt idx="1182">
                  <c:v>931</c:v>
                </c:pt>
                <c:pt idx="1183">
                  <c:v>931.5</c:v>
                </c:pt>
                <c:pt idx="1184">
                  <c:v>932</c:v>
                </c:pt>
                <c:pt idx="1185">
                  <c:v>932.5</c:v>
                </c:pt>
                <c:pt idx="1186">
                  <c:v>933</c:v>
                </c:pt>
                <c:pt idx="1187">
                  <c:v>933.5</c:v>
                </c:pt>
                <c:pt idx="1188">
                  <c:v>934</c:v>
                </c:pt>
                <c:pt idx="1189">
                  <c:v>934.5</c:v>
                </c:pt>
                <c:pt idx="1190">
                  <c:v>935</c:v>
                </c:pt>
                <c:pt idx="1191">
                  <c:v>935.5</c:v>
                </c:pt>
                <c:pt idx="1192">
                  <c:v>936</c:v>
                </c:pt>
                <c:pt idx="1193">
                  <c:v>936.5</c:v>
                </c:pt>
                <c:pt idx="1194">
                  <c:v>937</c:v>
                </c:pt>
                <c:pt idx="1195">
                  <c:v>937.5</c:v>
                </c:pt>
                <c:pt idx="1196">
                  <c:v>938</c:v>
                </c:pt>
                <c:pt idx="1197">
                  <c:v>938.5</c:v>
                </c:pt>
                <c:pt idx="1198">
                  <c:v>939</c:v>
                </c:pt>
                <c:pt idx="1199">
                  <c:v>939.5</c:v>
                </c:pt>
                <c:pt idx="1200">
                  <c:v>940</c:v>
                </c:pt>
                <c:pt idx="1201">
                  <c:v>940.5</c:v>
                </c:pt>
                <c:pt idx="1202">
                  <c:v>941</c:v>
                </c:pt>
                <c:pt idx="1203">
                  <c:v>941.5</c:v>
                </c:pt>
                <c:pt idx="1204">
                  <c:v>942</c:v>
                </c:pt>
                <c:pt idx="1205">
                  <c:v>942.5</c:v>
                </c:pt>
                <c:pt idx="1206">
                  <c:v>943</c:v>
                </c:pt>
                <c:pt idx="1207">
                  <c:v>943.5</c:v>
                </c:pt>
                <c:pt idx="1208">
                  <c:v>944</c:v>
                </c:pt>
                <c:pt idx="1209">
                  <c:v>944.5</c:v>
                </c:pt>
                <c:pt idx="1210">
                  <c:v>945</c:v>
                </c:pt>
                <c:pt idx="1211">
                  <c:v>945.5</c:v>
                </c:pt>
                <c:pt idx="1212">
                  <c:v>946</c:v>
                </c:pt>
                <c:pt idx="1213">
                  <c:v>946.5</c:v>
                </c:pt>
                <c:pt idx="1214">
                  <c:v>947</c:v>
                </c:pt>
                <c:pt idx="1215">
                  <c:v>947.5</c:v>
                </c:pt>
                <c:pt idx="1216">
                  <c:v>948</c:v>
                </c:pt>
                <c:pt idx="1217">
                  <c:v>948.5</c:v>
                </c:pt>
                <c:pt idx="1218">
                  <c:v>949</c:v>
                </c:pt>
                <c:pt idx="1219">
                  <c:v>949.5</c:v>
                </c:pt>
                <c:pt idx="1220">
                  <c:v>950</c:v>
                </c:pt>
                <c:pt idx="1221">
                  <c:v>950.5</c:v>
                </c:pt>
                <c:pt idx="1222">
                  <c:v>951</c:v>
                </c:pt>
                <c:pt idx="1223">
                  <c:v>951.5</c:v>
                </c:pt>
                <c:pt idx="1224">
                  <c:v>952</c:v>
                </c:pt>
                <c:pt idx="1225">
                  <c:v>952.5</c:v>
                </c:pt>
                <c:pt idx="1226">
                  <c:v>953</c:v>
                </c:pt>
                <c:pt idx="1227">
                  <c:v>953.5</c:v>
                </c:pt>
                <c:pt idx="1228">
                  <c:v>954</c:v>
                </c:pt>
                <c:pt idx="1229">
                  <c:v>954.5</c:v>
                </c:pt>
                <c:pt idx="1230">
                  <c:v>955</c:v>
                </c:pt>
                <c:pt idx="1231">
                  <c:v>955.5</c:v>
                </c:pt>
                <c:pt idx="1232">
                  <c:v>956</c:v>
                </c:pt>
                <c:pt idx="1233">
                  <c:v>956.5</c:v>
                </c:pt>
                <c:pt idx="1234">
                  <c:v>957</c:v>
                </c:pt>
                <c:pt idx="1235">
                  <c:v>957.5</c:v>
                </c:pt>
                <c:pt idx="1236">
                  <c:v>958</c:v>
                </c:pt>
                <c:pt idx="1237">
                  <c:v>958.5</c:v>
                </c:pt>
                <c:pt idx="1238">
                  <c:v>959</c:v>
                </c:pt>
                <c:pt idx="1239">
                  <c:v>959.5</c:v>
                </c:pt>
                <c:pt idx="1240">
                  <c:v>960</c:v>
                </c:pt>
                <c:pt idx="1241">
                  <c:v>960.5</c:v>
                </c:pt>
                <c:pt idx="1242">
                  <c:v>961</c:v>
                </c:pt>
                <c:pt idx="1243">
                  <c:v>961.5</c:v>
                </c:pt>
                <c:pt idx="1244">
                  <c:v>962</c:v>
                </c:pt>
                <c:pt idx="1245">
                  <c:v>962.5</c:v>
                </c:pt>
                <c:pt idx="1246">
                  <c:v>963</c:v>
                </c:pt>
                <c:pt idx="1247">
                  <c:v>963.5</c:v>
                </c:pt>
                <c:pt idx="1248">
                  <c:v>964</c:v>
                </c:pt>
                <c:pt idx="1249">
                  <c:v>964.5</c:v>
                </c:pt>
                <c:pt idx="1250">
                  <c:v>965</c:v>
                </c:pt>
                <c:pt idx="1251">
                  <c:v>965.5</c:v>
                </c:pt>
                <c:pt idx="1252">
                  <c:v>966</c:v>
                </c:pt>
                <c:pt idx="1253">
                  <c:v>966.5</c:v>
                </c:pt>
                <c:pt idx="1254">
                  <c:v>967</c:v>
                </c:pt>
                <c:pt idx="1255">
                  <c:v>967.5</c:v>
                </c:pt>
                <c:pt idx="1256">
                  <c:v>968</c:v>
                </c:pt>
                <c:pt idx="1257">
                  <c:v>968.5</c:v>
                </c:pt>
                <c:pt idx="1258">
                  <c:v>969</c:v>
                </c:pt>
                <c:pt idx="1259">
                  <c:v>969.5</c:v>
                </c:pt>
                <c:pt idx="1260">
                  <c:v>970</c:v>
                </c:pt>
                <c:pt idx="1261">
                  <c:v>970.5</c:v>
                </c:pt>
                <c:pt idx="1262">
                  <c:v>971</c:v>
                </c:pt>
                <c:pt idx="1263">
                  <c:v>971.5</c:v>
                </c:pt>
                <c:pt idx="1264">
                  <c:v>972</c:v>
                </c:pt>
                <c:pt idx="1265">
                  <c:v>972.5</c:v>
                </c:pt>
                <c:pt idx="1266">
                  <c:v>973</c:v>
                </c:pt>
                <c:pt idx="1267">
                  <c:v>973.5</c:v>
                </c:pt>
                <c:pt idx="1268">
                  <c:v>974</c:v>
                </c:pt>
                <c:pt idx="1269">
                  <c:v>974.5</c:v>
                </c:pt>
                <c:pt idx="1270">
                  <c:v>975</c:v>
                </c:pt>
                <c:pt idx="1271">
                  <c:v>975.5</c:v>
                </c:pt>
                <c:pt idx="1272">
                  <c:v>976</c:v>
                </c:pt>
                <c:pt idx="1273">
                  <c:v>976.5</c:v>
                </c:pt>
                <c:pt idx="1274">
                  <c:v>977</c:v>
                </c:pt>
                <c:pt idx="1275">
                  <c:v>977.5</c:v>
                </c:pt>
                <c:pt idx="1276">
                  <c:v>978</c:v>
                </c:pt>
                <c:pt idx="1277">
                  <c:v>978.5</c:v>
                </c:pt>
                <c:pt idx="1278">
                  <c:v>979</c:v>
                </c:pt>
                <c:pt idx="1279">
                  <c:v>979.5</c:v>
                </c:pt>
                <c:pt idx="1280">
                  <c:v>980</c:v>
                </c:pt>
                <c:pt idx="1281">
                  <c:v>980.5</c:v>
                </c:pt>
                <c:pt idx="1282">
                  <c:v>981</c:v>
                </c:pt>
                <c:pt idx="1283">
                  <c:v>981.5</c:v>
                </c:pt>
                <c:pt idx="1284">
                  <c:v>982</c:v>
                </c:pt>
                <c:pt idx="1285">
                  <c:v>982.5</c:v>
                </c:pt>
                <c:pt idx="1286">
                  <c:v>983</c:v>
                </c:pt>
                <c:pt idx="1287">
                  <c:v>983.5</c:v>
                </c:pt>
                <c:pt idx="1288">
                  <c:v>984</c:v>
                </c:pt>
                <c:pt idx="1289">
                  <c:v>984.5</c:v>
                </c:pt>
                <c:pt idx="1290">
                  <c:v>985</c:v>
                </c:pt>
                <c:pt idx="1291">
                  <c:v>985.5</c:v>
                </c:pt>
                <c:pt idx="1292">
                  <c:v>986</c:v>
                </c:pt>
                <c:pt idx="1293">
                  <c:v>986.5</c:v>
                </c:pt>
                <c:pt idx="1294">
                  <c:v>987</c:v>
                </c:pt>
                <c:pt idx="1295">
                  <c:v>987.5</c:v>
                </c:pt>
                <c:pt idx="1296">
                  <c:v>988</c:v>
                </c:pt>
                <c:pt idx="1297">
                  <c:v>988.5</c:v>
                </c:pt>
                <c:pt idx="1298">
                  <c:v>989</c:v>
                </c:pt>
                <c:pt idx="1299">
                  <c:v>989.5</c:v>
                </c:pt>
                <c:pt idx="1300">
                  <c:v>990</c:v>
                </c:pt>
                <c:pt idx="1301">
                  <c:v>990.5</c:v>
                </c:pt>
                <c:pt idx="1302">
                  <c:v>991</c:v>
                </c:pt>
                <c:pt idx="1303">
                  <c:v>991.5</c:v>
                </c:pt>
                <c:pt idx="1304">
                  <c:v>992</c:v>
                </c:pt>
                <c:pt idx="1305">
                  <c:v>992.5</c:v>
                </c:pt>
                <c:pt idx="1306">
                  <c:v>993</c:v>
                </c:pt>
                <c:pt idx="1307">
                  <c:v>993.5</c:v>
                </c:pt>
                <c:pt idx="1308">
                  <c:v>994</c:v>
                </c:pt>
                <c:pt idx="1309">
                  <c:v>994.5</c:v>
                </c:pt>
                <c:pt idx="1310">
                  <c:v>995</c:v>
                </c:pt>
                <c:pt idx="1311">
                  <c:v>995.5</c:v>
                </c:pt>
                <c:pt idx="1312">
                  <c:v>996</c:v>
                </c:pt>
                <c:pt idx="1313">
                  <c:v>996.5</c:v>
                </c:pt>
                <c:pt idx="1314">
                  <c:v>997</c:v>
                </c:pt>
                <c:pt idx="1315">
                  <c:v>997.5</c:v>
                </c:pt>
                <c:pt idx="1316">
                  <c:v>998</c:v>
                </c:pt>
                <c:pt idx="1317">
                  <c:v>998.5</c:v>
                </c:pt>
                <c:pt idx="1318">
                  <c:v>999</c:v>
                </c:pt>
                <c:pt idx="1319">
                  <c:v>999.5</c:v>
                </c:pt>
                <c:pt idx="1320">
                  <c:v>1000</c:v>
                </c:pt>
                <c:pt idx="1321">
                  <c:v>1000.5</c:v>
                </c:pt>
                <c:pt idx="1322">
                  <c:v>1001</c:v>
                </c:pt>
                <c:pt idx="1323">
                  <c:v>1001.5</c:v>
                </c:pt>
                <c:pt idx="1324">
                  <c:v>1002</c:v>
                </c:pt>
                <c:pt idx="1325">
                  <c:v>1002.5</c:v>
                </c:pt>
                <c:pt idx="1326">
                  <c:v>1003</c:v>
                </c:pt>
                <c:pt idx="1327">
                  <c:v>1003.5</c:v>
                </c:pt>
                <c:pt idx="1328">
                  <c:v>1004</c:v>
                </c:pt>
                <c:pt idx="1329">
                  <c:v>1004.5</c:v>
                </c:pt>
                <c:pt idx="1330">
                  <c:v>1005</c:v>
                </c:pt>
                <c:pt idx="1331">
                  <c:v>1005.5</c:v>
                </c:pt>
                <c:pt idx="1332">
                  <c:v>1006</c:v>
                </c:pt>
                <c:pt idx="1333">
                  <c:v>1006.5</c:v>
                </c:pt>
                <c:pt idx="1334">
                  <c:v>1007</c:v>
                </c:pt>
                <c:pt idx="1335">
                  <c:v>1007.5</c:v>
                </c:pt>
                <c:pt idx="1336">
                  <c:v>1008</c:v>
                </c:pt>
                <c:pt idx="1337">
                  <c:v>1008.5</c:v>
                </c:pt>
                <c:pt idx="1338">
                  <c:v>1009</c:v>
                </c:pt>
                <c:pt idx="1339">
                  <c:v>1009.5</c:v>
                </c:pt>
                <c:pt idx="1340">
                  <c:v>1010</c:v>
                </c:pt>
                <c:pt idx="1341">
                  <c:v>1010.5</c:v>
                </c:pt>
                <c:pt idx="1342">
                  <c:v>1011</c:v>
                </c:pt>
                <c:pt idx="1343">
                  <c:v>1011.5</c:v>
                </c:pt>
                <c:pt idx="1344">
                  <c:v>1012</c:v>
                </c:pt>
                <c:pt idx="1345">
                  <c:v>1012.5</c:v>
                </c:pt>
                <c:pt idx="1346">
                  <c:v>1013</c:v>
                </c:pt>
                <c:pt idx="1347">
                  <c:v>1013.5</c:v>
                </c:pt>
                <c:pt idx="1348">
                  <c:v>1014</c:v>
                </c:pt>
                <c:pt idx="1349">
                  <c:v>1014.5</c:v>
                </c:pt>
                <c:pt idx="1350">
                  <c:v>1015</c:v>
                </c:pt>
                <c:pt idx="1351">
                  <c:v>1015.5</c:v>
                </c:pt>
                <c:pt idx="1352">
                  <c:v>1016</c:v>
                </c:pt>
                <c:pt idx="1353">
                  <c:v>1016.5</c:v>
                </c:pt>
                <c:pt idx="1354">
                  <c:v>1017</c:v>
                </c:pt>
                <c:pt idx="1355">
                  <c:v>1017.5</c:v>
                </c:pt>
                <c:pt idx="1356">
                  <c:v>1018</c:v>
                </c:pt>
                <c:pt idx="1357">
                  <c:v>1018.5</c:v>
                </c:pt>
                <c:pt idx="1358">
                  <c:v>1019</c:v>
                </c:pt>
                <c:pt idx="1359">
                  <c:v>1019.5</c:v>
                </c:pt>
                <c:pt idx="1360">
                  <c:v>1020</c:v>
                </c:pt>
                <c:pt idx="1361">
                  <c:v>1020.5</c:v>
                </c:pt>
                <c:pt idx="1362">
                  <c:v>1021</c:v>
                </c:pt>
                <c:pt idx="1363">
                  <c:v>1021.5</c:v>
                </c:pt>
                <c:pt idx="1364">
                  <c:v>1022</c:v>
                </c:pt>
                <c:pt idx="1365">
                  <c:v>1022.5</c:v>
                </c:pt>
                <c:pt idx="1366">
                  <c:v>1023</c:v>
                </c:pt>
                <c:pt idx="1367">
                  <c:v>1023.5</c:v>
                </c:pt>
                <c:pt idx="1368">
                  <c:v>1024</c:v>
                </c:pt>
                <c:pt idx="1369">
                  <c:v>1024.5</c:v>
                </c:pt>
                <c:pt idx="1370">
                  <c:v>1025</c:v>
                </c:pt>
                <c:pt idx="1371">
                  <c:v>1025.5</c:v>
                </c:pt>
                <c:pt idx="1372">
                  <c:v>1026</c:v>
                </c:pt>
                <c:pt idx="1373">
                  <c:v>1026.5</c:v>
                </c:pt>
                <c:pt idx="1374">
                  <c:v>1027</c:v>
                </c:pt>
                <c:pt idx="1375">
                  <c:v>1027.5</c:v>
                </c:pt>
                <c:pt idx="1376">
                  <c:v>1028</c:v>
                </c:pt>
                <c:pt idx="1377">
                  <c:v>1028.5</c:v>
                </c:pt>
                <c:pt idx="1378">
                  <c:v>1029</c:v>
                </c:pt>
                <c:pt idx="1379">
                  <c:v>1029.5</c:v>
                </c:pt>
                <c:pt idx="1380">
                  <c:v>1030</c:v>
                </c:pt>
                <c:pt idx="1381">
                  <c:v>1030.5</c:v>
                </c:pt>
                <c:pt idx="1382">
                  <c:v>1031</c:v>
                </c:pt>
                <c:pt idx="1383">
                  <c:v>1031.5</c:v>
                </c:pt>
                <c:pt idx="1384">
                  <c:v>1032</c:v>
                </c:pt>
                <c:pt idx="1385">
                  <c:v>1032.5</c:v>
                </c:pt>
                <c:pt idx="1386">
                  <c:v>1033</c:v>
                </c:pt>
                <c:pt idx="1387">
                  <c:v>1033.5</c:v>
                </c:pt>
                <c:pt idx="1388">
                  <c:v>1034</c:v>
                </c:pt>
                <c:pt idx="1389">
                  <c:v>1034.5</c:v>
                </c:pt>
                <c:pt idx="1390">
                  <c:v>1035</c:v>
                </c:pt>
                <c:pt idx="1391">
                  <c:v>1035.5</c:v>
                </c:pt>
                <c:pt idx="1392">
                  <c:v>1036</c:v>
                </c:pt>
                <c:pt idx="1393">
                  <c:v>1036.5</c:v>
                </c:pt>
                <c:pt idx="1394">
                  <c:v>1037</c:v>
                </c:pt>
                <c:pt idx="1395">
                  <c:v>1037.5</c:v>
                </c:pt>
                <c:pt idx="1396">
                  <c:v>1038</c:v>
                </c:pt>
                <c:pt idx="1397">
                  <c:v>1038.5</c:v>
                </c:pt>
                <c:pt idx="1398">
                  <c:v>1039</c:v>
                </c:pt>
                <c:pt idx="1399">
                  <c:v>1039.5</c:v>
                </c:pt>
                <c:pt idx="1400">
                  <c:v>1040</c:v>
                </c:pt>
                <c:pt idx="1401">
                  <c:v>1040.5</c:v>
                </c:pt>
                <c:pt idx="1402">
                  <c:v>1041</c:v>
                </c:pt>
                <c:pt idx="1403">
                  <c:v>1041.5</c:v>
                </c:pt>
                <c:pt idx="1404">
                  <c:v>1042</c:v>
                </c:pt>
                <c:pt idx="1405">
                  <c:v>1042.5</c:v>
                </c:pt>
                <c:pt idx="1406">
                  <c:v>1043</c:v>
                </c:pt>
                <c:pt idx="1407">
                  <c:v>1043.5</c:v>
                </c:pt>
                <c:pt idx="1408">
                  <c:v>1044</c:v>
                </c:pt>
                <c:pt idx="1409">
                  <c:v>1044.5</c:v>
                </c:pt>
                <c:pt idx="1410">
                  <c:v>1045</c:v>
                </c:pt>
                <c:pt idx="1411">
                  <c:v>1045.5</c:v>
                </c:pt>
                <c:pt idx="1412">
                  <c:v>1046</c:v>
                </c:pt>
                <c:pt idx="1413">
                  <c:v>1046.5</c:v>
                </c:pt>
                <c:pt idx="1414">
                  <c:v>1047</c:v>
                </c:pt>
                <c:pt idx="1415">
                  <c:v>1047.5</c:v>
                </c:pt>
                <c:pt idx="1416">
                  <c:v>1048</c:v>
                </c:pt>
                <c:pt idx="1417">
                  <c:v>1048.5</c:v>
                </c:pt>
                <c:pt idx="1418">
                  <c:v>1049</c:v>
                </c:pt>
                <c:pt idx="1419">
                  <c:v>1049.5</c:v>
                </c:pt>
                <c:pt idx="1420">
                  <c:v>1050</c:v>
                </c:pt>
                <c:pt idx="1421">
                  <c:v>1050.5</c:v>
                </c:pt>
                <c:pt idx="1422">
                  <c:v>1051</c:v>
                </c:pt>
                <c:pt idx="1423">
                  <c:v>1051.5</c:v>
                </c:pt>
                <c:pt idx="1424">
                  <c:v>1052</c:v>
                </c:pt>
                <c:pt idx="1425">
                  <c:v>1052.5</c:v>
                </c:pt>
                <c:pt idx="1426">
                  <c:v>1053</c:v>
                </c:pt>
                <c:pt idx="1427">
                  <c:v>1053.5</c:v>
                </c:pt>
                <c:pt idx="1428">
                  <c:v>1054</c:v>
                </c:pt>
                <c:pt idx="1429">
                  <c:v>1054.5</c:v>
                </c:pt>
                <c:pt idx="1430">
                  <c:v>1055</c:v>
                </c:pt>
                <c:pt idx="1431">
                  <c:v>1055.5</c:v>
                </c:pt>
                <c:pt idx="1432">
                  <c:v>1056</c:v>
                </c:pt>
                <c:pt idx="1433">
                  <c:v>1056.5</c:v>
                </c:pt>
                <c:pt idx="1434">
                  <c:v>1057</c:v>
                </c:pt>
                <c:pt idx="1435">
                  <c:v>1057.5</c:v>
                </c:pt>
                <c:pt idx="1436">
                  <c:v>1058</c:v>
                </c:pt>
                <c:pt idx="1437">
                  <c:v>1058.5</c:v>
                </c:pt>
                <c:pt idx="1438">
                  <c:v>1059</c:v>
                </c:pt>
                <c:pt idx="1439">
                  <c:v>1059.5</c:v>
                </c:pt>
                <c:pt idx="1440">
                  <c:v>1060</c:v>
                </c:pt>
                <c:pt idx="1441">
                  <c:v>1060.5</c:v>
                </c:pt>
                <c:pt idx="1442">
                  <c:v>1061</c:v>
                </c:pt>
                <c:pt idx="1443">
                  <c:v>1061.5</c:v>
                </c:pt>
                <c:pt idx="1444">
                  <c:v>1062</c:v>
                </c:pt>
                <c:pt idx="1445">
                  <c:v>1062.5</c:v>
                </c:pt>
                <c:pt idx="1446">
                  <c:v>1063</c:v>
                </c:pt>
                <c:pt idx="1447">
                  <c:v>1063.5</c:v>
                </c:pt>
                <c:pt idx="1448">
                  <c:v>1064</c:v>
                </c:pt>
                <c:pt idx="1449">
                  <c:v>1064.5</c:v>
                </c:pt>
                <c:pt idx="1450">
                  <c:v>1065</c:v>
                </c:pt>
                <c:pt idx="1451">
                  <c:v>1065.5</c:v>
                </c:pt>
                <c:pt idx="1452">
                  <c:v>1066</c:v>
                </c:pt>
                <c:pt idx="1453">
                  <c:v>1066.5</c:v>
                </c:pt>
                <c:pt idx="1454">
                  <c:v>1067</c:v>
                </c:pt>
                <c:pt idx="1455">
                  <c:v>1067.5</c:v>
                </c:pt>
                <c:pt idx="1456">
                  <c:v>1068</c:v>
                </c:pt>
                <c:pt idx="1457">
                  <c:v>1068.5</c:v>
                </c:pt>
                <c:pt idx="1458">
                  <c:v>1069</c:v>
                </c:pt>
                <c:pt idx="1459">
                  <c:v>1069.5</c:v>
                </c:pt>
                <c:pt idx="1460">
                  <c:v>1070</c:v>
                </c:pt>
                <c:pt idx="1461">
                  <c:v>1070.5</c:v>
                </c:pt>
                <c:pt idx="1462">
                  <c:v>1071</c:v>
                </c:pt>
                <c:pt idx="1463">
                  <c:v>1071.5</c:v>
                </c:pt>
                <c:pt idx="1464">
                  <c:v>1072</c:v>
                </c:pt>
                <c:pt idx="1465">
                  <c:v>1072.5</c:v>
                </c:pt>
                <c:pt idx="1466">
                  <c:v>1073</c:v>
                </c:pt>
                <c:pt idx="1467">
                  <c:v>1073.5</c:v>
                </c:pt>
                <c:pt idx="1468">
                  <c:v>1074</c:v>
                </c:pt>
                <c:pt idx="1469">
                  <c:v>1074.5</c:v>
                </c:pt>
                <c:pt idx="1470">
                  <c:v>1075</c:v>
                </c:pt>
                <c:pt idx="1471">
                  <c:v>1075.5</c:v>
                </c:pt>
                <c:pt idx="1472">
                  <c:v>1076</c:v>
                </c:pt>
                <c:pt idx="1473">
                  <c:v>1076.5</c:v>
                </c:pt>
                <c:pt idx="1474">
                  <c:v>1077</c:v>
                </c:pt>
                <c:pt idx="1475">
                  <c:v>1077.5</c:v>
                </c:pt>
                <c:pt idx="1476">
                  <c:v>1078</c:v>
                </c:pt>
                <c:pt idx="1477">
                  <c:v>1078.5</c:v>
                </c:pt>
                <c:pt idx="1478">
                  <c:v>1079</c:v>
                </c:pt>
                <c:pt idx="1479">
                  <c:v>1079.5</c:v>
                </c:pt>
                <c:pt idx="1480">
                  <c:v>1080</c:v>
                </c:pt>
                <c:pt idx="1481">
                  <c:v>1080.5</c:v>
                </c:pt>
                <c:pt idx="1482">
                  <c:v>1081</c:v>
                </c:pt>
                <c:pt idx="1483">
                  <c:v>1081.5</c:v>
                </c:pt>
                <c:pt idx="1484">
                  <c:v>1082</c:v>
                </c:pt>
                <c:pt idx="1485">
                  <c:v>1082.5</c:v>
                </c:pt>
                <c:pt idx="1486">
                  <c:v>1083</c:v>
                </c:pt>
                <c:pt idx="1487">
                  <c:v>1083.5</c:v>
                </c:pt>
                <c:pt idx="1488">
                  <c:v>1084</c:v>
                </c:pt>
                <c:pt idx="1489">
                  <c:v>1084.5</c:v>
                </c:pt>
                <c:pt idx="1490">
                  <c:v>1085</c:v>
                </c:pt>
                <c:pt idx="1491">
                  <c:v>1085.5</c:v>
                </c:pt>
                <c:pt idx="1492">
                  <c:v>1086</c:v>
                </c:pt>
                <c:pt idx="1493">
                  <c:v>1086.5</c:v>
                </c:pt>
                <c:pt idx="1494">
                  <c:v>1087</c:v>
                </c:pt>
                <c:pt idx="1495">
                  <c:v>1087.5</c:v>
                </c:pt>
                <c:pt idx="1496">
                  <c:v>1088</c:v>
                </c:pt>
                <c:pt idx="1497">
                  <c:v>1088.5</c:v>
                </c:pt>
                <c:pt idx="1498">
                  <c:v>1089</c:v>
                </c:pt>
                <c:pt idx="1499">
                  <c:v>1089.5</c:v>
                </c:pt>
                <c:pt idx="1500">
                  <c:v>1090</c:v>
                </c:pt>
                <c:pt idx="1501">
                  <c:v>1090.5</c:v>
                </c:pt>
                <c:pt idx="1502">
                  <c:v>1091</c:v>
                </c:pt>
                <c:pt idx="1503">
                  <c:v>1091.5</c:v>
                </c:pt>
                <c:pt idx="1504">
                  <c:v>1092</c:v>
                </c:pt>
                <c:pt idx="1505">
                  <c:v>1092.5</c:v>
                </c:pt>
                <c:pt idx="1506">
                  <c:v>1093</c:v>
                </c:pt>
                <c:pt idx="1507">
                  <c:v>1093.5</c:v>
                </c:pt>
                <c:pt idx="1508">
                  <c:v>1094</c:v>
                </c:pt>
                <c:pt idx="1509">
                  <c:v>1094.5</c:v>
                </c:pt>
                <c:pt idx="1510">
                  <c:v>1095</c:v>
                </c:pt>
                <c:pt idx="1511">
                  <c:v>1095.5</c:v>
                </c:pt>
                <c:pt idx="1512">
                  <c:v>1096</c:v>
                </c:pt>
                <c:pt idx="1513">
                  <c:v>1096.5</c:v>
                </c:pt>
                <c:pt idx="1514">
                  <c:v>1097</c:v>
                </c:pt>
                <c:pt idx="1515">
                  <c:v>1097.5</c:v>
                </c:pt>
                <c:pt idx="1516">
                  <c:v>1098</c:v>
                </c:pt>
                <c:pt idx="1517">
                  <c:v>1098.5</c:v>
                </c:pt>
                <c:pt idx="1518">
                  <c:v>1099</c:v>
                </c:pt>
                <c:pt idx="1519">
                  <c:v>1099.5</c:v>
                </c:pt>
                <c:pt idx="1520">
                  <c:v>1100</c:v>
                </c:pt>
                <c:pt idx="1521">
                  <c:v>1100.5</c:v>
                </c:pt>
                <c:pt idx="1522">
                  <c:v>1101</c:v>
                </c:pt>
                <c:pt idx="1523">
                  <c:v>1101.5</c:v>
                </c:pt>
                <c:pt idx="1524">
                  <c:v>1102</c:v>
                </c:pt>
                <c:pt idx="1525">
                  <c:v>1102.5</c:v>
                </c:pt>
                <c:pt idx="1526">
                  <c:v>1103</c:v>
                </c:pt>
                <c:pt idx="1527">
                  <c:v>1103.5</c:v>
                </c:pt>
                <c:pt idx="1528">
                  <c:v>1104</c:v>
                </c:pt>
                <c:pt idx="1529">
                  <c:v>1104.5</c:v>
                </c:pt>
                <c:pt idx="1530">
                  <c:v>1105</c:v>
                </c:pt>
                <c:pt idx="1531">
                  <c:v>1105.5</c:v>
                </c:pt>
                <c:pt idx="1532">
                  <c:v>1106</c:v>
                </c:pt>
                <c:pt idx="1533">
                  <c:v>1106.5</c:v>
                </c:pt>
                <c:pt idx="1534">
                  <c:v>1107</c:v>
                </c:pt>
                <c:pt idx="1535">
                  <c:v>1107.5</c:v>
                </c:pt>
                <c:pt idx="1536">
                  <c:v>1108</c:v>
                </c:pt>
                <c:pt idx="1537">
                  <c:v>1108.5</c:v>
                </c:pt>
                <c:pt idx="1538">
                  <c:v>1109</c:v>
                </c:pt>
                <c:pt idx="1539">
                  <c:v>1109.5</c:v>
                </c:pt>
                <c:pt idx="1540">
                  <c:v>1110</c:v>
                </c:pt>
                <c:pt idx="1541">
                  <c:v>1110.5</c:v>
                </c:pt>
                <c:pt idx="1542">
                  <c:v>1111</c:v>
                </c:pt>
                <c:pt idx="1543">
                  <c:v>1111.5</c:v>
                </c:pt>
                <c:pt idx="1544">
                  <c:v>1112</c:v>
                </c:pt>
                <c:pt idx="1545">
                  <c:v>1112.5</c:v>
                </c:pt>
                <c:pt idx="1546">
                  <c:v>1113</c:v>
                </c:pt>
                <c:pt idx="1547">
                  <c:v>1113.5</c:v>
                </c:pt>
                <c:pt idx="1548">
                  <c:v>1114</c:v>
                </c:pt>
                <c:pt idx="1549">
                  <c:v>1114.5</c:v>
                </c:pt>
                <c:pt idx="1550">
                  <c:v>1115</c:v>
                </c:pt>
                <c:pt idx="1551">
                  <c:v>1115.5</c:v>
                </c:pt>
                <c:pt idx="1552">
                  <c:v>1116</c:v>
                </c:pt>
                <c:pt idx="1553">
                  <c:v>1116.5</c:v>
                </c:pt>
                <c:pt idx="1554">
                  <c:v>1117</c:v>
                </c:pt>
                <c:pt idx="1555">
                  <c:v>1117.5</c:v>
                </c:pt>
                <c:pt idx="1556">
                  <c:v>1118</c:v>
                </c:pt>
                <c:pt idx="1557">
                  <c:v>1118.5</c:v>
                </c:pt>
                <c:pt idx="1558">
                  <c:v>1119</c:v>
                </c:pt>
                <c:pt idx="1559">
                  <c:v>1119.5</c:v>
                </c:pt>
                <c:pt idx="1560">
                  <c:v>1120</c:v>
                </c:pt>
                <c:pt idx="1561">
                  <c:v>1120.5</c:v>
                </c:pt>
                <c:pt idx="1562">
                  <c:v>1121</c:v>
                </c:pt>
                <c:pt idx="1563">
                  <c:v>1121.5</c:v>
                </c:pt>
                <c:pt idx="1564">
                  <c:v>1122</c:v>
                </c:pt>
                <c:pt idx="1565">
                  <c:v>1122.5</c:v>
                </c:pt>
                <c:pt idx="1566">
                  <c:v>1123</c:v>
                </c:pt>
                <c:pt idx="1567">
                  <c:v>1123.5</c:v>
                </c:pt>
                <c:pt idx="1568">
                  <c:v>1124</c:v>
                </c:pt>
                <c:pt idx="1569">
                  <c:v>1124.5</c:v>
                </c:pt>
                <c:pt idx="1570">
                  <c:v>1125</c:v>
                </c:pt>
                <c:pt idx="1571">
                  <c:v>1125.5</c:v>
                </c:pt>
                <c:pt idx="1572">
                  <c:v>1126</c:v>
                </c:pt>
                <c:pt idx="1573">
                  <c:v>1126.5</c:v>
                </c:pt>
                <c:pt idx="1574">
                  <c:v>1127</c:v>
                </c:pt>
                <c:pt idx="1575">
                  <c:v>1127.5</c:v>
                </c:pt>
                <c:pt idx="1576">
                  <c:v>1128</c:v>
                </c:pt>
                <c:pt idx="1577">
                  <c:v>1128.5</c:v>
                </c:pt>
                <c:pt idx="1578">
                  <c:v>1129</c:v>
                </c:pt>
                <c:pt idx="1579">
                  <c:v>1129.5</c:v>
                </c:pt>
                <c:pt idx="1580">
                  <c:v>1130</c:v>
                </c:pt>
                <c:pt idx="1581">
                  <c:v>1130.5</c:v>
                </c:pt>
                <c:pt idx="1582">
                  <c:v>1131</c:v>
                </c:pt>
                <c:pt idx="1583">
                  <c:v>1131.5</c:v>
                </c:pt>
                <c:pt idx="1584">
                  <c:v>1132</c:v>
                </c:pt>
                <c:pt idx="1585">
                  <c:v>1132.5</c:v>
                </c:pt>
                <c:pt idx="1586">
                  <c:v>1133</c:v>
                </c:pt>
                <c:pt idx="1587">
                  <c:v>1133.5</c:v>
                </c:pt>
                <c:pt idx="1588">
                  <c:v>1134</c:v>
                </c:pt>
                <c:pt idx="1589">
                  <c:v>1134.5</c:v>
                </c:pt>
                <c:pt idx="1590">
                  <c:v>1135</c:v>
                </c:pt>
                <c:pt idx="1591">
                  <c:v>1135.5</c:v>
                </c:pt>
                <c:pt idx="1592">
                  <c:v>1136</c:v>
                </c:pt>
                <c:pt idx="1593">
                  <c:v>1136.5</c:v>
                </c:pt>
                <c:pt idx="1594">
                  <c:v>1137</c:v>
                </c:pt>
                <c:pt idx="1595">
                  <c:v>1137.5</c:v>
                </c:pt>
                <c:pt idx="1596">
                  <c:v>1138</c:v>
                </c:pt>
                <c:pt idx="1597">
                  <c:v>1138.5</c:v>
                </c:pt>
                <c:pt idx="1598">
                  <c:v>1139</c:v>
                </c:pt>
                <c:pt idx="1599">
                  <c:v>1139.5</c:v>
                </c:pt>
                <c:pt idx="1600">
                  <c:v>1140</c:v>
                </c:pt>
                <c:pt idx="1601">
                  <c:v>1140.5</c:v>
                </c:pt>
                <c:pt idx="1602">
                  <c:v>1141</c:v>
                </c:pt>
                <c:pt idx="1603">
                  <c:v>1141.5</c:v>
                </c:pt>
                <c:pt idx="1604">
                  <c:v>1142</c:v>
                </c:pt>
                <c:pt idx="1605">
                  <c:v>1142.5</c:v>
                </c:pt>
                <c:pt idx="1606">
                  <c:v>1143</c:v>
                </c:pt>
                <c:pt idx="1607">
                  <c:v>1143.5</c:v>
                </c:pt>
                <c:pt idx="1608">
                  <c:v>1144</c:v>
                </c:pt>
                <c:pt idx="1609">
                  <c:v>1144.5</c:v>
                </c:pt>
                <c:pt idx="1610">
                  <c:v>1145</c:v>
                </c:pt>
                <c:pt idx="1611">
                  <c:v>1145.5</c:v>
                </c:pt>
                <c:pt idx="1612">
                  <c:v>1146</c:v>
                </c:pt>
                <c:pt idx="1613">
                  <c:v>1146.5</c:v>
                </c:pt>
                <c:pt idx="1614">
                  <c:v>1147</c:v>
                </c:pt>
                <c:pt idx="1615">
                  <c:v>1147.5</c:v>
                </c:pt>
                <c:pt idx="1616">
                  <c:v>1148</c:v>
                </c:pt>
                <c:pt idx="1617">
                  <c:v>1148.5</c:v>
                </c:pt>
                <c:pt idx="1618">
                  <c:v>1149</c:v>
                </c:pt>
                <c:pt idx="1619">
                  <c:v>1149.5</c:v>
                </c:pt>
                <c:pt idx="1620">
                  <c:v>1150</c:v>
                </c:pt>
                <c:pt idx="1621">
                  <c:v>1150.5</c:v>
                </c:pt>
                <c:pt idx="1622">
                  <c:v>1151</c:v>
                </c:pt>
                <c:pt idx="1623">
                  <c:v>1151.5</c:v>
                </c:pt>
                <c:pt idx="1624">
                  <c:v>1152</c:v>
                </c:pt>
                <c:pt idx="1625">
                  <c:v>1152.5</c:v>
                </c:pt>
                <c:pt idx="1626">
                  <c:v>1153</c:v>
                </c:pt>
                <c:pt idx="1627">
                  <c:v>1153.5</c:v>
                </c:pt>
                <c:pt idx="1628">
                  <c:v>1154</c:v>
                </c:pt>
                <c:pt idx="1629">
                  <c:v>1154.5</c:v>
                </c:pt>
                <c:pt idx="1630">
                  <c:v>1155</c:v>
                </c:pt>
                <c:pt idx="1631">
                  <c:v>1155.5</c:v>
                </c:pt>
                <c:pt idx="1632">
                  <c:v>1156</c:v>
                </c:pt>
                <c:pt idx="1633">
                  <c:v>1156.5</c:v>
                </c:pt>
                <c:pt idx="1634">
                  <c:v>1157</c:v>
                </c:pt>
                <c:pt idx="1635">
                  <c:v>1157.5</c:v>
                </c:pt>
                <c:pt idx="1636">
                  <c:v>1158</c:v>
                </c:pt>
                <c:pt idx="1637">
                  <c:v>1158.5</c:v>
                </c:pt>
                <c:pt idx="1638">
                  <c:v>1159</c:v>
                </c:pt>
                <c:pt idx="1639">
                  <c:v>1159.5</c:v>
                </c:pt>
                <c:pt idx="1640">
                  <c:v>1160</c:v>
                </c:pt>
                <c:pt idx="1641">
                  <c:v>1160.5</c:v>
                </c:pt>
                <c:pt idx="1642">
                  <c:v>1161</c:v>
                </c:pt>
                <c:pt idx="1643">
                  <c:v>1161.5</c:v>
                </c:pt>
                <c:pt idx="1644">
                  <c:v>1162</c:v>
                </c:pt>
                <c:pt idx="1645">
                  <c:v>1162.5</c:v>
                </c:pt>
                <c:pt idx="1646">
                  <c:v>1163</c:v>
                </c:pt>
                <c:pt idx="1647">
                  <c:v>1163.5</c:v>
                </c:pt>
                <c:pt idx="1648">
                  <c:v>1164</c:v>
                </c:pt>
                <c:pt idx="1649">
                  <c:v>1164.5</c:v>
                </c:pt>
                <c:pt idx="1650">
                  <c:v>1165</c:v>
                </c:pt>
                <c:pt idx="1651">
                  <c:v>1165.5</c:v>
                </c:pt>
                <c:pt idx="1652">
                  <c:v>1166</c:v>
                </c:pt>
                <c:pt idx="1653">
                  <c:v>1166.5</c:v>
                </c:pt>
                <c:pt idx="1654">
                  <c:v>1167</c:v>
                </c:pt>
                <c:pt idx="1655">
                  <c:v>1167.5</c:v>
                </c:pt>
                <c:pt idx="1656">
                  <c:v>1168</c:v>
                </c:pt>
                <c:pt idx="1657">
                  <c:v>1168.5</c:v>
                </c:pt>
                <c:pt idx="1658">
                  <c:v>1169</c:v>
                </c:pt>
                <c:pt idx="1659">
                  <c:v>1169.5</c:v>
                </c:pt>
                <c:pt idx="1660">
                  <c:v>1170</c:v>
                </c:pt>
                <c:pt idx="1661">
                  <c:v>1170.5</c:v>
                </c:pt>
                <c:pt idx="1662">
                  <c:v>1171</c:v>
                </c:pt>
                <c:pt idx="1663">
                  <c:v>1171.5</c:v>
                </c:pt>
                <c:pt idx="1664">
                  <c:v>1172</c:v>
                </c:pt>
                <c:pt idx="1665">
                  <c:v>1172.5</c:v>
                </c:pt>
              </c:numCache>
            </c:numRef>
          </c:xVal>
          <c:yVal>
            <c:numRef>
              <c:f>'211019 IR Lamp Stellar Vs CCD'!$AO$4:$AO$1669</c:f>
              <c:numCache>
                <c:formatCode>General</c:formatCode>
                <c:ptCount val="1666"/>
                <c:pt idx="0">
                  <c:v>4.1174417507782281E-3</c:v>
                </c:pt>
                <c:pt idx="1">
                  <c:v>4.1174417507782281E-3</c:v>
                </c:pt>
                <c:pt idx="2">
                  <c:v>4.1174417507782281E-3</c:v>
                </c:pt>
                <c:pt idx="3">
                  <c:v>4.1174417507782281E-3</c:v>
                </c:pt>
                <c:pt idx="4">
                  <c:v>4.1174417507782281E-3</c:v>
                </c:pt>
                <c:pt idx="5">
                  <c:v>4.1174417507782281E-3</c:v>
                </c:pt>
                <c:pt idx="6">
                  <c:v>4.1174417507782281E-3</c:v>
                </c:pt>
                <c:pt idx="7">
                  <c:v>4.1174417507782281E-3</c:v>
                </c:pt>
                <c:pt idx="8">
                  <c:v>4.1174417507782281E-3</c:v>
                </c:pt>
                <c:pt idx="9">
                  <c:v>6.6013583624186401E-3</c:v>
                </c:pt>
                <c:pt idx="10">
                  <c:v>5.3623243090274502E-3</c:v>
                </c:pt>
                <c:pt idx="11">
                  <c:v>5.1669653806244694E-3</c:v>
                </c:pt>
                <c:pt idx="12">
                  <c:v>7.1541364022262048E-3</c:v>
                </c:pt>
                <c:pt idx="13">
                  <c:v>8.6421092349778326E-3</c:v>
                </c:pt>
                <c:pt idx="14">
                  <c:v>8.017073860956514E-3</c:v>
                </c:pt>
                <c:pt idx="15">
                  <c:v>8.199415149514196E-3</c:v>
                </c:pt>
                <c:pt idx="16">
                  <c:v>7.7567210640505611E-3</c:v>
                </c:pt>
                <c:pt idx="17">
                  <c:v>7.5863597773794924E-3</c:v>
                </c:pt>
                <c:pt idx="18">
                  <c:v>7.2916705971134803E-3</c:v>
                </c:pt>
                <c:pt idx="19">
                  <c:v>7.3354400528252055E-3</c:v>
                </c:pt>
                <c:pt idx="20">
                  <c:v>7.600698047354023E-3</c:v>
                </c:pt>
                <c:pt idx="21">
                  <c:v>6.9679275540043394E-3</c:v>
                </c:pt>
                <c:pt idx="22">
                  <c:v>6.7442694085463632E-3</c:v>
                </c:pt>
                <c:pt idx="23">
                  <c:v>6.5597585133477972E-3</c:v>
                </c:pt>
                <c:pt idx="24">
                  <c:v>7.1946986133383647E-3</c:v>
                </c:pt>
                <c:pt idx="25">
                  <c:v>7.1633808131308365E-3</c:v>
                </c:pt>
                <c:pt idx="26">
                  <c:v>7.4685407037071976E-3</c:v>
                </c:pt>
                <c:pt idx="27">
                  <c:v>7.1311197056881425E-3</c:v>
                </c:pt>
                <c:pt idx="28">
                  <c:v>7.2595038203943025E-3</c:v>
                </c:pt>
                <c:pt idx="29">
                  <c:v>7.3983586454108106E-3</c:v>
                </c:pt>
                <c:pt idx="30">
                  <c:v>7.5205169323648716E-3</c:v>
                </c:pt>
                <c:pt idx="31">
                  <c:v>7.1706442788416185E-3</c:v>
                </c:pt>
                <c:pt idx="32">
                  <c:v>7.0482029997170079E-3</c:v>
                </c:pt>
                <c:pt idx="33">
                  <c:v>7.2554475992830866E-3</c:v>
                </c:pt>
                <c:pt idx="34">
                  <c:v>7.3401565890010376E-3</c:v>
                </c:pt>
                <c:pt idx="35">
                  <c:v>7.4476936138100176E-3</c:v>
                </c:pt>
                <c:pt idx="36">
                  <c:v>8.2248844448636928E-3</c:v>
                </c:pt>
                <c:pt idx="37">
                  <c:v>8.3691161211206493E-3</c:v>
                </c:pt>
                <c:pt idx="38">
                  <c:v>8.2211112159230257E-3</c:v>
                </c:pt>
                <c:pt idx="39">
                  <c:v>7.7413451561173475E-3</c:v>
                </c:pt>
                <c:pt idx="40">
                  <c:v>6.2297896424865582E-3</c:v>
                </c:pt>
                <c:pt idx="41">
                  <c:v>6.8140741439486844E-3</c:v>
                </c:pt>
                <c:pt idx="42">
                  <c:v>7.7543627959626446E-3</c:v>
                </c:pt>
                <c:pt idx="43">
                  <c:v>9.7877558720875397E-3</c:v>
                </c:pt>
                <c:pt idx="44">
                  <c:v>8.9196302235638146E-3</c:v>
                </c:pt>
                <c:pt idx="45">
                  <c:v>7.9352891236675778E-3</c:v>
                </c:pt>
                <c:pt idx="46">
                  <c:v>7.165739081218753E-3</c:v>
                </c:pt>
                <c:pt idx="47">
                  <c:v>6.7268182246957835E-3</c:v>
                </c:pt>
                <c:pt idx="48">
                  <c:v>7.8990661258371859E-3</c:v>
                </c:pt>
                <c:pt idx="49">
                  <c:v>7.6435241958305823E-3</c:v>
                </c:pt>
                <c:pt idx="50">
                  <c:v>7.3520422601641355E-3</c:v>
                </c:pt>
                <c:pt idx="51">
                  <c:v>7.0069804735402317E-3</c:v>
                </c:pt>
                <c:pt idx="52">
                  <c:v>6.1972455428733137E-3</c:v>
                </c:pt>
                <c:pt idx="53">
                  <c:v>6.8603905291953586E-3</c:v>
                </c:pt>
                <c:pt idx="54">
                  <c:v>6.8349212338458636E-3</c:v>
                </c:pt>
                <c:pt idx="55">
                  <c:v>6.9077445524007167E-3</c:v>
                </c:pt>
                <c:pt idx="56">
                  <c:v>6.6027733232713898E-3</c:v>
                </c:pt>
                <c:pt idx="57">
                  <c:v>6.2228091689463258E-3</c:v>
                </c:pt>
                <c:pt idx="58">
                  <c:v>5.9406659749080279E-3</c:v>
                </c:pt>
                <c:pt idx="59">
                  <c:v>5.6189982077162531E-3</c:v>
                </c:pt>
                <c:pt idx="60">
                  <c:v>6.5642863880765968E-3</c:v>
                </c:pt>
                <c:pt idx="61">
                  <c:v>7.3038392604471277E-3</c:v>
                </c:pt>
                <c:pt idx="62">
                  <c:v>8.0924441090463161E-3</c:v>
                </c:pt>
                <c:pt idx="63">
                  <c:v>7.9827374775964539E-3</c:v>
                </c:pt>
                <c:pt idx="64">
                  <c:v>7.0210357513442127E-3</c:v>
                </c:pt>
                <c:pt idx="65">
                  <c:v>7.2778039807565326E-3</c:v>
                </c:pt>
                <c:pt idx="66">
                  <c:v>7.1489482124327897E-3</c:v>
                </c:pt>
                <c:pt idx="67">
                  <c:v>6.8049240637675689E-3</c:v>
                </c:pt>
                <c:pt idx="68">
                  <c:v>6.4309027450240542E-3</c:v>
                </c:pt>
                <c:pt idx="69">
                  <c:v>6.2235638147344592E-3</c:v>
                </c:pt>
                <c:pt idx="70">
                  <c:v>6.5727761531930952E-3</c:v>
                </c:pt>
                <c:pt idx="71">
                  <c:v>6.0881048957645506E-3</c:v>
                </c:pt>
                <c:pt idx="72">
                  <c:v>6.4802377134232621E-3</c:v>
                </c:pt>
                <c:pt idx="73">
                  <c:v>5.9901896047542683E-3</c:v>
                </c:pt>
                <c:pt idx="74">
                  <c:v>6.2290349966984248E-3</c:v>
                </c:pt>
                <c:pt idx="75">
                  <c:v>6.8974625035374019E-3</c:v>
                </c:pt>
                <c:pt idx="76">
                  <c:v>6.8665220262239413E-3</c:v>
                </c:pt>
                <c:pt idx="77">
                  <c:v>7.2484671257428543E-3</c:v>
                </c:pt>
                <c:pt idx="78">
                  <c:v>7.348646354117536E-3</c:v>
                </c:pt>
                <c:pt idx="79">
                  <c:v>7.0901801716819167E-3</c:v>
                </c:pt>
                <c:pt idx="80">
                  <c:v>7.2419583058202057E-3</c:v>
                </c:pt>
                <c:pt idx="81">
                  <c:v>7.1254598622771436E-3</c:v>
                </c:pt>
                <c:pt idx="82">
                  <c:v>7.1307423827940758E-3</c:v>
                </c:pt>
                <c:pt idx="83">
                  <c:v>6.8483161965852274E-3</c:v>
                </c:pt>
                <c:pt idx="84">
                  <c:v>6.4312800679181209E-3</c:v>
                </c:pt>
                <c:pt idx="85">
                  <c:v>6.273842090368833E-3</c:v>
                </c:pt>
                <c:pt idx="86">
                  <c:v>6.1271578153004437E-3</c:v>
                </c:pt>
                <c:pt idx="87">
                  <c:v>7.0864069427412505E-3</c:v>
                </c:pt>
                <c:pt idx="88">
                  <c:v>7.348646354117536E-3</c:v>
                </c:pt>
                <c:pt idx="89">
                  <c:v>7.2576172059239698E-3</c:v>
                </c:pt>
                <c:pt idx="90">
                  <c:v>6.7322894066597491E-3</c:v>
                </c:pt>
                <c:pt idx="91">
                  <c:v>5.9351004622205453E-3</c:v>
                </c:pt>
                <c:pt idx="92">
                  <c:v>6.0587680407508723E-3</c:v>
                </c:pt>
                <c:pt idx="93">
                  <c:v>5.8660503726063575E-3</c:v>
                </c:pt>
                <c:pt idx="94">
                  <c:v>7.045090085840958E-3</c:v>
                </c:pt>
                <c:pt idx="95">
                  <c:v>6.6872936515423075E-3</c:v>
                </c:pt>
                <c:pt idx="96">
                  <c:v>6.5579662296009807E-3</c:v>
                </c:pt>
                <c:pt idx="97">
                  <c:v>5.7224790114140172E-3</c:v>
                </c:pt>
                <c:pt idx="98">
                  <c:v>5.7823790208470895E-3</c:v>
                </c:pt>
                <c:pt idx="99">
                  <c:v>6.6764456183378926E-3</c:v>
                </c:pt>
                <c:pt idx="100">
                  <c:v>7.0103763795868312E-3</c:v>
                </c:pt>
                <c:pt idx="101">
                  <c:v>7.5671163097820963E-3</c:v>
                </c:pt>
                <c:pt idx="102">
                  <c:v>7.0465993774172248E-3</c:v>
                </c:pt>
                <c:pt idx="103">
                  <c:v>7.4149608527497406E-3</c:v>
                </c:pt>
                <c:pt idx="104">
                  <c:v>7.0320724459956609E-3</c:v>
                </c:pt>
                <c:pt idx="105">
                  <c:v>7.0299028393547777E-3</c:v>
                </c:pt>
                <c:pt idx="106">
                  <c:v>6.6463541175360817E-3</c:v>
                </c:pt>
                <c:pt idx="107">
                  <c:v>5.9480237713423261E-3</c:v>
                </c:pt>
                <c:pt idx="108">
                  <c:v>6.5172153570417883E-3</c:v>
                </c:pt>
                <c:pt idx="109">
                  <c:v>6.4442033770399018E-3</c:v>
                </c:pt>
                <c:pt idx="110">
                  <c:v>7.2505424016602212E-3</c:v>
                </c:pt>
                <c:pt idx="111">
                  <c:v>7.1649844354306196E-3</c:v>
                </c:pt>
                <c:pt idx="112">
                  <c:v>7.5812659183095935E-3</c:v>
                </c:pt>
                <c:pt idx="113">
                  <c:v>7.8037920950853696E-3</c:v>
                </c:pt>
                <c:pt idx="114">
                  <c:v>7.3230827280445238E-3</c:v>
                </c:pt>
                <c:pt idx="115">
                  <c:v>7.4114706159796248E-3</c:v>
                </c:pt>
                <c:pt idx="116">
                  <c:v>7.2114894821243281E-3</c:v>
                </c:pt>
                <c:pt idx="117">
                  <c:v>7.651164984435431E-3</c:v>
                </c:pt>
                <c:pt idx="118">
                  <c:v>8.1545137251202715E-3</c:v>
                </c:pt>
                <c:pt idx="119">
                  <c:v>8.0958400150929165E-3</c:v>
                </c:pt>
                <c:pt idx="120">
                  <c:v>7.8037920950853696E-3</c:v>
                </c:pt>
                <c:pt idx="121">
                  <c:v>7.9095368361475332E-3</c:v>
                </c:pt>
                <c:pt idx="122">
                  <c:v>7.886614470332988E-3</c:v>
                </c:pt>
                <c:pt idx="123">
                  <c:v>8.1961135741911145E-3</c:v>
                </c:pt>
                <c:pt idx="124">
                  <c:v>7.7153098764267524E-3</c:v>
                </c:pt>
                <c:pt idx="125">
                  <c:v>7.3766625790019809E-3</c:v>
                </c:pt>
                <c:pt idx="126">
                  <c:v>7.378266201301764E-3</c:v>
                </c:pt>
                <c:pt idx="127">
                  <c:v>6.9551929063295919E-3</c:v>
                </c:pt>
                <c:pt idx="128">
                  <c:v>7.576832374304311E-3</c:v>
                </c:pt>
                <c:pt idx="129">
                  <c:v>7.4516555041977172E-3</c:v>
                </c:pt>
                <c:pt idx="130">
                  <c:v>7.8131308367135176E-3</c:v>
                </c:pt>
                <c:pt idx="131">
                  <c:v>7.7186114517498348E-3</c:v>
                </c:pt>
                <c:pt idx="132">
                  <c:v>7.985284407131402E-3</c:v>
                </c:pt>
                <c:pt idx="133">
                  <c:v>7.8764267521931886E-3</c:v>
                </c:pt>
                <c:pt idx="134">
                  <c:v>7.4692010187718139E-3</c:v>
                </c:pt>
                <c:pt idx="135">
                  <c:v>7.6985190076407882E-3</c:v>
                </c:pt>
                <c:pt idx="136">
                  <c:v>7.6081501745118383E-3</c:v>
                </c:pt>
                <c:pt idx="137">
                  <c:v>7.9616073955287234E-3</c:v>
                </c:pt>
                <c:pt idx="138">
                  <c:v>7.7053108197339872E-3</c:v>
                </c:pt>
                <c:pt idx="139">
                  <c:v>7.7329497217243654E-3</c:v>
                </c:pt>
                <c:pt idx="140">
                  <c:v>7.5375907933213845E-3</c:v>
                </c:pt>
                <c:pt idx="141">
                  <c:v>6.9007640788604852E-3</c:v>
                </c:pt>
                <c:pt idx="142">
                  <c:v>6.9807565324026032E-3</c:v>
                </c:pt>
                <c:pt idx="143">
                  <c:v>6.9941514951419679E-3</c:v>
                </c:pt>
                <c:pt idx="144">
                  <c:v>7.0647108763324216E-3</c:v>
                </c:pt>
                <c:pt idx="145">
                  <c:v>7.1801716819167999E-3</c:v>
                </c:pt>
                <c:pt idx="146">
                  <c:v>7.4839166116404112E-3</c:v>
                </c:pt>
                <c:pt idx="147">
                  <c:v>6.7189887746439015E-3</c:v>
                </c:pt>
                <c:pt idx="148">
                  <c:v>6.6034336383360061E-3</c:v>
                </c:pt>
                <c:pt idx="149">
                  <c:v>7.0166965380624472E-3</c:v>
                </c:pt>
                <c:pt idx="150">
                  <c:v>7.4844825959815113E-3</c:v>
                </c:pt>
                <c:pt idx="151">
                  <c:v>7.6874823129893409E-3</c:v>
                </c:pt>
                <c:pt idx="152">
                  <c:v>7.8613338364305254E-3</c:v>
                </c:pt>
                <c:pt idx="153">
                  <c:v>8.0359400056598442E-3</c:v>
                </c:pt>
                <c:pt idx="154">
                  <c:v>7.486935194792944E-3</c:v>
                </c:pt>
                <c:pt idx="155">
                  <c:v>8.4802377134232613E-3</c:v>
                </c:pt>
                <c:pt idx="156">
                  <c:v>8.0418828412413927E-3</c:v>
                </c:pt>
                <c:pt idx="157">
                  <c:v>7.9284029808508634E-3</c:v>
                </c:pt>
                <c:pt idx="158">
                  <c:v>7.7534194887274787E-3</c:v>
                </c:pt>
                <c:pt idx="159">
                  <c:v>7.5682482784642955E-3</c:v>
                </c:pt>
                <c:pt idx="160">
                  <c:v>7.2539383077068198E-3</c:v>
                </c:pt>
                <c:pt idx="161">
                  <c:v>6.8585039147250259E-3</c:v>
                </c:pt>
                <c:pt idx="162">
                  <c:v>6.2702575228752002E-3</c:v>
                </c:pt>
                <c:pt idx="163">
                  <c:v>6.5207055938119049E-3</c:v>
                </c:pt>
                <c:pt idx="164">
                  <c:v>7.026412602584662E-3</c:v>
                </c:pt>
                <c:pt idx="165">
                  <c:v>7.2950665031600789E-3</c:v>
                </c:pt>
                <c:pt idx="166">
                  <c:v>6.7022922365814544E-3</c:v>
                </c:pt>
                <c:pt idx="167">
                  <c:v>6.2640316951231012E-3</c:v>
                </c:pt>
                <c:pt idx="168">
                  <c:v>5.7201207433261016E-3</c:v>
                </c:pt>
                <c:pt idx="169">
                  <c:v>5.9535892840298088E-3</c:v>
                </c:pt>
                <c:pt idx="170">
                  <c:v>6.1552683709084049E-3</c:v>
                </c:pt>
                <c:pt idx="171">
                  <c:v>6.6637109706631451E-3</c:v>
                </c:pt>
                <c:pt idx="172">
                  <c:v>6.6099424582586547E-3</c:v>
                </c:pt>
                <c:pt idx="173">
                  <c:v>6.3176115460805583E-3</c:v>
                </c:pt>
                <c:pt idx="174">
                  <c:v>6.118479388736912E-3</c:v>
                </c:pt>
                <c:pt idx="175">
                  <c:v>5.8180360343363831E-3</c:v>
                </c:pt>
                <c:pt idx="176">
                  <c:v>6.3155362701631922E-3</c:v>
                </c:pt>
                <c:pt idx="177">
                  <c:v>7.0525422129987733E-3</c:v>
                </c:pt>
                <c:pt idx="178">
                  <c:v>7.5279690595226869E-3</c:v>
                </c:pt>
                <c:pt idx="179">
                  <c:v>7.9116121120648992E-3</c:v>
                </c:pt>
                <c:pt idx="180">
                  <c:v>7.5204226016413545E-3</c:v>
                </c:pt>
                <c:pt idx="181">
                  <c:v>7.5999434015658904E-3</c:v>
                </c:pt>
                <c:pt idx="182">
                  <c:v>7.1679086878596362E-3</c:v>
                </c:pt>
                <c:pt idx="183">
                  <c:v>6.5034430714083578E-3</c:v>
                </c:pt>
                <c:pt idx="184">
                  <c:v>6.6749363267616267E-3</c:v>
                </c:pt>
                <c:pt idx="185">
                  <c:v>7.005093859069899E-3</c:v>
                </c:pt>
                <c:pt idx="186">
                  <c:v>7.494670314121309E-3</c:v>
                </c:pt>
                <c:pt idx="187">
                  <c:v>7.7776624846712574E-3</c:v>
                </c:pt>
                <c:pt idx="188">
                  <c:v>7.7740779171776245E-3</c:v>
                </c:pt>
                <c:pt idx="189">
                  <c:v>7.3436468257711534E-3</c:v>
                </c:pt>
                <c:pt idx="190">
                  <c:v>7.4413734553344024E-3</c:v>
                </c:pt>
                <c:pt idx="191">
                  <c:v>7.7298368078483164E-3</c:v>
                </c:pt>
                <c:pt idx="192">
                  <c:v>7.0146212621450803E-3</c:v>
                </c:pt>
                <c:pt idx="193">
                  <c:v>6.2201679086878597E-3</c:v>
                </c:pt>
                <c:pt idx="194">
                  <c:v>6.0637675690972549E-3</c:v>
                </c:pt>
                <c:pt idx="195">
                  <c:v>5.9694368455806054E-3</c:v>
                </c:pt>
                <c:pt idx="196">
                  <c:v>6.6263560041505522E-3</c:v>
                </c:pt>
                <c:pt idx="197">
                  <c:v>7.1896990849919821E-3</c:v>
                </c:pt>
                <c:pt idx="198">
                  <c:v>7.3791151778134136E-3</c:v>
                </c:pt>
                <c:pt idx="199">
                  <c:v>7.0266955947552116E-3</c:v>
                </c:pt>
                <c:pt idx="200">
                  <c:v>6.792000754645788E-3</c:v>
                </c:pt>
                <c:pt idx="201">
                  <c:v>6.5408923686444678E-3</c:v>
                </c:pt>
                <c:pt idx="202">
                  <c:v>5.9996226771059334E-3</c:v>
                </c:pt>
                <c:pt idx="203">
                  <c:v>6.8422790302801626E-3</c:v>
                </c:pt>
                <c:pt idx="204">
                  <c:v>6.9820771625318367E-3</c:v>
                </c:pt>
                <c:pt idx="205">
                  <c:v>7.4088293557211587E-3</c:v>
                </c:pt>
                <c:pt idx="206">
                  <c:v>7.1314026978586929E-3</c:v>
                </c:pt>
                <c:pt idx="207">
                  <c:v>6.9592491274408077E-3</c:v>
                </c:pt>
                <c:pt idx="208">
                  <c:v>7.457787001226299E-3</c:v>
                </c:pt>
                <c:pt idx="209">
                  <c:v>7.5418356758796337E-3</c:v>
                </c:pt>
                <c:pt idx="210">
                  <c:v>7.629846240920668E-3</c:v>
                </c:pt>
                <c:pt idx="211">
                  <c:v>7.7214413734553343E-3</c:v>
                </c:pt>
                <c:pt idx="212">
                  <c:v>7.2948778417130456E-3</c:v>
                </c:pt>
                <c:pt idx="213">
                  <c:v>7.5818319026506936E-3</c:v>
                </c:pt>
                <c:pt idx="214">
                  <c:v>7.4871238562399774E-3</c:v>
                </c:pt>
                <c:pt idx="215">
                  <c:v>7.6139986793698705E-3</c:v>
                </c:pt>
                <c:pt idx="216">
                  <c:v>7.0929157626638999E-3</c:v>
                </c:pt>
                <c:pt idx="217">
                  <c:v>6.7446467314404299E-3</c:v>
                </c:pt>
                <c:pt idx="218">
                  <c:v>6.7570983869446278E-3</c:v>
                </c:pt>
                <c:pt idx="219">
                  <c:v>6.4441090463163856E-3</c:v>
                </c:pt>
                <c:pt idx="220">
                  <c:v>6.669370814074144E-3</c:v>
                </c:pt>
                <c:pt idx="221">
                  <c:v>7.2988397321007452E-3</c:v>
                </c:pt>
                <c:pt idx="222">
                  <c:v>6.9425525893783606E-3</c:v>
                </c:pt>
                <c:pt idx="223">
                  <c:v>7.3660975379681165E-3</c:v>
                </c:pt>
                <c:pt idx="224">
                  <c:v>7.2307329497217241E-3</c:v>
                </c:pt>
                <c:pt idx="225">
                  <c:v>7.0982926139043483E-3</c:v>
                </c:pt>
                <c:pt idx="226">
                  <c:v>7.5324969342514857E-3</c:v>
                </c:pt>
                <c:pt idx="227">
                  <c:v>8.0056598434109991E-3</c:v>
                </c:pt>
                <c:pt idx="228">
                  <c:v>8.6806905008961419E-3</c:v>
                </c:pt>
                <c:pt idx="229">
                  <c:v>8.8069050089614187E-3</c:v>
                </c:pt>
                <c:pt idx="230">
                  <c:v>8.5530610319781153E-3</c:v>
                </c:pt>
                <c:pt idx="231">
                  <c:v>7.8506744646731439E-3</c:v>
                </c:pt>
                <c:pt idx="232">
                  <c:v>7.1747948306763515E-3</c:v>
                </c:pt>
                <c:pt idx="233">
                  <c:v>7.0730119800018866E-3</c:v>
                </c:pt>
                <c:pt idx="234">
                  <c:v>7.2127157815300444E-3</c:v>
                </c:pt>
                <c:pt idx="235">
                  <c:v>7.5026884256202244E-3</c:v>
                </c:pt>
                <c:pt idx="236">
                  <c:v>8.2099801905480621E-3</c:v>
                </c:pt>
                <c:pt idx="237">
                  <c:v>9.2435619281199879E-3</c:v>
                </c:pt>
                <c:pt idx="238">
                  <c:v>9.1429110461277233E-3</c:v>
                </c:pt>
                <c:pt idx="239">
                  <c:v>8.2866710687670968E-3</c:v>
                </c:pt>
                <c:pt idx="240">
                  <c:v>7.7102160173568527E-3</c:v>
                </c:pt>
                <c:pt idx="241">
                  <c:v>6.7549287803037447E-3</c:v>
                </c:pt>
                <c:pt idx="242">
                  <c:v>6.9100084897651161E-3</c:v>
                </c:pt>
                <c:pt idx="243">
                  <c:v>7.4521271578153001E-3</c:v>
                </c:pt>
                <c:pt idx="244">
                  <c:v>6.9733044052447879E-3</c:v>
                </c:pt>
                <c:pt idx="245">
                  <c:v>7.5998490708423733E-3</c:v>
                </c:pt>
                <c:pt idx="246">
                  <c:v>7.216677671917744E-3</c:v>
                </c:pt>
                <c:pt idx="247">
                  <c:v>7.7753042165833409E-3</c:v>
                </c:pt>
                <c:pt idx="248">
                  <c:v>7.9727384209036887E-3</c:v>
                </c:pt>
                <c:pt idx="249">
                  <c:v>7.441184793887369E-3</c:v>
                </c:pt>
                <c:pt idx="250">
                  <c:v>7.6322988397321007E-3</c:v>
                </c:pt>
                <c:pt idx="251">
                  <c:v>7.0386755966418265E-3</c:v>
                </c:pt>
                <c:pt idx="252">
                  <c:v>7.4225073106310721E-3</c:v>
                </c:pt>
                <c:pt idx="253">
                  <c:v>7.4468446372983679E-3</c:v>
                </c:pt>
                <c:pt idx="254">
                  <c:v>7.6880482973304409E-3</c:v>
                </c:pt>
                <c:pt idx="255">
                  <c:v>7.8543533628902939E-3</c:v>
                </c:pt>
                <c:pt idx="256">
                  <c:v>7.3706254126969153E-3</c:v>
                </c:pt>
                <c:pt idx="257">
                  <c:v>7.1961135741911144E-3</c:v>
                </c:pt>
                <c:pt idx="258">
                  <c:v>6.7687010659371761E-3</c:v>
                </c:pt>
                <c:pt idx="259">
                  <c:v>6.4558060560324501E-3</c:v>
                </c:pt>
                <c:pt idx="260">
                  <c:v>6.5438166210734835E-3</c:v>
                </c:pt>
                <c:pt idx="261">
                  <c:v>6.271766814451467E-3</c:v>
                </c:pt>
                <c:pt idx="262">
                  <c:v>6.8768984058107724E-3</c:v>
                </c:pt>
                <c:pt idx="263">
                  <c:v>7.5105178756721064E-3</c:v>
                </c:pt>
                <c:pt idx="264">
                  <c:v>7.713517592679936E-3</c:v>
                </c:pt>
                <c:pt idx="265">
                  <c:v>8.4261862088482221E-3</c:v>
                </c:pt>
                <c:pt idx="266">
                  <c:v>7.308650127346477E-3</c:v>
                </c:pt>
                <c:pt idx="267">
                  <c:v>6.5607961513064802E-3</c:v>
                </c:pt>
                <c:pt idx="268">
                  <c:v>6.4891048014338272E-3</c:v>
                </c:pt>
                <c:pt idx="269">
                  <c:v>6.5413640222620507E-3</c:v>
                </c:pt>
                <c:pt idx="270">
                  <c:v>6.6815394774077915E-3</c:v>
                </c:pt>
                <c:pt idx="271">
                  <c:v>6.8210546174889159E-3</c:v>
                </c:pt>
                <c:pt idx="272">
                  <c:v>7.0218847278558623E-3</c:v>
                </c:pt>
                <c:pt idx="273">
                  <c:v>7.219790585793793E-3</c:v>
                </c:pt>
                <c:pt idx="274">
                  <c:v>7.864258088859542E-3</c:v>
                </c:pt>
                <c:pt idx="275">
                  <c:v>7.6263560041505522E-3</c:v>
                </c:pt>
                <c:pt idx="276">
                  <c:v>6.798226582397887E-3</c:v>
                </c:pt>
                <c:pt idx="277">
                  <c:v>6.3987359683048773E-3</c:v>
                </c:pt>
                <c:pt idx="278">
                  <c:v>6.4486369210451843E-3</c:v>
                </c:pt>
                <c:pt idx="279">
                  <c:v>7.3145929629280255E-3</c:v>
                </c:pt>
                <c:pt idx="280">
                  <c:v>7.5132534666540896E-3</c:v>
                </c:pt>
                <c:pt idx="281">
                  <c:v>7.9388736911612107E-3</c:v>
                </c:pt>
                <c:pt idx="282">
                  <c:v>7.431280067918121E-3</c:v>
                </c:pt>
                <c:pt idx="283">
                  <c:v>7.2828978398264315E-3</c:v>
                </c:pt>
                <c:pt idx="284">
                  <c:v>7.3902462031883781E-3</c:v>
                </c:pt>
                <c:pt idx="285">
                  <c:v>7.308650127346477E-3</c:v>
                </c:pt>
                <c:pt idx="286">
                  <c:v>6.7132346005093855E-3</c:v>
                </c:pt>
                <c:pt idx="287">
                  <c:v>6.8161494198660504E-3</c:v>
                </c:pt>
                <c:pt idx="288">
                  <c:v>6.5839071785680596E-3</c:v>
                </c:pt>
                <c:pt idx="289">
                  <c:v>6.3666635223092157E-3</c:v>
                </c:pt>
                <c:pt idx="290">
                  <c:v>6.9907555890953684E-3</c:v>
                </c:pt>
                <c:pt idx="291">
                  <c:v>6.8035091029148191E-3</c:v>
                </c:pt>
                <c:pt idx="292">
                  <c:v>7.0436751249882083E-3</c:v>
                </c:pt>
                <c:pt idx="293">
                  <c:v>7.250919724554287E-3</c:v>
                </c:pt>
                <c:pt idx="294">
                  <c:v>7.1860201867748321E-3</c:v>
                </c:pt>
                <c:pt idx="295">
                  <c:v>6.3497783227997361E-3</c:v>
                </c:pt>
                <c:pt idx="296">
                  <c:v>5.6114517498349215E-3</c:v>
                </c:pt>
                <c:pt idx="297">
                  <c:v>5.1331006508819922E-3</c:v>
                </c:pt>
                <c:pt idx="298">
                  <c:v>5.1273464767474771E-3</c:v>
                </c:pt>
                <c:pt idx="299">
                  <c:v>6.2725214602396004E-3</c:v>
                </c:pt>
                <c:pt idx="300">
                  <c:v>6.9994340156589001E-3</c:v>
                </c:pt>
                <c:pt idx="301">
                  <c:v>7.5675879633996792E-3</c:v>
                </c:pt>
                <c:pt idx="302">
                  <c:v>7.2331855485331569E-3</c:v>
                </c:pt>
                <c:pt idx="303">
                  <c:v>7.1374398641637585E-3</c:v>
                </c:pt>
                <c:pt idx="304">
                  <c:v>6.8535987171021604E-3</c:v>
                </c:pt>
                <c:pt idx="305">
                  <c:v>6.2628997264409019E-3</c:v>
                </c:pt>
                <c:pt idx="306">
                  <c:v>6.3755306103197807E-3</c:v>
                </c:pt>
                <c:pt idx="307">
                  <c:v>6.3879822658239787E-3</c:v>
                </c:pt>
                <c:pt idx="308">
                  <c:v>6.7332327138949159E-3</c:v>
                </c:pt>
                <c:pt idx="309">
                  <c:v>6.3078011508348273E-3</c:v>
                </c:pt>
                <c:pt idx="310">
                  <c:v>6.5341005565512688E-3</c:v>
                </c:pt>
                <c:pt idx="311">
                  <c:v>6.4707103103480807E-3</c:v>
                </c:pt>
                <c:pt idx="312">
                  <c:v>6.7489859447221962E-3</c:v>
                </c:pt>
                <c:pt idx="313">
                  <c:v>7.2764833506272992E-3</c:v>
                </c:pt>
                <c:pt idx="314">
                  <c:v>7.3506272993113858E-3</c:v>
                </c:pt>
                <c:pt idx="315">
                  <c:v>7.8435996604093953E-3</c:v>
                </c:pt>
                <c:pt idx="316">
                  <c:v>8.2236581454579755E-3</c:v>
                </c:pt>
                <c:pt idx="317">
                  <c:v>8.1188567116309788E-3</c:v>
                </c:pt>
                <c:pt idx="318">
                  <c:v>7.7042731817753042E-3</c:v>
                </c:pt>
                <c:pt idx="319">
                  <c:v>7.5197622865767382E-3</c:v>
                </c:pt>
                <c:pt idx="320">
                  <c:v>6.2100745212715783E-3</c:v>
                </c:pt>
                <c:pt idx="321">
                  <c:v>5.8939722667672861E-3</c:v>
                </c:pt>
                <c:pt idx="322">
                  <c:v>5.9474577870012261E-3</c:v>
                </c:pt>
                <c:pt idx="323">
                  <c:v>5.6200358456749361E-3</c:v>
                </c:pt>
                <c:pt idx="324">
                  <c:v>6.8812376190925386E-3</c:v>
                </c:pt>
                <c:pt idx="325">
                  <c:v>7.263465710782002E-3</c:v>
                </c:pt>
                <c:pt idx="326">
                  <c:v>7.4938213376096593E-3</c:v>
                </c:pt>
                <c:pt idx="327">
                  <c:v>7.841901707386096E-3</c:v>
                </c:pt>
                <c:pt idx="328">
                  <c:v>7.05659843410999E-3</c:v>
                </c:pt>
                <c:pt idx="329">
                  <c:v>7.5416470144326004E-3</c:v>
                </c:pt>
                <c:pt idx="330">
                  <c:v>7.0531081973398734E-3</c:v>
                </c:pt>
                <c:pt idx="331">
                  <c:v>6.7591736628619939E-3</c:v>
                </c:pt>
                <c:pt idx="332">
                  <c:v>7.418828412413923E-3</c:v>
                </c:pt>
                <c:pt idx="333">
                  <c:v>7.1158381284784451E-3</c:v>
                </c:pt>
                <c:pt idx="334">
                  <c:v>7.1514008112442224E-3</c:v>
                </c:pt>
                <c:pt idx="335">
                  <c:v>6.7038015281577212E-3</c:v>
                </c:pt>
                <c:pt idx="336">
                  <c:v>6.2748797283275161E-3</c:v>
                </c:pt>
                <c:pt idx="337">
                  <c:v>6.4606169229317993E-3</c:v>
                </c:pt>
                <c:pt idx="338">
                  <c:v>6.701065937175738E-3</c:v>
                </c:pt>
                <c:pt idx="339">
                  <c:v>6.7292708235072163E-3</c:v>
                </c:pt>
                <c:pt idx="340">
                  <c:v>5.8336949344401472E-3</c:v>
                </c:pt>
                <c:pt idx="341">
                  <c:v>5.6562588435053298E-3</c:v>
                </c:pt>
                <c:pt idx="342">
                  <c:v>5.3814734459013301E-3</c:v>
                </c:pt>
                <c:pt idx="343">
                  <c:v>5.175077822846901E-3</c:v>
                </c:pt>
                <c:pt idx="344">
                  <c:v>6.1387604942929911E-3</c:v>
                </c:pt>
                <c:pt idx="345">
                  <c:v>6.2129044429770778E-3</c:v>
                </c:pt>
                <c:pt idx="346">
                  <c:v>6.2666729553815682E-3</c:v>
                </c:pt>
                <c:pt idx="347">
                  <c:v>6.258749174606169E-3</c:v>
                </c:pt>
                <c:pt idx="348">
                  <c:v>6.1321573436468255E-3</c:v>
                </c:pt>
                <c:pt idx="349">
                  <c:v>5.8144514668427511E-3</c:v>
                </c:pt>
                <c:pt idx="350">
                  <c:v>5.5466465427789829E-3</c:v>
                </c:pt>
                <c:pt idx="351">
                  <c:v>5.9333081784737288E-3</c:v>
                </c:pt>
                <c:pt idx="352">
                  <c:v>6.2102631827186117E-3</c:v>
                </c:pt>
                <c:pt idx="353">
                  <c:v>6.6477690783888314E-3</c:v>
                </c:pt>
                <c:pt idx="354">
                  <c:v>6.7098386944627868E-3</c:v>
                </c:pt>
                <c:pt idx="355">
                  <c:v>6.4409018017168194E-3</c:v>
                </c:pt>
                <c:pt idx="356">
                  <c:v>7.0020752759173662E-3</c:v>
                </c:pt>
                <c:pt idx="357">
                  <c:v>7.4668427506838974E-3</c:v>
                </c:pt>
                <c:pt idx="358">
                  <c:v>8.2201679086878598E-3</c:v>
                </c:pt>
                <c:pt idx="359">
                  <c:v>8.4793887369116125E-3</c:v>
                </c:pt>
                <c:pt idx="360">
                  <c:v>8.6790868785963596E-3</c:v>
                </c:pt>
                <c:pt idx="361">
                  <c:v>7.9392510140552774E-3</c:v>
                </c:pt>
                <c:pt idx="362">
                  <c:v>7.5322139420809361E-3</c:v>
                </c:pt>
                <c:pt idx="363">
                  <c:v>7.2252617677577586E-3</c:v>
                </c:pt>
                <c:pt idx="364">
                  <c:v>6.7654938213376099E-3</c:v>
                </c:pt>
                <c:pt idx="365">
                  <c:v>7.796717290821621E-3</c:v>
                </c:pt>
                <c:pt idx="366">
                  <c:v>7.6840864069427414E-3</c:v>
                </c:pt>
                <c:pt idx="367">
                  <c:v>7.8881237619092531E-3</c:v>
                </c:pt>
                <c:pt idx="368">
                  <c:v>7.8183190265069327E-3</c:v>
                </c:pt>
                <c:pt idx="369">
                  <c:v>7.6032449768889728E-3</c:v>
                </c:pt>
                <c:pt idx="370">
                  <c:v>7.7354023205357982E-3</c:v>
                </c:pt>
                <c:pt idx="371">
                  <c:v>8.2250731063107253E-3</c:v>
                </c:pt>
                <c:pt idx="372">
                  <c:v>8.4044901424393924E-3</c:v>
                </c:pt>
                <c:pt idx="373">
                  <c:v>8.1464012828978399E-3</c:v>
                </c:pt>
                <c:pt idx="374">
                  <c:v>8.2725214602395996E-3</c:v>
                </c:pt>
                <c:pt idx="375">
                  <c:v>7.8016224884444865E-3</c:v>
                </c:pt>
                <c:pt idx="376">
                  <c:v>7.469767003112914E-3</c:v>
                </c:pt>
                <c:pt idx="377">
                  <c:v>7.9279313272332796E-3</c:v>
                </c:pt>
                <c:pt idx="378">
                  <c:v>7.8499198188850105E-3</c:v>
                </c:pt>
                <c:pt idx="379">
                  <c:v>7.9366097537968121E-3</c:v>
                </c:pt>
                <c:pt idx="380">
                  <c:v>8.7182341288557681E-3</c:v>
                </c:pt>
                <c:pt idx="381">
                  <c:v>8.4358079426469206E-3</c:v>
                </c:pt>
                <c:pt idx="382">
                  <c:v>7.9058579379303832E-3</c:v>
                </c:pt>
                <c:pt idx="383">
                  <c:v>7.6260730119800018E-3</c:v>
                </c:pt>
                <c:pt idx="384">
                  <c:v>6.6572021507404966E-3</c:v>
                </c:pt>
                <c:pt idx="385">
                  <c:v>5.510329214225073E-3</c:v>
                </c:pt>
                <c:pt idx="386">
                  <c:v>5.1986605037260634E-3</c:v>
                </c:pt>
                <c:pt idx="387">
                  <c:v>5.1623431751721535E-3</c:v>
                </c:pt>
                <c:pt idx="388">
                  <c:v>5.1183850580133949E-3</c:v>
                </c:pt>
                <c:pt idx="389">
                  <c:v>5.797754928780304E-3</c:v>
                </c:pt>
                <c:pt idx="390">
                  <c:v>6.5237241769644377E-3</c:v>
                </c:pt>
                <c:pt idx="391">
                  <c:v>5.9564192057353083E-3</c:v>
                </c:pt>
                <c:pt idx="392">
                  <c:v>6.6580511272521462E-3</c:v>
                </c:pt>
                <c:pt idx="393">
                  <c:v>6.9000094330723518E-3</c:v>
                </c:pt>
                <c:pt idx="394">
                  <c:v>7.3078954815583436E-3</c:v>
                </c:pt>
                <c:pt idx="395">
                  <c:v>7.6877653051598905E-3</c:v>
                </c:pt>
                <c:pt idx="396">
                  <c:v>7.2143194038298275E-3</c:v>
                </c:pt>
                <c:pt idx="397">
                  <c:v>6.52589378360532E-3</c:v>
                </c:pt>
                <c:pt idx="398">
                  <c:v>6.3451561173474202E-3</c:v>
                </c:pt>
                <c:pt idx="399">
                  <c:v>6.4758985001414958E-3</c:v>
                </c:pt>
                <c:pt idx="400">
                  <c:v>7.0442411093293083E-3</c:v>
                </c:pt>
                <c:pt idx="401">
                  <c:v>7.5257994528818038E-3</c:v>
                </c:pt>
                <c:pt idx="402">
                  <c:v>6.6871993208187904E-3</c:v>
                </c:pt>
                <c:pt idx="403">
                  <c:v>6.4475049523629842E-3</c:v>
                </c:pt>
                <c:pt idx="404">
                  <c:v>6.0664088293557209E-3</c:v>
                </c:pt>
                <c:pt idx="405">
                  <c:v>6.6675785303273276E-3</c:v>
                </c:pt>
                <c:pt idx="406">
                  <c:v>6.8851995094802373E-3</c:v>
                </c:pt>
                <c:pt idx="407">
                  <c:v>7.5174983492123388E-3</c:v>
                </c:pt>
                <c:pt idx="408">
                  <c:v>7.4476936138100176E-3</c:v>
                </c:pt>
                <c:pt idx="409">
                  <c:v>6.7756815394774076E-3</c:v>
                </c:pt>
                <c:pt idx="410">
                  <c:v>7.1694179794359022E-3</c:v>
                </c:pt>
                <c:pt idx="411">
                  <c:v>7.0757475709838698E-3</c:v>
                </c:pt>
                <c:pt idx="412">
                  <c:v>7.0542401660220735E-3</c:v>
                </c:pt>
                <c:pt idx="413">
                  <c:v>7.9079332138477509E-3</c:v>
                </c:pt>
                <c:pt idx="414">
                  <c:v>8.1431940382982737E-3</c:v>
                </c:pt>
                <c:pt idx="415">
                  <c:v>8.527403075181586E-3</c:v>
                </c:pt>
                <c:pt idx="416">
                  <c:v>8.1154608055843784E-3</c:v>
                </c:pt>
                <c:pt idx="417">
                  <c:v>7.3919441562116783E-3</c:v>
                </c:pt>
                <c:pt idx="418">
                  <c:v>6.8069993396849358E-3</c:v>
                </c:pt>
                <c:pt idx="419">
                  <c:v>6.3436468257711534E-3</c:v>
                </c:pt>
                <c:pt idx="420">
                  <c:v>7.0333930761248935E-3</c:v>
                </c:pt>
                <c:pt idx="421">
                  <c:v>7.2203565701348931E-3</c:v>
                </c:pt>
                <c:pt idx="422">
                  <c:v>7.5427789831148005E-3</c:v>
                </c:pt>
                <c:pt idx="423">
                  <c:v>7.7001226299405713E-3</c:v>
                </c:pt>
                <c:pt idx="424">
                  <c:v>7.0916894632581835E-3</c:v>
                </c:pt>
                <c:pt idx="425">
                  <c:v>6.6192811998868027E-3</c:v>
                </c:pt>
                <c:pt idx="426">
                  <c:v>6.8214319403829826E-3</c:v>
                </c:pt>
                <c:pt idx="427">
                  <c:v>7.0632959154796719E-3</c:v>
                </c:pt>
                <c:pt idx="428">
                  <c:v>7.2525233468540701E-3</c:v>
                </c:pt>
                <c:pt idx="429">
                  <c:v>7.2959154796717295E-3</c:v>
                </c:pt>
                <c:pt idx="430">
                  <c:v>7.0452787472879913E-3</c:v>
                </c:pt>
                <c:pt idx="431">
                  <c:v>6.7735119328365245E-3</c:v>
                </c:pt>
                <c:pt idx="432">
                  <c:v>6.6716347514385434E-3</c:v>
                </c:pt>
                <c:pt idx="433">
                  <c:v>6.8531270634845766E-3</c:v>
                </c:pt>
                <c:pt idx="434">
                  <c:v>6.8348269031223473E-3</c:v>
                </c:pt>
                <c:pt idx="435">
                  <c:v>6.4281671540420719E-3</c:v>
                </c:pt>
                <c:pt idx="436">
                  <c:v>6.4458069993396849E-3</c:v>
                </c:pt>
                <c:pt idx="437">
                  <c:v>6.5113668521837561E-3</c:v>
                </c:pt>
                <c:pt idx="438">
                  <c:v>6.2282803509102914E-3</c:v>
                </c:pt>
                <c:pt idx="439">
                  <c:v>7.3643995849448163E-3</c:v>
                </c:pt>
                <c:pt idx="440">
                  <c:v>7.4462786529572679E-3</c:v>
                </c:pt>
                <c:pt idx="441">
                  <c:v>7.3527025752287518E-3</c:v>
                </c:pt>
                <c:pt idx="442">
                  <c:v>7.893783605320252E-3</c:v>
                </c:pt>
                <c:pt idx="443">
                  <c:v>7.5074049617960574E-3</c:v>
                </c:pt>
                <c:pt idx="444">
                  <c:v>8.2181869634940109E-3</c:v>
                </c:pt>
                <c:pt idx="445">
                  <c:v>7.9526459767946412E-3</c:v>
                </c:pt>
                <c:pt idx="446">
                  <c:v>7.1774360909348175E-3</c:v>
                </c:pt>
                <c:pt idx="447">
                  <c:v>6.7990755589095366E-3</c:v>
                </c:pt>
                <c:pt idx="448">
                  <c:v>6.2258277520988586E-3</c:v>
                </c:pt>
                <c:pt idx="449">
                  <c:v>6.118951042354495E-3</c:v>
                </c:pt>
                <c:pt idx="450">
                  <c:v>6.5209885859824545E-3</c:v>
                </c:pt>
                <c:pt idx="451">
                  <c:v>6.7879445335345722E-3</c:v>
                </c:pt>
                <c:pt idx="452">
                  <c:v>7.2950665031600789E-3</c:v>
                </c:pt>
                <c:pt idx="453">
                  <c:v>7.3977926610697105E-3</c:v>
                </c:pt>
                <c:pt idx="454">
                  <c:v>7.1880011319686819E-3</c:v>
                </c:pt>
                <c:pt idx="455">
                  <c:v>6.9147250259409491E-3</c:v>
                </c:pt>
                <c:pt idx="456">
                  <c:v>5.8483161965852282E-3</c:v>
                </c:pt>
                <c:pt idx="457">
                  <c:v>6.3818507687953968E-3</c:v>
                </c:pt>
                <c:pt idx="458">
                  <c:v>6.6558815206112631E-3</c:v>
                </c:pt>
                <c:pt idx="459">
                  <c:v>6.789453825110839E-3</c:v>
                </c:pt>
                <c:pt idx="460">
                  <c:v>7.2982737477596451E-3</c:v>
                </c:pt>
                <c:pt idx="461">
                  <c:v>6.6738986888029428E-3</c:v>
                </c:pt>
                <c:pt idx="462">
                  <c:v>6.3476087161588529E-3</c:v>
                </c:pt>
                <c:pt idx="463">
                  <c:v>6.89076502216772E-3</c:v>
                </c:pt>
                <c:pt idx="464">
                  <c:v>7.158947269125554E-3</c:v>
                </c:pt>
                <c:pt idx="465">
                  <c:v>7.1553627016319211E-3</c:v>
                </c:pt>
                <c:pt idx="466">
                  <c:v>7.6005093859069896E-3</c:v>
                </c:pt>
                <c:pt idx="467">
                  <c:v>6.5430619752853501E-3</c:v>
                </c:pt>
                <c:pt idx="468">
                  <c:v>6.4433544005282522E-3</c:v>
                </c:pt>
                <c:pt idx="469">
                  <c:v>6.7587020092444109E-3</c:v>
                </c:pt>
                <c:pt idx="470">
                  <c:v>6.4900481086689931E-3</c:v>
                </c:pt>
                <c:pt idx="471">
                  <c:v>6.485897556834261E-3</c:v>
                </c:pt>
                <c:pt idx="472">
                  <c:v>7.0312234694840112E-3</c:v>
                </c:pt>
                <c:pt idx="473">
                  <c:v>7.3940194321290443E-3</c:v>
                </c:pt>
                <c:pt idx="474">
                  <c:v>7.7772851617771907E-3</c:v>
                </c:pt>
                <c:pt idx="475">
                  <c:v>8.1736628619941513E-3</c:v>
                </c:pt>
                <c:pt idx="476">
                  <c:v>7.598151117819074E-3</c:v>
                </c:pt>
                <c:pt idx="477">
                  <c:v>7.1271578153004438E-3</c:v>
                </c:pt>
                <c:pt idx="478">
                  <c:v>6.9888689746250357E-3</c:v>
                </c:pt>
                <c:pt idx="479">
                  <c:v>7.0605603244976887E-3</c:v>
                </c:pt>
                <c:pt idx="480">
                  <c:v>7.6295632487501175E-3</c:v>
                </c:pt>
                <c:pt idx="481">
                  <c:v>8.328836902179039E-3</c:v>
                </c:pt>
                <c:pt idx="482">
                  <c:v>8.5280633902462023E-3</c:v>
                </c:pt>
                <c:pt idx="483">
                  <c:v>8.3055372134704271E-3</c:v>
                </c:pt>
                <c:pt idx="484">
                  <c:v>8.3344024148665225E-3</c:v>
                </c:pt>
                <c:pt idx="485">
                  <c:v>8.2079992453542115E-3</c:v>
                </c:pt>
                <c:pt idx="486">
                  <c:v>7.8412413923214797E-3</c:v>
                </c:pt>
                <c:pt idx="487">
                  <c:v>7.9420809357607768E-3</c:v>
                </c:pt>
                <c:pt idx="488">
                  <c:v>7.9715121214979714E-3</c:v>
                </c:pt>
                <c:pt idx="489">
                  <c:v>7.5963588340722575E-3</c:v>
                </c:pt>
                <c:pt idx="490">
                  <c:v>7.7645505141024432E-3</c:v>
                </c:pt>
                <c:pt idx="491">
                  <c:v>7.5158947269125557E-3</c:v>
                </c:pt>
                <c:pt idx="492">
                  <c:v>6.9774549570795208E-3</c:v>
                </c:pt>
                <c:pt idx="493">
                  <c:v>7.0499009527403072E-3</c:v>
                </c:pt>
                <c:pt idx="494">
                  <c:v>5.8451089519856621E-3</c:v>
                </c:pt>
                <c:pt idx="495">
                  <c:v>6.3178945382511087E-3</c:v>
                </c:pt>
                <c:pt idx="496">
                  <c:v>7.3011036694651445E-3</c:v>
                </c:pt>
                <c:pt idx="497">
                  <c:v>7.9550985756060757E-3</c:v>
                </c:pt>
                <c:pt idx="498">
                  <c:v>8.7346476747476656E-3</c:v>
                </c:pt>
                <c:pt idx="499">
                  <c:v>7.9181209319875486E-3</c:v>
                </c:pt>
                <c:pt idx="500">
                  <c:v>7.2164890104707106E-3</c:v>
                </c:pt>
                <c:pt idx="501">
                  <c:v>6.822186586171116E-3</c:v>
                </c:pt>
                <c:pt idx="502">
                  <c:v>7.0320724459956609E-3</c:v>
                </c:pt>
                <c:pt idx="503">
                  <c:v>7.2073389302895951E-3</c:v>
                </c:pt>
                <c:pt idx="504">
                  <c:v>6.9151023488350158E-3</c:v>
                </c:pt>
                <c:pt idx="505">
                  <c:v>7.0578247335157064E-3</c:v>
                </c:pt>
                <c:pt idx="506">
                  <c:v>7.0806527686067353E-3</c:v>
                </c:pt>
                <c:pt idx="507">
                  <c:v>7.8533157249316109E-3</c:v>
                </c:pt>
                <c:pt idx="508">
                  <c:v>8.0227337043675129E-3</c:v>
                </c:pt>
                <c:pt idx="509">
                  <c:v>7.8435996604093953E-3</c:v>
                </c:pt>
                <c:pt idx="510">
                  <c:v>7.4304310914064713E-3</c:v>
                </c:pt>
                <c:pt idx="511">
                  <c:v>7.0303744929723607E-3</c:v>
                </c:pt>
                <c:pt idx="512">
                  <c:v>6.531647957739836E-3</c:v>
                </c:pt>
                <c:pt idx="513">
                  <c:v>6.1378171870578244E-3</c:v>
                </c:pt>
                <c:pt idx="514">
                  <c:v>6.1193283652485617E-3</c:v>
                </c:pt>
                <c:pt idx="515">
                  <c:v>6.676162626167343E-3</c:v>
                </c:pt>
                <c:pt idx="516">
                  <c:v>6.938024714649561E-3</c:v>
                </c:pt>
                <c:pt idx="517">
                  <c:v>7.7017262522403544E-3</c:v>
                </c:pt>
                <c:pt idx="518">
                  <c:v>7.9911329119894351E-3</c:v>
                </c:pt>
                <c:pt idx="519">
                  <c:v>7.7911517781341384E-3</c:v>
                </c:pt>
                <c:pt idx="520">
                  <c:v>8.0064144891991325E-3</c:v>
                </c:pt>
                <c:pt idx="521">
                  <c:v>7.4176021130082067E-3</c:v>
                </c:pt>
                <c:pt idx="522">
                  <c:v>7.2379020847089899E-3</c:v>
                </c:pt>
                <c:pt idx="523">
                  <c:v>7.4190170738609564E-3</c:v>
                </c:pt>
                <c:pt idx="524">
                  <c:v>7.3459107631355536E-3</c:v>
                </c:pt>
                <c:pt idx="525">
                  <c:v>8.3488350155645694E-3</c:v>
                </c:pt>
                <c:pt idx="526">
                  <c:v>8.5826808791623424E-3</c:v>
                </c:pt>
                <c:pt idx="527">
                  <c:v>8.2245071219696261E-3</c:v>
                </c:pt>
                <c:pt idx="528">
                  <c:v>7.8635977737949257E-3</c:v>
                </c:pt>
                <c:pt idx="529">
                  <c:v>7.6120177341760208E-3</c:v>
                </c:pt>
                <c:pt idx="530">
                  <c:v>7.1855485331572492E-3</c:v>
                </c:pt>
                <c:pt idx="531">
                  <c:v>7.2719554758985004E-3</c:v>
                </c:pt>
                <c:pt idx="532">
                  <c:v>7.0186774832562962E-3</c:v>
                </c:pt>
                <c:pt idx="533">
                  <c:v>6.4298651070653712E-3</c:v>
                </c:pt>
                <c:pt idx="534">
                  <c:v>6.2656353174228843E-3</c:v>
                </c:pt>
                <c:pt idx="535">
                  <c:v>6.8442599754740116E-3</c:v>
                </c:pt>
                <c:pt idx="536">
                  <c:v>7.2736534289217997E-3</c:v>
                </c:pt>
                <c:pt idx="537">
                  <c:v>7.5756060748985946E-3</c:v>
                </c:pt>
                <c:pt idx="538">
                  <c:v>7.8896330534855199E-3</c:v>
                </c:pt>
                <c:pt idx="539">
                  <c:v>7.0455617394585418E-3</c:v>
                </c:pt>
                <c:pt idx="540">
                  <c:v>6.9218941609282139E-3</c:v>
                </c:pt>
                <c:pt idx="541">
                  <c:v>6.4808980284878784E-3</c:v>
                </c:pt>
                <c:pt idx="542">
                  <c:v>6.6467314404301484E-3</c:v>
                </c:pt>
                <c:pt idx="543">
                  <c:v>7.1309310442411091E-3</c:v>
                </c:pt>
                <c:pt idx="544">
                  <c:v>7.5067446467314402E-3</c:v>
                </c:pt>
                <c:pt idx="545">
                  <c:v>8.0273559098198288E-3</c:v>
                </c:pt>
                <c:pt idx="546">
                  <c:v>7.8336949344401472E-3</c:v>
                </c:pt>
                <c:pt idx="547">
                  <c:v>8.1027261579096309E-3</c:v>
                </c:pt>
                <c:pt idx="548">
                  <c:v>7.615319309499104E-3</c:v>
                </c:pt>
                <c:pt idx="549">
                  <c:v>7.0479200075464583E-3</c:v>
                </c:pt>
                <c:pt idx="550">
                  <c:v>6.5300443354400529E-3</c:v>
                </c:pt>
                <c:pt idx="551">
                  <c:v>5.9611357419111404E-3</c:v>
                </c:pt>
                <c:pt idx="552">
                  <c:v>6.120460333930761E-3</c:v>
                </c:pt>
                <c:pt idx="553">
                  <c:v>6.7211583812847846E-3</c:v>
                </c:pt>
                <c:pt idx="554">
                  <c:v>7.3100650881992267E-3</c:v>
                </c:pt>
                <c:pt idx="555">
                  <c:v>7.9299122724271302E-3</c:v>
                </c:pt>
                <c:pt idx="556">
                  <c:v>7.4997641731912087E-3</c:v>
                </c:pt>
                <c:pt idx="557">
                  <c:v>7.6233374209980194E-3</c:v>
                </c:pt>
                <c:pt idx="558">
                  <c:v>7.4210923497783224E-3</c:v>
                </c:pt>
                <c:pt idx="559">
                  <c:v>7.4658994434487315E-3</c:v>
                </c:pt>
                <c:pt idx="560">
                  <c:v>8.2340345250448074E-3</c:v>
                </c:pt>
                <c:pt idx="561">
                  <c:v>7.5531553627016315E-3</c:v>
                </c:pt>
                <c:pt idx="562">
                  <c:v>7.6103197811527214E-3</c:v>
                </c:pt>
                <c:pt idx="563">
                  <c:v>7.2688425620224505E-3</c:v>
                </c:pt>
                <c:pt idx="564">
                  <c:v>7.3147816243750588E-3</c:v>
                </c:pt>
                <c:pt idx="565">
                  <c:v>7.4700499952834636E-3</c:v>
                </c:pt>
                <c:pt idx="566">
                  <c:v>7.2564852372417697E-3</c:v>
                </c:pt>
                <c:pt idx="567">
                  <c:v>7.8224695783416665E-3</c:v>
                </c:pt>
                <c:pt idx="568">
                  <c:v>7.7963399679275543E-3</c:v>
                </c:pt>
                <c:pt idx="569">
                  <c:v>8.0429204792000757E-3</c:v>
                </c:pt>
                <c:pt idx="570">
                  <c:v>8.1463069521743228E-3</c:v>
                </c:pt>
                <c:pt idx="571">
                  <c:v>7.6358834072257336E-3</c:v>
                </c:pt>
                <c:pt idx="572">
                  <c:v>7.2307329497217241E-3</c:v>
                </c:pt>
                <c:pt idx="573">
                  <c:v>7.2272427129516084E-3</c:v>
                </c:pt>
                <c:pt idx="574">
                  <c:v>7.5784359966040941E-3</c:v>
                </c:pt>
                <c:pt idx="575">
                  <c:v>7.0102820488633149E-3</c:v>
                </c:pt>
                <c:pt idx="576">
                  <c:v>7.2118668050183948E-3</c:v>
                </c:pt>
                <c:pt idx="577">
                  <c:v>7.3829827374775961E-3</c:v>
                </c:pt>
                <c:pt idx="578">
                  <c:v>7.3783605320252802E-3</c:v>
                </c:pt>
                <c:pt idx="579">
                  <c:v>7.9545325912649748E-3</c:v>
                </c:pt>
                <c:pt idx="580">
                  <c:v>7.8283180831996979E-3</c:v>
                </c:pt>
                <c:pt idx="581">
                  <c:v>7.3007263465710778E-3</c:v>
                </c:pt>
                <c:pt idx="582">
                  <c:v>6.7587963399679271E-3</c:v>
                </c:pt>
                <c:pt idx="583">
                  <c:v>6.2783699650976327E-3</c:v>
                </c:pt>
                <c:pt idx="584">
                  <c:v>6.660503726063579E-3</c:v>
                </c:pt>
                <c:pt idx="585">
                  <c:v>7.3916611640411278E-3</c:v>
                </c:pt>
                <c:pt idx="586">
                  <c:v>7.2450712196962547E-3</c:v>
                </c:pt>
                <c:pt idx="587">
                  <c:v>7.2505424016602212E-3</c:v>
                </c:pt>
                <c:pt idx="588">
                  <c:v>7.0983869446278654E-3</c:v>
                </c:pt>
                <c:pt idx="589">
                  <c:v>6.8293557211583809E-3</c:v>
                </c:pt>
                <c:pt idx="590">
                  <c:v>7.170927271012169E-3</c:v>
                </c:pt>
                <c:pt idx="591">
                  <c:v>7.6539949061409304E-3</c:v>
                </c:pt>
                <c:pt idx="592">
                  <c:v>7.7336100367889826E-3</c:v>
                </c:pt>
                <c:pt idx="593">
                  <c:v>7.7220073577964343E-3</c:v>
                </c:pt>
                <c:pt idx="594">
                  <c:v>7.6587114423167625E-3</c:v>
                </c:pt>
                <c:pt idx="595">
                  <c:v>7.6296575794736346E-3</c:v>
                </c:pt>
                <c:pt idx="596">
                  <c:v>7.6880482973304409E-3</c:v>
                </c:pt>
                <c:pt idx="597">
                  <c:v>7.855485331572494E-3</c:v>
                </c:pt>
                <c:pt idx="598">
                  <c:v>8.3703424205263648E-3</c:v>
                </c:pt>
                <c:pt idx="599">
                  <c:v>8.3474200547118196E-3</c:v>
                </c:pt>
                <c:pt idx="600">
                  <c:v>7.9449108574662763E-3</c:v>
                </c:pt>
                <c:pt idx="601">
                  <c:v>8.1254598622771436E-3</c:v>
                </c:pt>
                <c:pt idx="602">
                  <c:v>7.8123761909253842E-3</c:v>
                </c:pt>
                <c:pt idx="603">
                  <c:v>7.8345439109517977E-3</c:v>
                </c:pt>
                <c:pt idx="604">
                  <c:v>7.7125742854447692E-3</c:v>
                </c:pt>
                <c:pt idx="605">
                  <c:v>6.8609565135364587E-3</c:v>
                </c:pt>
                <c:pt idx="606">
                  <c:v>6.5271200830110364E-3</c:v>
                </c:pt>
                <c:pt idx="607">
                  <c:v>6.0566927648335062E-3</c:v>
                </c:pt>
                <c:pt idx="608">
                  <c:v>6.4153381756438073E-3</c:v>
                </c:pt>
                <c:pt idx="609">
                  <c:v>6.8498254881614942E-3</c:v>
                </c:pt>
                <c:pt idx="610">
                  <c:v>7.1036694651447976E-3</c:v>
                </c:pt>
                <c:pt idx="611">
                  <c:v>7.3286482407320065E-3</c:v>
                </c:pt>
                <c:pt idx="612">
                  <c:v>6.9684935383454395E-3</c:v>
                </c:pt>
                <c:pt idx="613">
                  <c:v>6.523818507687954E-3</c:v>
                </c:pt>
                <c:pt idx="614">
                  <c:v>6.6842750683897747E-3</c:v>
                </c:pt>
                <c:pt idx="615">
                  <c:v>6.9828318083199701E-3</c:v>
                </c:pt>
                <c:pt idx="616">
                  <c:v>7.3233657202150743E-3</c:v>
                </c:pt>
                <c:pt idx="617">
                  <c:v>7.990000943307235E-3</c:v>
                </c:pt>
                <c:pt idx="618">
                  <c:v>7.3953400622582778E-3</c:v>
                </c:pt>
                <c:pt idx="619">
                  <c:v>7.4196773889255727E-3</c:v>
                </c:pt>
                <c:pt idx="620">
                  <c:v>7.2869540609376473E-3</c:v>
                </c:pt>
                <c:pt idx="621">
                  <c:v>7.6399396283369494E-3</c:v>
                </c:pt>
                <c:pt idx="622">
                  <c:v>8.2552589378360533E-3</c:v>
                </c:pt>
                <c:pt idx="623">
                  <c:v>7.7854919347231395E-3</c:v>
                </c:pt>
                <c:pt idx="624">
                  <c:v>7.6733327044618436E-3</c:v>
                </c:pt>
                <c:pt idx="625">
                  <c:v>6.7766248467125744E-3</c:v>
                </c:pt>
                <c:pt idx="626">
                  <c:v>6.4444863692104514E-3</c:v>
                </c:pt>
                <c:pt idx="627">
                  <c:v>6.8241675313649658E-3</c:v>
                </c:pt>
                <c:pt idx="628">
                  <c:v>6.5681539477407793E-3</c:v>
                </c:pt>
                <c:pt idx="629">
                  <c:v>6.3697764361852656E-3</c:v>
                </c:pt>
                <c:pt idx="630">
                  <c:v>5.9492500707480425E-3</c:v>
                </c:pt>
                <c:pt idx="631">
                  <c:v>5.7760588623714743E-3</c:v>
                </c:pt>
                <c:pt idx="632">
                  <c:v>6.4434487312517684E-3</c:v>
                </c:pt>
                <c:pt idx="633">
                  <c:v>7.2924252429016128E-3</c:v>
                </c:pt>
                <c:pt idx="634">
                  <c:v>7.7586076785208947E-3</c:v>
                </c:pt>
                <c:pt idx="635">
                  <c:v>7.9609470804641071E-3</c:v>
                </c:pt>
                <c:pt idx="636">
                  <c:v>7.5301386661635692E-3</c:v>
                </c:pt>
                <c:pt idx="637">
                  <c:v>6.9863220450900858E-3</c:v>
                </c:pt>
                <c:pt idx="638">
                  <c:v>7.341382888406754E-3</c:v>
                </c:pt>
                <c:pt idx="639">
                  <c:v>7.4378832185642866E-3</c:v>
                </c:pt>
                <c:pt idx="640">
                  <c:v>7.3128950099047262E-3</c:v>
                </c:pt>
                <c:pt idx="641">
                  <c:v>7.9506650316007923E-3</c:v>
                </c:pt>
                <c:pt idx="642">
                  <c:v>7.9318932176209792E-3</c:v>
                </c:pt>
                <c:pt idx="643">
                  <c:v>8.2901613055372143E-3</c:v>
                </c:pt>
                <c:pt idx="644">
                  <c:v>9.2697858692576164E-3</c:v>
                </c:pt>
                <c:pt idx="645">
                  <c:v>9.3293085557966237E-3</c:v>
                </c:pt>
                <c:pt idx="646">
                  <c:v>9.4821243278935957E-3</c:v>
                </c:pt>
                <c:pt idx="647">
                  <c:v>9.4991038581265924E-3</c:v>
                </c:pt>
                <c:pt idx="648">
                  <c:v>9.5538156777662479E-3</c:v>
                </c:pt>
                <c:pt idx="649">
                  <c:v>8.912555419300066E-3</c:v>
                </c:pt>
                <c:pt idx="650">
                  <c:v>8.6414489199132163E-3</c:v>
                </c:pt>
                <c:pt idx="651">
                  <c:v>8.1624375058956707E-3</c:v>
                </c:pt>
                <c:pt idx="652">
                  <c:v>7.7901141401754553E-3</c:v>
                </c:pt>
                <c:pt idx="653">
                  <c:v>8.6570134892934632E-3</c:v>
                </c:pt>
                <c:pt idx="654">
                  <c:v>8.8060560324497682E-3</c:v>
                </c:pt>
                <c:pt idx="655">
                  <c:v>8.97802094142062E-3</c:v>
                </c:pt>
                <c:pt idx="656">
                  <c:v>9.0839543439298186E-3</c:v>
                </c:pt>
                <c:pt idx="657">
                  <c:v>8.8632204509008581E-3</c:v>
                </c:pt>
                <c:pt idx="658">
                  <c:v>9.1924346759739654E-3</c:v>
                </c:pt>
                <c:pt idx="659">
                  <c:v>9.3725120271672489E-3</c:v>
                </c:pt>
                <c:pt idx="660">
                  <c:v>9.49155740024526E-3</c:v>
                </c:pt>
                <c:pt idx="661">
                  <c:v>8.8735024997641729E-3</c:v>
                </c:pt>
                <c:pt idx="662">
                  <c:v>9.1574379775492872E-3</c:v>
                </c:pt>
                <c:pt idx="663">
                  <c:v>9.6990849919818892E-3</c:v>
                </c:pt>
                <c:pt idx="664">
                  <c:v>9.557588906706915E-3</c:v>
                </c:pt>
                <c:pt idx="665">
                  <c:v>1.0468823695877748E-2</c:v>
                </c:pt>
                <c:pt idx="666">
                  <c:v>1.0371663050655599E-2</c:v>
                </c:pt>
                <c:pt idx="667">
                  <c:v>1.0752759173662862E-2</c:v>
                </c:pt>
                <c:pt idx="668">
                  <c:v>1.1671540420715026E-2</c:v>
                </c:pt>
                <c:pt idx="669">
                  <c:v>1.2056409772662957E-2</c:v>
                </c:pt>
                <c:pt idx="670">
                  <c:v>1.2758230355626827E-2</c:v>
                </c:pt>
                <c:pt idx="671">
                  <c:v>1.246674841996038E-2</c:v>
                </c:pt>
                <c:pt idx="672">
                  <c:v>1.1964908970851807E-2</c:v>
                </c:pt>
                <c:pt idx="673">
                  <c:v>1.1903594000565985E-2</c:v>
                </c:pt>
                <c:pt idx="674">
                  <c:v>1.1829072728987831E-2</c:v>
                </c:pt>
                <c:pt idx="675">
                  <c:v>1.1981888501084803E-2</c:v>
                </c:pt>
                <c:pt idx="676">
                  <c:v>1.2229034996698425E-2</c:v>
                </c:pt>
                <c:pt idx="677">
                  <c:v>1.3377983209131214E-2</c:v>
                </c:pt>
                <c:pt idx="678">
                  <c:v>1.4047731346099424E-2</c:v>
                </c:pt>
                <c:pt idx="679">
                  <c:v>1.4887274785397604E-2</c:v>
                </c:pt>
                <c:pt idx="680">
                  <c:v>1.5092915762663899E-2</c:v>
                </c:pt>
                <c:pt idx="681">
                  <c:v>1.4796717290821621E-2</c:v>
                </c:pt>
                <c:pt idx="682">
                  <c:v>1.4775021224412791E-2</c:v>
                </c:pt>
                <c:pt idx="683">
                  <c:v>1.4894821243278936E-2</c:v>
                </c:pt>
                <c:pt idx="684">
                  <c:v>1.5914536364493914E-2</c:v>
                </c:pt>
                <c:pt idx="685">
                  <c:v>1.6097537968116214E-2</c:v>
                </c:pt>
                <c:pt idx="686">
                  <c:v>1.6268276577681352E-2</c:v>
                </c:pt>
                <c:pt idx="687">
                  <c:v>1.6396566361663995E-2</c:v>
                </c:pt>
                <c:pt idx="688">
                  <c:v>1.6402226205074994E-2</c:v>
                </c:pt>
                <c:pt idx="689">
                  <c:v>1.6989906612583719E-2</c:v>
                </c:pt>
                <c:pt idx="690">
                  <c:v>1.7840769738703896E-2</c:v>
                </c:pt>
                <c:pt idx="691">
                  <c:v>1.8610508442599753E-2</c:v>
                </c:pt>
                <c:pt idx="692">
                  <c:v>1.9187812470521648E-2</c:v>
                </c:pt>
                <c:pt idx="693">
                  <c:v>1.9346288086029621E-2</c:v>
                </c:pt>
                <c:pt idx="694">
                  <c:v>1.9073672295066502E-2</c:v>
                </c:pt>
                <c:pt idx="695">
                  <c:v>1.9242524290161305E-2</c:v>
                </c:pt>
                <c:pt idx="696">
                  <c:v>1.9914159041599849E-2</c:v>
                </c:pt>
                <c:pt idx="697">
                  <c:v>2.1314026978586927E-2</c:v>
                </c:pt>
                <c:pt idx="698">
                  <c:v>2.2457315347608715E-2</c:v>
                </c:pt>
                <c:pt idx="699">
                  <c:v>2.3013866616356949E-2</c:v>
                </c:pt>
                <c:pt idx="700">
                  <c:v>2.3560041505518346E-2</c:v>
                </c:pt>
                <c:pt idx="701">
                  <c:v>2.384492029053863E-2</c:v>
                </c:pt>
                <c:pt idx="702">
                  <c:v>2.4409961324403359E-2</c:v>
                </c:pt>
                <c:pt idx="703">
                  <c:v>2.6480520705593813E-2</c:v>
                </c:pt>
                <c:pt idx="704">
                  <c:v>2.8209602867653994E-2</c:v>
                </c:pt>
                <c:pt idx="705">
                  <c:v>2.9487784171304595E-2</c:v>
                </c:pt>
                <c:pt idx="706">
                  <c:v>3.0682011131025377E-2</c:v>
                </c:pt>
                <c:pt idx="707">
                  <c:v>3.2221488538817095E-2</c:v>
                </c:pt>
                <c:pt idx="708">
                  <c:v>3.268748231298934E-2</c:v>
                </c:pt>
                <c:pt idx="709">
                  <c:v>3.3646825771153667E-2</c:v>
                </c:pt>
                <c:pt idx="710">
                  <c:v>3.5830582020564099E-2</c:v>
                </c:pt>
                <c:pt idx="711">
                  <c:v>3.6033393076124895E-2</c:v>
                </c:pt>
                <c:pt idx="712">
                  <c:v>3.663144986322045E-2</c:v>
                </c:pt>
                <c:pt idx="713">
                  <c:v>3.8657673804358077E-2</c:v>
                </c:pt>
                <c:pt idx="714">
                  <c:v>3.9599094425054243E-2</c:v>
                </c:pt>
                <c:pt idx="715">
                  <c:v>4.0738609565135364E-2</c:v>
                </c:pt>
                <c:pt idx="716">
                  <c:v>4.2623337420998018E-2</c:v>
                </c:pt>
                <c:pt idx="717">
                  <c:v>4.2871427223846806E-2</c:v>
                </c:pt>
                <c:pt idx="718">
                  <c:v>4.4097726629563246E-2</c:v>
                </c:pt>
                <c:pt idx="719">
                  <c:v>4.5398547306857842E-2</c:v>
                </c:pt>
                <c:pt idx="720">
                  <c:v>4.6919158569946232E-2</c:v>
                </c:pt>
                <c:pt idx="721">
                  <c:v>4.8409584001509291E-2</c:v>
                </c:pt>
                <c:pt idx="722">
                  <c:v>4.9352891236675786E-2</c:v>
                </c:pt>
                <c:pt idx="723">
                  <c:v>5.0653711913970383E-2</c:v>
                </c:pt>
                <c:pt idx="724">
                  <c:v>5.2281860201867751E-2</c:v>
                </c:pt>
                <c:pt idx="725">
                  <c:v>5.4206206961607398E-2</c:v>
                </c:pt>
                <c:pt idx="726">
                  <c:v>5.6532402603527966E-2</c:v>
                </c:pt>
                <c:pt idx="727">
                  <c:v>5.9419866050372604E-2</c:v>
                </c:pt>
                <c:pt idx="728">
                  <c:v>6.2126214508065276E-2</c:v>
                </c:pt>
                <c:pt idx="729">
                  <c:v>6.449108574662768E-2</c:v>
                </c:pt>
                <c:pt idx="730">
                  <c:v>6.6955947552117728E-2</c:v>
                </c:pt>
                <c:pt idx="731">
                  <c:v>6.8395434392981791E-2</c:v>
                </c:pt>
                <c:pt idx="732">
                  <c:v>7.0512215828695407E-2</c:v>
                </c:pt>
                <c:pt idx="733">
                  <c:v>7.4588246391849827E-2</c:v>
                </c:pt>
                <c:pt idx="734">
                  <c:v>7.7137062541269688E-2</c:v>
                </c:pt>
                <c:pt idx="735">
                  <c:v>8.0230166965380628E-2</c:v>
                </c:pt>
                <c:pt idx="736">
                  <c:v>8.308178473728893E-2</c:v>
                </c:pt>
                <c:pt idx="737">
                  <c:v>8.4559003867559671E-2</c:v>
                </c:pt>
                <c:pt idx="738">
                  <c:v>8.7652108291670597E-2</c:v>
                </c:pt>
                <c:pt idx="739">
                  <c:v>9.1183850580133952E-2</c:v>
                </c:pt>
                <c:pt idx="740">
                  <c:v>9.500047165361758E-2</c:v>
                </c:pt>
                <c:pt idx="741">
                  <c:v>9.9452881803603427E-2</c:v>
                </c:pt>
                <c:pt idx="742">
                  <c:v>0.10313178002075275</c:v>
                </c:pt>
                <c:pt idx="743">
                  <c:v>0.10564097726629564</c:v>
                </c:pt>
                <c:pt idx="744">
                  <c:v>0.1076407886048486</c:v>
                </c:pt>
                <c:pt idx="745">
                  <c:v>0.11014998585039147</c:v>
                </c:pt>
                <c:pt idx="746">
                  <c:v>0.11270634845769267</c:v>
                </c:pt>
                <c:pt idx="747">
                  <c:v>0.11773417602113008</c:v>
                </c:pt>
                <c:pt idx="748">
                  <c:v>0.12220545231581927</c:v>
                </c:pt>
                <c:pt idx="749">
                  <c:v>0.12595038203943024</c:v>
                </c:pt>
                <c:pt idx="750">
                  <c:v>0.13023299688708612</c:v>
                </c:pt>
                <c:pt idx="751">
                  <c:v>0.1349495330629186</c:v>
                </c:pt>
                <c:pt idx="752">
                  <c:v>0.14009999056692765</c:v>
                </c:pt>
                <c:pt idx="753">
                  <c:v>0.14523158192623337</c:v>
                </c:pt>
                <c:pt idx="754">
                  <c:v>0.15128761437600227</c:v>
                </c:pt>
                <c:pt idx="755">
                  <c:v>0.1553910008489765</c:v>
                </c:pt>
                <c:pt idx="756">
                  <c:v>0.15915479671729083</c:v>
                </c:pt>
                <c:pt idx="757">
                  <c:v>0.16445618337892651</c:v>
                </c:pt>
                <c:pt idx="758">
                  <c:v>0.16969153853410054</c:v>
                </c:pt>
                <c:pt idx="759">
                  <c:v>0.17538911423450618</c:v>
                </c:pt>
                <c:pt idx="760">
                  <c:v>0.18029431185737194</c:v>
                </c:pt>
                <c:pt idx="761">
                  <c:v>0.18561456466371096</c:v>
                </c:pt>
                <c:pt idx="762">
                  <c:v>0.18857654938213375</c:v>
                </c:pt>
                <c:pt idx="763">
                  <c:v>0.19167059711347986</c:v>
                </c:pt>
                <c:pt idx="764">
                  <c:v>0.19582114894821243</c:v>
                </c:pt>
                <c:pt idx="765">
                  <c:v>0.19979247240826337</c:v>
                </c:pt>
                <c:pt idx="766">
                  <c:v>0.20511272521460239</c:v>
                </c:pt>
                <c:pt idx="767">
                  <c:v>0.21079143477030468</c:v>
                </c:pt>
                <c:pt idx="768">
                  <c:v>0.21734742005471183</c:v>
                </c:pt>
                <c:pt idx="769">
                  <c:v>0.22247901141401755</c:v>
                </c:pt>
                <c:pt idx="770">
                  <c:v>0.229082162060183</c:v>
                </c:pt>
                <c:pt idx="771">
                  <c:v>0.2347608716158853</c:v>
                </c:pt>
                <c:pt idx="772">
                  <c:v>0.23981699839637771</c:v>
                </c:pt>
                <c:pt idx="773">
                  <c:v>0.24545797566267333</c:v>
                </c:pt>
                <c:pt idx="774">
                  <c:v>0.25158947269125553</c:v>
                </c:pt>
                <c:pt idx="775">
                  <c:v>0.2595887180454674</c:v>
                </c:pt>
                <c:pt idx="776">
                  <c:v>0.26688048297330441</c:v>
                </c:pt>
                <c:pt idx="777">
                  <c:v>0.2743609093481747</c:v>
                </c:pt>
                <c:pt idx="778">
                  <c:v>0.28003961890387702</c:v>
                </c:pt>
                <c:pt idx="779">
                  <c:v>0.28234128855768326</c:v>
                </c:pt>
                <c:pt idx="780">
                  <c:v>0.28673710027355909</c:v>
                </c:pt>
                <c:pt idx="781">
                  <c:v>0.29210451844165647</c:v>
                </c:pt>
                <c:pt idx="782">
                  <c:v>0.29774549570795206</c:v>
                </c:pt>
                <c:pt idx="783">
                  <c:v>0.30554664654277897</c:v>
                </c:pt>
                <c:pt idx="784">
                  <c:v>0.31225356098481277</c:v>
                </c:pt>
                <c:pt idx="785">
                  <c:v>0.31798886897462503</c:v>
                </c:pt>
                <c:pt idx="786">
                  <c:v>0.32500707480426377</c:v>
                </c:pt>
                <c:pt idx="787">
                  <c:v>0.33153476087161587</c:v>
                </c:pt>
                <c:pt idx="788">
                  <c:v>0.33521365908876521</c:v>
                </c:pt>
                <c:pt idx="789">
                  <c:v>0.33977926610697107</c:v>
                </c:pt>
                <c:pt idx="790">
                  <c:v>0.34370342420526367</c:v>
                </c:pt>
                <c:pt idx="791">
                  <c:v>0.34451466842750683</c:v>
                </c:pt>
                <c:pt idx="792">
                  <c:v>0.34590133006320156</c:v>
                </c:pt>
                <c:pt idx="793">
                  <c:v>0.34464673144043012</c:v>
                </c:pt>
                <c:pt idx="794">
                  <c:v>0.34061880954626922</c:v>
                </c:pt>
                <c:pt idx="795">
                  <c:v>0.33504386378643525</c:v>
                </c:pt>
                <c:pt idx="796">
                  <c:v>0.3269031223469484</c:v>
                </c:pt>
                <c:pt idx="797">
                  <c:v>0.31818696349400999</c:v>
                </c:pt>
                <c:pt idx="798">
                  <c:v>0.30703707197434205</c:v>
                </c:pt>
                <c:pt idx="799">
                  <c:v>0.29619847184227904</c:v>
                </c:pt>
                <c:pt idx="800">
                  <c:v>0.28613338364305252</c:v>
                </c:pt>
                <c:pt idx="801">
                  <c:v>0.27549287803037448</c:v>
                </c:pt>
                <c:pt idx="802">
                  <c:v>0.265484388265258</c:v>
                </c:pt>
                <c:pt idx="803">
                  <c:v>0.25461748891614</c:v>
                </c:pt>
                <c:pt idx="804">
                  <c:v>0.24388265257994529</c:v>
                </c:pt>
                <c:pt idx="805">
                  <c:v>0.23192151683803414</c:v>
                </c:pt>
                <c:pt idx="806">
                  <c:v>0.21938496368267144</c:v>
                </c:pt>
                <c:pt idx="807">
                  <c:v>0.2076973870389586</c:v>
                </c:pt>
                <c:pt idx="808">
                  <c:v>0.196368267144609</c:v>
                </c:pt>
                <c:pt idx="809">
                  <c:v>0.18664276955004244</c:v>
                </c:pt>
                <c:pt idx="810">
                  <c:v>0.17656824827846429</c:v>
                </c:pt>
                <c:pt idx="811">
                  <c:v>0.16681445146684276</c:v>
                </c:pt>
                <c:pt idx="812">
                  <c:v>0.15790963116687104</c:v>
                </c:pt>
                <c:pt idx="813">
                  <c:v>0.14963682671446091</c:v>
                </c:pt>
                <c:pt idx="814">
                  <c:v>0.14119422695972078</c:v>
                </c:pt>
                <c:pt idx="815">
                  <c:v>0.13240260352796906</c:v>
                </c:pt>
                <c:pt idx="816">
                  <c:v>0.12342231864918404</c:v>
                </c:pt>
                <c:pt idx="817">
                  <c:v>0.11476275823035563</c:v>
                </c:pt>
                <c:pt idx="818">
                  <c:v>0.10750872559192529</c:v>
                </c:pt>
                <c:pt idx="819">
                  <c:v>0.10223563814734458</c:v>
                </c:pt>
                <c:pt idx="820">
                  <c:v>9.6538062446938966E-2</c:v>
                </c:pt>
                <c:pt idx="821">
                  <c:v>9.1049900952740306E-2</c:v>
                </c:pt>
                <c:pt idx="822">
                  <c:v>8.5107065371191393E-2</c:v>
                </c:pt>
                <c:pt idx="823">
                  <c:v>7.9615130648052077E-2</c:v>
                </c:pt>
                <c:pt idx="824">
                  <c:v>7.5774926893689268E-2</c:v>
                </c:pt>
                <c:pt idx="825">
                  <c:v>7.1957362512970469E-2</c:v>
                </c:pt>
                <c:pt idx="826">
                  <c:v>6.8589755683426096E-2</c:v>
                </c:pt>
                <c:pt idx="827">
                  <c:v>6.5427789831148012E-2</c:v>
                </c:pt>
                <c:pt idx="828">
                  <c:v>6.2088482218658619E-2</c:v>
                </c:pt>
                <c:pt idx="829">
                  <c:v>5.8233185548533156E-2</c:v>
                </c:pt>
                <c:pt idx="830">
                  <c:v>5.5357041788510516E-2</c:v>
                </c:pt>
                <c:pt idx="831">
                  <c:v>5.2020564097726631E-2</c:v>
                </c:pt>
                <c:pt idx="832">
                  <c:v>4.829261390434865E-2</c:v>
                </c:pt>
                <c:pt idx="833">
                  <c:v>4.5640033959060466E-2</c:v>
                </c:pt>
                <c:pt idx="834">
                  <c:v>4.3279879256673898E-2</c:v>
                </c:pt>
                <c:pt idx="835">
                  <c:v>4.1738515234411848E-2</c:v>
                </c:pt>
                <c:pt idx="836">
                  <c:v>4.086972927082351E-2</c:v>
                </c:pt>
                <c:pt idx="837">
                  <c:v>3.9748136968210543E-2</c:v>
                </c:pt>
                <c:pt idx="838">
                  <c:v>3.9974530704650506E-2</c:v>
                </c:pt>
                <c:pt idx="839">
                  <c:v>3.8625601358362419E-2</c:v>
                </c:pt>
                <c:pt idx="840">
                  <c:v>3.6420149042543155E-2</c:v>
                </c:pt>
                <c:pt idx="841">
                  <c:v>3.554004339213282E-2</c:v>
                </c:pt>
                <c:pt idx="842">
                  <c:v>3.3418545420243376E-2</c:v>
                </c:pt>
                <c:pt idx="843">
                  <c:v>3.1594189227431374E-2</c:v>
                </c:pt>
                <c:pt idx="844">
                  <c:v>3.0951797000282992E-2</c:v>
                </c:pt>
                <c:pt idx="845">
                  <c:v>2.9807565324026036E-2</c:v>
                </c:pt>
                <c:pt idx="846">
                  <c:v>2.8481275351381945E-2</c:v>
                </c:pt>
                <c:pt idx="847">
                  <c:v>2.7686067352136592E-2</c:v>
                </c:pt>
                <c:pt idx="848">
                  <c:v>2.688425620224507E-2</c:v>
                </c:pt>
                <c:pt idx="849">
                  <c:v>2.711819639656636E-2</c:v>
                </c:pt>
                <c:pt idx="850">
                  <c:v>2.6630506555985284E-2</c:v>
                </c:pt>
                <c:pt idx="851">
                  <c:v>2.6053202528063389E-2</c:v>
                </c:pt>
                <c:pt idx="852">
                  <c:v>2.6063578907650223E-2</c:v>
                </c:pt>
                <c:pt idx="853">
                  <c:v>2.5115555136307897E-2</c:v>
                </c:pt>
                <c:pt idx="854">
                  <c:v>2.4554287331383831E-2</c:v>
                </c:pt>
                <c:pt idx="855">
                  <c:v>2.43637392698802E-2</c:v>
                </c:pt>
                <c:pt idx="856">
                  <c:v>2.3610036788982172E-2</c:v>
                </c:pt>
                <c:pt idx="857">
                  <c:v>2.3116687104990097E-2</c:v>
                </c:pt>
                <c:pt idx="858">
                  <c:v>2.2771436656919157E-2</c:v>
                </c:pt>
                <c:pt idx="859">
                  <c:v>2.270634845769267E-2</c:v>
                </c:pt>
                <c:pt idx="860">
                  <c:v>2.2759173662861995E-2</c:v>
                </c:pt>
                <c:pt idx="861">
                  <c:v>2.3203471370625412E-2</c:v>
                </c:pt>
                <c:pt idx="862">
                  <c:v>2.3228940665974907E-2</c:v>
                </c:pt>
                <c:pt idx="863">
                  <c:v>2.2610131119705688E-2</c:v>
                </c:pt>
                <c:pt idx="864">
                  <c:v>2.2901613055372135E-2</c:v>
                </c:pt>
                <c:pt idx="865">
                  <c:v>2.2220545231581925E-2</c:v>
                </c:pt>
                <c:pt idx="866">
                  <c:v>2.2593151589472692E-2</c:v>
                </c:pt>
                <c:pt idx="867">
                  <c:v>2.3131780020752758E-2</c:v>
                </c:pt>
                <c:pt idx="868">
                  <c:v>2.2714838222809168E-2</c:v>
                </c:pt>
                <c:pt idx="869">
                  <c:v>2.2950665031600793E-2</c:v>
                </c:pt>
                <c:pt idx="870">
                  <c:v>2.2296009810395246E-2</c:v>
                </c:pt>
                <c:pt idx="871">
                  <c:v>2.2071502688425622E-2</c:v>
                </c:pt>
                <c:pt idx="872">
                  <c:v>2.2778039807565324E-2</c:v>
                </c:pt>
                <c:pt idx="873">
                  <c:v>2.3555324969342515E-2</c:v>
                </c:pt>
                <c:pt idx="874">
                  <c:v>2.398735968304877E-2</c:v>
                </c:pt>
                <c:pt idx="875">
                  <c:v>2.4850485803226109E-2</c:v>
                </c:pt>
                <c:pt idx="876">
                  <c:v>2.5031600792378077E-2</c:v>
                </c:pt>
                <c:pt idx="877">
                  <c:v>2.4866522026223942E-2</c:v>
                </c:pt>
                <c:pt idx="878">
                  <c:v>2.4556173945854166E-2</c:v>
                </c:pt>
                <c:pt idx="879">
                  <c:v>2.4780681067823791E-2</c:v>
                </c:pt>
                <c:pt idx="880">
                  <c:v>2.477313460994246E-2</c:v>
                </c:pt>
                <c:pt idx="881">
                  <c:v>2.530232996887086E-2</c:v>
                </c:pt>
                <c:pt idx="882">
                  <c:v>2.6501273464767473E-2</c:v>
                </c:pt>
                <c:pt idx="883">
                  <c:v>2.7215357041788509E-2</c:v>
                </c:pt>
                <c:pt idx="884">
                  <c:v>2.8311480049051978E-2</c:v>
                </c:pt>
                <c:pt idx="885">
                  <c:v>2.9107631355532498E-2</c:v>
                </c:pt>
                <c:pt idx="886">
                  <c:v>2.9186869163286482E-2</c:v>
                </c:pt>
                <c:pt idx="887">
                  <c:v>2.9905669276483349E-2</c:v>
                </c:pt>
                <c:pt idx="888">
                  <c:v>3.0853693047825675E-2</c:v>
                </c:pt>
                <c:pt idx="889">
                  <c:v>3.0928214319403829E-2</c:v>
                </c:pt>
                <c:pt idx="890">
                  <c:v>3.1599849070842373E-2</c:v>
                </c:pt>
                <c:pt idx="891">
                  <c:v>3.2344118479388735E-2</c:v>
                </c:pt>
                <c:pt idx="892">
                  <c:v>3.2919535892840301E-2</c:v>
                </c:pt>
                <c:pt idx="893">
                  <c:v>3.4010942363927932E-2</c:v>
                </c:pt>
                <c:pt idx="894">
                  <c:v>3.4972172436562587E-2</c:v>
                </c:pt>
                <c:pt idx="895">
                  <c:v>3.554004339213282E-2</c:v>
                </c:pt>
                <c:pt idx="896">
                  <c:v>3.6572021507404961E-2</c:v>
                </c:pt>
                <c:pt idx="897">
                  <c:v>3.7300254692953498E-2</c:v>
                </c:pt>
                <c:pt idx="898">
                  <c:v>3.9249127440807469E-2</c:v>
                </c:pt>
                <c:pt idx="899">
                  <c:v>4.1554570323554384E-2</c:v>
                </c:pt>
                <c:pt idx="900">
                  <c:v>4.1907367229506651E-2</c:v>
                </c:pt>
                <c:pt idx="901">
                  <c:v>4.2246014526931421E-2</c:v>
                </c:pt>
                <c:pt idx="902">
                  <c:v>4.2702575228752003E-2</c:v>
                </c:pt>
                <c:pt idx="903">
                  <c:v>4.3006320158475615E-2</c:v>
                </c:pt>
                <c:pt idx="904">
                  <c:v>4.3696821054617488E-2</c:v>
                </c:pt>
                <c:pt idx="905">
                  <c:v>4.4866522026223939E-2</c:v>
                </c:pt>
                <c:pt idx="906">
                  <c:v>4.6056032449768892E-2</c:v>
                </c:pt>
                <c:pt idx="907">
                  <c:v>4.7605886237147441E-2</c:v>
                </c:pt>
                <c:pt idx="908">
                  <c:v>4.8502028110555609E-2</c:v>
                </c:pt>
                <c:pt idx="909">
                  <c:v>5.0910291481935668E-2</c:v>
                </c:pt>
                <c:pt idx="910">
                  <c:v>5.1513064805207058E-2</c:v>
                </c:pt>
                <c:pt idx="911">
                  <c:v>5.2090368833128953E-2</c:v>
                </c:pt>
                <c:pt idx="912">
                  <c:v>5.293462880860296E-2</c:v>
                </c:pt>
                <c:pt idx="913">
                  <c:v>5.3113857183284596E-2</c:v>
                </c:pt>
                <c:pt idx="914">
                  <c:v>5.3687387982265827E-2</c:v>
                </c:pt>
                <c:pt idx="915">
                  <c:v>5.5137251202716724E-2</c:v>
                </c:pt>
                <c:pt idx="916">
                  <c:v>5.6381473445901331E-2</c:v>
                </c:pt>
                <c:pt idx="917">
                  <c:v>5.7779454768418073E-2</c:v>
                </c:pt>
                <c:pt idx="918">
                  <c:v>6.0146212621450805E-2</c:v>
                </c:pt>
                <c:pt idx="919">
                  <c:v>6.1784737288935007E-2</c:v>
                </c:pt>
                <c:pt idx="920">
                  <c:v>6.3607206867276667E-2</c:v>
                </c:pt>
                <c:pt idx="921">
                  <c:v>6.6400339590604665E-2</c:v>
                </c:pt>
                <c:pt idx="922">
                  <c:v>6.8377511555513637E-2</c:v>
                </c:pt>
                <c:pt idx="923">
                  <c:v>7.0325440996132443E-2</c:v>
                </c:pt>
                <c:pt idx="924">
                  <c:v>7.3085557966229606E-2</c:v>
                </c:pt>
                <c:pt idx="925">
                  <c:v>7.5344778794453351E-2</c:v>
                </c:pt>
                <c:pt idx="926">
                  <c:v>7.733893028959532E-2</c:v>
                </c:pt>
                <c:pt idx="927">
                  <c:v>7.86878596358834E-2</c:v>
                </c:pt>
                <c:pt idx="928">
                  <c:v>7.9707574757098387E-2</c:v>
                </c:pt>
                <c:pt idx="929">
                  <c:v>8.016130553721347E-2</c:v>
                </c:pt>
                <c:pt idx="930">
                  <c:v>8.0996132440335822E-2</c:v>
                </c:pt>
                <c:pt idx="931">
                  <c:v>8.3153476087161587E-2</c:v>
                </c:pt>
                <c:pt idx="932">
                  <c:v>8.5565512687482317E-2</c:v>
                </c:pt>
                <c:pt idx="933">
                  <c:v>8.8585039147250258E-2</c:v>
                </c:pt>
                <c:pt idx="934">
                  <c:v>9.2678049240637675E-2</c:v>
                </c:pt>
                <c:pt idx="935">
                  <c:v>9.6500330157532302E-2</c:v>
                </c:pt>
                <c:pt idx="936">
                  <c:v>9.8490708423733614E-2</c:v>
                </c:pt>
                <c:pt idx="937">
                  <c:v>0.10170738609565136</c:v>
                </c:pt>
                <c:pt idx="938">
                  <c:v>0.10461277237996415</c:v>
                </c:pt>
                <c:pt idx="939">
                  <c:v>0.10682954438260542</c:v>
                </c:pt>
                <c:pt idx="940">
                  <c:v>0.11017828506744647</c:v>
                </c:pt>
                <c:pt idx="941">
                  <c:v>0.112696915385341</c:v>
                </c:pt>
                <c:pt idx="942">
                  <c:v>0.11507404961796057</c:v>
                </c:pt>
                <c:pt idx="943">
                  <c:v>0.11678143571361192</c:v>
                </c:pt>
                <c:pt idx="944">
                  <c:v>0.12018677483256296</c:v>
                </c:pt>
                <c:pt idx="945">
                  <c:v>0.12304499575511745</c:v>
                </c:pt>
                <c:pt idx="946">
                  <c:v>0.12622394113762853</c:v>
                </c:pt>
                <c:pt idx="947">
                  <c:v>0.12962928025657958</c:v>
                </c:pt>
                <c:pt idx="948">
                  <c:v>0.1322328082256391</c:v>
                </c:pt>
                <c:pt idx="949">
                  <c:v>0.13587397415338176</c:v>
                </c:pt>
                <c:pt idx="950">
                  <c:v>0.13944910857466278</c:v>
                </c:pt>
                <c:pt idx="951">
                  <c:v>0.14325063673238372</c:v>
                </c:pt>
                <c:pt idx="952">
                  <c:v>0.14865578718988776</c:v>
                </c:pt>
                <c:pt idx="953">
                  <c:v>0.15254221299877371</c:v>
                </c:pt>
                <c:pt idx="954">
                  <c:v>0.15590038675596643</c:v>
                </c:pt>
                <c:pt idx="955">
                  <c:v>0.15998490708423735</c:v>
                </c:pt>
                <c:pt idx="956">
                  <c:v>0.16495613621356475</c:v>
                </c:pt>
                <c:pt idx="957">
                  <c:v>0.16853127063484577</c:v>
                </c:pt>
                <c:pt idx="958">
                  <c:v>0.17388925573059144</c:v>
                </c:pt>
                <c:pt idx="959">
                  <c:v>0.17994528818036035</c:v>
                </c:pt>
                <c:pt idx="960">
                  <c:v>0.18277520988585982</c:v>
                </c:pt>
                <c:pt idx="961">
                  <c:v>0.18703895858881237</c:v>
                </c:pt>
                <c:pt idx="962">
                  <c:v>0.19318932176209791</c:v>
                </c:pt>
                <c:pt idx="963">
                  <c:v>0.19649089708518064</c:v>
                </c:pt>
                <c:pt idx="964">
                  <c:v>0.20239600037732289</c:v>
                </c:pt>
                <c:pt idx="965">
                  <c:v>0.20668804829733045</c:v>
                </c:pt>
                <c:pt idx="966">
                  <c:v>0.20999905669276483</c:v>
                </c:pt>
                <c:pt idx="967">
                  <c:v>0.21518724648618054</c:v>
                </c:pt>
                <c:pt idx="968">
                  <c:v>0.22037543627959627</c:v>
                </c:pt>
                <c:pt idx="969">
                  <c:v>0.22873313838317139</c:v>
                </c:pt>
                <c:pt idx="970">
                  <c:v>0.23657202150740497</c:v>
                </c:pt>
                <c:pt idx="971">
                  <c:v>0.24317517215357043</c:v>
                </c:pt>
                <c:pt idx="972">
                  <c:v>0.24880671634751439</c:v>
                </c:pt>
                <c:pt idx="973">
                  <c:v>0.25326855956985189</c:v>
                </c:pt>
                <c:pt idx="974">
                  <c:v>0.26079615130648054</c:v>
                </c:pt>
                <c:pt idx="975">
                  <c:v>0.26760682954438259</c:v>
                </c:pt>
                <c:pt idx="976">
                  <c:v>0.27494575983397795</c:v>
                </c:pt>
                <c:pt idx="977">
                  <c:v>0.28319969814168472</c:v>
                </c:pt>
                <c:pt idx="978">
                  <c:v>0.28799169889633053</c:v>
                </c:pt>
                <c:pt idx="979">
                  <c:v>0.29467974719366097</c:v>
                </c:pt>
                <c:pt idx="980">
                  <c:v>0.30276389019903782</c:v>
                </c:pt>
                <c:pt idx="981">
                  <c:v>0.31162154513725121</c:v>
                </c:pt>
                <c:pt idx="982">
                  <c:v>0.32310159418922746</c:v>
                </c:pt>
                <c:pt idx="983">
                  <c:v>0.33260069804735404</c:v>
                </c:pt>
                <c:pt idx="984">
                  <c:v>0.34047731346099425</c:v>
                </c:pt>
                <c:pt idx="985">
                  <c:v>0.34798603905291953</c:v>
                </c:pt>
                <c:pt idx="986">
                  <c:v>0.35394774077917179</c:v>
                </c:pt>
                <c:pt idx="987">
                  <c:v>0.36345627770965006</c:v>
                </c:pt>
                <c:pt idx="988">
                  <c:v>0.37436090934817468</c:v>
                </c:pt>
                <c:pt idx="989">
                  <c:v>0.38472785586265446</c:v>
                </c:pt>
                <c:pt idx="990">
                  <c:v>0.39405716441845107</c:v>
                </c:pt>
                <c:pt idx="991">
                  <c:v>0.39974530704650507</c:v>
                </c:pt>
                <c:pt idx="992">
                  <c:v>0.40600886708801054</c:v>
                </c:pt>
                <c:pt idx="993">
                  <c:v>0.41251768701065938</c:v>
                </c:pt>
                <c:pt idx="994">
                  <c:v>0.42118668050183944</c:v>
                </c:pt>
                <c:pt idx="995">
                  <c:v>0.43046882369587774</c:v>
                </c:pt>
                <c:pt idx="996">
                  <c:v>0.43854353362890292</c:v>
                </c:pt>
                <c:pt idx="997">
                  <c:v>0.44854259032166777</c:v>
                </c:pt>
                <c:pt idx="998">
                  <c:v>0.45339118951042356</c:v>
                </c:pt>
                <c:pt idx="999">
                  <c:v>0.45973021413074239</c:v>
                </c:pt>
                <c:pt idx="1000">
                  <c:v>0.46505046693708141</c:v>
                </c:pt>
                <c:pt idx="1001">
                  <c:v>0.46795585322139421</c:v>
                </c:pt>
                <c:pt idx="1002">
                  <c:v>0.47304971229129328</c:v>
                </c:pt>
                <c:pt idx="1003">
                  <c:v>0.4754362795962645</c:v>
                </c:pt>
                <c:pt idx="1004">
                  <c:v>0.47852089425525896</c:v>
                </c:pt>
                <c:pt idx="1005">
                  <c:v>0.48210546174889163</c:v>
                </c:pt>
                <c:pt idx="1006">
                  <c:v>0.48486935194792946</c:v>
                </c:pt>
                <c:pt idx="1007">
                  <c:v>0.48987831336666354</c:v>
                </c:pt>
                <c:pt idx="1008">
                  <c:v>0.49520799924535419</c:v>
                </c:pt>
                <c:pt idx="1009">
                  <c:v>0.49974530704650505</c:v>
                </c:pt>
                <c:pt idx="1010">
                  <c:v>0.50717856805961703</c:v>
                </c:pt>
                <c:pt idx="1011">
                  <c:v>0.51385718328459584</c:v>
                </c:pt>
                <c:pt idx="1012">
                  <c:v>0.51863975096688997</c:v>
                </c:pt>
                <c:pt idx="1013">
                  <c:v>0.52509197245542871</c:v>
                </c:pt>
                <c:pt idx="1014">
                  <c:v>0.52932742194132631</c:v>
                </c:pt>
                <c:pt idx="1015">
                  <c:v>0.53517592679935855</c:v>
                </c:pt>
                <c:pt idx="1016">
                  <c:v>0.5442788416187152</c:v>
                </c:pt>
                <c:pt idx="1017">
                  <c:v>0.55488161494198662</c:v>
                </c:pt>
                <c:pt idx="1018">
                  <c:v>0.56515423073294968</c:v>
                </c:pt>
                <c:pt idx="1019">
                  <c:v>0.57606829544382609</c:v>
                </c:pt>
                <c:pt idx="1020">
                  <c:v>0.58612395057070088</c:v>
                </c:pt>
                <c:pt idx="1021">
                  <c:v>0.5913215734364683</c:v>
                </c:pt>
                <c:pt idx="1022">
                  <c:v>0.59533062918592583</c:v>
                </c:pt>
                <c:pt idx="1023">
                  <c:v>0.59858503914725025</c:v>
                </c:pt>
                <c:pt idx="1024">
                  <c:v>0.6019243467597396</c:v>
                </c:pt>
                <c:pt idx="1025">
                  <c:v>0.60451844165644752</c:v>
                </c:pt>
                <c:pt idx="1026">
                  <c:v>0.60835770210357509</c:v>
                </c:pt>
                <c:pt idx="1027">
                  <c:v>0.61006508819922645</c:v>
                </c:pt>
                <c:pt idx="1028">
                  <c:v>0.60699933968493536</c:v>
                </c:pt>
                <c:pt idx="1029">
                  <c:v>0.60254692953494948</c:v>
                </c:pt>
                <c:pt idx="1030">
                  <c:v>0.59424582586548436</c:v>
                </c:pt>
                <c:pt idx="1031">
                  <c:v>0.58470898971795116</c:v>
                </c:pt>
                <c:pt idx="1032">
                  <c:v>0.57453070465050471</c:v>
                </c:pt>
                <c:pt idx="1033">
                  <c:v>0.55935289123667575</c:v>
                </c:pt>
                <c:pt idx="1034">
                  <c:v>0.54416564475049523</c:v>
                </c:pt>
                <c:pt idx="1035">
                  <c:v>0.52516743703424207</c:v>
                </c:pt>
                <c:pt idx="1036">
                  <c:v>0.50543344967455905</c:v>
                </c:pt>
                <c:pt idx="1037">
                  <c:v>0.48648240732006415</c:v>
                </c:pt>
                <c:pt idx="1038">
                  <c:v>0.4656636166399396</c:v>
                </c:pt>
                <c:pt idx="1039">
                  <c:v>0.44424110932930855</c:v>
                </c:pt>
                <c:pt idx="1040">
                  <c:v>0.42160173568531273</c:v>
                </c:pt>
                <c:pt idx="1041">
                  <c:v>0.3977926610697104</c:v>
                </c:pt>
                <c:pt idx="1042">
                  <c:v>0.37603999622677103</c:v>
                </c:pt>
                <c:pt idx="1043">
                  <c:v>0.35553249693425149</c:v>
                </c:pt>
                <c:pt idx="1044">
                  <c:v>0.33666635223092162</c:v>
                </c:pt>
                <c:pt idx="1045">
                  <c:v>0.31995094802377133</c:v>
                </c:pt>
                <c:pt idx="1046">
                  <c:v>0.30187718139798131</c:v>
                </c:pt>
                <c:pt idx="1047">
                  <c:v>0.28483161965852277</c:v>
                </c:pt>
                <c:pt idx="1048">
                  <c:v>0.26982360154702384</c:v>
                </c:pt>
                <c:pt idx="1049">
                  <c:v>0.2541552683709084</c:v>
                </c:pt>
                <c:pt idx="1050">
                  <c:v>0.23826054145835299</c:v>
                </c:pt>
                <c:pt idx="1051">
                  <c:v>0.2251580039618904</c:v>
                </c:pt>
                <c:pt idx="1052">
                  <c:v>0.21312140364116594</c:v>
                </c:pt>
                <c:pt idx="1053">
                  <c:v>0.20191491368738798</c:v>
                </c:pt>
                <c:pt idx="1054">
                  <c:v>0.19359494387321952</c:v>
                </c:pt>
                <c:pt idx="1055">
                  <c:v>0.18668050183944912</c:v>
                </c:pt>
                <c:pt idx="1056">
                  <c:v>0.17910574474106217</c:v>
                </c:pt>
                <c:pt idx="1057">
                  <c:v>0.17204037354966512</c:v>
                </c:pt>
                <c:pt idx="1058">
                  <c:v>0.16777662484671257</c:v>
                </c:pt>
                <c:pt idx="1059">
                  <c:v>0.16189982077162532</c:v>
                </c:pt>
                <c:pt idx="1060">
                  <c:v>0.15741911140458448</c:v>
                </c:pt>
                <c:pt idx="1061">
                  <c:v>0.15368361475332515</c:v>
                </c:pt>
                <c:pt idx="1062">
                  <c:v>0.14957079520799924</c:v>
                </c:pt>
                <c:pt idx="1063">
                  <c:v>0.14707103103480804</c:v>
                </c:pt>
                <c:pt idx="1064">
                  <c:v>0.14559947174794829</c:v>
                </c:pt>
                <c:pt idx="1065">
                  <c:v>0.14372229034996697</c:v>
                </c:pt>
                <c:pt idx="1066">
                  <c:v>0.14109989623620414</c:v>
                </c:pt>
                <c:pt idx="1067">
                  <c:v>0.13862843128006791</c:v>
                </c:pt>
                <c:pt idx="1068">
                  <c:v>0.13661918686916327</c:v>
                </c:pt>
                <c:pt idx="1069">
                  <c:v>0.13677011602678993</c:v>
                </c:pt>
                <c:pt idx="1070">
                  <c:v>0.13735496651259316</c:v>
                </c:pt>
                <c:pt idx="1071">
                  <c:v>0.13982643146872936</c:v>
                </c:pt>
                <c:pt idx="1072">
                  <c:v>0.14160928214319404</c:v>
                </c:pt>
                <c:pt idx="1073">
                  <c:v>0.14036411659277426</c:v>
                </c:pt>
                <c:pt idx="1074">
                  <c:v>0.13895858881237619</c:v>
                </c:pt>
                <c:pt idx="1075">
                  <c:v>0.13739269880199981</c:v>
                </c:pt>
                <c:pt idx="1076">
                  <c:v>0.13626073011980003</c:v>
                </c:pt>
                <c:pt idx="1077">
                  <c:v>0.13703424205263653</c:v>
                </c:pt>
                <c:pt idx="1078">
                  <c:v>0.13861899820771625</c:v>
                </c:pt>
                <c:pt idx="1079">
                  <c:v>0.14126969153853411</c:v>
                </c:pt>
                <c:pt idx="1080">
                  <c:v>0.1411093293085558</c:v>
                </c:pt>
                <c:pt idx="1081">
                  <c:v>0.14149608527497406</c:v>
                </c:pt>
                <c:pt idx="1082">
                  <c:v>0.14403358173757191</c:v>
                </c:pt>
                <c:pt idx="1083">
                  <c:v>0.14534477879445334</c:v>
                </c:pt>
                <c:pt idx="1084">
                  <c:v>0.14819356664465616</c:v>
                </c:pt>
                <c:pt idx="1085">
                  <c:v>0.15123101594189228</c:v>
                </c:pt>
                <c:pt idx="1086">
                  <c:v>0.15274030751815867</c:v>
                </c:pt>
                <c:pt idx="1087">
                  <c:v>0.15498537873785492</c:v>
                </c:pt>
                <c:pt idx="1088">
                  <c:v>0.15555136307895481</c:v>
                </c:pt>
                <c:pt idx="1089">
                  <c:v>0.15746627676634281</c:v>
                </c:pt>
                <c:pt idx="1090">
                  <c:v>0.15925856051315915</c:v>
                </c:pt>
                <c:pt idx="1091">
                  <c:v>0.16190925384397697</c:v>
                </c:pt>
                <c:pt idx="1092">
                  <c:v>0.16561645127818131</c:v>
                </c:pt>
                <c:pt idx="1093">
                  <c:v>0.16809734930666917</c:v>
                </c:pt>
                <c:pt idx="1094">
                  <c:v>0.16958777473823225</c:v>
                </c:pt>
                <c:pt idx="1095">
                  <c:v>0.17219130270729177</c:v>
                </c:pt>
                <c:pt idx="1096">
                  <c:v>0.17440807470993303</c:v>
                </c:pt>
                <c:pt idx="1097">
                  <c:v>0.1760022639373644</c:v>
                </c:pt>
                <c:pt idx="1098">
                  <c:v>0.17939816998396377</c:v>
                </c:pt>
                <c:pt idx="1099">
                  <c:v>0.18273747759645317</c:v>
                </c:pt>
                <c:pt idx="1100">
                  <c:v>0.18323743043109142</c:v>
                </c:pt>
                <c:pt idx="1101">
                  <c:v>0.18662390340533913</c:v>
                </c:pt>
                <c:pt idx="1102">
                  <c:v>0.18985001414960853</c:v>
                </c:pt>
                <c:pt idx="1103">
                  <c:v>0.19277426657862465</c:v>
                </c:pt>
                <c:pt idx="1104">
                  <c:v>0.19667955853221394</c:v>
                </c:pt>
                <c:pt idx="1105">
                  <c:v>0.19934911800773511</c:v>
                </c:pt>
                <c:pt idx="1106">
                  <c:v>0.20166022073389303</c:v>
                </c:pt>
                <c:pt idx="1107">
                  <c:v>0.20149042543156306</c:v>
                </c:pt>
                <c:pt idx="1108">
                  <c:v>0.20260352796905953</c:v>
                </c:pt>
                <c:pt idx="1109">
                  <c:v>0.20457504009055749</c:v>
                </c:pt>
                <c:pt idx="1110">
                  <c:v>0.20687670974436373</c:v>
                </c:pt>
                <c:pt idx="1111">
                  <c:v>0.20960286765399491</c:v>
                </c:pt>
                <c:pt idx="1112">
                  <c:v>0.21414017545514574</c:v>
                </c:pt>
                <c:pt idx="1113">
                  <c:v>0.21706442788416186</c:v>
                </c:pt>
                <c:pt idx="1114">
                  <c:v>0.2195075936232431</c:v>
                </c:pt>
                <c:pt idx="1115">
                  <c:v>0.22279030280162249</c:v>
                </c:pt>
                <c:pt idx="1116">
                  <c:v>0.22446938968021884</c:v>
                </c:pt>
                <c:pt idx="1117">
                  <c:v>0.22711064993868502</c:v>
                </c:pt>
                <c:pt idx="1118">
                  <c:v>0.23142156400339592</c:v>
                </c:pt>
                <c:pt idx="1119">
                  <c:v>0.23533628902933684</c:v>
                </c:pt>
                <c:pt idx="1120">
                  <c:v>0.24130742382794076</c:v>
                </c:pt>
                <c:pt idx="1121">
                  <c:v>0.2450617866239034</c:v>
                </c:pt>
                <c:pt idx="1122">
                  <c:v>0.24626921988491651</c:v>
                </c:pt>
                <c:pt idx="1123">
                  <c:v>0.24878785020281105</c:v>
                </c:pt>
                <c:pt idx="1124">
                  <c:v>0.2502782756343741</c:v>
                </c:pt>
                <c:pt idx="1125">
                  <c:v>0.25202339401943213</c:v>
                </c:pt>
                <c:pt idx="1126">
                  <c:v>0.25694745778700123</c:v>
                </c:pt>
                <c:pt idx="1127">
                  <c:v>0.26089991510234883</c:v>
                </c:pt>
                <c:pt idx="1128">
                  <c:v>0.26246580511272521</c:v>
                </c:pt>
                <c:pt idx="1129">
                  <c:v>0.26655032544099611</c:v>
                </c:pt>
                <c:pt idx="1130">
                  <c:v>0.27019149136873882</c:v>
                </c:pt>
                <c:pt idx="1131">
                  <c:v>0.27290821620601829</c:v>
                </c:pt>
                <c:pt idx="1132">
                  <c:v>0.27716253183661921</c:v>
                </c:pt>
                <c:pt idx="1133">
                  <c:v>0.28235072163003488</c:v>
                </c:pt>
                <c:pt idx="1134">
                  <c:v>0.28922743137439866</c:v>
                </c:pt>
                <c:pt idx="1135">
                  <c:v>0.29842467691727198</c:v>
                </c:pt>
                <c:pt idx="1136">
                  <c:v>0.3081596075841902</c:v>
                </c:pt>
                <c:pt idx="1137">
                  <c:v>0.31726252240354685</c:v>
                </c:pt>
                <c:pt idx="1138">
                  <c:v>0.32600698047354021</c:v>
                </c:pt>
                <c:pt idx="1139">
                  <c:v>0.33352513913781717</c:v>
                </c:pt>
                <c:pt idx="1140">
                  <c:v>0.34304310914064712</c:v>
                </c:pt>
                <c:pt idx="1141">
                  <c:v>0.3544288274691067</c:v>
                </c:pt>
                <c:pt idx="1142">
                  <c:v>0.36760682954438262</c:v>
                </c:pt>
                <c:pt idx="1143">
                  <c:v>0.37929440618809546</c:v>
                </c:pt>
                <c:pt idx="1144">
                  <c:v>0.39058579379303837</c:v>
                </c:pt>
                <c:pt idx="1145">
                  <c:v>0.40326384303367607</c:v>
                </c:pt>
                <c:pt idx="1146">
                  <c:v>0.41687576643712859</c:v>
                </c:pt>
                <c:pt idx="1147">
                  <c:v>0.43128950099047259</c:v>
                </c:pt>
                <c:pt idx="1148">
                  <c:v>0.44764644844825957</c:v>
                </c:pt>
                <c:pt idx="1149">
                  <c:v>0.46110744269408549</c:v>
                </c:pt>
                <c:pt idx="1150">
                  <c:v>0.47445524007169138</c:v>
                </c:pt>
                <c:pt idx="1151">
                  <c:v>0.48687859635883407</c:v>
                </c:pt>
                <c:pt idx="1152">
                  <c:v>0.49922648806716347</c:v>
                </c:pt>
                <c:pt idx="1153">
                  <c:v>0.5145929629280257</c:v>
                </c:pt>
                <c:pt idx="1154">
                  <c:v>0.52587491746061688</c:v>
                </c:pt>
                <c:pt idx="1155">
                  <c:v>0.53630789548155833</c:v>
                </c:pt>
                <c:pt idx="1156">
                  <c:v>0.54618432223375157</c:v>
                </c:pt>
                <c:pt idx="1157">
                  <c:v>0.55701348929346284</c:v>
                </c:pt>
                <c:pt idx="1158">
                  <c:v>0.56867276672012079</c:v>
                </c:pt>
                <c:pt idx="1159">
                  <c:v>0.57996415432506365</c:v>
                </c:pt>
                <c:pt idx="1160">
                  <c:v>0.5932553532685596</c:v>
                </c:pt>
                <c:pt idx="1161">
                  <c:v>0.60297141779077446</c:v>
                </c:pt>
                <c:pt idx="1162">
                  <c:v>0.60895198566173003</c:v>
                </c:pt>
                <c:pt idx="1163">
                  <c:v>0.61473445901330059</c:v>
                </c:pt>
                <c:pt idx="1164">
                  <c:v>0.62311102726157908</c:v>
                </c:pt>
                <c:pt idx="1165">
                  <c:v>0.62794076030563151</c:v>
                </c:pt>
                <c:pt idx="1166">
                  <c:v>0.6352419583058202</c:v>
                </c:pt>
                <c:pt idx="1167">
                  <c:v>0.64489199132157349</c:v>
                </c:pt>
                <c:pt idx="1168">
                  <c:v>0.65020281105556077</c:v>
                </c:pt>
                <c:pt idx="1169">
                  <c:v>0.65807942646920103</c:v>
                </c:pt>
                <c:pt idx="1170">
                  <c:v>0.66320158475615509</c:v>
                </c:pt>
                <c:pt idx="1171">
                  <c:v>0.6690123573247807</c:v>
                </c:pt>
                <c:pt idx="1172">
                  <c:v>0.67338930289595322</c:v>
                </c:pt>
                <c:pt idx="1173">
                  <c:v>0.67766248467125745</c:v>
                </c:pt>
                <c:pt idx="1174">
                  <c:v>0.68513347797377611</c:v>
                </c:pt>
                <c:pt idx="1175">
                  <c:v>0.68877464390151877</c:v>
                </c:pt>
                <c:pt idx="1176">
                  <c:v>0.69279313272332799</c:v>
                </c:pt>
                <c:pt idx="1177">
                  <c:v>0.69656636166399399</c:v>
                </c:pt>
                <c:pt idx="1178">
                  <c:v>0.70177341760211298</c:v>
                </c:pt>
                <c:pt idx="1179">
                  <c:v>0.70985756060748983</c:v>
                </c:pt>
                <c:pt idx="1180">
                  <c:v>0.71963022356381479</c:v>
                </c:pt>
                <c:pt idx="1181">
                  <c:v>0.72965757947363452</c:v>
                </c:pt>
                <c:pt idx="1182">
                  <c:v>0.73661918686916328</c:v>
                </c:pt>
                <c:pt idx="1183">
                  <c:v>0.74146778605791908</c:v>
                </c:pt>
                <c:pt idx="1184">
                  <c:v>0.74596736156966326</c:v>
                </c:pt>
                <c:pt idx="1185">
                  <c:v>0.7530893311951703</c:v>
                </c:pt>
                <c:pt idx="1186">
                  <c:v>0.75999434015658895</c:v>
                </c:pt>
                <c:pt idx="1187">
                  <c:v>0.76539005754174139</c:v>
                </c:pt>
                <c:pt idx="1188">
                  <c:v>0.77382322422412975</c:v>
                </c:pt>
                <c:pt idx="1189">
                  <c:v>0.78207716253183657</c:v>
                </c:pt>
                <c:pt idx="1190">
                  <c:v>0.78749174606169225</c:v>
                </c:pt>
                <c:pt idx="1191">
                  <c:v>0.79726440901801721</c:v>
                </c:pt>
                <c:pt idx="1192">
                  <c:v>0.80812187529478352</c:v>
                </c:pt>
                <c:pt idx="1193">
                  <c:v>0.81627204980662205</c:v>
                </c:pt>
                <c:pt idx="1194">
                  <c:v>0.82479011414017545</c:v>
                </c:pt>
                <c:pt idx="1195">
                  <c:v>0.83303461937553058</c:v>
                </c:pt>
                <c:pt idx="1196">
                  <c:v>0.8419017073860956</c:v>
                </c:pt>
                <c:pt idx="1197">
                  <c:v>0.85058013394962739</c:v>
                </c:pt>
                <c:pt idx="1198">
                  <c:v>0.85619281199886799</c:v>
                </c:pt>
                <c:pt idx="1199">
                  <c:v>0.86421092349778328</c:v>
                </c:pt>
                <c:pt idx="1200">
                  <c:v>0.87099330251863027</c:v>
                </c:pt>
                <c:pt idx="1201">
                  <c:v>0.87553061031978119</c:v>
                </c:pt>
                <c:pt idx="1202">
                  <c:v>0.88008678426563536</c:v>
                </c:pt>
                <c:pt idx="1203">
                  <c:v>0.88912366757853034</c:v>
                </c:pt>
                <c:pt idx="1204">
                  <c:v>0.8955758890670692</c:v>
                </c:pt>
                <c:pt idx="1205">
                  <c:v>0.89925478728421848</c:v>
                </c:pt>
                <c:pt idx="1206">
                  <c:v>0.90872559192529012</c:v>
                </c:pt>
                <c:pt idx="1207">
                  <c:v>0.91742288463352517</c:v>
                </c:pt>
                <c:pt idx="1208">
                  <c:v>0.92412036600320724</c:v>
                </c:pt>
                <c:pt idx="1209">
                  <c:v>0.93525139137817193</c:v>
                </c:pt>
                <c:pt idx="1210">
                  <c:v>0.94566550325441001</c:v>
                </c:pt>
                <c:pt idx="1211">
                  <c:v>0.94962739364210924</c:v>
                </c:pt>
                <c:pt idx="1212">
                  <c:v>0.95575889067069142</c:v>
                </c:pt>
                <c:pt idx="1213">
                  <c:v>0.96453164795773982</c:v>
                </c:pt>
                <c:pt idx="1214">
                  <c:v>0.97264409018017173</c:v>
                </c:pt>
                <c:pt idx="1215">
                  <c:v>0.97990755589095369</c:v>
                </c:pt>
                <c:pt idx="1216">
                  <c:v>0.98594472219601925</c:v>
                </c:pt>
                <c:pt idx="1217">
                  <c:v>0.98924629751910198</c:v>
                </c:pt>
                <c:pt idx="1218">
                  <c:v>0.99141590415998493</c:v>
                </c:pt>
                <c:pt idx="1219">
                  <c:v>0.99169889633053487</c:v>
                </c:pt>
                <c:pt idx="1220">
                  <c:v>0.99424582586548438</c:v>
                </c:pt>
                <c:pt idx="1221">
                  <c:v>0.99783039335911705</c:v>
                </c:pt>
                <c:pt idx="1222">
                  <c:v>0.99943401565890011</c:v>
                </c:pt>
                <c:pt idx="1223">
                  <c:v>1</c:v>
                </c:pt>
                <c:pt idx="1224">
                  <c:v>0.99867936987076689</c:v>
                </c:pt>
                <c:pt idx="1225">
                  <c:v>0.99858503914725028</c:v>
                </c:pt>
                <c:pt idx="1226">
                  <c:v>0.99688708612395061</c:v>
                </c:pt>
                <c:pt idx="1227">
                  <c:v>0.99254787284218471</c:v>
                </c:pt>
                <c:pt idx="1228">
                  <c:v>0.9924535421186681</c:v>
                </c:pt>
                <c:pt idx="1229">
                  <c:v>0.98915196679558537</c:v>
                </c:pt>
                <c:pt idx="1230">
                  <c:v>0.98745401377228559</c:v>
                </c:pt>
                <c:pt idx="1231">
                  <c:v>0.98236015470238658</c:v>
                </c:pt>
                <c:pt idx="1232">
                  <c:v>0.97613432695028768</c:v>
                </c:pt>
                <c:pt idx="1233">
                  <c:v>0.97179511366852189</c:v>
                </c:pt>
                <c:pt idx="1234">
                  <c:v>0.96339967927554004</c:v>
                </c:pt>
                <c:pt idx="1235">
                  <c:v>0.95755117441750781</c:v>
                </c:pt>
                <c:pt idx="1236">
                  <c:v>0.95160833883595886</c:v>
                </c:pt>
                <c:pt idx="1237">
                  <c:v>0.93929817941703608</c:v>
                </c:pt>
                <c:pt idx="1238">
                  <c:v>0.92527120083011039</c:v>
                </c:pt>
                <c:pt idx="1239">
                  <c:v>0.91142345061786623</c:v>
                </c:pt>
                <c:pt idx="1240">
                  <c:v>0.89762286576738048</c:v>
                </c:pt>
                <c:pt idx="1241">
                  <c:v>0.88513347797377606</c:v>
                </c:pt>
                <c:pt idx="1242">
                  <c:v>0.87151212149797186</c:v>
                </c:pt>
                <c:pt idx="1243">
                  <c:v>0.8554758985001415</c:v>
                </c:pt>
                <c:pt idx="1244">
                  <c:v>0.83815677766248464</c:v>
                </c:pt>
                <c:pt idx="1245">
                  <c:v>0.8206301292330912</c:v>
                </c:pt>
                <c:pt idx="1246">
                  <c:v>0.80582020564097723</c:v>
                </c:pt>
                <c:pt idx="1247">
                  <c:v>0.78975568342609193</c:v>
                </c:pt>
                <c:pt idx="1248">
                  <c:v>0.76954060937647395</c:v>
                </c:pt>
                <c:pt idx="1249">
                  <c:v>0.74880671634751439</c:v>
                </c:pt>
                <c:pt idx="1250">
                  <c:v>0.72876143760022638</c:v>
                </c:pt>
                <c:pt idx="1251">
                  <c:v>0.70705593811904532</c:v>
                </c:pt>
                <c:pt idx="1252">
                  <c:v>0.68983114800490519</c:v>
                </c:pt>
                <c:pt idx="1253">
                  <c:v>0.67265352325252337</c:v>
                </c:pt>
                <c:pt idx="1254">
                  <c:v>0.6532025280633903</c:v>
                </c:pt>
                <c:pt idx="1255">
                  <c:v>0.63217620979152911</c:v>
                </c:pt>
                <c:pt idx="1256">
                  <c:v>0.60962173379869822</c:v>
                </c:pt>
                <c:pt idx="1257">
                  <c:v>0.58645410810300913</c:v>
                </c:pt>
                <c:pt idx="1258">
                  <c:v>0.56400339590604665</c:v>
                </c:pt>
                <c:pt idx="1259">
                  <c:v>0.54473162909159512</c:v>
                </c:pt>
                <c:pt idx="1260">
                  <c:v>0.52468635034430711</c:v>
                </c:pt>
                <c:pt idx="1261">
                  <c:v>0.50384869351947925</c:v>
                </c:pt>
                <c:pt idx="1262">
                  <c:v>0.48362418639750965</c:v>
                </c:pt>
                <c:pt idx="1263">
                  <c:v>0.46239977360626355</c:v>
                </c:pt>
                <c:pt idx="1264">
                  <c:v>0.44143005376851241</c:v>
                </c:pt>
                <c:pt idx="1265">
                  <c:v>0.42260164135458916</c:v>
                </c:pt>
                <c:pt idx="1266">
                  <c:v>0.40228280350910289</c:v>
                </c:pt>
                <c:pt idx="1267">
                  <c:v>0.38269031223469485</c:v>
                </c:pt>
                <c:pt idx="1268">
                  <c:v>0.36472974247712481</c:v>
                </c:pt>
                <c:pt idx="1269">
                  <c:v>0.34607112536553153</c:v>
                </c:pt>
                <c:pt idx="1270">
                  <c:v>0.32822375247618152</c:v>
                </c:pt>
                <c:pt idx="1271">
                  <c:v>0.31192340345250447</c:v>
                </c:pt>
                <c:pt idx="1272">
                  <c:v>0.29428355815489105</c:v>
                </c:pt>
                <c:pt idx="1273">
                  <c:v>0.27860579190642393</c:v>
                </c:pt>
                <c:pt idx="1274">
                  <c:v>0.26541835675879633</c:v>
                </c:pt>
                <c:pt idx="1275">
                  <c:v>0.25188189793415716</c:v>
                </c:pt>
                <c:pt idx="1276">
                  <c:v>0.23736439958494482</c:v>
                </c:pt>
                <c:pt idx="1277">
                  <c:v>0.22381850768795397</c:v>
                </c:pt>
                <c:pt idx="1278">
                  <c:v>0.20901801716819168</c:v>
                </c:pt>
                <c:pt idx="1279">
                  <c:v>0.19414206206961607</c:v>
                </c:pt>
                <c:pt idx="1280">
                  <c:v>0.18167154042071504</c:v>
                </c:pt>
                <c:pt idx="1281">
                  <c:v>0.16961607395528724</c:v>
                </c:pt>
                <c:pt idx="1282">
                  <c:v>0.1585699462314876</c:v>
                </c:pt>
                <c:pt idx="1283">
                  <c:v>0.14968399207621921</c:v>
                </c:pt>
                <c:pt idx="1284">
                  <c:v>0.14117536081501744</c:v>
                </c:pt>
                <c:pt idx="1285">
                  <c:v>0.13061031978115273</c:v>
                </c:pt>
                <c:pt idx="1286">
                  <c:v>0.1214413734553344</c:v>
                </c:pt>
                <c:pt idx="1287">
                  <c:v>0.11379115177813413</c:v>
                </c:pt>
                <c:pt idx="1288">
                  <c:v>0.10575417413451561</c:v>
                </c:pt>
                <c:pt idx="1289">
                  <c:v>9.8924629751910201E-2</c:v>
                </c:pt>
                <c:pt idx="1290">
                  <c:v>9.3281765871144229E-2</c:v>
                </c:pt>
                <c:pt idx="1291">
                  <c:v>8.753702480898029E-2</c:v>
                </c:pt>
                <c:pt idx="1292">
                  <c:v>8.1708329402886526E-2</c:v>
                </c:pt>
                <c:pt idx="1293">
                  <c:v>7.6797471936609754E-2</c:v>
                </c:pt>
                <c:pt idx="1294">
                  <c:v>7.2608244505235356E-2</c:v>
                </c:pt>
                <c:pt idx="1295">
                  <c:v>6.8472785586265447E-2</c:v>
                </c:pt>
                <c:pt idx="1296">
                  <c:v>6.4021318743514757E-2</c:v>
                </c:pt>
                <c:pt idx="1297">
                  <c:v>6.0390529195358929E-2</c:v>
                </c:pt>
                <c:pt idx="1298">
                  <c:v>5.6364493915668334E-2</c:v>
                </c:pt>
                <c:pt idx="1299">
                  <c:v>5.3103480803697763E-2</c:v>
                </c:pt>
                <c:pt idx="1300">
                  <c:v>5.1011225356098484E-2</c:v>
                </c:pt>
                <c:pt idx="1301">
                  <c:v>4.7831336666352232E-2</c:v>
                </c:pt>
                <c:pt idx="1302">
                  <c:v>4.5138194509951893E-2</c:v>
                </c:pt>
                <c:pt idx="1303">
                  <c:v>4.2381850768795394E-2</c:v>
                </c:pt>
                <c:pt idx="1304">
                  <c:v>3.8811432883690218E-2</c:v>
                </c:pt>
                <c:pt idx="1305">
                  <c:v>3.6259786812564851E-2</c:v>
                </c:pt>
                <c:pt idx="1306">
                  <c:v>3.4720309404773136E-2</c:v>
                </c:pt>
                <c:pt idx="1307">
                  <c:v>3.2479954721252709E-2</c:v>
                </c:pt>
                <c:pt idx="1308">
                  <c:v>3.0836713517592679E-2</c:v>
                </c:pt>
                <c:pt idx="1309">
                  <c:v>2.984152438449203E-2</c:v>
                </c:pt>
                <c:pt idx="1310">
                  <c:v>2.8013394962739364E-2</c:v>
                </c:pt>
                <c:pt idx="1311">
                  <c:v>2.682011131025375E-2</c:v>
                </c:pt>
                <c:pt idx="1312">
                  <c:v>2.679275540043392E-2</c:v>
                </c:pt>
                <c:pt idx="1313">
                  <c:v>2.5653240260352796E-2</c:v>
                </c:pt>
                <c:pt idx="1314">
                  <c:v>2.4293934534477878E-2</c:v>
                </c:pt>
                <c:pt idx="1315">
                  <c:v>2.2837468163380812E-2</c:v>
                </c:pt>
                <c:pt idx="1316">
                  <c:v>2.0924441090463163E-2</c:v>
                </c:pt>
                <c:pt idx="1317">
                  <c:v>1.9271766814451467E-2</c:v>
                </c:pt>
                <c:pt idx="1318">
                  <c:v>1.8874634468446373E-2</c:v>
                </c:pt>
                <c:pt idx="1319">
                  <c:v>1.8145457975662672E-2</c:v>
                </c:pt>
                <c:pt idx="1320">
                  <c:v>1.7942646920101876E-2</c:v>
                </c:pt>
                <c:pt idx="1321">
                  <c:v>1.7836996509763229E-2</c:v>
                </c:pt>
                <c:pt idx="1322">
                  <c:v>1.8125648523724176E-2</c:v>
                </c:pt>
                <c:pt idx="1323">
                  <c:v>1.8056787095557022E-2</c:v>
                </c:pt>
                <c:pt idx="1324">
                  <c:v>1.7175738137911518E-2</c:v>
                </c:pt>
                <c:pt idx="1325">
                  <c:v>1.7094613715687199E-2</c:v>
                </c:pt>
                <c:pt idx="1326">
                  <c:v>1.5950382039430243E-2</c:v>
                </c:pt>
                <c:pt idx="1327">
                  <c:v>1.4700499952834638E-2</c:v>
                </c:pt>
                <c:pt idx="1328">
                  <c:v>1.4390151872464861E-2</c:v>
                </c:pt>
                <c:pt idx="1329">
                  <c:v>1.4217526648429393E-2</c:v>
                </c:pt>
                <c:pt idx="1330">
                  <c:v>1.3675124988208659E-2</c:v>
                </c:pt>
                <c:pt idx="1331">
                  <c:v>1.3684558060560325E-2</c:v>
                </c:pt>
                <c:pt idx="1332">
                  <c:v>1.3234600509385908E-2</c:v>
                </c:pt>
                <c:pt idx="1333">
                  <c:v>1.2589378360532026E-2</c:v>
                </c:pt>
                <c:pt idx="1334">
                  <c:v>1.211206489953778E-2</c:v>
                </c:pt>
                <c:pt idx="1335">
                  <c:v>1.1767757758702009E-2</c:v>
                </c:pt>
                <c:pt idx="1336">
                  <c:v>1.1554570323554381E-2</c:v>
                </c:pt>
                <c:pt idx="1337">
                  <c:v>1.1867748325629658E-2</c:v>
                </c:pt>
                <c:pt idx="1338">
                  <c:v>1.1519667955853222E-2</c:v>
                </c:pt>
                <c:pt idx="1339">
                  <c:v>1.1526271106499387E-2</c:v>
                </c:pt>
                <c:pt idx="1340">
                  <c:v>1.1007452127157815E-2</c:v>
                </c:pt>
                <c:pt idx="1341">
                  <c:v>1.021790397132346E-2</c:v>
                </c:pt>
                <c:pt idx="1342">
                  <c:v>1.0439581171587586E-2</c:v>
                </c:pt>
                <c:pt idx="1343">
                  <c:v>1.0133006320158476E-2</c:v>
                </c:pt>
                <c:pt idx="1344">
                  <c:v>1.0199037826620129E-2</c:v>
                </c:pt>
                <c:pt idx="1345">
                  <c:v>1.0775398547306858E-2</c:v>
                </c:pt>
                <c:pt idx="1346">
                  <c:v>1.0432978020941421E-2</c:v>
                </c:pt>
                <c:pt idx="1347">
                  <c:v>9.6575794736345633E-3</c:v>
                </c:pt>
                <c:pt idx="1348">
                  <c:v>9.2373361003678899E-3</c:v>
                </c:pt>
                <c:pt idx="1349">
                  <c:v>8.6426752193189318E-3</c:v>
                </c:pt>
                <c:pt idx="1350">
                  <c:v>8.0126403169512306E-3</c:v>
                </c:pt>
                <c:pt idx="1351">
                  <c:v>7.8090746156023018E-3</c:v>
                </c:pt>
                <c:pt idx="1352">
                  <c:v>7.8495424959909438E-3</c:v>
                </c:pt>
                <c:pt idx="1353">
                  <c:v>7.8026601264031695E-3</c:v>
                </c:pt>
                <c:pt idx="1354">
                  <c:v>7.9636826714460894E-3</c:v>
                </c:pt>
                <c:pt idx="1355">
                  <c:v>8.2542212998773703E-3</c:v>
                </c:pt>
                <c:pt idx="1356">
                  <c:v>8.5531553627016324E-3</c:v>
                </c:pt>
                <c:pt idx="1357">
                  <c:v>8.6789925478728425E-3</c:v>
                </c:pt>
                <c:pt idx="1358">
                  <c:v>8.5344778794453346E-3</c:v>
                </c:pt>
                <c:pt idx="1359">
                  <c:v>8.8718045467408736E-3</c:v>
                </c:pt>
                <c:pt idx="1360">
                  <c:v>9.5802282803509105E-3</c:v>
                </c:pt>
                <c:pt idx="1361">
                  <c:v>9.2404490142439389E-3</c:v>
                </c:pt>
                <c:pt idx="1362">
                  <c:v>9.2934628808602968E-3</c:v>
                </c:pt>
                <c:pt idx="1363">
                  <c:v>9.8292613904348639E-3</c:v>
                </c:pt>
                <c:pt idx="1364">
                  <c:v>9.7198377511555512E-3</c:v>
                </c:pt>
                <c:pt idx="1365">
                  <c:v>9.6811621545137248E-3</c:v>
                </c:pt>
                <c:pt idx="1366">
                  <c:v>9.8311480049051974E-3</c:v>
                </c:pt>
                <c:pt idx="1367">
                  <c:v>9.2229978303933584E-3</c:v>
                </c:pt>
                <c:pt idx="1368">
                  <c:v>8.8094519384963686E-3</c:v>
                </c:pt>
                <c:pt idx="1369">
                  <c:v>8.4559003867559664E-3</c:v>
                </c:pt>
                <c:pt idx="1370">
                  <c:v>8.1061220639562313E-3</c:v>
                </c:pt>
                <c:pt idx="1371">
                  <c:v>8.6598434109989627E-3</c:v>
                </c:pt>
                <c:pt idx="1372">
                  <c:v>8.5280633902462023E-3</c:v>
                </c:pt>
                <c:pt idx="1373">
                  <c:v>8.1530044335440047E-3</c:v>
                </c:pt>
                <c:pt idx="1374">
                  <c:v>7.803980756532403E-3</c:v>
                </c:pt>
                <c:pt idx="1375">
                  <c:v>7.7487029525516457E-3</c:v>
                </c:pt>
                <c:pt idx="1376">
                  <c:v>7.7735119328365245E-3</c:v>
                </c:pt>
                <c:pt idx="1377">
                  <c:v>7.6110744269408549E-3</c:v>
                </c:pt>
                <c:pt idx="1378">
                  <c:v>7.6526742760116969E-3</c:v>
                </c:pt>
                <c:pt idx="1379">
                  <c:v>7.8896330534855199E-3</c:v>
                </c:pt>
                <c:pt idx="1380">
                  <c:v>7.1157437977549289E-3</c:v>
                </c:pt>
                <c:pt idx="1381">
                  <c:v>7.5313649655692856E-3</c:v>
                </c:pt>
                <c:pt idx="1382">
                  <c:v>7.2495047637015373E-3</c:v>
                </c:pt>
                <c:pt idx="1383">
                  <c:v>7.6526742760116969E-3</c:v>
                </c:pt>
                <c:pt idx="1384">
                  <c:v>8.1013111970568812E-3</c:v>
                </c:pt>
                <c:pt idx="1385">
                  <c:v>8.603244976888972E-3</c:v>
                </c:pt>
                <c:pt idx="1386">
                  <c:v>9.1634751438543528E-3</c:v>
                </c:pt>
                <c:pt idx="1387">
                  <c:v>9.3721347042731822E-3</c:v>
                </c:pt>
                <c:pt idx="1388">
                  <c:v>9.0033959060465997E-3</c:v>
                </c:pt>
                <c:pt idx="1389">
                  <c:v>8.9337798320913119E-3</c:v>
                </c:pt>
                <c:pt idx="1390">
                  <c:v>8.424016602207339E-3</c:v>
                </c:pt>
                <c:pt idx="1391">
                  <c:v>8.1158381284784451E-3</c:v>
                </c:pt>
                <c:pt idx="1392">
                  <c:v>8.7605886237147445E-3</c:v>
                </c:pt>
                <c:pt idx="1393">
                  <c:v>8.5245731534760866E-3</c:v>
                </c:pt>
                <c:pt idx="1394">
                  <c:v>8.2414866522026228E-3</c:v>
                </c:pt>
                <c:pt idx="1395">
                  <c:v>8.6324875011791341E-3</c:v>
                </c:pt>
                <c:pt idx="1396">
                  <c:v>8.3038392604471278E-3</c:v>
                </c:pt>
                <c:pt idx="1397">
                  <c:v>7.9125554193000668E-3</c:v>
                </c:pt>
                <c:pt idx="1398">
                  <c:v>8.0854636355060846E-3</c:v>
                </c:pt>
                <c:pt idx="1399">
                  <c:v>8.1673427035185361E-3</c:v>
                </c:pt>
                <c:pt idx="1400">
                  <c:v>7.6282426186208849E-3</c:v>
                </c:pt>
                <c:pt idx="1401">
                  <c:v>8.5071219696255078E-3</c:v>
                </c:pt>
                <c:pt idx="1402">
                  <c:v>8.3844920290538621E-3</c:v>
                </c:pt>
                <c:pt idx="1403">
                  <c:v>8.6681445146684268E-3</c:v>
                </c:pt>
                <c:pt idx="1404">
                  <c:v>8.3494953306291857E-3</c:v>
                </c:pt>
                <c:pt idx="1405">
                  <c:v>8.0399962267710592E-3</c:v>
                </c:pt>
                <c:pt idx="1406">
                  <c:v>7.7630412225261763E-3</c:v>
                </c:pt>
                <c:pt idx="1407">
                  <c:v>7.8071880011319683E-3</c:v>
                </c:pt>
                <c:pt idx="1408">
                  <c:v>7.8529384020375442E-3</c:v>
                </c:pt>
                <c:pt idx="1409">
                  <c:v>8.1898877464390146E-3</c:v>
                </c:pt>
                <c:pt idx="1410">
                  <c:v>8.8069993396849358E-3</c:v>
                </c:pt>
                <c:pt idx="1411">
                  <c:v>8.3472313932647871E-3</c:v>
                </c:pt>
                <c:pt idx="1412">
                  <c:v>8.5654183567587961E-3</c:v>
                </c:pt>
                <c:pt idx="1413">
                  <c:v>8.8402037543627958E-3</c:v>
                </c:pt>
                <c:pt idx="1414">
                  <c:v>8.3910951797000286E-3</c:v>
                </c:pt>
                <c:pt idx="1415">
                  <c:v>8.5455145740967828E-3</c:v>
                </c:pt>
                <c:pt idx="1416">
                  <c:v>8.8311480049051982E-3</c:v>
                </c:pt>
                <c:pt idx="1417">
                  <c:v>8.0481086689934908E-3</c:v>
                </c:pt>
                <c:pt idx="1418">
                  <c:v>7.9990566927648343E-3</c:v>
                </c:pt>
                <c:pt idx="1419">
                  <c:v>7.9883973210074528E-3</c:v>
                </c:pt>
                <c:pt idx="1420">
                  <c:v>7.4894821243278939E-3</c:v>
                </c:pt>
                <c:pt idx="1421">
                  <c:v>7.6069238751061219E-3</c:v>
                </c:pt>
                <c:pt idx="1422">
                  <c:v>8.0500896141873415E-3</c:v>
                </c:pt>
                <c:pt idx="1423">
                  <c:v>7.8621828129421759E-3</c:v>
                </c:pt>
                <c:pt idx="1424">
                  <c:v>7.5158947269125557E-3</c:v>
                </c:pt>
                <c:pt idx="1425">
                  <c:v>7.3836430525422133E-3</c:v>
                </c:pt>
                <c:pt idx="1426">
                  <c:v>7.1871521554570323E-3</c:v>
                </c:pt>
                <c:pt idx="1427">
                  <c:v>6.7562494104329782E-3</c:v>
                </c:pt>
                <c:pt idx="1428">
                  <c:v>6.6203188378454866E-3</c:v>
                </c:pt>
                <c:pt idx="1429">
                  <c:v>6.6437128572776156E-3</c:v>
                </c:pt>
                <c:pt idx="1430">
                  <c:v>6.8502971417790772E-3</c:v>
                </c:pt>
                <c:pt idx="1431">
                  <c:v>6.5855108008678427E-3</c:v>
                </c:pt>
                <c:pt idx="1432">
                  <c:v>7.6963494009999059E-3</c:v>
                </c:pt>
                <c:pt idx="1433">
                  <c:v>7.9288746344684472E-3</c:v>
                </c:pt>
                <c:pt idx="1434">
                  <c:v>7.7508725591925289E-3</c:v>
                </c:pt>
                <c:pt idx="1435">
                  <c:v>7.9095368361475332E-3</c:v>
                </c:pt>
                <c:pt idx="1436">
                  <c:v>7.7416281482878971E-3</c:v>
                </c:pt>
                <c:pt idx="1437">
                  <c:v>7.4644844825959818E-3</c:v>
                </c:pt>
                <c:pt idx="1438">
                  <c:v>7.6497500235826812E-3</c:v>
                </c:pt>
                <c:pt idx="1439">
                  <c:v>7.3972266767286105E-3</c:v>
                </c:pt>
                <c:pt idx="1440">
                  <c:v>6.9139703801528157E-3</c:v>
                </c:pt>
                <c:pt idx="1441">
                  <c:v>6.5480615036317327E-3</c:v>
                </c:pt>
                <c:pt idx="1442">
                  <c:v>6.2161116875766439E-3</c:v>
                </c:pt>
                <c:pt idx="1443">
                  <c:v>5.9465144797660602E-3</c:v>
                </c:pt>
                <c:pt idx="1444">
                  <c:v>6.4490142439392511E-3</c:v>
                </c:pt>
                <c:pt idx="1445">
                  <c:v>6.8818979341571549E-3</c:v>
                </c:pt>
                <c:pt idx="1446">
                  <c:v>7.2811998868031321E-3</c:v>
                </c:pt>
                <c:pt idx="1447">
                  <c:v>7.7800207527591739E-3</c:v>
                </c:pt>
                <c:pt idx="1448">
                  <c:v>7.9917932270540514E-3</c:v>
                </c:pt>
                <c:pt idx="1449">
                  <c:v>7.9125554193000668E-3</c:v>
                </c:pt>
                <c:pt idx="1450">
                  <c:v>7.8243561928119983E-3</c:v>
                </c:pt>
                <c:pt idx="1451">
                  <c:v>7.7774738232242241E-3</c:v>
                </c:pt>
                <c:pt idx="1452">
                  <c:v>7.2982737477596451E-3</c:v>
                </c:pt>
                <c:pt idx="1453">
                  <c:v>7.2680879162343179E-3</c:v>
                </c:pt>
                <c:pt idx="1454">
                  <c:v>7.9183095934345811E-3</c:v>
                </c:pt>
                <c:pt idx="1455">
                  <c:v>7.7641731912083765E-3</c:v>
                </c:pt>
                <c:pt idx="1456">
                  <c:v>7.3837373832657295E-3</c:v>
                </c:pt>
                <c:pt idx="1457">
                  <c:v>7.203660032072446E-3</c:v>
                </c:pt>
                <c:pt idx="1458">
                  <c:v>7.2730874445806996E-3</c:v>
                </c:pt>
                <c:pt idx="1459">
                  <c:v>7.0136779549099144E-3</c:v>
                </c:pt>
                <c:pt idx="1460">
                  <c:v>7.2127157815300444E-3</c:v>
                </c:pt>
                <c:pt idx="1461">
                  <c:v>7.9909442505424009E-3</c:v>
                </c:pt>
                <c:pt idx="1462">
                  <c:v>7.8846335251391373E-3</c:v>
                </c:pt>
                <c:pt idx="1463">
                  <c:v>7.7963399679275543E-3</c:v>
                </c:pt>
                <c:pt idx="1464">
                  <c:v>7.7588906706914443E-3</c:v>
                </c:pt>
                <c:pt idx="1465">
                  <c:v>7.5596641826242809E-3</c:v>
                </c:pt>
                <c:pt idx="1466">
                  <c:v>7.2207338930289598E-3</c:v>
                </c:pt>
                <c:pt idx="1467">
                  <c:v>7.1933779832091312E-3</c:v>
                </c:pt>
                <c:pt idx="1468">
                  <c:v>7.3083671351759265E-3</c:v>
                </c:pt>
                <c:pt idx="1469">
                  <c:v>7.7159701914913687E-3</c:v>
                </c:pt>
                <c:pt idx="1470">
                  <c:v>8.4948589755683424E-3</c:v>
                </c:pt>
                <c:pt idx="1471">
                  <c:v>8.9686821997924729E-3</c:v>
                </c:pt>
                <c:pt idx="1472">
                  <c:v>9.0149985850391471E-3</c:v>
                </c:pt>
                <c:pt idx="1473">
                  <c:v>8.6310725403263844E-3</c:v>
                </c:pt>
                <c:pt idx="1474">
                  <c:v>7.9688708612395062E-3</c:v>
                </c:pt>
                <c:pt idx="1475">
                  <c:v>7.1799830204697674E-3</c:v>
                </c:pt>
                <c:pt idx="1476">
                  <c:v>7.4867465333459107E-3</c:v>
                </c:pt>
                <c:pt idx="1477">
                  <c:v>7.7575700405622108E-3</c:v>
                </c:pt>
                <c:pt idx="1478">
                  <c:v>8.3233657202150743E-3</c:v>
                </c:pt>
                <c:pt idx="1479">
                  <c:v>8.8863314781624375E-3</c:v>
                </c:pt>
                <c:pt idx="1480">
                  <c:v>9.1880954626921991E-3</c:v>
                </c:pt>
                <c:pt idx="1481">
                  <c:v>8.6910668804829738E-3</c:v>
                </c:pt>
                <c:pt idx="1482">
                  <c:v>8.3245920196207898E-3</c:v>
                </c:pt>
                <c:pt idx="1483">
                  <c:v>8.0623526082445052E-3</c:v>
                </c:pt>
                <c:pt idx="1484">
                  <c:v>7.5613621356475803E-3</c:v>
                </c:pt>
                <c:pt idx="1485">
                  <c:v>6.9814168474672204E-3</c:v>
                </c:pt>
                <c:pt idx="1486">
                  <c:v>6.6650316007923777E-3</c:v>
                </c:pt>
                <c:pt idx="1487">
                  <c:v>6.1733798698236017E-3</c:v>
                </c:pt>
                <c:pt idx="1488">
                  <c:v>6.0880105650410335E-3</c:v>
                </c:pt>
                <c:pt idx="1489">
                  <c:v>6.0621639467974718E-3</c:v>
                </c:pt>
                <c:pt idx="1490">
                  <c:v>6.6173002546929538E-3</c:v>
                </c:pt>
                <c:pt idx="1491">
                  <c:v>7.3509102914819354E-3</c:v>
                </c:pt>
                <c:pt idx="1492">
                  <c:v>7.6668238845391942E-3</c:v>
                </c:pt>
                <c:pt idx="1493">
                  <c:v>7.7235166493727003E-3</c:v>
                </c:pt>
                <c:pt idx="1494">
                  <c:v>7.5918309593434579E-3</c:v>
                </c:pt>
                <c:pt idx="1495">
                  <c:v>7.4438260541458351E-3</c:v>
                </c:pt>
                <c:pt idx="1496">
                  <c:v>7.045090085840958E-3</c:v>
                </c:pt>
                <c:pt idx="1497">
                  <c:v>7.0898971795113671E-3</c:v>
                </c:pt>
                <c:pt idx="1498">
                  <c:v>7.4007169134987262E-3</c:v>
                </c:pt>
                <c:pt idx="1499">
                  <c:v>7.7038015281577213E-3</c:v>
                </c:pt>
                <c:pt idx="1500">
                  <c:v>7.8380341477219135E-3</c:v>
                </c:pt>
                <c:pt idx="1501">
                  <c:v>8.2895953211961134E-3</c:v>
                </c:pt>
                <c:pt idx="1502">
                  <c:v>7.9674559003867565E-3</c:v>
                </c:pt>
                <c:pt idx="1503">
                  <c:v>7.7950193377983208E-3</c:v>
                </c:pt>
                <c:pt idx="1504">
                  <c:v>7.9533062918592592E-3</c:v>
                </c:pt>
                <c:pt idx="1505">
                  <c:v>7.9850014149608524E-3</c:v>
                </c:pt>
                <c:pt idx="1506">
                  <c:v>8.1679086878596353E-3</c:v>
                </c:pt>
                <c:pt idx="1507">
                  <c:v>8.2609187812470522E-3</c:v>
                </c:pt>
                <c:pt idx="1508">
                  <c:v>7.9582114894821247E-3</c:v>
                </c:pt>
                <c:pt idx="1509">
                  <c:v>7.3244976888972736E-3</c:v>
                </c:pt>
                <c:pt idx="1510">
                  <c:v>7.2127157815300444E-3</c:v>
                </c:pt>
                <c:pt idx="1511">
                  <c:v>7.3826054145835302E-3</c:v>
                </c:pt>
                <c:pt idx="1512">
                  <c:v>7.4698613338364302E-3</c:v>
                </c:pt>
                <c:pt idx="1513">
                  <c:v>7.7490802754457124E-3</c:v>
                </c:pt>
                <c:pt idx="1514">
                  <c:v>8.47552117724743E-3</c:v>
                </c:pt>
                <c:pt idx="1515">
                  <c:v>8.4560890482029989E-3</c:v>
                </c:pt>
                <c:pt idx="1516">
                  <c:v>8.4590133006320154E-3</c:v>
                </c:pt>
                <c:pt idx="1517">
                  <c:v>8.4464673144043021E-3</c:v>
                </c:pt>
                <c:pt idx="1518">
                  <c:v>7.8500141496085276E-3</c:v>
                </c:pt>
                <c:pt idx="1519">
                  <c:v>7.6267333270446181E-3</c:v>
                </c:pt>
                <c:pt idx="1520">
                  <c:v>7.6032449768889728E-3</c:v>
                </c:pt>
                <c:pt idx="1521">
                  <c:v>7.2262050749929254E-3</c:v>
                </c:pt>
                <c:pt idx="1522">
                  <c:v>6.8464295821148947E-3</c:v>
                </c:pt>
                <c:pt idx="1523">
                  <c:v>6.7034242052636545E-3</c:v>
                </c:pt>
                <c:pt idx="1524">
                  <c:v>6.4988208659560419E-3</c:v>
                </c:pt>
                <c:pt idx="1525">
                  <c:v>6.1312140364116596E-3</c:v>
                </c:pt>
                <c:pt idx="1526">
                  <c:v>6.821620601830016E-3</c:v>
                </c:pt>
                <c:pt idx="1527">
                  <c:v>7.6681445146684277E-3</c:v>
                </c:pt>
                <c:pt idx="1528">
                  <c:v>7.9970757475709836E-3</c:v>
                </c:pt>
                <c:pt idx="1529">
                  <c:v>7.6529572681822465E-3</c:v>
                </c:pt>
                <c:pt idx="1530">
                  <c:v>7.2414866522026227E-3</c:v>
                </c:pt>
                <c:pt idx="1531">
                  <c:v>6.4956136213564757E-3</c:v>
                </c:pt>
                <c:pt idx="1532">
                  <c:v>5.9900952740307521E-3</c:v>
                </c:pt>
                <c:pt idx="1533">
                  <c:v>5.6805961701726256E-3</c:v>
                </c:pt>
                <c:pt idx="1534">
                  <c:v>5.8373738326572963E-3</c:v>
                </c:pt>
                <c:pt idx="1535">
                  <c:v>6.2078105839071789E-3</c:v>
                </c:pt>
                <c:pt idx="1536">
                  <c:v>6.5725874917460618E-3</c:v>
                </c:pt>
                <c:pt idx="1537">
                  <c:v>6.7836053202528068E-3</c:v>
                </c:pt>
                <c:pt idx="1538">
                  <c:v>7.2468635034430712E-3</c:v>
                </c:pt>
                <c:pt idx="1539">
                  <c:v>7.3208187906801244E-3</c:v>
                </c:pt>
                <c:pt idx="1540">
                  <c:v>6.9491557400245263E-3</c:v>
                </c:pt>
                <c:pt idx="1541">
                  <c:v>6.6824827846429583E-3</c:v>
                </c:pt>
                <c:pt idx="1542">
                  <c:v>6.3144043014809921E-3</c:v>
                </c:pt>
                <c:pt idx="1543">
                  <c:v>6.1613998679369867E-3</c:v>
                </c:pt>
                <c:pt idx="1544">
                  <c:v>6.2712951608338832E-3</c:v>
                </c:pt>
                <c:pt idx="1545">
                  <c:v>6.8149231204603341E-3</c:v>
                </c:pt>
                <c:pt idx="1546">
                  <c:v>7.8685029714177911E-3</c:v>
                </c:pt>
                <c:pt idx="1547">
                  <c:v>8.8956702197905864E-3</c:v>
                </c:pt>
                <c:pt idx="1548">
                  <c:v>8.8455806056032451E-3</c:v>
                </c:pt>
                <c:pt idx="1549">
                  <c:v>9.4491085746627682E-3</c:v>
                </c:pt>
                <c:pt idx="1550">
                  <c:v>8.8652013960947088E-3</c:v>
                </c:pt>
                <c:pt idx="1551">
                  <c:v>7.9099141590415999E-3</c:v>
                </c:pt>
                <c:pt idx="1552">
                  <c:v>7.2765776813508163E-3</c:v>
                </c:pt>
                <c:pt idx="1553">
                  <c:v>7.3385529667012546E-3</c:v>
                </c:pt>
                <c:pt idx="1554">
                  <c:v>7.3757192717668141E-3</c:v>
                </c:pt>
                <c:pt idx="1555">
                  <c:v>7.5222148853881709E-3</c:v>
                </c:pt>
                <c:pt idx="1556">
                  <c:v>7.859541552683709E-3</c:v>
                </c:pt>
                <c:pt idx="1557">
                  <c:v>8.0777285161777197E-3</c:v>
                </c:pt>
                <c:pt idx="1558">
                  <c:v>7.8459579284973109E-3</c:v>
                </c:pt>
                <c:pt idx="1559">
                  <c:v>7.9609470804641071E-3</c:v>
                </c:pt>
                <c:pt idx="1560">
                  <c:v>8.1970568814262804E-3</c:v>
                </c:pt>
                <c:pt idx="1561">
                  <c:v>7.9025563626073016E-3</c:v>
                </c:pt>
                <c:pt idx="1562">
                  <c:v>7.7039901896047546E-3</c:v>
                </c:pt>
                <c:pt idx="1563">
                  <c:v>8.0229223658145454E-3</c:v>
                </c:pt>
                <c:pt idx="1564">
                  <c:v>7.7781341382888404E-3</c:v>
                </c:pt>
                <c:pt idx="1565">
                  <c:v>7.9990566927648343E-3</c:v>
                </c:pt>
                <c:pt idx="1566">
                  <c:v>7.9681162154513728E-3</c:v>
                </c:pt>
                <c:pt idx="1567">
                  <c:v>7.9695311763041225E-3</c:v>
                </c:pt>
                <c:pt idx="1568">
                  <c:v>7.5484388265257994E-3</c:v>
                </c:pt>
                <c:pt idx="1569">
                  <c:v>7.3057258749174604E-3</c:v>
                </c:pt>
                <c:pt idx="1570">
                  <c:v>7.4522214885388172E-3</c:v>
                </c:pt>
                <c:pt idx="1571">
                  <c:v>7.2594094896707853E-3</c:v>
                </c:pt>
                <c:pt idx="1572">
                  <c:v>7.0523535515517408E-3</c:v>
                </c:pt>
                <c:pt idx="1573">
                  <c:v>7.0267899254787287E-3</c:v>
                </c:pt>
                <c:pt idx="1574">
                  <c:v>6.6156023016696536E-3</c:v>
                </c:pt>
                <c:pt idx="1575">
                  <c:v>6.2864824073200643E-3</c:v>
                </c:pt>
                <c:pt idx="1576">
                  <c:v>7.0803697764361849E-3</c:v>
                </c:pt>
                <c:pt idx="1577">
                  <c:v>7.2367701160267897E-3</c:v>
                </c:pt>
                <c:pt idx="1578">
                  <c:v>7.5690972549759461E-3</c:v>
                </c:pt>
                <c:pt idx="1579">
                  <c:v>7.7941703612866712E-3</c:v>
                </c:pt>
                <c:pt idx="1580">
                  <c:v>7.7038958588812375E-3</c:v>
                </c:pt>
                <c:pt idx="1581">
                  <c:v>7.2955381567776627E-3</c:v>
                </c:pt>
                <c:pt idx="1582">
                  <c:v>7.2114894821243281E-3</c:v>
                </c:pt>
                <c:pt idx="1583">
                  <c:v>7.2114894821243281E-3</c:v>
                </c:pt>
                <c:pt idx="1584">
                  <c:v>7.1246108857654939E-3</c:v>
                </c:pt>
                <c:pt idx="1585">
                  <c:v>7.2190359400056596E-3</c:v>
                </c:pt>
                <c:pt idx="1586">
                  <c:v>7.6031506461654557E-3</c:v>
                </c:pt>
                <c:pt idx="1587">
                  <c:v>7.3203471370625415E-3</c:v>
                </c:pt>
                <c:pt idx="1588">
                  <c:v>7.3892085652296951E-3</c:v>
                </c:pt>
                <c:pt idx="1589">
                  <c:v>7.4364682577115369E-3</c:v>
                </c:pt>
                <c:pt idx="1590">
                  <c:v>7.0246203188378455E-3</c:v>
                </c:pt>
                <c:pt idx="1591">
                  <c:v>6.4978775587208751E-3</c:v>
                </c:pt>
                <c:pt idx="1592">
                  <c:v>6.7519101971512119E-3</c:v>
                </c:pt>
                <c:pt idx="1593">
                  <c:v>6.4012828978398262E-3</c:v>
                </c:pt>
                <c:pt idx="1594">
                  <c:v>6.6472030940477314E-3</c:v>
                </c:pt>
                <c:pt idx="1595">
                  <c:v>6.830959343458164E-3</c:v>
                </c:pt>
                <c:pt idx="1596">
                  <c:v>7.2110178285067442E-3</c:v>
                </c:pt>
                <c:pt idx="1597">
                  <c:v>7.4814640128289785E-3</c:v>
                </c:pt>
                <c:pt idx="1598">
                  <c:v>7.5183473257239885E-3</c:v>
                </c:pt>
                <c:pt idx="1599">
                  <c:v>7.8586925761720584E-3</c:v>
                </c:pt>
                <c:pt idx="1600">
                  <c:v>7.9692481841335729E-3</c:v>
                </c:pt>
                <c:pt idx="1601">
                  <c:v>7.5551363078954813E-3</c:v>
                </c:pt>
                <c:pt idx="1602">
                  <c:v>7.8551080086784273E-3</c:v>
                </c:pt>
                <c:pt idx="1603">
                  <c:v>7.863692104518441E-3</c:v>
                </c:pt>
                <c:pt idx="1604">
                  <c:v>7.2768606735213659E-3</c:v>
                </c:pt>
                <c:pt idx="1605">
                  <c:v>8.0140552778039803E-3</c:v>
                </c:pt>
                <c:pt idx="1606">
                  <c:v>8.450429204792E-3</c:v>
                </c:pt>
                <c:pt idx="1607">
                  <c:v>8.1690406565418355E-3</c:v>
                </c:pt>
                <c:pt idx="1608">
                  <c:v>8.1171587586076777E-3</c:v>
                </c:pt>
                <c:pt idx="1609">
                  <c:v>8.3594000565984337E-3</c:v>
                </c:pt>
                <c:pt idx="1610">
                  <c:v>8.2789359494387319E-3</c:v>
                </c:pt>
                <c:pt idx="1611">
                  <c:v>8.2223375153287429E-3</c:v>
                </c:pt>
                <c:pt idx="1612">
                  <c:v>8.4971229129327426E-3</c:v>
                </c:pt>
                <c:pt idx="1613">
                  <c:v>8.9217998302046977E-3</c:v>
                </c:pt>
                <c:pt idx="1614">
                  <c:v>8.940665974908028E-3</c:v>
                </c:pt>
                <c:pt idx="1615">
                  <c:v>9.1884727855862658E-3</c:v>
                </c:pt>
                <c:pt idx="1616">
                  <c:v>9.2535609848127531E-3</c:v>
                </c:pt>
                <c:pt idx="1617">
                  <c:v>9.1376285256107911E-3</c:v>
                </c:pt>
                <c:pt idx="1618">
                  <c:v>8.9337798320913119E-3</c:v>
                </c:pt>
                <c:pt idx="1619">
                  <c:v>8.8736911612112071E-3</c:v>
                </c:pt>
                <c:pt idx="1620">
                  <c:v>8.8552966701254607E-3</c:v>
                </c:pt>
                <c:pt idx="1621">
                  <c:v>9.0370719743420435E-3</c:v>
                </c:pt>
                <c:pt idx="1622">
                  <c:v>8.9176492783699657E-3</c:v>
                </c:pt>
                <c:pt idx="1623">
                  <c:v>8.4702386567304978E-3</c:v>
                </c:pt>
                <c:pt idx="1624">
                  <c:v>8.1212149797188944E-3</c:v>
                </c:pt>
                <c:pt idx="1625">
                  <c:v>7.4744835392887461E-3</c:v>
                </c:pt>
                <c:pt idx="1626">
                  <c:v>7.166210734836336E-3</c:v>
                </c:pt>
                <c:pt idx="1627">
                  <c:v>7.4000565984341099E-3</c:v>
                </c:pt>
                <c:pt idx="1628">
                  <c:v>7.713045939062353E-3</c:v>
                </c:pt>
                <c:pt idx="1629">
                  <c:v>7.5276860673521365E-3</c:v>
                </c:pt>
                <c:pt idx="1630">
                  <c:v>7.4183567587963401E-3</c:v>
                </c:pt>
                <c:pt idx="1631">
                  <c:v>7.49212338458636E-3</c:v>
                </c:pt>
                <c:pt idx="1632">
                  <c:v>7.4101499858503913E-3</c:v>
                </c:pt>
                <c:pt idx="1633">
                  <c:v>7.2697858692576172E-3</c:v>
                </c:pt>
                <c:pt idx="1634">
                  <c:v>8.1739458541647009E-3</c:v>
                </c:pt>
                <c:pt idx="1635">
                  <c:v>8.9270823507216299E-3</c:v>
                </c:pt>
                <c:pt idx="1636">
                  <c:v>9.0792378077539856E-3</c:v>
                </c:pt>
                <c:pt idx="1637">
                  <c:v>9.0792378077539856E-3</c:v>
                </c:pt>
                <c:pt idx="1638">
                  <c:v>9.0346193755306108E-3</c:v>
                </c:pt>
                <c:pt idx="1639">
                  <c:v>8.6675785303273276E-3</c:v>
                </c:pt>
                <c:pt idx="1640">
                  <c:v>8.2433732666729546E-3</c:v>
                </c:pt>
                <c:pt idx="1641">
                  <c:v>8.421941326289973E-3</c:v>
                </c:pt>
                <c:pt idx="1642">
                  <c:v>8.6075841901707383E-3</c:v>
                </c:pt>
                <c:pt idx="1643">
                  <c:v>8.7486086218281287E-3</c:v>
                </c:pt>
                <c:pt idx="1644">
                  <c:v>8.8197339873596833E-3</c:v>
                </c:pt>
                <c:pt idx="1645">
                  <c:v>8.3167625695689078E-3</c:v>
                </c:pt>
                <c:pt idx="1646">
                  <c:v>7.6174889161399872E-3</c:v>
                </c:pt>
                <c:pt idx="1647">
                  <c:v>7.494198660503726E-3</c:v>
                </c:pt>
                <c:pt idx="1648">
                  <c:v>7.1531930949910389E-3</c:v>
                </c:pt>
                <c:pt idx="1649">
                  <c:v>7.1360249033110088E-3</c:v>
                </c:pt>
                <c:pt idx="1650">
                  <c:v>8.1331006508819914E-3</c:v>
                </c:pt>
                <c:pt idx="1651">
                  <c:v>8.7172908216206022E-3</c:v>
                </c:pt>
                <c:pt idx="1652">
                  <c:v>9.0560324497688891E-3</c:v>
                </c:pt>
                <c:pt idx="1653">
                  <c:v>8.7613432695028779E-3</c:v>
                </c:pt>
                <c:pt idx="1654">
                  <c:v>8.6465427789831142E-3</c:v>
                </c:pt>
                <c:pt idx="1655">
                  <c:v>7.6722007357796435E-3</c:v>
                </c:pt>
                <c:pt idx="1656">
                  <c:v>7.545137251202717E-3</c:v>
                </c:pt>
                <c:pt idx="1657">
                  <c:v>7.4891048014338272E-3</c:v>
                </c:pt>
                <c:pt idx="1658">
                  <c:v>8.0313178002075283E-3</c:v>
                </c:pt>
                <c:pt idx="1659">
                  <c:v>8.5694745778700128E-3</c:v>
                </c:pt>
                <c:pt idx="1660">
                  <c:v>8.5215545703235546E-3</c:v>
                </c:pt>
                <c:pt idx="1661">
                  <c:v>7.5625884350532966E-3</c:v>
                </c:pt>
                <c:pt idx="1662">
                  <c:v>5.30657485142911E-3</c:v>
                </c:pt>
                <c:pt idx="1663">
                  <c:v>4.1174417507782281E-3</c:v>
                </c:pt>
                <c:pt idx="1664">
                  <c:v>4.1174417507782281E-3</c:v>
                </c:pt>
                <c:pt idx="1665">
                  <c:v>4.1174417507782281E-3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1B2-4010-A43F-C42ECADC4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0291103"/>
        <c:axId val="1620283615"/>
      </c:scatterChart>
      <c:valAx>
        <c:axId val="1620291103"/>
        <c:scaling>
          <c:orientation val="minMax"/>
          <c:max val="1000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BE" sz="1600" b="0" dirty="0" err="1">
                    <a:solidFill>
                      <a:schemeClr val="bg1"/>
                    </a:solidFill>
                  </a:rPr>
                  <a:t>Wavelength</a:t>
                </a:r>
                <a:r>
                  <a:rPr lang="fr-BE" sz="1600" b="0" dirty="0">
                    <a:solidFill>
                      <a:schemeClr val="bg1"/>
                    </a:solidFill>
                  </a:rPr>
                  <a:t> (nm)</a:t>
                </a:r>
              </a:p>
            </c:rich>
          </c:tx>
          <c:layout>
            <c:manualLayout>
              <c:xMode val="edge"/>
              <c:yMode val="edge"/>
              <c:x val="0.49464459731616295"/>
              <c:y val="0.8498467692577530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0283615"/>
        <c:crosses val="autoZero"/>
        <c:crossBetween val="midCat"/>
      </c:valAx>
      <c:valAx>
        <c:axId val="1620283615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BE" sz="1600" b="0" dirty="0">
                    <a:solidFill>
                      <a:schemeClr val="bg1"/>
                    </a:solidFill>
                  </a:rPr>
                  <a:t>Relative</a:t>
                </a:r>
                <a:r>
                  <a:rPr lang="fr-BE" sz="1600" b="0" baseline="0" dirty="0">
                    <a:solidFill>
                      <a:schemeClr val="bg1"/>
                    </a:solidFill>
                  </a:rPr>
                  <a:t> </a:t>
                </a:r>
                <a:r>
                  <a:rPr lang="fr-BE" sz="1600" b="0" baseline="0" dirty="0" err="1">
                    <a:solidFill>
                      <a:schemeClr val="bg1"/>
                    </a:solidFill>
                  </a:rPr>
                  <a:t>Transmitance</a:t>
                </a:r>
                <a:r>
                  <a:rPr lang="fr-BE" sz="1600" b="0" baseline="0" dirty="0">
                    <a:solidFill>
                      <a:schemeClr val="bg1"/>
                    </a:solidFill>
                  </a:rPr>
                  <a:t> </a:t>
                </a:r>
                <a:endParaRPr lang="fr-BE" sz="1600" b="0" dirty="0">
                  <a:solidFill>
                    <a:schemeClr val="bg1"/>
                  </a:solidFill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0291103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43300789236457143"/>
          <c:y val="0.89217415944177358"/>
          <c:w val="0.22673756645793888"/>
          <c:h val="4.2310808764275218E-2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i="0" dirty="0">
                <a:solidFill>
                  <a:schemeClr val="bg1"/>
                </a:solidFill>
              </a:rPr>
              <a:t>Absorbance</a:t>
            </a:r>
            <a:r>
              <a:rPr lang="fr-BE" sz="1800" i="0" baseline="0" dirty="0">
                <a:solidFill>
                  <a:schemeClr val="bg1"/>
                </a:solidFill>
              </a:rPr>
              <a:t> </a:t>
            </a:r>
            <a:r>
              <a:rPr lang="en-US" sz="1800" i="0" baseline="0" noProof="0" dirty="0">
                <a:solidFill>
                  <a:schemeClr val="bg1"/>
                </a:solidFill>
              </a:rPr>
              <a:t>spectrum</a:t>
            </a:r>
            <a:r>
              <a:rPr lang="fr-BE" sz="1800" i="0" baseline="0" dirty="0">
                <a:solidFill>
                  <a:schemeClr val="bg1"/>
                </a:solidFill>
              </a:rPr>
              <a:t> of </a:t>
            </a:r>
          </a:p>
          <a:p>
            <a:pPr>
              <a:defRPr/>
            </a:pPr>
            <a:r>
              <a:rPr lang="fr-BE" sz="1800" i="1" dirty="0">
                <a:solidFill>
                  <a:schemeClr val="bg1"/>
                </a:solidFill>
              </a:rPr>
              <a:t>Chromera </a:t>
            </a:r>
            <a:r>
              <a:rPr lang="fr-BE" sz="1800" i="1" dirty="0" err="1">
                <a:solidFill>
                  <a:schemeClr val="bg1"/>
                </a:solidFill>
              </a:rPr>
              <a:t>vellia</a:t>
            </a:r>
            <a:endParaRPr lang="fr-BE" sz="1800" i="1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639887405378675"/>
          <c:y val="0.1245605717585004"/>
          <c:w val="0.83050933850659969"/>
          <c:h val="0.63556492939980425"/>
        </c:manualLayout>
      </c:layout>
      <c:scatterChart>
        <c:scatterStyle val="lineMarker"/>
        <c:varyColors val="0"/>
        <c:ser>
          <c:idx val="1"/>
          <c:order val="0"/>
          <c:tx>
            <c:strRef>
              <c:f>'Aborbance synergy'!$BM$4</c:f>
              <c:strCache>
                <c:ptCount val="1"/>
                <c:pt idx="0">
                  <c:v>U7L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'Aborbance synergy'!$AT$5:$AT$744</c:f>
              <c:numCache>
                <c:formatCode>General</c:formatCode>
                <c:ptCount val="740"/>
                <c:pt idx="0">
                  <c:v>260</c:v>
                </c:pt>
                <c:pt idx="1">
                  <c:v>261</c:v>
                </c:pt>
                <c:pt idx="2">
                  <c:v>262</c:v>
                </c:pt>
                <c:pt idx="3">
                  <c:v>263</c:v>
                </c:pt>
                <c:pt idx="4">
                  <c:v>264</c:v>
                </c:pt>
                <c:pt idx="5">
                  <c:v>265</c:v>
                </c:pt>
                <c:pt idx="6">
                  <c:v>266</c:v>
                </c:pt>
                <c:pt idx="7">
                  <c:v>267</c:v>
                </c:pt>
                <c:pt idx="8">
                  <c:v>268</c:v>
                </c:pt>
                <c:pt idx="9">
                  <c:v>269</c:v>
                </c:pt>
                <c:pt idx="10">
                  <c:v>270</c:v>
                </c:pt>
                <c:pt idx="11">
                  <c:v>271</c:v>
                </c:pt>
                <c:pt idx="12">
                  <c:v>272</c:v>
                </c:pt>
                <c:pt idx="13">
                  <c:v>273</c:v>
                </c:pt>
                <c:pt idx="14">
                  <c:v>274</c:v>
                </c:pt>
                <c:pt idx="15">
                  <c:v>275</c:v>
                </c:pt>
                <c:pt idx="16">
                  <c:v>276</c:v>
                </c:pt>
                <c:pt idx="17">
                  <c:v>277</c:v>
                </c:pt>
                <c:pt idx="18">
                  <c:v>278</c:v>
                </c:pt>
                <c:pt idx="19">
                  <c:v>279</c:v>
                </c:pt>
                <c:pt idx="20">
                  <c:v>280</c:v>
                </c:pt>
                <c:pt idx="21">
                  <c:v>281</c:v>
                </c:pt>
                <c:pt idx="22">
                  <c:v>282</c:v>
                </c:pt>
                <c:pt idx="23">
                  <c:v>283</c:v>
                </c:pt>
                <c:pt idx="24">
                  <c:v>284</c:v>
                </c:pt>
                <c:pt idx="25">
                  <c:v>285</c:v>
                </c:pt>
                <c:pt idx="26">
                  <c:v>286</c:v>
                </c:pt>
                <c:pt idx="27">
                  <c:v>287</c:v>
                </c:pt>
                <c:pt idx="28">
                  <c:v>288</c:v>
                </c:pt>
                <c:pt idx="29">
                  <c:v>289</c:v>
                </c:pt>
                <c:pt idx="30">
                  <c:v>290</c:v>
                </c:pt>
                <c:pt idx="31">
                  <c:v>291</c:v>
                </c:pt>
                <c:pt idx="32">
                  <c:v>292</c:v>
                </c:pt>
                <c:pt idx="33">
                  <c:v>293</c:v>
                </c:pt>
                <c:pt idx="34">
                  <c:v>294</c:v>
                </c:pt>
                <c:pt idx="35">
                  <c:v>295</c:v>
                </c:pt>
                <c:pt idx="36">
                  <c:v>296</c:v>
                </c:pt>
                <c:pt idx="37">
                  <c:v>297</c:v>
                </c:pt>
                <c:pt idx="38">
                  <c:v>298</c:v>
                </c:pt>
                <c:pt idx="39">
                  <c:v>299</c:v>
                </c:pt>
                <c:pt idx="40">
                  <c:v>300</c:v>
                </c:pt>
                <c:pt idx="41">
                  <c:v>301</c:v>
                </c:pt>
                <c:pt idx="42">
                  <c:v>302</c:v>
                </c:pt>
                <c:pt idx="43">
                  <c:v>303</c:v>
                </c:pt>
                <c:pt idx="44">
                  <c:v>304</c:v>
                </c:pt>
                <c:pt idx="45">
                  <c:v>305</c:v>
                </c:pt>
                <c:pt idx="46">
                  <c:v>306</c:v>
                </c:pt>
                <c:pt idx="47">
                  <c:v>307</c:v>
                </c:pt>
                <c:pt idx="48">
                  <c:v>308</c:v>
                </c:pt>
                <c:pt idx="49">
                  <c:v>309</c:v>
                </c:pt>
                <c:pt idx="50">
                  <c:v>310</c:v>
                </c:pt>
                <c:pt idx="51">
                  <c:v>311</c:v>
                </c:pt>
                <c:pt idx="52">
                  <c:v>312</c:v>
                </c:pt>
                <c:pt idx="53">
                  <c:v>313</c:v>
                </c:pt>
                <c:pt idx="54">
                  <c:v>314</c:v>
                </c:pt>
                <c:pt idx="55">
                  <c:v>315</c:v>
                </c:pt>
                <c:pt idx="56">
                  <c:v>316</c:v>
                </c:pt>
                <c:pt idx="57">
                  <c:v>317</c:v>
                </c:pt>
                <c:pt idx="58">
                  <c:v>318</c:v>
                </c:pt>
                <c:pt idx="59">
                  <c:v>319</c:v>
                </c:pt>
                <c:pt idx="60">
                  <c:v>320</c:v>
                </c:pt>
                <c:pt idx="61">
                  <c:v>321</c:v>
                </c:pt>
                <c:pt idx="62">
                  <c:v>322</c:v>
                </c:pt>
                <c:pt idx="63">
                  <c:v>323</c:v>
                </c:pt>
                <c:pt idx="64">
                  <c:v>324</c:v>
                </c:pt>
                <c:pt idx="65">
                  <c:v>325</c:v>
                </c:pt>
                <c:pt idx="66">
                  <c:v>326</c:v>
                </c:pt>
                <c:pt idx="67">
                  <c:v>327</c:v>
                </c:pt>
                <c:pt idx="68">
                  <c:v>328</c:v>
                </c:pt>
                <c:pt idx="69">
                  <c:v>329</c:v>
                </c:pt>
                <c:pt idx="70">
                  <c:v>330</c:v>
                </c:pt>
                <c:pt idx="71">
                  <c:v>331</c:v>
                </c:pt>
                <c:pt idx="72">
                  <c:v>332</c:v>
                </c:pt>
                <c:pt idx="73">
                  <c:v>333</c:v>
                </c:pt>
                <c:pt idx="74">
                  <c:v>334</c:v>
                </c:pt>
                <c:pt idx="75">
                  <c:v>335</c:v>
                </c:pt>
                <c:pt idx="76">
                  <c:v>336</c:v>
                </c:pt>
                <c:pt idx="77">
                  <c:v>337</c:v>
                </c:pt>
                <c:pt idx="78">
                  <c:v>338</c:v>
                </c:pt>
                <c:pt idx="79">
                  <c:v>339</c:v>
                </c:pt>
                <c:pt idx="80">
                  <c:v>340</c:v>
                </c:pt>
                <c:pt idx="81">
                  <c:v>341</c:v>
                </c:pt>
                <c:pt idx="82">
                  <c:v>342</c:v>
                </c:pt>
                <c:pt idx="83">
                  <c:v>343</c:v>
                </c:pt>
                <c:pt idx="84">
                  <c:v>344</c:v>
                </c:pt>
                <c:pt idx="85">
                  <c:v>345</c:v>
                </c:pt>
                <c:pt idx="86">
                  <c:v>346</c:v>
                </c:pt>
                <c:pt idx="87">
                  <c:v>347</c:v>
                </c:pt>
                <c:pt idx="88">
                  <c:v>348</c:v>
                </c:pt>
                <c:pt idx="89">
                  <c:v>349</c:v>
                </c:pt>
                <c:pt idx="90">
                  <c:v>350</c:v>
                </c:pt>
                <c:pt idx="91">
                  <c:v>351</c:v>
                </c:pt>
                <c:pt idx="92">
                  <c:v>352</c:v>
                </c:pt>
                <c:pt idx="93">
                  <c:v>353</c:v>
                </c:pt>
                <c:pt idx="94">
                  <c:v>354</c:v>
                </c:pt>
                <c:pt idx="95">
                  <c:v>355</c:v>
                </c:pt>
                <c:pt idx="96">
                  <c:v>356</c:v>
                </c:pt>
                <c:pt idx="97">
                  <c:v>357</c:v>
                </c:pt>
                <c:pt idx="98">
                  <c:v>358</c:v>
                </c:pt>
                <c:pt idx="99">
                  <c:v>359</c:v>
                </c:pt>
                <c:pt idx="100">
                  <c:v>360</c:v>
                </c:pt>
                <c:pt idx="101">
                  <c:v>361</c:v>
                </c:pt>
                <c:pt idx="102">
                  <c:v>362</c:v>
                </c:pt>
                <c:pt idx="103">
                  <c:v>363</c:v>
                </c:pt>
                <c:pt idx="104">
                  <c:v>364</c:v>
                </c:pt>
                <c:pt idx="105">
                  <c:v>365</c:v>
                </c:pt>
                <c:pt idx="106">
                  <c:v>366</c:v>
                </c:pt>
                <c:pt idx="107">
                  <c:v>367</c:v>
                </c:pt>
                <c:pt idx="108">
                  <c:v>368</c:v>
                </c:pt>
                <c:pt idx="109">
                  <c:v>369</c:v>
                </c:pt>
                <c:pt idx="110">
                  <c:v>370</c:v>
                </c:pt>
                <c:pt idx="111">
                  <c:v>371</c:v>
                </c:pt>
                <c:pt idx="112">
                  <c:v>372</c:v>
                </c:pt>
                <c:pt idx="113">
                  <c:v>373</c:v>
                </c:pt>
                <c:pt idx="114">
                  <c:v>374</c:v>
                </c:pt>
                <c:pt idx="115">
                  <c:v>375</c:v>
                </c:pt>
                <c:pt idx="116">
                  <c:v>376</c:v>
                </c:pt>
                <c:pt idx="117">
                  <c:v>377</c:v>
                </c:pt>
                <c:pt idx="118">
                  <c:v>378</c:v>
                </c:pt>
                <c:pt idx="119">
                  <c:v>379</c:v>
                </c:pt>
                <c:pt idx="120">
                  <c:v>380</c:v>
                </c:pt>
                <c:pt idx="121">
                  <c:v>381</c:v>
                </c:pt>
                <c:pt idx="122">
                  <c:v>382</c:v>
                </c:pt>
                <c:pt idx="123">
                  <c:v>383</c:v>
                </c:pt>
                <c:pt idx="124">
                  <c:v>384</c:v>
                </c:pt>
                <c:pt idx="125">
                  <c:v>385</c:v>
                </c:pt>
                <c:pt idx="126">
                  <c:v>386</c:v>
                </c:pt>
                <c:pt idx="127">
                  <c:v>387</c:v>
                </c:pt>
                <c:pt idx="128">
                  <c:v>388</c:v>
                </c:pt>
                <c:pt idx="129">
                  <c:v>389</c:v>
                </c:pt>
                <c:pt idx="130">
                  <c:v>390</c:v>
                </c:pt>
                <c:pt idx="131">
                  <c:v>391</c:v>
                </c:pt>
                <c:pt idx="132">
                  <c:v>392</c:v>
                </c:pt>
                <c:pt idx="133">
                  <c:v>393</c:v>
                </c:pt>
                <c:pt idx="134">
                  <c:v>394</c:v>
                </c:pt>
                <c:pt idx="135">
                  <c:v>395</c:v>
                </c:pt>
                <c:pt idx="136">
                  <c:v>396</c:v>
                </c:pt>
                <c:pt idx="137">
                  <c:v>397</c:v>
                </c:pt>
                <c:pt idx="138">
                  <c:v>398</c:v>
                </c:pt>
                <c:pt idx="139">
                  <c:v>399</c:v>
                </c:pt>
                <c:pt idx="140">
                  <c:v>400</c:v>
                </c:pt>
                <c:pt idx="141">
                  <c:v>401</c:v>
                </c:pt>
                <c:pt idx="142">
                  <c:v>402</c:v>
                </c:pt>
                <c:pt idx="143">
                  <c:v>403</c:v>
                </c:pt>
                <c:pt idx="144">
                  <c:v>404</c:v>
                </c:pt>
                <c:pt idx="145">
                  <c:v>405</c:v>
                </c:pt>
                <c:pt idx="146">
                  <c:v>406</c:v>
                </c:pt>
                <c:pt idx="147">
                  <c:v>407</c:v>
                </c:pt>
                <c:pt idx="148">
                  <c:v>408</c:v>
                </c:pt>
                <c:pt idx="149">
                  <c:v>409</c:v>
                </c:pt>
                <c:pt idx="150">
                  <c:v>410</c:v>
                </c:pt>
                <c:pt idx="151">
                  <c:v>411</c:v>
                </c:pt>
                <c:pt idx="152">
                  <c:v>412</c:v>
                </c:pt>
                <c:pt idx="153">
                  <c:v>413</c:v>
                </c:pt>
                <c:pt idx="154">
                  <c:v>414</c:v>
                </c:pt>
                <c:pt idx="155">
                  <c:v>415</c:v>
                </c:pt>
                <c:pt idx="156">
                  <c:v>416</c:v>
                </c:pt>
                <c:pt idx="157">
                  <c:v>417</c:v>
                </c:pt>
                <c:pt idx="158">
                  <c:v>418</c:v>
                </c:pt>
                <c:pt idx="159">
                  <c:v>419</c:v>
                </c:pt>
                <c:pt idx="160">
                  <c:v>420</c:v>
                </c:pt>
                <c:pt idx="161">
                  <c:v>421</c:v>
                </c:pt>
                <c:pt idx="162">
                  <c:v>422</c:v>
                </c:pt>
                <c:pt idx="163">
                  <c:v>423</c:v>
                </c:pt>
                <c:pt idx="164">
                  <c:v>424</c:v>
                </c:pt>
                <c:pt idx="165">
                  <c:v>425</c:v>
                </c:pt>
                <c:pt idx="166">
                  <c:v>426</c:v>
                </c:pt>
                <c:pt idx="167">
                  <c:v>427</c:v>
                </c:pt>
                <c:pt idx="168">
                  <c:v>428</c:v>
                </c:pt>
                <c:pt idx="169">
                  <c:v>429</c:v>
                </c:pt>
                <c:pt idx="170">
                  <c:v>430</c:v>
                </c:pt>
                <c:pt idx="171">
                  <c:v>431</c:v>
                </c:pt>
                <c:pt idx="172">
                  <c:v>432</c:v>
                </c:pt>
                <c:pt idx="173">
                  <c:v>433</c:v>
                </c:pt>
                <c:pt idx="174">
                  <c:v>434</c:v>
                </c:pt>
                <c:pt idx="175">
                  <c:v>435</c:v>
                </c:pt>
                <c:pt idx="176">
                  <c:v>436</c:v>
                </c:pt>
                <c:pt idx="177">
                  <c:v>437</c:v>
                </c:pt>
                <c:pt idx="178">
                  <c:v>438</c:v>
                </c:pt>
                <c:pt idx="179">
                  <c:v>439</c:v>
                </c:pt>
                <c:pt idx="180">
                  <c:v>440</c:v>
                </c:pt>
                <c:pt idx="181">
                  <c:v>441</c:v>
                </c:pt>
                <c:pt idx="182">
                  <c:v>442</c:v>
                </c:pt>
                <c:pt idx="183">
                  <c:v>443</c:v>
                </c:pt>
                <c:pt idx="184">
                  <c:v>444</c:v>
                </c:pt>
                <c:pt idx="185">
                  <c:v>445</c:v>
                </c:pt>
                <c:pt idx="186">
                  <c:v>446</c:v>
                </c:pt>
                <c:pt idx="187">
                  <c:v>447</c:v>
                </c:pt>
                <c:pt idx="188">
                  <c:v>448</c:v>
                </c:pt>
                <c:pt idx="189">
                  <c:v>449</c:v>
                </c:pt>
                <c:pt idx="190">
                  <c:v>450</c:v>
                </c:pt>
                <c:pt idx="191">
                  <c:v>451</c:v>
                </c:pt>
                <c:pt idx="192">
                  <c:v>452</c:v>
                </c:pt>
                <c:pt idx="193">
                  <c:v>453</c:v>
                </c:pt>
                <c:pt idx="194">
                  <c:v>454</c:v>
                </c:pt>
                <c:pt idx="195">
                  <c:v>455</c:v>
                </c:pt>
                <c:pt idx="196">
                  <c:v>456</c:v>
                </c:pt>
                <c:pt idx="197">
                  <c:v>457</c:v>
                </c:pt>
                <c:pt idx="198">
                  <c:v>458</c:v>
                </c:pt>
                <c:pt idx="199">
                  <c:v>459</c:v>
                </c:pt>
                <c:pt idx="200">
                  <c:v>460</c:v>
                </c:pt>
                <c:pt idx="201">
                  <c:v>461</c:v>
                </c:pt>
                <c:pt idx="202">
                  <c:v>462</c:v>
                </c:pt>
                <c:pt idx="203">
                  <c:v>463</c:v>
                </c:pt>
                <c:pt idx="204">
                  <c:v>464</c:v>
                </c:pt>
                <c:pt idx="205">
                  <c:v>465</c:v>
                </c:pt>
                <c:pt idx="206">
                  <c:v>466</c:v>
                </c:pt>
                <c:pt idx="207">
                  <c:v>467</c:v>
                </c:pt>
                <c:pt idx="208">
                  <c:v>468</c:v>
                </c:pt>
                <c:pt idx="209">
                  <c:v>469</c:v>
                </c:pt>
                <c:pt idx="210">
                  <c:v>470</c:v>
                </c:pt>
                <c:pt idx="211">
                  <c:v>471</c:v>
                </c:pt>
                <c:pt idx="212">
                  <c:v>472</c:v>
                </c:pt>
                <c:pt idx="213">
                  <c:v>473</c:v>
                </c:pt>
                <c:pt idx="214">
                  <c:v>474</c:v>
                </c:pt>
                <c:pt idx="215">
                  <c:v>475</c:v>
                </c:pt>
                <c:pt idx="216">
                  <c:v>476</c:v>
                </c:pt>
                <c:pt idx="217">
                  <c:v>477</c:v>
                </c:pt>
                <c:pt idx="218">
                  <c:v>478</c:v>
                </c:pt>
                <c:pt idx="219">
                  <c:v>479</c:v>
                </c:pt>
                <c:pt idx="220">
                  <c:v>480</c:v>
                </c:pt>
                <c:pt idx="221">
                  <c:v>481</c:v>
                </c:pt>
                <c:pt idx="222">
                  <c:v>482</c:v>
                </c:pt>
                <c:pt idx="223">
                  <c:v>483</c:v>
                </c:pt>
                <c:pt idx="224">
                  <c:v>484</c:v>
                </c:pt>
                <c:pt idx="225">
                  <c:v>485</c:v>
                </c:pt>
                <c:pt idx="226">
                  <c:v>486</c:v>
                </c:pt>
                <c:pt idx="227">
                  <c:v>487</c:v>
                </c:pt>
                <c:pt idx="228">
                  <c:v>488</c:v>
                </c:pt>
                <c:pt idx="229">
                  <c:v>489</c:v>
                </c:pt>
                <c:pt idx="230">
                  <c:v>490</c:v>
                </c:pt>
                <c:pt idx="231">
                  <c:v>491</c:v>
                </c:pt>
                <c:pt idx="232">
                  <c:v>492</c:v>
                </c:pt>
                <c:pt idx="233">
                  <c:v>493</c:v>
                </c:pt>
                <c:pt idx="234">
                  <c:v>494</c:v>
                </c:pt>
                <c:pt idx="235">
                  <c:v>495</c:v>
                </c:pt>
                <c:pt idx="236">
                  <c:v>496</c:v>
                </c:pt>
                <c:pt idx="237">
                  <c:v>497</c:v>
                </c:pt>
                <c:pt idx="238">
                  <c:v>498</c:v>
                </c:pt>
                <c:pt idx="239">
                  <c:v>499</c:v>
                </c:pt>
                <c:pt idx="240">
                  <c:v>500</c:v>
                </c:pt>
                <c:pt idx="241">
                  <c:v>501</c:v>
                </c:pt>
                <c:pt idx="242">
                  <c:v>502</c:v>
                </c:pt>
                <c:pt idx="243">
                  <c:v>503</c:v>
                </c:pt>
                <c:pt idx="244">
                  <c:v>504</c:v>
                </c:pt>
                <c:pt idx="245">
                  <c:v>505</c:v>
                </c:pt>
                <c:pt idx="246">
                  <c:v>506</c:v>
                </c:pt>
                <c:pt idx="247">
                  <c:v>507</c:v>
                </c:pt>
                <c:pt idx="248">
                  <c:v>508</c:v>
                </c:pt>
                <c:pt idx="249">
                  <c:v>509</c:v>
                </c:pt>
                <c:pt idx="250">
                  <c:v>510</c:v>
                </c:pt>
                <c:pt idx="251">
                  <c:v>511</c:v>
                </c:pt>
                <c:pt idx="252">
                  <c:v>512</c:v>
                </c:pt>
                <c:pt idx="253">
                  <c:v>513</c:v>
                </c:pt>
                <c:pt idx="254">
                  <c:v>514</c:v>
                </c:pt>
                <c:pt idx="255">
                  <c:v>515</c:v>
                </c:pt>
                <c:pt idx="256">
                  <c:v>516</c:v>
                </c:pt>
                <c:pt idx="257">
                  <c:v>517</c:v>
                </c:pt>
                <c:pt idx="258">
                  <c:v>518</c:v>
                </c:pt>
                <c:pt idx="259">
                  <c:v>519</c:v>
                </c:pt>
                <c:pt idx="260">
                  <c:v>520</c:v>
                </c:pt>
                <c:pt idx="261">
                  <c:v>521</c:v>
                </c:pt>
                <c:pt idx="262">
                  <c:v>522</c:v>
                </c:pt>
                <c:pt idx="263">
                  <c:v>523</c:v>
                </c:pt>
                <c:pt idx="264">
                  <c:v>524</c:v>
                </c:pt>
                <c:pt idx="265">
                  <c:v>525</c:v>
                </c:pt>
                <c:pt idx="266">
                  <c:v>526</c:v>
                </c:pt>
                <c:pt idx="267">
                  <c:v>527</c:v>
                </c:pt>
                <c:pt idx="268">
                  <c:v>528</c:v>
                </c:pt>
                <c:pt idx="269">
                  <c:v>529</c:v>
                </c:pt>
                <c:pt idx="270">
                  <c:v>530</c:v>
                </c:pt>
                <c:pt idx="271">
                  <c:v>531</c:v>
                </c:pt>
                <c:pt idx="272">
                  <c:v>532</c:v>
                </c:pt>
                <c:pt idx="273">
                  <c:v>533</c:v>
                </c:pt>
                <c:pt idx="274">
                  <c:v>534</c:v>
                </c:pt>
                <c:pt idx="275">
                  <c:v>535</c:v>
                </c:pt>
                <c:pt idx="276">
                  <c:v>536</c:v>
                </c:pt>
                <c:pt idx="277">
                  <c:v>537</c:v>
                </c:pt>
                <c:pt idx="278">
                  <c:v>538</c:v>
                </c:pt>
                <c:pt idx="279">
                  <c:v>539</c:v>
                </c:pt>
                <c:pt idx="280">
                  <c:v>540</c:v>
                </c:pt>
                <c:pt idx="281">
                  <c:v>541</c:v>
                </c:pt>
                <c:pt idx="282">
                  <c:v>542</c:v>
                </c:pt>
                <c:pt idx="283">
                  <c:v>543</c:v>
                </c:pt>
                <c:pt idx="284">
                  <c:v>544</c:v>
                </c:pt>
                <c:pt idx="285">
                  <c:v>545</c:v>
                </c:pt>
                <c:pt idx="286">
                  <c:v>546</c:v>
                </c:pt>
                <c:pt idx="287">
                  <c:v>547</c:v>
                </c:pt>
                <c:pt idx="288">
                  <c:v>548</c:v>
                </c:pt>
                <c:pt idx="289">
                  <c:v>549</c:v>
                </c:pt>
                <c:pt idx="290">
                  <c:v>550</c:v>
                </c:pt>
                <c:pt idx="291">
                  <c:v>551</c:v>
                </c:pt>
                <c:pt idx="292">
                  <c:v>552</c:v>
                </c:pt>
                <c:pt idx="293">
                  <c:v>553</c:v>
                </c:pt>
                <c:pt idx="294">
                  <c:v>554</c:v>
                </c:pt>
                <c:pt idx="295">
                  <c:v>555</c:v>
                </c:pt>
                <c:pt idx="296">
                  <c:v>556</c:v>
                </c:pt>
                <c:pt idx="297">
                  <c:v>557</c:v>
                </c:pt>
                <c:pt idx="298">
                  <c:v>558</c:v>
                </c:pt>
                <c:pt idx="299">
                  <c:v>559</c:v>
                </c:pt>
                <c:pt idx="300">
                  <c:v>560</c:v>
                </c:pt>
                <c:pt idx="301">
                  <c:v>561</c:v>
                </c:pt>
                <c:pt idx="302">
                  <c:v>562</c:v>
                </c:pt>
                <c:pt idx="303">
                  <c:v>563</c:v>
                </c:pt>
                <c:pt idx="304">
                  <c:v>564</c:v>
                </c:pt>
                <c:pt idx="305">
                  <c:v>565</c:v>
                </c:pt>
                <c:pt idx="306">
                  <c:v>566</c:v>
                </c:pt>
                <c:pt idx="307">
                  <c:v>567</c:v>
                </c:pt>
                <c:pt idx="308">
                  <c:v>568</c:v>
                </c:pt>
                <c:pt idx="309">
                  <c:v>569</c:v>
                </c:pt>
                <c:pt idx="310">
                  <c:v>570</c:v>
                </c:pt>
                <c:pt idx="311">
                  <c:v>571</c:v>
                </c:pt>
                <c:pt idx="312">
                  <c:v>572</c:v>
                </c:pt>
                <c:pt idx="313">
                  <c:v>573</c:v>
                </c:pt>
                <c:pt idx="314">
                  <c:v>574</c:v>
                </c:pt>
                <c:pt idx="315">
                  <c:v>575</c:v>
                </c:pt>
                <c:pt idx="316">
                  <c:v>576</c:v>
                </c:pt>
                <c:pt idx="317">
                  <c:v>577</c:v>
                </c:pt>
                <c:pt idx="318">
                  <c:v>578</c:v>
                </c:pt>
                <c:pt idx="319">
                  <c:v>579</c:v>
                </c:pt>
                <c:pt idx="320">
                  <c:v>580</c:v>
                </c:pt>
                <c:pt idx="321">
                  <c:v>581</c:v>
                </c:pt>
                <c:pt idx="322">
                  <c:v>582</c:v>
                </c:pt>
                <c:pt idx="323">
                  <c:v>583</c:v>
                </c:pt>
                <c:pt idx="324">
                  <c:v>584</c:v>
                </c:pt>
                <c:pt idx="325">
                  <c:v>585</c:v>
                </c:pt>
                <c:pt idx="326">
                  <c:v>586</c:v>
                </c:pt>
                <c:pt idx="327">
                  <c:v>587</c:v>
                </c:pt>
                <c:pt idx="328">
                  <c:v>588</c:v>
                </c:pt>
                <c:pt idx="329">
                  <c:v>589</c:v>
                </c:pt>
                <c:pt idx="330">
                  <c:v>590</c:v>
                </c:pt>
                <c:pt idx="331">
                  <c:v>591</c:v>
                </c:pt>
                <c:pt idx="332">
                  <c:v>592</c:v>
                </c:pt>
                <c:pt idx="333">
                  <c:v>593</c:v>
                </c:pt>
                <c:pt idx="334">
                  <c:v>594</c:v>
                </c:pt>
                <c:pt idx="335">
                  <c:v>595</c:v>
                </c:pt>
                <c:pt idx="336">
                  <c:v>596</c:v>
                </c:pt>
                <c:pt idx="337">
                  <c:v>597</c:v>
                </c:pt>
                <c:pt idx="338">
                  <c:v>598</c:v>
                </c:pt>
                <c:pt idx="339">
                  <c:v>599</c:v>
                </c:pt>
                <c:pt idx="340">
                  <c:v>600</c:v>
                </c:pt>
                <c:pt idx="341">
                  <c:v>601</c:v>
                </c:pt>
                <c:pt idx="342">
                  <c:v>602</c:v>
                </c:pt>
                <c:pt idx="343">
                  <c:v>603</c:v>
                </c:pt>
                <c:pt idx="344">
                  <c:v>604</c:v>
                </c:pt>
                <c:pt idx="345">
                  <c:v>605</c:v>
                </c:pt>
                <c:pt idx="346">
                  <c:v>606</c:v>
                </c:pt>
                <c:pt idx="347">
                  <c:v>607</c:v>
                </c:pt>
                <c:pt idx="348">
                  <c:v>608</c:v>
                </c:pt>
                <c:pt idx="349">
                  <c:v>609</c:v>
                </c:pt>
                <c:pt idx="350">
                  <c:v>610</c:v>
                </c:pt>
                <c:pt idx="351">
                  <c:v>611</c:v>
                </c:pt>
                <c:pt idx="352">
                  <c:v>612</c:v>
                </c:pt>
                <c:pt idx="353">
                  <c:v>613</c:v>
                </c:pt>
                <c:pt idx="354">
                  <c:v>614</c:v>
                </c:pt>
                <c:pt idx="355">
                  <c:v>615</c:v>
                </c:pt>
                <c:pt idx="356">
                  <c:v>616</c:v>
                </c:pt>
                <c:pt idx="357">
                  <c:v>617</c:v>
                </c:pt>
                <c:pt idx="358">
                  <c:v>618</c:v>
                </c:pt>
                <c:pt idx="359">
                  <c:v>619</c:v>
                </c:pt>
                <c:pt idx="360">
                  <c:v>620</c:v>
                </c:pt>
                <c:pt idx="361">
                  <c:v>621</c:v>
                </c:pt>
                <c:pt idx="362">
                  <c:v>622</c:v>
                </c:pt>
                <c:pt idx="363">
                  <c:v>623</c:v>
                </c:pt>
                <c:pt idx="364">
                  <c:v>624</c:v>
                </c:pt>
                <c:pt idx="365">
                  <c:v>625</c:v>
                </c:pt>
                <c:pt idx="366">
                  <c:v>626</c:v>
                </c:pt>
                <c:pt idx="367">
                  <c:v>627</c:v>
                </c:pt>
                <c:pt idx="368">
                  <c:v>628</c:v>
                </c:pt>
                <c:pt idx="369">
                  <c:v>629</c:v>
                </c:pt>
                <c:pt idx="370">
                  <c:v>630</c:v>
                </c:pt>
                <c:pt idx="371">
                  <c:v>631</c:v>
                </c:pt>
                <c:pt idx="372">
                  <c:v>632</c:v>
                </c:pt>
                <c:pt idx="373">
                  <c:v>633</c:v>
                </c:pt>
                <c:pt idx="374">
                  <c:v>634</c:v>
                </c:pt>
                <c:pt idx="375">
                  <c:v>635</c:v>
                </c:pt>
                <c:pt idx="376">
                  <c:v>636</c:v>
                </c:pt>
                <c:pt idx="377">
                  <c:v>637</c:v>
                </c:pt>
                <c:pt idx="378">
                  <c:v>638</c:v>
                </c:pt>
                <c:pt idx="379">
                  <c:v>639</c:v>
                </c:pt>
                <c:pt idx="380">
                  <c:v>640</c:v>
                </c:pt>
                <c:pt idx="381">
                  <c:v>641</c:v>
                </c:pt>
                <c:pt idx="382">
                  <c:v>642</c:v>
                </c:pt>
                <c:pt idx="383">
                  <c:v>643</c:v>
                </c:pt>
                <c:pt idx="384">
                  <c:v>644</c:v>
                </c:pt>
                <c:pt idx="385">
                  <c:v>645</c:v>
                </c:pt>
                <c:pt idx="386">
                  <c:v>646</c:v>
                </c:pt>
                <c:pt idx="387">
                  <c:v>647</c:v>
                </c:pt>
                <c:pt idx="388">
                  <c:v>648</c:v>
                </c:pt>
                <c:pt idx="389">
                  <c:v>649</c:v>
                </c:pt>
                <c:pt idx="390">
                  <c:v>650</c:v>
                </c:pt>
                <c:pt idx="391">
                  <c:v>651</c:v>
                </c:pt>
                <c:pt idx="392">
                  <c:v>652</c:v>
                </c:pt>
                <c:pt idx="393">
                  <c:v>653</c:v>
                </c:pt>
                <c:pt idx="394">
                  <c:v>654</c:v>
                </c:pt>
                <c:pt idx="395">
                  <c:v>655</c:v>
                </c:pt>
                <c:pt idx="396">
                  <c:v>656</c:v>
                </c:pt>
                <c:pt idx="397">
                  <c:v>657</c:v>
                </c:pt>
                <c:pt idx="398">
                  <c:v>658</c:v>
                </c:pt>
                <c:pt idx="399">
                  <c:v>659</c:v>
                </c:pt>
                <c:pt idx="400">
                  <c:v>660</c:v>
                </c:pt>
                <c:pt idx="401">
                  <c:v>661</c:v>
                </c:pt>
                <c:pt idx="402">
                  <c:v>662</c:v>
                </c:pt>
                <c:pt idx="403">
                  <c:v>663</c:v>
                </c:pt>
                <c:pt idx="404">
                  <c:v>664</c:v>
                </c:pt>
                <c:pt idx="405">
                  <c:v>665</c:v>
                </c:pt>
                <c:pt idx="406">
                  <c:v>666</c:v>
                </c:pt>
                <c:pt idx="407">
                  <c:v>667</c:v>
                </c:pt>
                <c:pt idx="408">
                  <c:v>668</c:v>
                </c:pt>
                <c:pt idx="409">
                  <c:v>669</c:v>
                </c:pt>
                <c:pt idx="410">
                  <c:v>670</c:v>
                </c:pt>
                <c:pt idx="411">
                  <c:v>671</c:v>
                </c:pt>
                <c:pt idx="412">
                  <c:v>672</c:v>
                </c:pt>
                <c:pt idx="413">
                  <c:v>673</c:v>
                </c:pt>
                <c:pt idx="414">
                  <c:v>674</c:v>
                </c:pt>
                <c:pt idx="415">
                  <c:v>675</c:v>
                </c:pt>
                <c:pt idx="416">
                  <c:v>676</c:v>
                </c:pt>
                <c:pt idx="417">
                  <c:v>677</c:v>
                </c:pt>
                <c:pt idx="418">
                  <c:v>678</c:v>
                </c:pt>
                <c:pt idx="419">
                  <c:v>679</c:v>
                </c:pt>
                <c:pt idx="420">
                  <c:v>680</c:v>
                </c:pt>
                <c:pt idx="421">
                  <c:v>681</c:v>
                </c:pt>
                <c:pt idx="422">
                  <c:v>682</c:v>
                </c:pt>
                <c:pt idx="423">
                  <c:v>683</c:v>
                </c:pt>
                <c:pt idx="424">
                  <c:v>684</c:v>
                </c:pt>
                <c:pt idx="425">
                  <c:v>685</c:v>
                </c:pt>
                <c:pt idx="426">
                  <c:v>686</c:v>
                </c:pt>
                <c:pt idx="427">
                  <c:v>687</c:v>
                </c:pt>
                <c:pt idx="428">
                  <c:v>688</c:v>
                </c:pt>
                <c:pt idx="429">
                  <c:v>689</c:v>
                </c:pt>
                <c:pt idx="430">
                  <c:v>690</c:v>
                </c:pt>
                <c:pt idx="431">
                  <c:v>691</c:v>
                </c:pt>
                <c:pt idx="432">
                  <c:v>692</c:v>
                </c:pt>
                <c:pt idx="433">
                  <c:v>693</c:v>
                </c:pt>
                <c:pt idx="434">
                  <c:v>694</c:v>
                </c:pt>
                <c:pt idx="435">
                  <c:v>695</c:v>
                </c:pt>
                <c:pt idx="436">
                  <c:v>696</c:v>
                </c:pt>
                <c:pt idx="437">
                  <c:v>697</c:v>
                </c:pt>
                <c:pt idx="438">
                  <c:v>698</c:v>
                </c:pt>
                <c:pt idx="439">
                  <c:v>699</c:v>
                </c:pt>
                <c:pt idx="440">
                  <c:v>700</c:v>
                </c:pt>
                <c:pt idx="441">
                  <c:v>701</c:v>
                </c:pt>
                <c:pt idx="442">
                  <c:v>702</c:v>
                </c:pt>
                <c:pt idx="443">
                  <c:v>703</c:v>
                </c:pt>
                <c:pt idx="444">
                  <c:v>704</c:v>
                </c:pt>
                <c:pt idx="445">
                  <c:v>705</c:v>
                </c:pt>
                <c:pt idx="446">
                  <c:v>706</c:v>
                </c:pt>
                <c:pt idx="447">
                  <c:v>707</c:v>
                </c:pt>
                <c:pt idx="448">
                  <c:v>708</c:v>
                </c:pt>
                <c:pt idx="449">
                  <c:v>709</c:v>
                </c:pt>
                <c:pt idx="450">
                  <c:v>710</c:v>
                </c:pt>
                <c:pt idx="451">
                  <c:v>711</c:v>
                </c:pt>
                <c:pt idx="452">
                  <c:v>712</c:v>
                </c:pt>
                <c:pt idx="453">
                  <c:v>713</c:v>
                </c:pt>
                <c:pt idx="454">
                  <c:v>714</c:v>
                </c:pt>
                <c:pt idx="455">
                  <c:v>715</c:v>
                </c:pt>
                <c:pt idx="456">
                  <c:v>716</c:v>
                </c:pt>
                <c:pt idx="457">
                  <c:v>717</c:v>
                </c:pt>
                <c:pt idx="458">
                  <c:v>718</c:v>
                </c:pt>
                <c:pt idx="459">
                  <c:v>719</c:v>
                </c:pt>
                <c:pt idx="460">
                  <c:v>720</c:v>
                </c:pt>
                <c:pt idx="461">
                  <c:v>721</c:v>
                </c:pt>
                <c:pt idx="462">
                  <c:v>722</c:v>
                </c:pt>
                <c:pt idx="463">
                  <c:v>723</c:v>
                </c:pt>
                <c:pt idx="464">
                  <c:v>724</c:v>
                </c:pt>
                <c:pt idx="465">
                  <c:v>725</c:v>
                </c:pt>
                <c:pt idx="466">
                  <c:v>726</c:v>
                </c:pt>
                <c:pt idx="467">
                  <c:v>727</c:v>
                </c:pt>
                <c:pt idx="468">
                  <c:v>728</c:v>
                </c:pt>
                <c:pt idx="469">
                  <c:v>729</c:v>
                </c:pt>
                <c:pt idx="470">
                  <c:v>730</c:v>
                </c:pt>
                <c:pt idx="471">
                  <c:v>731</c:v>
                </c:pt>
                <c:pt idx="472">
                  <c:v>732</c:v>
                </c:pt>
                <c:pt idx="473">
                  <c:v>733</c:v>
                </c:pt>
                <c:pt idx="474">
                  <c:v>734</c:v>
                </c:pt>
                <c:pt idx="475">
                  <c:v>735</c:v>
                </c:pt>
                <c:pt idx="476">
                  <c:v>736</c:v>
                </c:pt>
                <c:pt idx="477">
                  <c:v>737</c:v>
                </c:pt>
                <c:pt idx="478">
                  <c:v>738</c:v>
                </c:pt>
                <c:pt idx="479">
                  <c:v>739</c:v>
                </c:pt>
                <c:pt idx="480">
                  <c:v>740</c:v>
                </c:pt>
                <c:pt idx="481">
                  <c:v>741</c:v>
                </c:pt>
                <c:pt idx="482">
                  <c:v>742</c:v>
                </c:pt>
                <c:pt idx="483">
                  <c:v>743</c:v>
                </c:pt>
                <c:pt idx="484">
                  <c:v>744</c:v>
                </c:pt>
                <c:pt idx="485">
                  <c:v>745</c:v>
                </c:pt>
                <c:pt idx="486">
                  <c:v>746</c:v>
                </c:pt>
                <c:pt idx="487">
                  <c:v>747</c:v>
                </c:pt>
                <c:pt idx="488">
                  <c:v>748</c:v>
                </c:pt>
                <c:pt idx="489">
                  <c:v>749</c:v>
                </c:pt>
                <c:pt idx="490">
                  <c:v>750</c:v>
                </c:pt>
                <c:pt idx="491">
                  <c:v>751</c:v>
                </c:pt>
                <c:pt idx="492">
                  <c:v>752</c:v>
                </c:pt>
                <c:pt idx="493">
                  <c:v>753</c:v>
                </c:pt>
                <c:pt idx="494">
                  <c:v>754</c:v>
                </c:pt>
                <c:pt idx="495">
                  <c:v>755</c:v>
                </c:pt>
                <c:pt idx="496">
                  <c:v>756</c:v>
                </c:pt>
                <c:pt idx="497">
                  <c:v>757</c:v>
                </c:pt>
                <c:pt idx="498">
                  <c:v>758</c:v>
                </c:pt>
                <c:pt idx="499">
                  <c:v>759</c:v>
                </c:pt>
                <c:pt idx="500">
                  <c:v>760</c:v>
                </c:pt>
                <c:pt idx="501">
                  <c:v>761</c:v>
                </c:pt>
                <c:pt idx="502">
                  <c:v>762</c:v>
                </c:pt>
                <c:pt idx="503">
                  <c:v>763</c:v>
                </c:pt>
                <c:pt idx="504">
                  <c:v>764</c:v>
                </c:pt>
                <c:pt idx="505">
                  <c:v>765</c:v>
                </c:pt>
                <c:pt idx="506">
                  <c:v>766</c:v>
                </c:pt>
                <c:pt idx="507">
                  <c:v>767</c:v>
                </c:pt>
                <c:pt idx="508">
                  <c:v>768</c:v>
                </c:pt>
                <c:pt idx="509">
                  <c:v>769</c:v>
                </c:pt>
                <c:pt idx="510">
                  <c:v>770</c:v>
                </c:pt>
                <c:pt idx="511">
                  <c:v>771</c:v>
                </c:pt>
                <c:pt idx="512">
                  <c:v>772</c:v>
                </c:pt>
                <c:pt idx="513">
                  <c:v>773</c:v>
                </c:pt>
                <c:pt idx="514">
                  <c:v>774</c:v>
                </c:pt>
                <c:pt idx="515">
                  <c:v>775</c:v>
                </c:pt>
                <c:pt idx="516">
                  <c:v>776</c:v>
                </c:pt>
                <c:pt idx="517">
                  <c:v>777</c:v>
                </c:pt>
                <c:pt idx="518">
                  <c:v>778</c:v>
                </c:pt>
                <c:pt idx="519">
                  <c:v>779</c:v>
                </c:pt>
                <c:pt idx="520">
                  <c:v>780</c:v>
                </c:pt>
                <c:pt idx="521">
                  <c:v>781</c:v>
                </c:pt>
                <c:pt idx="522">
                  <c:v>782</c:v>
                </c:pt>
                <c:pt idx="523">
                  <c:v>783</c:v>
                </c:pt>
                <c:pt idx="524">
                  <c:v>784</c:v>
                </c:pt>
                <c:pt idx="525">
                  <c:v>785</c:v>
                </c:pt>
                <c:pt idx="526">
                  <c:v>786</c:v>
                </c:pt>
                <c:pt idx="527">
                  <c:v>787</c:v>
                </c:pt>
                <c:pt idx="528">
                  <c:v>788</c:v>
                </c:pt>
                <c:pt idx="529">
                  <c:v>789</c:v>
                </c:pt>
                <c:pt idx="530">
                  <c:v>790</c:v>
                </c:pt>
                <c:pt idx="531">
                  <c:v>791</c:v>
                </c:pt>
                <c:pt idx="532">
                  <c:v>792</c:v>
                </c:pt>
                <c:pt idx="533">
                  <c:v>793</c:v>
                </c:pt>
                <c:pt idx="534">
                  <c:v>794</c:v>
                </c:pt>
                <c:pt idx="535">
                  <c:v>795</c:v>
                </c:pt>
                <c:pt idx="536">
                  <c:v>796</c:v>
                </c:pt>
                <c:pt idx="537">
                  <c:v>797</c:v>
                </c:pt>
                <c:pt idx="538">
                  <c:v>798</c:v>
                </c:pt>
                <c:pt idx="539">
                  <c:v>799</c:v>
                </c:pt>
                <c:pt idx="540">
                  <c:v>800</c:v>
                </c:pt>
                <c:pt idx="541">
                  <c:v>801</c:v>
                </c:pt>
                <c:pt idx="542">
                  <c:v>802</c:v>
                </c:pt>
                <c:pt idx="543">
                  <c:v>803</c:v>
                </c:pt>
                <c:pt idx="544">
                  <c:v>804</c:v>
                </c:pt>
                <c:pt idx="545">
                  <c:v>805</c:v>
                </c:pt>
                <c:pt idx="546">
                  <c:v>806</c:v>
                </c:pt>
                <c:pt idx="547">
                  <c:v>807</c:v>
                </c:pt>
                <c:pt idx="548">
                  <c:v>808</c:v>
                </c:pt>
                <c:pt idx="549">
                  <c:v>809</c:v>
                </c:pt>
                <c:pt idx="550">
                  <c:v>810</c:v>
                </c:pt>
                <c:pt idx="551">
                  <c:v>811</c:v>
                </c:pt>
                <c:pt idx="552">
                  <c:v>812</c:v>
                </c:pt>
                <c:pt idx="553">
                  <c:v>813</c:v>
                </c:pt>
                <c:pt idx="554">
                  <c:v>814</c:v>
                </c:pt>
                <c:pt idx="555">
                  <c:v>815</c:v>
                </c:pt>
                <c:pt idx="556">
                  <c:v>816</c:v>
                </c:pt>
                <c:pt idx="557">
                  <c:v>817</c:v>
                </c:pt>
                <c:pt idx="558">
                  <c:v>818</c:v>
                </c:pt>
                <c:pt idx="559">
                  <c:v>819</c:v>
                </c:pt>
                <c:pt idx="560">
                  <c:v>820</c:v>
                </c:pt>
                <c:pt idx="561">
                  <c:v>821</c:v>
                </c:pt>
                <c:pt idx="562">
                  <c:v>822</c:v>
                </c:pt>
                <c:pt idx="563">
                  <c:v>823</c:v>
                </c:pt>
                <c:pt idx="564">
                  <c:v>824</c:v>
                </c:pt>
                <c:pt idx="565">
                  <c:v>825</c:v>
                </c:pt>
                <c:pt idx="566">
                  <c:v>826</c:v>
                </c:pt>
                <c:pt idx="567">
                  <c:v>827</c:v>
                </c:pt>
                <c:pt idx="568">
                  <c:v>828</c:v>
                </c:pt>
                <c:pt idx="569">
                  <c:v>829</c:v>
                </c:pt>
                <c:pt idx="570">
                  <c:v>830</c:v>
                </c:pt>
                <c:pt idx="571">
                  <c:v>831</c:v>
                </c:pt>
                <c:pt idx="572">
                  <c:v>832</c:v>
                </c:pt>
                <c:pt idx="573">
                  <c:v>833</c:v>
                </c:pt>
                <c:pt idx="574">
                  <c:v>834</c:v>
                </c:pt>
                <c:pt idx="575">
                  <c:v>835</c:v>
                </c:pt>
                <c:pt idx="576">
                  <c:v>836</c:v>
                </c:pt>
                <c:pt idx="577">
                  <c:v>837</c:v>
                </c:pt>
                <c:pt idx="578">
                  <c:v>838</c:v>
                </c:pt>
                <c:pt idx="579">
                  <c:v>839</c:v>
                </c:pt>
                <c:pt idx="580">
                  <c:v>840</c:v>
                </c:pt>
                <c:pt idx="581">
                  <c:v>841</c:v>
                </c:pt>
                <c:pt idx="582">
                  <c:v>842</c:v>
                </c:pt>
                <c:pt idx="583">
                  <c:v>843</c:v>
                </c:pt>
                <c:pt idx="584">
                  <c:v>844</c:v>
                </c:pt>
                <c:pt idx="585">
                  <c:v>845</c:v>
                </c:pt>
                <c:pt idx="586">
                  <c:v>846</c:v>
                </c:pt>
                <c:pt idx="587">
                  <c:v>847</c:v>
                </c:pt>
                <c:pt idx="588">
                  <c:v>848</c:v>
                </c:pt>
                <c:pt idx="589">
                  <c:v>849</c:v>
                </c:pt>
                <c:pt idx="590">
                  <c:v>850</c:v>
                </c:pt>
                <c:pt idx="591">
                  <c:v>851</c:v>
                </c:pt>
                <c:pt idx="592">
                  <c:v>852</c:v>
                </c:pt>
                <c:pt idx="593">
                  <c:v>853</c:v>
                </c:pt>
                <c:pt idx="594">
                  <c:v>854</c:v>
                </c:pt>
                <c:pt idx="595">
                  <c:v>855</c:v>
                </c:pt>
                <c:pt idx="596">
                  <c:v>856</c:v>
                </c:pt>
                <c:pt idx="597">
                  <c:v>857</c:v>
                </c:pt>
                <c:pt idx="598">
                  <c:v>858</c:v>
                </c:pt>
                <c:pt idx="599">
                  <c:v>859</c:v>
                </c:pt>
                <c:pt idx="600">
                  <c:v>860</c:v>
                </c:pt>
                <c:pt idx="601">
                  <c:v>861</c:v>
                </c:pt>
                <c:pt idx="602">
                  <c:v>862</c:v>
                </c:pt>
                <c:pt idx="603">
                  <c:v>863</c:v>
                </c:pt>
                <c:pt idx="604">
                  <c:v>864</c:v>
                </c:pt>
                <c:pt idx="605">
                  <c:v>865</c:v>
                </c:pt>
                <c:pt idx="606">
                  <c:v>866</c:v>
                </c:pt>
                <c:pt idx="607">
                  <c:v>867</c:v>
                </c:pt>
                <c:pt idx="608">
                  <c:v>868</c:v>
                </c:pt>
                <c:pt idx="609">
                  <c:v>869</c:v>
                </c:pt>
                <c:pt idx="610">
                  <c:v>870</c:v>
                </c:pt>
                <c:pt idx="611">
                  <c:v>871</c:v>
                </c:pt>
                <c:pt idx="612">
                  <c:v>872</c:v>
                </c:pt>
                <c:pt idx="613">
                  <c:v>873</c:v>
                </c:pt>
                <c:pt idx="614">
                  <c:v>874</c:v>
                </c:pt>
                <c:pt idx="615">
                  <c:v>875</c:v>
                </c:pt>
                <c:pt idx="616">
                  <c:v>876</c:v>
                </c:pt>
                <c:pt idx="617">
                  <c:v>877</c:v>
                </c:pt>
                <c:pt idx="618">
                  <c:v>878</c:v>
                </c:pt>
                <c:pt idx="619">
                  <c:v>879</c:v>
                </c:pt>
                <c:pt idx="620">
                  <c:v>880</c:v>
                </c:pt>
                <c:pt idx="621">
                  <c:v>881</c:v>
                </c:pt>
                <c:pt idx="622">
                  <c:v>882</c:v>
                </c:pt>
                <c:pt idx="623">
                  <c:v>883</c:v>
                </c:pt>
                <c:pt idx="624">
                  <c:v>884</c:v>
                </c:pt>
                <c:pt idx="625">
                  <c:v>885</c:v>
                </c:pt>
                <c:pt idx="626">
                  <c:v>886</c:v>
                </c:pt>
                <c:pt idx="627">
                  <c:v>887</c:v>
                </c:pt>
                <c:pt idx="628">
                  <c:v>888</c:v>
                </c:pt>
                <c:pt idx="629">
                  <c:v>889</c:v>
                </c:pt>
                <c:pt idx="630">
                  <c:v>890</c:v>
                </c:pt>
                <c:pt idx="631">
                  <c:v>891</c:v>
                </c:pt>
                <c:pt idx="632">
                  <c:v>892</c:v>
                </c:pt>
                <c:pt idx="633">
                  <c:v>893</c:v>
                </c:pt>
                <c:pt idx="634">
                  <c:v>894</c:v>
                </c:pt>
                <c:pt idx="635">
                  <c:v>895</c:v>
                </c:pt>
                <c:pt idx="636">
                  <c:v>896</c:v>
                </c:pt>
                <c:pt idx="637">
                  <c:v>897</c:v>
                </c:pt>
                <c:pt idx="638">
                  <c:v>898</c:v>
                </c:pt>
                <c:pt idx="639">
                  <c:v>899</c:v>
                </c:pt>
                <c:pt idx="640">
                  <c:v>900</c:v>
                </c:pt>
                <c:pt idx="641">
                  <c:v>901</c:v>
                </c:pt>
                <c:pt idx="642">
                  <c:v>902</c:v>
                </c:pt>
                <c:pt idx="643">
                  <c:v>903</c:v>
                </c:pt>
                <c:pt idx="644">
                  <c:v>904</c:v>
                </c:pt>
                <c:pt idx="645">
                  <c:v>905</c:v>
                </c:pt>
                <c:pt idx="646">
                  <c:v>906</c:v>
                </c:pt>
                <c:pt idx="647">
                  <c:v>907</c:v>
                </c:pt>
                <c:pt idx="648">
                  <c:v>908</c:v>
                </c:pt>
                <c:pt idx="649">
                  <c:v>909</c:v>
                </c:pt>
                <c:pt idx="650">
                  <c:v>910</c:v>
                </c:pt>
                <c:pt idx="651">
                  <c:v>911</c:v>
                </c:pt>
                <c:pt idx="652">
                  <c:v>912</c:v>
                </c:pt>
                <c:pt idx="653">
                  <c:v>913</c:v>
                </c:pt>
                <c:pt idx="654">
                  <c:v>914</c:v>
                </c:pt>
                <c:pt idx="655">
                  <c:v>915</c:v>
                </c:pt>
                <c:pt idx="656">
                  <c:v>916</c:v>
                </c:pt>
                <c:pt idx="657">
                  <c:v>917</c:v>
                </c:pt>
                <c:pt idx="658">
                  <c:v>918</c:v>
                </c:pt>
                <c:pt idx="659">
                  <c:v>919</c:v>
                </c:pt>
                <c:pt idx="660">
                  <c:v>920</c:v>
                </c:pt>
                <c:pt idx="661">
                  <c:v>921</c:v>
                </c:pt>
                <c:pt idx="662">
                  <c:v>922</c:v>
                </c:pt>
                <c:pt idx="663">
                  <c:v>923</c:v>
                </c:pt>
                <c:pt idx="664">
                  <c:v>924</c:v>
                </c:pt>
                <c:pt idx="665">
                  <c:v>925</c:v>
                </c:pt>
                <c:pt idx="666">
                  <c:v>926</c:v>
                </c:pt>
                <c:pt idx="667">
                  <c:v>927</c:v>
                </c:pt>
                <c:pt idx="668">
                  <c:v>928</c:v>
                </c:pt>
                <c:pt idx="669">
                  <c:v>929</c:v>
                </c:pt>
                <c:pt idx="670">
                  <c:v>930</c:v>
                </c:pt>
                <c:pt idx="671">
                  <c:v>931</c:v>
                </c:pt>
                <c:pt idx="672">
                  <c:v>932</c:v>
                </c:pt>
                <c:pt idx="673">
                  <c:v>933</c:v>
                </c:pt>
                <c:pt idx="674">
                  <c:v>934</c:v>
                </c:pt>
                <c:pt idx="675">
                  <c:v>935</c:v>
                </c:pt>
                <c:pt idx="676">
                  <c:v>936</c:v>
                </c:pt>
                <c:pt idx="677">
                  <c:v>937</c:v>
                </c:pt>
                <c:pt idx="678">
                  <c:v>938</c:v>
                </c:pt>
                <c:pt idx="679">
                  <c:v>939</c:v>
                </c:pt>
                <c:pt idx="680">
                  <c:v>940</c:v>
                </c:pt>
                <c:pt idx="681">
                  <c:v>941</c:v>
                </c:pt>
                <c:pt idx="682">
                  <c:v>942</c:v>
                </c:pt>
                <c:pt idx="683">
                  <c:v>943</c:v>
                </c:pt>
                <c:pt idx="684">
                  <c:v>944</c:v>
                </c:pt>
                <c:pt idx="685">
                  <c:v>945</c:v>
                </c:pt>
                <c:pt idx="686">
                  <c:v>946</c:v>
                </c:pt>
                <c:pt idx="687">
                  <c:v>947</c:v>
                </c:pt>
                <c:pt idx="688">
                  <c:v>948</c:v>
                </c:pt>
                <c:pt idx="689">
                  <c:v>949</c:v>
                </c:pt>
                <c:pt idx="690">
                  <c:v>950</c:v>
                </c:pt>
                <c:pt idx="691">
                  <c:v>951</c:v>
                </c:pt>
                <c:pt idx="692">
                  <c:v>952</c:v>
                </c:pt>
                <c:pt idx="693">
                  <c:v>953</c:v>
                </c:pt>
                <c:pt idx="694">
                  <c:v>954</c:v>
                </c:pt>
                <c:pt idx="695">
                  <c:v>955</c:v>
                </c:pt>
                <c:pt idx="696">
                  <c:v>956</c:v>
                </c:pt>
                <c:pt idx="697">
                  <c:v>957</c:v>
                </c:pt>
                <c:pt idx="698">
                  <c:v>958</c:v>
                </c:pt>
                <c:pt idx="699">
                  <c:v>959</c:v>
                </c:pt>
                <c:pt idx="700">
                  <c:v>960</c:v>
                </c:pt>
                <c:pt idx="701">
                  <c:v>961</c:v>
                </c:pt>
                <c:pt idx="702">
                  <c:v>962</c:v>
                </c:pt>
                <c:pt idx="703">
                  <c:v>963</c:v>
                </c:pt>
                <c:pt idx="704">
                  <c:v>964</c:v>
                </c:pt>
                <c:pt idx="705">
                  <c:v>965</c:v>
                </c:pt>
                <c:pt idx="706">
                  <c:v>966</c:v>
                </c:pt>
                <c:pt idx="707">
                  <c:v>967</c:v>
                </c:pt>
                <c:pt idx="708">
                  <c:v>968</c:v>
                </c:pt>
                <c:pt idx="709">
                  <c:v>969</c:v>
                </c:pt>
                <c:pt idx="710">
                  <c:v>970</c:v>
                </c:pt>
                <c:pt idx="711">
                  <c:v>971</c:v>
                </c:pt>
                <c:pt idx="712">
                  <c:v>972</c:v>
                </c:pt>
                <c:pt idx="713">
                  <c:v>973</c:v>
                </c:pt>
                <c:pt idx="714">
                  <c:v>974</c:v>
                </c:pt>
                <c:pt idx="715">
                  <c:v>975</c:v>
                </c:pt>
                <c:pt idx="716">
                  <c:v>976</c:v>
                </c:pt>
                <c:pt idx="717">
                  <c:v>977</c:v>
                </c:pt>
                <c:pt idx="718">
                  <c:v>978</c:v>
                </c:pt>
                <c:pt idx="719">
                  <c:v>979</c:v>
                </c:pt>
                <c:pt idx="720">
                  <c:v>980</c:v>
                </c:pt>
                <c:pt idx="721">
                  <c:v>981</c:v>
                </c:pt>
                <c:pt idx="722">
                  <c:v>982</c:v>
                </c:pt>
                <c:pt idx="723">
                  <c:v>983</c:v>
                </c:pt>
                <c:pt idx="724">
                  <c:v>984</c:v>
                </c:pt>
                <c:pt idx="725">
                  <c:v>985</c:v>
                </c:pt>
                <c:pt idx="726">
                  <c:v>986</c:v>
                </c:pt>
                <c:pt idx="727">
                  <c:v>987</c:v>
                </c:pt>
                <c:pt idx="728">
                  <c:v>988</c:v>
                </c:pt>
                <c:pt idx="729">
                  <c:v>989</c:v>
                </c:pt>
                <c:pt idx="730">
                  <c:v>990</c:v>
                </c:pt>
                <c:pt idx="731">
                  <c:v>991</c:v>
                </c:pt>
                <c:pt idx="732">
                  <c:v>992</c:v>
                </c:pt>
                <c:pt idx="733">
                  <c:v>993</c:v>
                </c:pt>
                <c:pt idx="734">
                  <c:v>994</c:v>
                </c:pt>
                <c:pt idx="735">
                  <c:v>995</c:v>
                </c:pt>
                <c:pt idx="736">
                  <c:v>996</c:v>
                </c:pt>
                <c:pt idx="737">
                  <c:v>997</c:v>
                </c:pt>
                <c:pt idx="738">
                  <c:v>998</c:v>
                </c:pt>
                <c:pt idx="739">
                  <c:v>999</c:v>
                </c:pt>
              </c:numCache>
            </c:numRef>
          </c:xVal>
          <c:yVal>
            <c:numRef>
              <c:f>'Aborbance synergy'!$BM$5:$BM$744</c:f>
              <c:numCache>
                <c:formatCode>General</c:formatCode>
                <c:ptCount val="740"/>
                <c:pt idx="0">
                  <c:v>2.4814814814814805</c:v>
                </c:pt>
                <c:pt idx="1">
                  <c:v>2.4884259259259256</c:v>
                </c:pt>
                <c:pt idx="2">
                  <c:v>2.4884259259259256</c:v>
                </c:pt>
                <c:pt idx="3">
                  <c:v>2.469907407407407</c:v>
                </c:pt>
                <c:pt idx="4">
                  <c:v>2.4652777777777768</c:v>
                </c:pt>
                <c:pt idx="5">
                  <c:v>2.469907407407407</c:v>
                </c:pt>
                <c:pt idx="6">
                  <c:v>2.458333333333333</c:v>
                </c:pt>
                <c:pt idx="7">
                  <c:v>2.4537037037037028</c:v>
                </c:pt>
                <c:pt idx="8">
                  <c:v>2.4652777777777768</c:v>
                </c:pt>
                <c:pt idx="9">
                  <c:v>2.4444444444444438</c:v>
                </c:pt>
                <c:pt idx="10">
                  <c:v>2.4189814814814805</c:v>
                </c:pt>
                <c:pt idx="11">
                  <c:v>2.4259259259259252</c:v>
                </c:pt>
                <c:pt idx="12">
                  <c:v>2.4004629629629619</c:v>
                </c:pt>
                <c:pt idx="13">
                  <c:v>2.3865740740740735</c:v>
                </c:pt>
                <c:pt idx="14">
                  <c:v>2.3449074074074061</c:v>
                </c:pt>
                <c:pt idx="15">
                  <c:v>2.3310185185185177</c:v>
                </c:pt>
                <c:pt idx="16">
                  <c:v>2.2916666666666665</c:v>
                </c:pt>
                <c:pt idx="17">
                  <c:v>2.2592592592592582</c:v>
                </c:pt>
                <c:pt idx="18">
                  <c:v>2.24074074074074</c:v>
                </c:pt>
                <c:pt idx="19">
                  <c:v>2.2129629629629619</c:v>
                </c:pt>
                <c:pt idx="20">
                  <c:v>2.1574074074074066</c:v>
                </c:pt>
                <c:pt idx="21">
                  <c:v>2.1365740740740735</c:v>
                </c:pt>
                <c:pt idx="22">
                  <c:v>2.1203703703703694</c:v>
                </c:pt>
                <c:pt idx="23">
                  <c:v>2.0578703703703702</c:v>
                </c:pt>
                <c:pt idx="24">
                  <c:v>2.0231481481481475</c:v>
                </c:pt>
                <c:pt idx="25">
                  <c:v>1.9976851851851845</c:v>
                </c:pt>
                <c:pt idx="26">
                  <c:v>1.9652777777777775</c:v>
                </c:pt>
                <c:pt idx="27">
                  <c:v>1.9328703703703696</c:v>
                </c:pt>
                <c:pt idx="28">
                  <c:v>1.8912037037037035</c:v>
                </c:pt>
                <c:pt idx="29">
                  <c:v>1.8495370370370361</c:v>
                </c:pt>
                <c:pt idx="30">
                  <c:v>1.8101851851851847</c:v>
                </c:pt>
                <c:pt idx="31">
                  <c:v>1.787037037037037</c:v>
                </c:pt>
                <c:pt idx="32">
                  <c:v>1.7476851851851842</c:v>
                </c:pt>
                <c:pt idx="33">
                  <c:v>1.7106481481481477</c:v>
                </c:pt>
                <c:pt idx="34">
                  <c:v>1.6782407407407403</c:v>
                </c:pt>
                <c:pt idx="35">
                  <c:v>1.6435185185185184</c:v>
                </c:pt>
                <c:pt idx="36">
                  <c:v>1.6180555555555551</c:v>
                </c:pt>
                <c:pt idx="37">
                  <c:v>1.5694444444444442</c:v>
                </c:pt>
                <c:pt idx="38">
                  <c:v>1.5509259259259256</c:v>
                </c:pt>
                <c:pt idx="39">
                  <c:v>1.5208333333333328</c:v>
                </c:pt>
                <c:pt idx="40">
                  <c:v>1.5115740740740735</c:v>
                </c:pt>
                <c:pt idx="41">
                  <c:v>1.4884259259259254</c:v>
                </c:pt>
                <c:pt idx="42">
                  <c:v>1.4768518518518516</c:v>
                </c:pt>
                <c:pt idx="43">
                  <c:v>1.4444444444444442</c:v>
                </c:pt>
                <c:pt idx="44">
                  <c:v>1.4236111111111112</c:v>
                </c:pt>
                <c:pt idx="45">
                  <c:v>1.4189814814814814</c:v>
                </c:pt>
                <c:pt idx="46">
                  <c:v>1.3981481481481479</c:v>
                </c:pt>
                <c:pt idx="47">
                  <c:v>1.386574074074074</c:v>
                </c:pt>
                <c:pt idx="48">
                  <c:v>1.3796296296296293</c:v>
                </c:pt>
                <c:pt idx="49">
                  <c:v>1.3657407407407405</c:v>
                </c:pt>
                <c:pt idx="50">
                  <c:v>1.3518518518518514</c:v>
                </c:pt>
                <c:pt idx="51">
                  <c:v>1.3402777777777777</c:v>
                </c:pt>
                <c:pt idx="52">
                  <c:v>1.3356481481481481</c:v>
                </c:pt>
                <c:pt idx="53">
                  <c:v>1.3263888888888888</c:v>
                </c:pt>
                <c:pt idx="54">
                  <c:v>1.3078703703703702</c:v>
                </c:pt>
                <c:pt idx="55">
                  <c:v>1.3055555555555551</c:v>
                </c:pt>
                <c:pt idx="56">
                  <c:v>1.2986111111111109</c:v>
                </c:pt>
                <c:pt idx="57">
                  <c:v>1.2870370370370368</c:v>
                </c:pt>
                <c:pt idx="58">
                  <c:v>1.2870370370370368</c:v>
                </c:pt>
                <c:pt idx="59">
                  <c:v>1.2847222222222221</c:v>
                </c:pt>
                <c:pt idx="60">
                  <c:v>1.2731481481481477</c:v>
                </c:pt>
                <c:pt idx="61">
                  <c:v>1.2777777777777775</c:v>
                </c:pt>
                <c:pt idx="62">
                  <c:v>1.2754629629629628</c:v>
                </c:pt>
                <c:pt idx="63">
                  <c:v>1.2731481481481477</c:v>
                </c:pt>
                <c:pt idx="64">
                  <c:v>1.2731481481481477</c:v>
                </c:pt>
                <c:pt idx="65">
                  <c:v>1.2662037037037035</c:v>
                </c:pt>
                <c:pt idx="66">
                  <c:v>1.2685185185185182</c:v>
                </c:pt>
                <c:pt idx="67">
                  <c:v>1.261574074074074</c:v>
                </c:pt>
                <c:pt idx="68">
                  <c:v>1.261574074074074</c:v>
                </c:pt>
                <c:pt idx="69">
                  <c:v>1.2662037037037035</c:v>
                </c:pt>
                <c:pt idx="70">
                  <c:v>1.2662037037037035</c:v>
                </c:pt>
                <c:pt idx="71">
                  <c:v>1.2638888888888886</c:v>
                </c:pt>
                <c:pt idx="72">
                  <c:v>1.2662037037037035</c:v>
                </c:pt>
                <c:pt idx="73">
                  <c:v>1.2662037037037035</c:v>
                </c:pt>
                <c:pt idx="74">
                  <c:v>1.2662037037037035</c:v>
                </c:pt>
                <c:pt idx="75">
                  <c:v>1.2685185185185182</c:v>
                </c:pt>
                <c:pt idx="76">
                  <c:v>1.2662037037037035</c:v>
                </c:pt>
                <c:pt idx="77">
                  <c:v>1.2592592592592589</c:v>
                </c:pt>
                <c:pt idx="78">
                  <c:v>1.2592592592592589</c:v>
                </c:pt>
                <c:pt idx="79">
                  <c:v>1.2546296296296293</c:v>
                </c:pt>
                <c:pt idx="80">
                  <c:v>1.2523148148148147</c:v>
                </c:pt>
                <c:pt idx="81">
                  <c:v>1.2407407407407403</c:v>
                </c:pt>
                <c:pt idx="82">
                  <c:v>1.224537037037037</c:v>
                </c:pt>
                <c:pt idx="83">
                  <c:v>1.2291666666666665</c:v>
                </c:pt>
                <c:pt idx="84">
                  <c:v>1.2175925925925921</c:v>
                </c:pt>
                <c:pt idx="85">
                  <c:v>1.208333333333333</c:v>
                </c:pt>
                <c:pt idx="86">
                  <c:v>1.1967592592592591</c:v>
                </c:pt>
                <c:pt idx="87">
                  <c:v>1.1874999999999998</c:v>
                </c:pt>
                <c:pt idx="88">
                  <c:v>1.1805555555555551</c:v>
                </c:pt>
                <c:pt idx="89">
                  <c:v>1.1736111111111109</c:v>
                </c:pt>
                <c:pt idx="90">
                  <c:v>1.1643518518518516</c:v>
                </c:pt>
                <c:pt idx="91">
                  <c:v>1.1597222222222221</c:v>
                </c:pt>
                <c:pt idx="92">
                  <c:v>1.1666666666666663</c:v>
                </c:pt>
                <c:pt idx="93">
                  <c:v>1.1504629629629628</c:v>
                </c:pt>
                <c:pt idx="94">
                  <c:v>1.1504629629629628</c:v>
                </c:pt>
                <c:pt idx="95">
                  <c:v>1.1481481481481477</c:v>
                </c:pt>
                <c:pt idx="96">
                  <c:v>1.1435185185185186</c:v>
                </c:pt>
                <c:pt idx="97">
                  <c:v>1.1412037037037035</c:v>
                </c:pt>
                <c:pt idx="98">
                  <c:v>1.1412037037037035</c:v>
                </c:pt>
                <c:pt idx="99">
                  <c:v>1.1435185185185186</c:v>
                </c:pt>
                <c:pt idx="100">
                  <c:v>1.1458333333333333</c:v>
                </c:pt>
                <c:pt idx="101">
                  <c:v>1.1458333333333333</c:v>
                </c:pt>
                <c:pt idx="102">
                  <c:v>1.1458333333333333</c:v>
                </c:pt>
                <c:pt idx="103">
                  <c:v>1.1481481481481477</c:v>
                </c:pt>
                <c:pt idx="104">
                  <c:v>1.1504629629629628</c:v>
                </c:pt>
                <c:pt idx="105">
                  <c:v>1.1550925925925923</c:v>
                </c:pt>
                <c:pt idx="106">
                  <c:v>1.1620370370370365</c:v>
                </c:pt>
                <c:pt idx="107">
                  <c:v>1.1620370370370365</c:v>
                </c:pt>
                <c:pt idx="108">
                  <c:v>1.1712962962962958</c:v>
                </c:pt>
                <c:pt idx="109">
                  <c:v>1.1736111111111109</c:v>
                </c:pt>
                <c:pt idx="110">
                  <c:v>1.1759259259259256</c:v>
                </c:pt>
                <c:pt idx="111">
                  <c:v>1.1851851851851847</c:v>
                </c:pt>
                <c:pt idx="112">
                  <c:v>1.1898148148148144</c:v>
                </c:pt>
                <c:pt idx="113">
                  <c:v>1.2037037037037033</c:v>
                </c:pt>
                <c:pt idx="114">
                  <c:v>1.2129629629629626</c:v>
                </c:pt>
                <c:pt idx="115">
                  <c:v>1.2129629629629626</c:v>
                </c:pt>
                <c:pt idx="116">
                  <c:v>1.2152777777777777</c:v>
                </c:pt>
                <c:pt idx="117">
                  <c:v>1.2314814814814812</c:v>
                </c:pt>
                <c:pt idx="118">
                  <c:v>1.2337962962962961</c:v>
                </c:pt>
                <c:pt idx="119">
                  <c:v>1.2407407407407403</c:v>
                </c:pt>
                <c:pt idx="120">
                  <c:v>1.2499999999999996</c:v>
                </c:pt>
                <c:pt idx="121">
                  <c:v>1.261574074074074</c:v>
                </c:pt>
                <c:pt idx="122">
                  <c:v>1.261574074074074</c:v>
                </c:pt>
                <c:pt idx="123">
                  <c:v>1.2638888888888886</c:v>
                </c:pt>
                <c:pt idx="124">
                  <c:v>1.2685185185185182</c:v>
                </c:pt>
                <c:pt idx="125">
                  <c:v>1.2754629629629628</c:v>
                </c:pt>
                <c:pt idx="126">
                  <c:v>1.282407407407407</c:v>
                </c:pt>
                <c:pt idx="127">
                  <c:v>1.2893518518518516</c:v>
                </c:pt>
                <c:pt idx="128">
                  <c:v>1.2893518518518516</c:v>
                </c:pt>
                <c:pt idx="129">
                  <c:v>1.2916666666666663</c:v>
                </c:pt>
                <c:pt idx="130">
                  <c:v>1.2962962962962958</c:v>
                </c:pt>
                <c:pt idx="131">
                  <c:v>1.3009259259259256</c:v>
                </c:pt>
                <c:pt idx="132">
                  <c:v>1.3055555555555551</c:v>
                </c:pt>
                <c:pt idx="133">
                  <c:v>1.3101851851851849</c:v>
                </c:pt>
                <c:pt idx="134">
                  <c:v>1.3194444444444442</c:v>
                </c:pt>
                <c:pt idx="135">
                  <c:v>1.3171296296296295</c:v>
                </c:pt>
                <c:pt idx="136">
                  <c:v>1.3240740740740737</c:v>
                </c:pt>
                <c:pt idx="137">
                  <c:v>1.333333333333333</c:v>
                </c:pt>
                <c:pt idx="138">
                  <c:v>1.3425925925925923</c:v>
                </c:pt>
                <c:pt idx="139">
                  <c:v>1.3518518518518514</c:v>
                </c:pt>
                <c:pt idx="140">
                  <c:v>1.3587962962962963</c:v>
                </c:pt>
                <c:pt idx="141">
                  <c:v>1.3657407407407405</c:v>
                </c:pt>
                <c:pt idx="142">
                  <c:v>1.3842592592592589</c:v>
                </c:pt>
                <c:pt idx="143">
                  <c:v>1.3981481481481479</c:v>
                </c:pt>
                <c:pt idx="144">
                  <c:v>1.4143518518518519</c:v>
                </c:pt>
                <c:pt idx="145">
                  <c:v>1.4259259259259256</c:v>
                </c:pt>
                <c:pt idx="146">
                  <c:v>1.4421296296296291</c:v>
                </c:pt>
                <c:pt idx="147">
                  <c:v>1.4513888888888884</c:v>
                </c:pt>
                <c:pt idx="148">
                  <c:v>1.4837962962962958</c:v>
                </c:pt>
                <c:pt idx="149">
                  <c:v>1.506944444444444</c:v>
                </c:pt>
                <c:pt idx="150">
                  <c:v>1.5185185185185184</c:v>
                </c:pt>
                <c:pt idx="151">
                  <c:v>1.5300925925925921</c:v>
                </c:pt>
                <c:pt idx="152">
                  <c:v>1.5462962962962961</c:v>
                </c:pt>
                <c:pt idx="153">
                  <c:v>1.5648148148148147</c:v>
                </c:pt>
                <c:pt idx="154">
                  <c:v>1.5879629629629628</c:v>
                </c:pt>
                <c:pt idx="155">
                  <c:v>1.5995370370370365</c:v>
                </c:pt>
                <c:pt idx="156">
                  <c:v>1.6134259259259254</c:v>
                </c:pt>
                <c:pt idx="157">
                  <c:v>1.6226851851851847</c:v>
                </c:pt>
                <c:pt idx="158">
                  <c:v>1.6365740740740737</c:v>
                </c:pt>
                <c:pt idx="159">
                  <c:v>1.6504629629629626</c:v>
                </c:pt>
                <c:pt idx="160">
                  <c:v>1.6574074074074072</c:v>
                </c:pt>
                <c:pt idx="161">
                  <c:v>1.6620370370370368</c:v>
                </c:pt>
                <c:pt idx="162">
                  <c:v>1.6666666666666665</c:v>
                </c:pt>
                <c:pt idx="163">
                  <c:v>1.6782407407407403</c:v>
                </c:pt>
                <c:pt idx="164">
                  <c:v>1.68287037037037</c:v>
                </c:pt>
                <c:pt idx="165">
                  <c:v>1.7013888888888884</c:v>
                </c:pt>
                <c:pt idx="166">
                  <c:v>1.7083333333333333</c:v>
                </c:pt>
                <c:pt idx="167">
                  <c:v>1.7152777777777775</c:v>
                </c:pt>
                <c:pt idx="168">
                  <c:v>1.7314814814814814</c:v>
                </c:pt>
                <c:pt idx="169">
                  <c:v>1.7384259259259249</c:v>
                </c:pt>
                <c:pt idx="170">
                  <c:v>1.7546296296296291</c:v>
                </c:pt>
                <c:pt idx="171">
                  <c:v>1.7638888888888882</c:v>
                </c:pt>
                <c:pt idx="172">
                  <c:v>1.7777777777777777</c:v>
                </c:pt>
                <c:pt idx="173">
                  <c:v>1.787037037037037</c:v>
                </c:pt>
                <c:pt idx="174">
                  <c:v>1.7916666666666661</c:v>
                </c:pt>
                <c:pt idx="175">
                  <c:v>1.7986111111111107</c:v>
                </c:pt>
                <c:pt idx="176">
                  <c:v>1.7986111111111107</c:v>
                </c:pt>
                <c:pt idx="177">
                  <c:v>1.7939814814814805</c:v>
                </c:pt>
                <c:pt idx="178">
                  <c:v>1.7824074074074068</c:v>
                </c:pt>
                <c:pt idx="179">
                  <c:v>1.7777777777777777</c:v>
                </c:pt>
                <c:pt idx="180">
                  <c:v>1.770833333333333</c:v>
                </c:pt>
                <c:pt idx="181">
                  <c:v>1.7546296296296291</c:v>
                </c:pt>
                <c:pt idx="182">
                  <c:v>1.7291666666666659</c:v>
                </c:pt>
                <c:pt idx="183">
                  <c:v>1.7106481481481477</c:v>
                </c:pt>
                <c:pt idx="184">
                  <c:v>1.6944444444444442</c:v>
                </c:pt>
                <c:pt idx="185">
                  <c:v>1.6643518518518514</c:v>
                </c:pt>
                <c:pt idx="186">
                  <c:v>1.6365740740740737</c:v>
                </c:pt>
                <c:pt idx="187">
                  <c:v>1.6018518518518516</c:v>
                </c:pt>
                <c:pt idx="188">
                  <c:v>1.5763888888888884</c:v>
                </c:pt>
                <c:pt idx="189">
                  <c:v>1.5416666666666665</c:v>
                </c:pt>
                <c:pt idx="190">
                  <c:v>1.5115740740740735</c:v>
                </c:pt>
                <c:pt idx="191">
                  <c:v>1.4814814814814812</c:v>
                </c:pt>
                <c:pt idx="192">
                  <c:v>1.4560185185185179</c:v>
                </c:pt>
                <c:pt idx="193">
                  <c:v>1.4513888888888884</c:v>
                </c:pt>
                <c:pt idx="194">
                  <c:v>1.4097222222222221</c:v>
                </c:pt>
                <c:pt idx="195">
                  <c:v>1.3958333333333333</c:v>
                </c:pt>
                <c:pt idx="196">
                  <c:v>1.3726851851851851</c:v>
                </c:pt>
                <c:pt idx="197">
                  <c:v>1.37037037037037</c:v>
                </c:pt>
                <c:pt idx="198">
                  <c:v>1.3449074074074072</c:v>
                </c:pt>
                <c:pt idx="199">
                  <c:v>1.3356481481481481</c:v>
                </c:pt>
                <c:pt idx="200">
                  <c:v>1.3148148148148144</c:v>
                </c:pt>
                <c:pt idx="201">
                  <c:v>1.3055555555555551</c:v>
                </c:pt>
                <c:pt idx="202">
                  <c:v>1.2939814814814814</c:v>
                </c:pt>
                <c:pt idx="203">
                  <c:v>1.282407407407407</c:v>
                </c:pt>
                <c:pt idx="204">
                  <c:v>1.2754629629629628</c:v>
                </c:pt>
                <c:pt idx="205">
                  <c:v>1.2546296296296293</c:v>
                </c:pt>
                <c:pt idx="206">
                  <c:v>1.2407407407407403</c:v>
                </c:pt>
                <c:pt idx="207">
                  <c:v>1.224537037037037</c:v>
                </c:pt>
                <c:pt idx="208">
                  <c:v>1.2199074074074072</c:v>
                </c:pt>
                <c:pt idx="209">
                  <c:v>1.2106481481481479</c:v>
                </c:pt>
                <c:pt idx="210">
                  <c:v>1.2013888888888888</c:v>
                </c:pt>
                <c:pt idx="211">
                  <c:v>1.1828703703703702</c:v>
                </c:pt>
                <c:pt idx="212">
                  <c:v>1.1736111111111109</c:v>
                </c:pt>
                <c:pt idx="213">
                  <c:v>1.1712962962962958</c:v>
                </c:pt>
                <c:pt idx="214">
                  <c:v>1.1666666666666663</c:v>
                </c:pt>
                <c:pt idx="215">
                  <c:v>1.1597222222222221</c:v>
                </c:pt>
                <c:pt idx="216">
                  <c:v>1.1620370370370365</c:v>
                </c:pt>
                <c:pt idx="217">
                  <c:v>1.1620370370370365</c:v>
                </c:pt>
                <c:pt idx="218">
                  <c:v>1.1643518518518516</c:v>
                </c:pt>
                <c:pt idx="219">
                  <c:v>1.1643518518518516</c:v>
                </c:pt>
                <c:pt idx="220">
                  <c:v>1.1712962962962958</c:v>
                </c:pt>
                <c:pt idx="221">
                  <c:v>1.1759259259259256</c:v>
                </c:pt>
                <c:pt idx="222">
                  <c:v>1.1805555555555551</c:v>
                </c:pt>
                <c:pt idx="223">
                  <c:v>1.1874999999999998</c:v>
                </c:pt>
                <c:pt idx="224">
                  <c:v>1.1921296296296295</c:v>
                </c:pt>
                <c:pt idx="225">
                  <c:v>1.1921296296296295</c:v>
                </c:pt>
                <c:pt idx="226">
                  <c:v>1.1921296296296295</c:v>
                </c:pt>
                <c:pt idx="227">
                  <c:v>1.1921296296296295</c:v>
                </c:pt>
                <c:pt idx="228">
                  <c:v>1.1898148148148144</c:v>
                </c:pt>
                <c:pt idx="229">
                  <c:v>1.1874999999999998</c:v>
                </c:pt>
                <c:pt idx="230">
                  <c:v>1.1759259259259256</c:v>
                </c:pt>
                <c:pt idx="231">
                  <c:v>1.1712962962962958</c:v>
                </c:pt>
                <c:pt idx="232">
                  <c:v>1.1620370370370365</c:v>
                </c:pt>
                <c:pt idx="233">
                  <c:v>1.1550925925925923</c:v>
                </c:pt>
                <c:pt idx="234">
                  <c:v>1.1435185185185186</c:v>
                </c:pt>
                <c:pt idx="235">
                  <c:v>1.1226851851851849</c:v>
                </c:pt>
                <c:pt idx="236">
                  <c:v>1.1018518518518519</c:v>
                </c:pt>
                <c:pt idx="237">
                  <c:v>1.0995370370370368</c:v>
                </c:pt>
                <c:pt idx="238">
                  <c:v>1.0833333333333335</c:v>
                </c:pt>
                <c:pt idx="239">
                  <c:v>1.0648148148148149</c:v>
                </c:pt>
                <c:pt idx="240">
                  <c:v>1.0439814814814812</c:v>
                </c:pt>
                <c:pt idx="241">
                  <c:v>1.037037037037037</c:v>
                </c:pt>
                <c:pt idx="242">
                  <c:v>1.0162037037037035</c:v>
                </c:pt>
                <c:pt idx="243">
                  <c:v>1</c:v>
                </c:pt>
                <c:pt idx="244">
                  <c:v>0.98611111111111105</c:v>
                </c:pt>
                <c:pt idx="245">
                  <c:v>0.96990740740740711</c:v>
                </c:pt>
                <c:pt idx="246">
                  <c:v>0.95370370370370372</c:v>
                </c:pt>
                <c:pt idx="247">
                  <c:v>0.93749999999999967</c:v>
                </c:pt>
                <c:pt idx="248">
                  <c:v>0.92592592592592593</c:v>
                </c:pt>
                <c:pt idx="249">
                  <c:v>0.91898148148148118</c:v>
                </c:pt>
                <c:pt idx="250">
                  <c:v>0.90740740740740733</c:v>
                </c:pt>
                <c:pt idx="251">
                  <c:v>0.89120370370370339</c:v>
                </c:pt>
                <c:pt idx="252">
                  <c:v>0.87499999999999989</c:v>
                </c:pt>
                <c:pt idx="253">
                  <c:v>0.8726851851851849</c:v>
                </c:pt>
                <c:pt idx="254">
                  <c:v>0.86111111111111105</c:v>
                </c:pt>
                <c:pt idx="255">
                  <c:v>0.85185185185185175</c:v>
                </c:pt>
                <c:pt idx="256">
                  <c:v>0.8472222222222221</c:v>
                </c:pt>
                <c:pt idx="257">
                  <c:v>0.83796296296296291</c:v>
                </c:pt>
                <c:pt idx="258">
                  <c:v>0.83564814814814836</c:v>
                </c:pt>
                <c:pt idx="259">
                  <c:v>0.82870370370370361</c:v>
                </c:pt>
                <c:pt idx="260">
                  <c:v>0.83101851851851871</c:v>
                </c:pt>
                <c:pt idx="261">
                  <c:v>0.82638888888888906</c:v>
                </c:pt>
                <c:pt idx="262">
                  <c:v>0.82175925925925941</c:v>
                </c:pt>
                <c:pt idx="263">
                  <c:v>0.81944444444444431</c:v>
                </c:pt>
                <c:pt idx="264">
                  <c:v>0.81712962962962976</c:v>
                </c:pt>
                <c:pt idx="265">
                  <c:v>0.81018518518518512</c:v>
                </c:pt>
                <c:pt idx="266">
                  <c:v>0.80555555555555547</c:v>
                </c:pt>
                <c:pt idx="267">
                  <c:v>0.79629629629629617</c:v>
                </c:pt>
                <c:pt idx="268">
                  <c:v>0.79166666666666652</c:v>
                </c:pt>
                <c:pt idx="269">
                  <c:v>0.78240740740740733</c:v>
                </c:pt>
                <c:pt idx="270">
                  <c:v>0.77546296296296313</c:v>
                </c:pt>
                <c:pt idx="271">
                  <c:v>0.76388888888888873</c:v>
                </c:pt>
                <c:pt idx="272">
                  <c:v>0.75925925925925919</c:v>
                </c:pt>
                <c:pt idx="273">
                  <c:v>0.74768518518518534</c:v>
                </c:pt>
                <c:pt idx="274">
                  <c:v>0.73842592592592604</c:v>
                </c:pt>
                <c:pt idx="275">
                  <c:v>0.7245370370370372</c:v>
                </c:pt>
                <c:pt idx="276">
                  <c:v>0.71990740740740755</c:v>
                </c:pt>
                <c:pt idx="277">
                  <c:v>0.7060185185185186</c:v>
                </c:pt>
                <c:pt idx="278">
                  <c:v>0.69444444444444431</c:v>
                </c:pt>
                <c:pt idx="279">
                  <c:v>0.68981481481481466</c:v>
                </c:pt>
                <c:pt idx="280">
                  <c:v>0.67592592592592571</c:v>
                </c:pt>
                <c:pt idx="281">
                  <c:v>0.65740740740740722</c:v>
                </c:pt>
                <c:pt idx="282">
                  <c:v>0.64583333333333337</c:v>
                </c:pt>
                <c:pt idx="283">
                  <c:v>0.64583333333333337</c:v>
                </c:pt>
                <c:pt idx="284">
                  <c:v>0.63425925925925908</c:v>
                </c:pt>
                <c:pt idx="285">
                  <c:v>0.62268518518518523</c:v>
                </c:pt>
                <c:pt idx="286">
                  <c:v>0.61111111111111094</c:v>
                </c:pt>
                <c:pt idx="287">
                  <c:v>0.59953703703703709</c:v>
                </c:pt>
                <c:pt idx="288">
                  <c:v>0.58333333333333315</c:v>
                </c:pt>
                <c:pt idx="289">
                  <c:v>0.57638888888888895</c:v>
                </c:pt>
                <c:pt idx="290">
                  <c:v>0.56018518518518545</c:v>
                </c:pt>
                <c:pt idx="291">
                  <c:v>0.55787037037037035</c:v>
                </c:pt>
                <c:pt idx="292">
                  <c:v>0.54398148148148151</c:v>
                </c:pt>
                <c:pt idx="293">
                  <c:v>0.53240740740740766</c:v>
                </c:pt>
                <c:pt idx="294">
                  <c:v>0.51851851851851882</c:v>
                </c:pt>
                <c:pt idx="295">
                  <c:v>0.51157407407407407</c:v>
                </c:pt>
                <c:pt idx="296">
                  <c:v>0.50231481481481477</c:v>
                </c:pt>
                <c:pt idx="297">
                  <c:v>0.49074074074074098</c:v>
                </c:pt>
                <c:pt idx="298">
                  <c:v>0.48148148148148173</c:v>
                </c:pt>
                <c:pt idx="299">
                  <c:v>0.46990740740740738</c:v>
                </c:pt>
                <c:pt idx="300">
                  <c:v>0.45601851851851849</c:v>
                </c:pt>
                <c:pt idx="301">
                  <c:v>0.44675925925925924</c:v>
                </c:pt>
                <c:pt idx="302">
                  <c:v>0.44212962962962959</c:v>
                </c:pt>
                <c:pt idx="303">
                  <c:v>0.4351851851851854</c:v>
                </c:pt>
                <c:pt idx="304">
                  <c:v>0.42361111111111105</c:v>
                </c:pt>
                <c:pt idx="305">
                  <c:v>0.40972222222222215</c:v>
                </c:pt>
                <c:pt idx="306">
                  <c:v>0.40277777777777801</c:v>
                </c:pt>
                <c:pt idx="307">
                  <c:v>0.39583333333333326</c:v>
                </c:pt>
                <c:pt idx="308">
                  <c:v>0.38888888888888906</c:v>
                </c:pt>
                <c:pt idx="309">
                  <c:v>0.38194444444444436</c:v>
                </c:pt>
                <c:pt idx="310">
                  <c:v>0.37268518518518512</c:v>
                </c:pt>
                <c:pt idx="311">
                  <c:v>0.37037037037037057</c:v>
                </c:pt>
                <c:pt idx="312">
                  <c:v>0.36574074074074092</c:v>
                </c:pt>
                <c:pt idx="313">
                  <c:v>0.36111111111111127</c:v>
                </c:pt>
                <c:pt idx="314">
                  <c:v>0.35648148148148168</c:v>
                </c:pt>
                <c:pt idx="315">
                  <c:v>0.35185185185185203</c:v>
                </c:pt>
                <c:pt idx="316">
                  <c:v>0.34722222222222238</c:v>
                </c:pt>
                <c:pt idx="317">
                  <c:v>0.34490740740740733</c:v>
                </c:pt>
                <c:pt idx="318">
                  <c:v>0.34027777777777768</c:v>
                </c:pt>
                <c:pt idx="319">
                  <c:v>0.33796296296296313</c:v>
                </c:pt>
                <c:pt idx="320">
                  <c:v>0.33564814814814808</c:v>
                </c:pt>
                <c:pt idx="321">
                  <c:v>0.33101851851851843</c:v>
                </c:pt>
                <c:pt idx="322">
                  <c:v>0.32407407407407424</c:v>
                </c:pt>
                <c:pt idx="323">
                  <c:v>0.32638888888888878</c:v>
                </c:pt>
                <c:pt idx="324">
                  <c:v>0.31944444444444459</c:v>
                </c:pt>
                <c:pt idx="325">
                  <c:v>0.31712962962962954</c:v>
                </c:pt>
                <c:pt idx="326">
                  <c:v>0.31249999999999989</c:v>
                </c:pt>
                <c:pt idx="327">
                  <c:v>0.31249999999999989</c:v>
                </c:pt>
                <c:pt idx="328">
                  <c:v>0.30787037037037029</c:v>
                </c:pt>
                <c:pt idx="329">
                  <c:v>0.30324074074074064</c:v>
                </c:pt>
                <c:pt idx="330">
                  <c:v>0.3009259259259261</c:v>
                </c:pt>
                <c:pt idx="331">
                  <c:v>0.29861111111111099</c:v>
                </c:pt>
                <c:pt idx="332">
                  <c:v>0.29629629629629645</c:v>
                </c:pt>
                <c:pt idx="333">
                  <c:v>0.2916666666666668</c:v>
                </c:pt>
                <c:pt idx="334">
                  <c:v>0.28935185185185175</c:v>
                </c:pt>
                <c:pt idx="335">
                  <c:v>0.2870370370370372</c:v>
                </c:pt>
                <c:pt idx="336">
                  <c:v>0.2847222222222221</c:v>
                </c:pt>
                <c:pt idx="337">
                  <c:v>0.28240740740740755</c:v>
                </c:pt>
                <c:pt idx="338">
                  <c:v>0.28240740740740755</c:v>
                </c:pt>
                <c:pt idx="339">
                  <c:v>0.2777777777777779</c:v>
                </c:pt>
                <c:pt idx="340">
                  <c:v>0.2777777777777779</c:v>
                </c:pt>
                <c:pt idx="341">
                  <c:v>0.27314814814814831</c:v>
                </c:pt>
                <c:pt idx="342">
                  <c:v>0.27546296296296335</c:v>
                </c:pt>
                <c:pt idx="343">
                  <c:v>0.27314814814814831</c:v>
                </c:pt>
                <c:pt idx="344">
                  <c:v>0.27546296296296335</c:v>
                </c:pt>
                <c:pt idx="345">
                  <c:v>0.27314814814814831</c:v>
                </c:pt>
                <c:pt idx="346">
                  <c:v>0.2777777777777779</c:v>
                </c:pt>
                <c:pt idx="347">
                  <c:v>0.2800925925925925</c:v>
                </c:pt>
                <c:pt idx="348">
                  <c:v>0.28240740740740755</c:v>
                </c:pt>
                <c:pt idx="349">
                  <c:v>0.2870370370370372</c:v>
                </c:pt>
                <c:pt idx="350">
                  <c:v>0.2916666666666668</c:v>
                </c:pt>
                <c:pt idx="351">
                  <c:v>0.29629629629629645</c:v>
                </c:pt>
                <c:pt idx="352">
                  <c:v>0.3009259259259261</c:v>
                </c:pt>
                <c:pt idx="353">
                  <c:v>0.30787037037037029</c:v>
                </c:pt>
                <c:pt idx="354">
                  <c:v>0.31018518518518534</c:v>
                </c:pt>
                <c:pt idx="355">
                  <c:v>0.31249999999999989</c:v>
                </c:pt>
                <c:pt idx="356">
                  <c:v>0.31944444444444459</c:v>
                </c:pt>
                <c:pt idx="357">
                  <c:v>0.32175925925925919</c:v>
                </c:pt>
                <c:pt idx="358">
                  <c:v>0.32407407407407424</c:v>
                </c:pt>
                <c:pt idx="359">
                  <c:v>0.33101851851851843</c:v>
                </c:pt>
                <c:pt idx="360">
                  <c:v>0.33101851851851843</c:v>
                </c:pt>
                <c:pt idx="361">
                  <c:v>0.33101851851851843</c:v>
                </c:pt>
                <c:pt idx="362">
                  <c:v>0.33564814814814808</c:v>
                </c:pt>
                <c:pt idx="363">
                  <c:v>0.33564814814814808</c:v>
                </c:pt>
                <c:pt idx="364">
                  <c:v>0.34027777777777768</c:v>
                </c:pt>
                <c:pt idx="365">
                  <c:v>0.33564814814814808</c:v>
                </c:pt>
                <c:pt idx="366">
                  <c:v>0.33796296296296313</c:v>
                </c:pt>
                <c:pt idx="367">
                  <c:v>0.33564814814814808</c:v>
                </c:pt>
                <c:pt idx="368">
                  <c:v>0.33333333333333348</c:v>
                </c:pt>
                <c:pt idx="369">
                  <c:v>0.33101851851851843</c:v>
                </c:pt>
                <c:pt idx="370">
                  <c:v>0.33101851851851843</c:v>
                </c:pt>
                <c:pt idx="371">
                  <c:v>0.32870370370370389</c:v>
                </c:pt>
                <c:pt idx="372">
                  <c:v>0.32407407407407424</c:v>
                </c:pt>
                <c:pt idx="373">
                  <c:v>0.32407407407407424</c:v>
                </c:pt>
                <c:pt idx="374">
                  <c:v>0.31712962962962954</c:v>
                </c:pt>
                <c:pt idx="375">
                  <c:v>0.31018518518518534</c:v>
                </c:pt>
                <c:pt idx="376">
                  <c:v>0.30787037037037029</c:v>
                </c:pt>
                <c:pt idx="377">
                  <c:v>0.30324074074074064</c:v>
                </c:pt>
                <c:pt idx="378">
                  <c:v>0.29861111111111099</c:v>
                </c:pt>
                <c:pt idx="379">
                  <c:v>0.2916666666666668</c:v>
                </c:pt>
                <c:pt idx="380">
                  <c:v>0.28240740740740755</c:v>
                </c:pt>
                <c:pt idx="381">
                  <c:v>0.2800925925925925</c:v>
                </c:pt>
                <c:pt idx="382">
                  <c:v>0.27546296296296335</c:v>
                </c:pt>
                <c:pt idx="383">
                  <c:v>0.27314814814814831</c:v>
                </c:pt>
                <c:pt idx="384">
                  <c:v>0.26851851851851866</c:v>
                </c:pt>
                <c:pt idx="385">
                  <c:v>0.26388888888888901</c:v>
                </c:pt>
                <c:pt idx="386">
                  <c:v>0.26388888888888901</c:v>
                </c:pt>
                <c:pt idx="387">
                  <c:v>0.26388888888888901</c:v>
                </c:pt>
                <c:pt idx="388">
                  <c:v>0.26620370370370411</c:v>
                </c:pt>
                <c:pt idx="389">
                  <c:v>0.26620370370370411</c:v>
                </c:pt>
                <c:pt idx="390">
                  <c:v>0.27314814814814831</c:v>
                </c:pt>
                <c:pt idx="391">
                  <c:v>0.2777777777777779</c:v>
                </c:pt>
                <c:pt idx="392">
                  <c:v>0.2916666666666668</c:v>
                </c:pt>
                <c:pt idx="393">
                  <c:v>0.30324074074074064</c:v>
                </c:pt>
                <c:pt idx="394">
                  <c:v>0.31481481481481499</c:v>
                </c:pt>
                <c:pt idx="395">
                  <c:v>0.33333333333333348</c:v>
                </c:pt>
                <c:pt idx="396">
                  <c:v>0.35648148148148168</c:v>
                </c:pt>
                <c:pt idx="397">
                  <c:v>0.37037037037037057</c:v>
                </c:pt>
                <c:pt idx="398">
                  <c:v>0.40509259259259256</c:v>
                </c:pt>
                <c:pt idx="399">
                  <c:v>0.43287037037037035</c:v>
                </c:pt>
                <c:pt idx="400">
                  <c:v>0.46296296296296319</c:v>
                </c:pt>
                <c:pt idx="401">
                  <c:v>0.48611111111111138</c:v>
                </c:pt>
                <c:pt idx="402">
                  <c:v>0.53935185185185186</c:v>
                </c:pt>
                <c:pt idx="403">
                  <c:v>0.55092592592592626</c:v>
                </c:pt>
                <c:pt idx="404">
                  <c:v>0.60185185185185164</c:v>
                </c:pt>
                <c:pt idx="405">
                  <c:v>0.63888888888888873</c:v>
                </c:pt>
                <c:pt idx="406">
                  <c:v>0.66666666666666652</c:v>
                </c:pt>
                <c:pt idx="407">
                  <c:v>0.7037037037037035</c:v>
                </c:pt>
                <c:pt idx="408">
                  <c:v>0.76157407407407418</c:v>
                </c:pt>
                <c:pt idx="409">
                  <c:v>0.78009259259259278</c:v>
                </c:pt>
                <c:pt idx="410">
                  <c:v>0.81712962962962976</c:v>
                </c:pt>
                <c:pt idx="411">
                  <c:v>0.8495370370370372</c:v>
                </c:pt>
                <c:pt idx="412">
                  <c:v>0.88888888888888884</c:v>
                </c:pt>
                <c:pt idx="413">
                  <c:v>0.92824074074074048</c:v>
                </c:pt>
                <c:pt idx="414">
                  <c:v>0.97916666666666641</c:v>
                </c:pt>
                <c:pt idx="415">
                  <c:v>1</c:v>
                </c:pt>
                <c:pt idx="416">
                  <c:v>1.0300925925925923</c:v>
                </c:pt>
                <c:pt idx="417">
                  <c:v>1.0555555555555556</c:v>
                </c:pt>
                <c:pt idx="418">
                  <c:v>1.0810185185185184</c:v>
                </c:pt>
                <c:pt idx="419">
                  <c:v>1.0972222222222223</c:v>
                </c:pt>
                <c:pt idx="420">
                  <c:v>1.0949074074074072</c:v>
                </c:pt>
                <c:pt idx="421">
                  <c:v>1.0787037037037037</c:v>
                </c:pt>
                <c:pt idx="422">
                  <c:v>1.0671296296296293</c:v>
                </c:pt>
                <c:pt idx="423">
                  <c:v>1.0324074074074074</c:v>
                </c:pt>
                <c:pt idx="424">
                  <c:v>0.99305555555555525</c:v>
                </c:pt>
                <c:pt idx="425">
                  <c:v>0.90046296296296269</c:v>
                </c:pt>
                <c:pt idx="426">
                  <c:v>0.81944444444444431</c:v>
                </c:pt>
                <c:pt idx="427">
                  <c:v>0.75925925925925919</c:v>
                </c:pt>
                <c:pt idx="428">
                  <c:v>0.69444444444444431</c:v>
                </c:pt>
                <c:pt idx="429">
                  <c:v>0.64120370370370383</c:v>
                </c:pt>
                <c:pt idx="430">
                  <c:v>0.54166666666666696</c:v>
                </c:pt>
                <c:pt idx="431">
                  <c:v>0.47222222222222249</c:v>
                </c:pt>
                <c:pt idx="432">
                  <c:v>0.41203703703703726</c:v>
                </c:pt>
                <c:pt idx="433">
                  <c:v>0.37268518518518512</c:v>
                </c:pt>
                <c:pt idx="434">
                  <c:v>0.32870370370370389</c:v>
                </c:pt>
                <c:pt idx="435">
                  <c:v>0.2800925925925925</c:v>
                </c:pt>
                <c:pt idx="436">
                  <c:v>0.23148148148148159</c:v>
                </c:pt>
                <c:pt idx="437">
                  <c:v>0.2175925925925927</c:v>
                </c:pt>
                <c:pt idx="438">
                  <c:v>0.18981481481481491</c:v>
                </c:pt>
                <c:pt idx="439">
                  <c:v>0.16898148148148182</c:v>
                </c:pt>
                <c:pt idx="440">
                  <c:v>0.15277777777777785</c:v>
                </c:pt>
                <c:pt idx="441">
                  <c:v>0.1365740740740744</c:v>
                </c:pt>
                <c:pt idx="442">
                  <c:v>0.12037037037037043</c:v>
                </c:pt>
                <c:pt idx="443">
                  <c:v>0.10648148148148154</c:v>
                </c:pt>
                <c:pt idx="444">
                  <c:v>9.7222222222222265E-2</c:v>
                </c:pt>
                <c:pt idx="445">
                  <c:v>8.7962962962963007E-2</c:v>
                </c:pt>
                <c:pt idx="446">
                  <c:v>8.333333333333337E-2</c:v>
                </c:pt>
                <c:pt idx="447">
                  <c:v>7.6388888888889186E-2</c:v>
                </c:pt>
                <c:pt idx="448">
                  <c:v>6.7129629629629928E-2</c:v>
                </c:pt>
                <c:pt idx="449">
                  <c:v>6.2500000000000291E-2</c:v>
                </c:pt>
                <c:pt idx="450">
                  <c:v>5.7870370370370655E-2</c:v>
                </c:pt>
                <c:pt idx="451">
                  <c:v>5.5555555555555587E-2</c:v>
                </c:pt>
                <c:pt idx="452">
                  <c:v>5.0925925925925951E-2</c:v>
                </c:pt>
                <c:pt idx="453">
                  <c:v>4.6296296296296321E-2</c:v>
                </c:pt>
                <c:pt idx="454">
                  <c:v>4.1666666666666685E-2</c:v>
                </c:pt>
                <c:pt idx="455">
                  <c:v>4.1666666666666685E-2</c:v>
                </c:pt>
                <c:pt idx="456">
                  <c:v>3.9351851851852131E-2</c:v>
                </c:pt>
                <c:pt idx="457">
                  <c:v>3.7037037037037056E-2</c:v>
                </c:pt>
                <c:pt idx="458">
                  <c:v>3.2407407407407426E-2</c:v>
                </c:pt>
                <c:pt idx="459">
                  <c:v>3.2407407407407426E-2</c:v>
                </c:pt>
                <c:pt idx="460">
                  <c:v>3.0092592592592865E-2</c:v>
                </c:pt>
                <c:pt idx="461">
                  <c:v>2.7777777777777794E-2</c:v>
                </c:pt>
                <c:pt idx="462">
                  <c:v>2.7777777777777794E-2</c:v>
                </c:pt>
                <c:pt idx="463">
                  <c:v>2.5462962962963232E-2</c:v>
                </c:pt>
                <c:pt idx="464">
                  <c:v>2.3148148148148161E-2</c:v>
                </c:pt>
                <c:pt idx="465">
                  <c:v>2.0833333333333599E-2</c:v>
                </c:pt>
                <c:pt idx="466">
                  <c:v>2.3148148148148161E-2</c:v>
                </c:pt>
                <c:pt idx="467">
                  <c:v>2.0833333333333599E-2</c:v>
                </c:pt>
                <c:pt idx="468">
                  <c:v>2.0833333333333599E-2</c:v>
                </c:pt>
                <c:pt idx="469">
                  <c:v>1.8518518518518528E-2</c:v>
                </c:pt>
                <c:pt idx="470">
                  <c:v>1.8518518518518528E-2</c:v>
                </c:pt>
                <c:pt idx="471">
                  <c:v>1.620370370370397E-2</c:v>
                </c:pt>
                <c:pt idx="472">
                  <c:v>1.620370370370397E-2</c:v>
                </c:pt>
                <c:pt idx="473">
                  <c:v>1.3888888888888897E-2</c:v>
                </c:pt>
                <c:pt idx="474">
                  <c:v>1.620370370370397E-2</c:v>
                </c:pt>
                <c:pt idx="475">
                  <c:v>1.3888888888888897E-2</c:v>
                </c:pt>
                <c:pt idx="476">
                  <c:v>1.3888888888888897E-2</c:v>
                </c:pt>
                <c:pt idx="477">
                  <c:v>1.3888888888888897E-2</c:v>
                </c:pt>
                <c:pt idx="478">
                  <c:v>1.3888888888888897E-2</c:v>
                </c:pt>
                <c:pt idx="479">
                  <c:v>1.1574074074074337E-2</c:v>
                </c:pt>
                <c:pt idx="480">
                  <c:v>9.2592592592592639E-3</c:v>
                </c:pt>
                <c:pt idx="481">
                  <c:v>9.2592592592592639E-3</c:v>
                </c:pt>
                <c:pt idx="482">
                  <c:v>9.2592592592592639E-3</c:v>
                </c:pt>
                <c:pt idx="483">
                  <c:v>9.2592592592592639E-3</c:v>
                </c:pt>
                <c:pt idx="484">
                  <c:v>6.9444444444447051E-3</c:v>
                </c:pt>
                <c:pt idx="485">
                  <c:v>4.629629629629632E-3</c:v>
                </c:pt>
                <c:pt idx="486">
                  <c:v>2.3148148148150732E-3</c:v>
                </c:pt>
                <c:pt idx="487">
                  <c:v>4.629629629629632E-3</c:v>
                </c:pt>
                <c:pt idx="488">
                  <c:v>4.629629629629632E-3</c:v>
                </c:pt>
                <c:pt idx="489">
                  <c:v>2.3148148148150732E-3</c:v>
                </c:pt>
                <c:pt idx="490">
                  <c:v>0</c:v>
                </c:pt>
                <c:pt idx="491">
                  <c:v>0</c:v>
                </c:pt>
                <c:pt idx="492">
                  <c:v>-2.3148148148145588E-3</c:v>
                </c:pt>
                <c:pt idx="493">
                  <c:v>0</c:v>
                </c:pt>
                <c:pt idx="494">
                  <c:v>-2.3148148148145588E-3</c:v>
                </c:pt>
                <c:pt idx="495">
                  <c:v>-4.629629629629632E-3</c:v>
                </c:pt>
                <c:pt idx="496">
                  <c:v>-4.629629629629632E-3</c:v>
                </c:pt>
                <c:pt idx="497">
                  <c:v>-4.629629629629632E-3</c:v>
                </c:pt>
                <c:pt idx="498">
                  <c:v>-6.9444444444441908E-3</c:v>
                </c:pt>
                <c:pt idx="499">
                  <c:v>-6.9444444444441908E-3</c:v>
                </c:pt>
                <c:pt idx="500">
                  <c:v>-6.9444444444441908E-3</c:v>
                </c:pt>
                <c:pt idx="501">
                  <c:v>-9.2592592592592639E-3</c:v>
                </c:pt>
                <c:pt idx="502">
                  <c:v>-9.2592592592592639E-3</c:v>
                </c:pt>
                <c:pt idx="503">
                  <c:v>-1.1574074074073824E-2</c:v>
                </c:pt>
                <c:pt idx="504">
                  <c:v>-1.1574074074073824E-2</c:v>
                </c:pt>
                <c:pt idx="505">
                  <c:v>-1.1574074074073824E-2</c:v>
                </c:pt>
                <c:pt idx="506">
                  <c:v>-1.3888888888888382E-2</c:v>
                </c:pt>
                <c:pt idx="507">
                  <c:v>-1.6203703703703456E-2</c:v>
                </c:pt>
                <c:pt idx="508">
                  <c:v>-1.6203703703703456E-2</c:v>
                </c:pt>
                <c:pt idx="509">
                  <c:v>-1.6203703703703456E-2</c:v>
                </c:pt>
                <c:pt idx="510">
                  <c:v>-1.8518518518518014E-2</c:v>
                </c:pt>
                <c:pt idx="511">
                  <c:v>-1.6203703703703456E-2</c:v>
                </c:pt>
                <c:pt idx="512">
                  <c:v>-1.8518518518518014E-2</c:v>
                </c:pt>
                <c:pt idx="513">
                  <c:v>-2.0833333333333086E-2</c:v>
                </c:pt>
                <c:pt idx="514">
                  <c:v>-2.0833333333333086E-2</c:v>
                </c:pt>
                <c:pt idx="515">
                  <c:v>-2.0833333333333086E-2</c:v>
                </c:pt>
                <c:pt idx="516">
                  <c:v>-2.3148148148147647E-2</c:v>
                </c:pt>
                <c:pt idx="517">
                  <c:v>-2.3148148148147647E-2</c:v>
                </c:pt>
                <c:pt idx="518">
                  <c:v>-2.3148148148147647E-2</c:v>
                </c:pt>
                <c:pt idx="519">
                  <c:v>-2.5462962962962719E-2</c:v>
                </c:pt>
                <c:pt idx="520">
                  <c:v>-2.5462962962962719E-2</c:v>
                </c:pt>
                <c:pt idx="521">
                  <c:v>-2.5462962962962719E-2</c:v>
                </c:pt>
                <c:pt idx="522">
                  <c:v>-2.7777777777777277E-2</c:v>
                </c:pt>
                <c:pt idx="523">
                  <c:v>-2.7777777777777277E-2</c:v>
                </c:pt>
                <c:pt idx="524">
                  <c:v>-3.0092592592592352E-2</c:v>
                </c:pt>
                <c:pt idx="525">
                  <c:v>-3.2407407407406913E-2</c:v>
                </c:pt>
                <c:pt idx="526">
                  <c:v>-3.0092592592592352E-2</c:v>
                </c:pt>
                <c:pt idx="527">
                  <c:v>-3.0092592592592352E-2</c:v>
                </c:pt>
                <c:pt idx="528">
                  <c:v>-3.2407407407406913E-2</c:v>
                </c:pt>
                <c:pt idx="529">
                  <c:v>-3.2407407407406913E-2</c:v>
                </c:pt>
                <c:pt idx="530">
                  <c:v>-3.2407407407406913E-2</c:v>
                </c:pt>
                <c:pt idx="531">
                  <c:v>-3.4722222222221981E-2</c:v>
                </c:pt>
                <c:pt idx="532">
                  <c:v>-3.4722222222221981E-2</c:v>
                </c:pt>
                <c:pt idx="533">
                  <c:v>-3.7037037037036542E-2</c:v>
                </c:pt>
                <c:pt idx="534">
                  <c:v>-3.7037037037036542E-2</c:v>
                </c:pt>
                <c:pt idx="535">
                  <c:v>-4.3981481481481247E-2</c:v>
                </c:pt>
                <c:pt idx="536">
                  <c:v>-3.7037037037036542E-2</c:v>
                </c:pt>
                <c:pt idx="537">
                  <c:v>-3.7037037037036542E-2</c:v>
                </c:pt>
                <c:pt idx="538">
                  <c:v>-3.9351851851851617E-2</c:v>
                </c:pt>
                <c:pt idx="539">
                  <c:v>-4.1666666666666172E-2</c:v>
                </c:pt>
                <c:pt idx="540">
                  <c:v>-4.3981481481481247E-2</c:v>
                </c:pt>
                <c:pt idx="541">
                  <c:v>-4.3981481481481247E-2</c:v>
                </c:pt>
                <c:pt idx="542">
                  <c:v>-4.3981481481481247E-2</c:v>
                </c:pt>
                <c:pt idx="543">
                  <c:v>-4.3981481481481247E-2</c:v>
                </c:pt>
                <c:pt idx="544">
                  <c:v>-4.6296296296295808E-2</c:v>
                </c:pt>
                <c:pt idx="545">
                  <c:v>-4.6296296296295808E-2</c:v>
                </c:pt>
                <c:pt idx="546">
                  <c:v>-4.6296296296295808E-2</c:v>
                </c:pt>
                <c:pt idx="547">
                  <c:v>-4.6296296296295808E-2</c:v>
                </c:pt>
                <c:pt idx="548">
                  <c:v>-4.8611111111110876E-2</c:v>
                </c:pt>
                <c:pt idx="549">
                  <c:v>-4.6296296296295808E-2</c:v>
                </c:pt>
                <c:pt idx="550">
                  <c:v>-4.8611111111110876E-2</c:v>
                </c:pt>
                <c:pt idx="551">
                  <c:v>-4.8611111111110876E-2</c:v>
                </c:pt>
                <c:pt idx="552">
                  <c:v>-5.0925925925925437E-2</c:v>
                </c:pt>
                <c:pt idx="553">
                  <c:v>-5.0925925925925437E-2</c:v>
                </c:pt>
                <c:pt idx="554">
                  <c:v>-5.3240740740740512E-2</c:v>
                </c:pt>
                <c:pt idx="555">
                  <c:v>-5.3240740740740512E-2</c:v>
                </c:pt>
                <c:pt idx="556">
                  <c:v>-5.5555555555555067E-2</c:v>
                </c:pt>
                <c:pt idx="557">
                  <c:v>-5.5555555555555067E-2</c:v>
                </c:pt>
                <c:pt idx="558">
                  <c:v>-5.5555555555555067E-2</c:v>
                </c:pt>
                <c:pt idx="559">
                  <c:v>-5.7870370370370142E-2</c:v>
                </c:pt>
                <c:pt idx="560">
                  <c:v>-5.3240740740740512E-2</c:v>
                </c:pt>
                <c:pt idx="561">
                  <c:v>-6.0185185185184703E-2</c:v>
                </c:pt>
                <c:pt idx="562">
                  <c:v>-6.0185185185184703E-2</c:v>
                </c:pt>
                <c:pt idx="563">
                  <c:v>-5.7870370370370142E-2</c:v>
                </c:pt>
                <c:pt idx="564">
                  <c:v>-6.0185185185184703E-2</c:v>
                </c:pt>
                <c:pt idx="565">
                  <c:v>-5.7870370370370142E-2</c:v>
                </c:pt>
                <c:pt idx="566">
                  <c:v>-5.7870370370370142E-2</c:v>
                </c:pt>
                <c:pt idx="567">
                  <c:v>-5.7870370370370142E-2</c:v>
                </c:pt>
                <c:pt idx="568">
                  <c:v>-5.7870370370370142E-2</c:v>
                </c:pt>
                <c:pt idx="569">
                  <c:v>-5.7870370370370142E-2</c:v>
                </c:pt>
                <c:pt idx="570">
                  <c:v>-5.7870370370370142E-2</c:v>
                </c:pt>
                <c:pt idx="571">
                  <c:v>-5.7870370370370142E-2</c:v>
                </c:pt>
                <c:pt idx="572">
                  <c:v>-5.7870370370370142E-2</c:v>
                </c:pt>
                <c:pt idx="573">
                  <c:v>-5.7870370370370142E-2</c:v>
                </c:pt>
                <c:pt idx="574">
                  <c:v>-5.7870370370370142E-2</c:v>
                </c:pt>
                <c:pt idx="575">
                  <c:v>-5.7870370370370142E-2</c:v>
                </c:pt>
                <c:pt idx="576">
                  <c:v>-5.7870370370370142E-2</c:v>
                </c:pt>
                <c:pt idx="577">
                  <c:v>-5.7870370370370142E-2</c:v>
                </c:pt>
                <c:pt idx="578">
                  <c:v>-5.7870370370370142E-2</c:v>
                </c:pt>
                <c:pt idx="579">
                  <c:v>-5.7870370370370142E-2</c:v>
                </c:pt>
                <c:pt idx="580">
                  <c:v>-6.0185185185184703E-2</c:v>
                </c:pt>
                <c:pt idx="581">
                  <c:v>-6.0185185185184703E-2</c:v>
                </c:pt>
                <c:pt idx="582">
                  <c:v>-6.0185185185184703E-2</c:v>
                </c:pt>
                <c:pt idx="583">
                  <c:v>-6.0185185185184703E-2</c:v>
                </c:pt>
                <c:pt idx="584">
                  <c:v>-6.2499999999999778E-2</c:v>
                </c:pt>
                <c:pt idx="585">
                  <c:v>-6.0185185185184703E-2</c:v>
                </c:pt>
                <c:pt idx="586">
                  <c:v>-6.2499999999999778E-2</c:v>
                </c:pt>
                <c:pt idx="587">
                  <c:v>-6.2499999999999778E-2</c:v>
                </c:pt>
                <c:pt idx="588">
                  <c:v>-6.71296296296294E-2</c:v>
                </c:pt>
                <c:pt idx="589">
                  <c:v>-6.4814814814814339E-2</c:v>
                </c:pt>
                <c:pt idx="590">
                  <c:v>-6.2499999999999778E-2</c:v>
                </c:pt>
                <c:pt idx="591">
                  <c:v>-6.71296296296294E-2</c:v>
                </c:pt>
                <c:pt idx="592">
                  <c:v>-6.71296296296294E-2</c:v>
                </c:pt>
                <c:pt idx="593">
                  <c:v>-6.2499999999999778E-2</c:v>
                </c:pt>
                <c:pt idx="594">
                  <c:v>-6.4814814814814339E-2</c:v>
                </c:pt>
                <c:pt idx="595">
                  <c:v>-6.4814814814814339E-2</c:v>
                </c:pt>
                <c:pt idx="596">
                  <c:v>-6.4814814814814339E-2</c:v>
                </c:pt>
                <c:pt idx="597">
                  <c:v>-6.9444444444443962E-2</c:v>
                </c:pt>
                <c:pt idx="598">
                  <c:v>-6.4814814814814339E-2</c:v>
                </c:pt>
                <c:pt idx="599">
                  <c:v>-6.71296296296294E-2</c:v>
                </c:pt>
                <c:pt idx="600">
                  <c:v>-6.71296296296294E-2</c:v>
                </c:pt>
                <c:pt idx="601">
                  <c:v>-6.4814814814814339E-2</c:v>
                </c:pt>
                <c:pt idx="602">
                  <c:v>-6.9444444444443962E-2</c:v>
                </c:pt>
                <c:pt idx="603">
                  <c:v>-6.9444444444443962E-2</c:v>
                </c:pt>
                <c:pt idx="604">
                  <c:v>-6.9444444444443962E-2</c:v>
                </c:pt>
                <c:pt idx="605">
                  <c:v>-6.9444444444443962E-2</c:v>
                </c:pt>
                <c:pt idx="606">
                  <c:v>-6.9444444444443962E-2</c:v>
                </c:pt>
                <c:pt idx="607">
                  <c:v>-6.9444444444443962E-2</c:v>
                </c:pt>
                <c:pt idx="608">
                  <c:v>-6.9444444444443962E-2</c:v>
                </c:pt>
                <c:pt idx="609">
                  <c:v>-6.9444444444443962E-2</c:v>
                </c:pt>
                <c:pt idx="610">
                  <c:v>-6.9444444444443962E-2</c:v>
                </c:pt>
                <c:pt idx="611">
                  <c:v>-7.1759259259259037E-2</c:v>
                </c:pt>
                <c:pt idx="612">
                  <c:v>-7.1759259259259037E-2</c:v>
                </c:pt>
                <c:pt idx="613">
                  <c:v>-7.4074074074073598E-2</c:v>
                </c:pt>
                <c:pt idx="614">
                  <c:v>-7.4074074074073598E-2</c:v>
                </c:pt>
                <c:pt idx="615">
                  <c:v>-7.1759259259259037E-2</c:v>
                </c:pt>
                <c:pt idx="616">
                  <c:v>-7.4074074074073598E-2</c:v>
                </c:pt>
                <c:pt idx="617">
                  <c:v>-7.4074074074073598E-2</c:v>
                </c:pt>
                <c:pt idx="618">
                  <c:v>-7.4074074074073598E-2</c:v>
                </c:pt>
                <c:pt idx="619">
                  <c:v>-7.6388888888888673E-2</c:v>
                </c:pt>
                <c:pt idx="620">
                  <c:v>-7.6388888888888673E-2</c:v>
                </c:pt>
                <c:pt idx="621">
                  <c:v>-7.4074074074073598E-2</c:v>
                </c:pt>
                <c:pt idx="622">
                  <c:v>-7.6388888888888673E-2</c:v>
                </c:pt>
                <c:pt idx="623">
                  <c:v>-7.6388888888888673E-2</c:v>
                </c:pt>
                <c:pt idx="624">
                  <c:v>-7.6388888888888673E-2</c:v>
                </c:pt>
                <c:pt idx="625">
                  <c:v>-7.4074074074073598E-2</c:v>
                </c:pt>
                <c:pt idx="626">
                  <c:v>-7.6388888888888673E-2</c:v>
                </c:pt>
                <c:pt idx="627">
                  <c:v>-7.6388888888888673E-2</c:v>
                </c:pt>
                <c:pt idx="628">
                  <c:v>-7.6388888888888673E-2</c:v>
                </c:pt>
                <c:pt idx="629">
                  <c:v>-7.4074074074073598E-2</c:v>
                </c:pt>
                <c:pt idx="630">
                  <c:v>-7.6388888888888673E-2</c:v>
                </c:pt>
                <c:pt idx="631">
                  <c:v>-7.6388888888888673E-2</c:v>
                </c:pt>
                <c:pt idx="632">
                  <c:v>-7.6388888888888673E-2</c:v>
                </c:pt>
                <c:pt idx="633">
                  <c:v>-7.8703703703703234E-2</c:v>
                </c:pt>
                <c:pt idx="634">
                  <c:v>-8.1018518518518309E-2</c:v>
                </c:pt>
                <c:pt idx="635">
                  <c:v>-7.8703703703703234E-2</c:v>
                </c:pt>
                <c:pt idx="636">
                  <c:v>-7.8703703703703234E-2</c:v>
                </c:pt>
                <c:pt idx="637">
                  <c:v>-7.8703703703703234E-2</c:v>
                </c:pt>
                <c:pt idx="638">
                  <c:v>-7.6388888888888673E-2</c:v>
                </c:pt>
                <c:pt idx="639">
                  <c:v>-7.8703703703703234E-2</c:v>
                </c:pt>
                <c:pt idx="640">
                  <c:v>-7.8703703703703234E-2</c:v>
                </c:pt>
                <c:pt idx="641">
                  <c:v>-7.8703703703703234E-2</c:v>
                </c:pt>
                <c:pt idx="642">
                  <c:v>-8.1018518518518309E-2</c:v>
                </c:pt>
                <c:pt idx="643">
                  <c:v>-7.8703703703703234E-2</c:v>
                </c:pt>
                <c:pt idx="644">
                  <c:v>-8.1018518518518309E-2</c:v>
                </c:pt>
                <c:pt idx="645">
                  <c:v>-8.1018518518518309E-2</c:v>
                </c:pt>
                <c:pt idx="646">
                  <c:v>-7.8703703703703234E-2</c:v>
                </c:pt>
                <c:pt idx="647">
                  <c:v>-7.8703703703703234E-2</c:v>
                </c:pt>
                <c:pt idx="648">
                  <c:v>-7.6388888888888673E-2</c:v>
                </c:pt>
                <c:pt idx="649">
                  <c:v>-7.8703703703703234E-2</c:v>
                </c:pt>
                <c:pt idx="650">
                  <c:v>-7.8703703703703234E-2</c:v>
                </c:pt>
                <c:pt idx="651">
                  <c:v>-7.8703703703703234E-2</c:v>
                </c:pt>
                <c:pt idx="652">
                  <c:v>-7.8703703703703234E-2</c:v>
                </c:pt>
                <c:pt idx="653">
                  <c:v>-8.1018518518518309E-2</c:v>
                </c:pt>
                <c:pt idx="654">
                  <c:v>-7.8703703703703234E-2</c:v>
                </c:pt>
                <c:pt idx="655">
                  <c:v>-7.6388888888888673E-2</c:v>
                </c:pt>
                <c:pt idx="656">
                  <c:v>-7.6388888888888673E-2</c:v>
                </c:pt>
                <c:pt idx="657">
                  <c:v>-7.6388888888888673E-2</c:v>
                </c:pt>
                <c:pt idx="658">
                  <c:v>-7.6388888888888673E-2</c:v>
                </c:pt>
                <c:pt idx="659">
                  <c:v>-7.4074074074073598E-2</c:v>
                </c:pt>
                <c:pt idx="660">
                  <c:v>-7.4074074074073598E-2</c:v>
                </c:pt>
                <c:pt idx="661">
                  <c:v>-7.4074074074073598E-2</c:v>
                </c:pt>
                <c:pt idx="662">
                  <c:v>-7.4074074074073598E-2</c:v>
                </c:pt>
                <c:pt idx="663">
                  <c:v>-6.9444444444443962E-2</c:v>
                </c:pt>
                <c:pt idx="664">
                  <c:v>-6.9444444444443962E-2</c:v>
                </c:pt>
                <c:pt idx="665">
                  <c:v>-6.9444444444443962E-2</c:v>
                </c:pt>
                <c:pt idx="666">
                  <c:v>-6.71296296296294E-2</c:v>
                </c:pt>
                <c:pt idx="667">
                  <c:v>-6.4814814814814339E-2</c:v>
                </c:pt>
                <c:pt idx="668">
                  <c:v>-6.4814814814814339E-2</c:v>
                </c:pt>
                <c:pt idx="669">
                  <c:v>-6.0185185185184703E-2</c:v>
                </c:pt>
                <c:pt idx="670">
                  <c:v>-5.7870370370370142E-2</c:v>
                </c:pt>
                <c:pt idx="671">
                  <c:v>-5.5555555555555067E-2</c:v>
                </c:pt>
                <c:pt idx="672">
                  <c:v>-5.0925925925925437E-2</c:v>
                </c:pt>
                <c:pt idx="673">
                  <c:v>-5.0925925925925437E-2</c:v>
                </c:pt>
                <c:pt idx="674">
                  <c:v>-4.8611111111110876E-2</c:v>
                </c:pt>
                <c:pt idx="675">
                  <c:v>-4.3981481481481247E-2</c:v>
                </c:pt>
                <c:pt idx="676">
                  <c:v>-4.1666666666666172E-2</c:v>
                </c:pt>
                <c:pt idx="677">
                  <c:v>-3.7037037037036542E-2</c:v>
                </c:pt>
                <c:pt idx="678">
                  <c:v>-3.4722222222221981E-2</c:v>
                </c:pt>
                <c:pt idx="679">
                  <c:v>-3.0092592592592352E-2</c:v>
                </c:pt>
                <c:pt idx="680">
                  <c:v>-2.5462962962962719E-2</c:v>
                </c:pt>
                <c:pt idx="681">
                  <c:v>-2.5462962962962719E-2</c:v>
                </c:pt>
                <c:pt idx="682">
                  <c:v>-1.6203703703703456E-2</c:v>
                </c:pt>
                <c:pt idx="683">
                  <c:v>-9.2592592592592639E-3</c:v>
                </c:pt>
                <c:pt idx="684">
                  <c:v>-6.9444444444441908E-3</c:v>
                </c:pt>
                <c:pt idx="685">
                  <c:v>-2.3148148148145588E-3</c:v>
                </c:pt>
                <c:pt idx="686">
                  <c:v>2.3148148148150732E-3</c:v>
                </c:pt>
                <c:pt idx="687">
                  <c:v>9.2592592592592639E-3</c:v>
                </c:pt>
                <c:pt idx="688">
                  <c:v>1.8518518518518528E-2</c:v>
                </c:pt>
                <c:pt idx="689">
                  <c:v>2.3148148148148161E-2</c:v>
                </c:pt>
                <c:pt idx="690">
                  <c:v>3.2407407407407426E-2</c:v>
                </c:pt>
                <c:pt idx="691">
                  <c:v>3.7037037037037056E-2</c:v>
                </c:pt>
                <c:pt idx="692">
                  <c:v>4.398148148148176E-2</c:v>
                </c:pt>
                <c:pt idx="693">
                  <c:v>5.5555555555555587E-2</c:v>
                </c:pt>
                <c:pt idx="694">
                  <c:v>6.7129629629629928E-2</c:v>
                </c:pt>
                <c:pt idx="695">
                  <c:v>7.6388888888889186E-2</c:v>
                </c:pt>
                <c:pt idx="696">
                  <c:v>8.333333333333337E-2</c:v>
                </c:pt>
                <c:pt idx="697">
                  <c:v>9.0277777777778082E-2</c:v>
                </c:pt>
                <c:pt idx="698">
                  <c:v>0.1018518518518519</c:v>
                </c:pt>
                <c:pt idx="699">
                  <c:v>0.10648148148148154</c:v>
                </c:pt>
                <c:pt idx="700">
                  <c:v>0.11342592592592624</c:v>
                </c:pt>
                <c:pt idx="701">
                  <c:v>0.1157407407407408</c:v>
                </c:pt>
                <c:pt idx="702">
                  <c:v>0.11805555555555587</c:v>
                </c:pt>
                <c:pt idx="703">
                  <c:v>0.12268518518518551</c:v>
                </c:pt>
                <c:pt idx="704">
                  <c:v>0.12268518518518551</c:v>
                </c:pt>
                <c:pt idx="705">
                  <c:v>0.12268518518518551</c:v>
                </c:pt>
                <c:pt idx="706">
                  <c:v>0.12500000000000006</c:v>
                </c:pt>
                <c:pt idx="707">
                  <c:v>0.12500000000000006</c:v>
                </c:pt>
                <c:pt idx="708">
                  <c:v>0.12500000000000006</c:v>
                </c:pt>
                <c:pt idx="709">
                  <c:v>0.12731481481481513</c:v>
                </c:pt>
                <c:pt idx="710">
                  <c:v>0.12731481481481513</c:v>
                </c:pt>
                <c:pt idx="711">
                  <c:v>0.12962962962962971</c:v>
                </c:pt>
                <c:pt idx="712">
                  <c:v>0.12962962962962971</c:v>
                </c:pt>
                <c:pt idx="713">
                  <c:v>0.13425925925925933</c:v>
                </c:pt>
                <c:pt idx="714">
                  <c:v>0.12962962962962971</c:v>
                </c:pt>
                <c:pt idx="715">
                  <c:v>0.12962962962962971</c:v>
                </c:pt>
                <c:pt idx="716">
                  <c:v>0.12731481481481513</c:v>
                </c:pt>
                <c:pt idx="717">
                  <c:v>0.13194444444444478</c:v>
                </c:pt>
                <c:pt idx="718">
                  <c:v>0.12731481481481513</c:v>
                </c:pt>
                <c:pt idx="719">
                  <c:v>0.12268518518518551</c:v>
                </c:pt>
                <c:pt idx="720">
                  <c:v>0.12731481481481513</c:v>
                </c:pt>
                <c:pt idx="721">
                  <c:v>0.12731481481481513</c:v>
                </c:pt>
                <c:pt idx="722">
                  <c:v>0.12500000000000006</c:v>
                </c:pt>
                <c:pt idx="723">
                  <c:v>0.12268518518518551</c:v>
                </c:pt>
                <c:pt idx="724">
                  <c:v>0.12500000000000006</c:v>
                </c:pt>
                <c:pt idx="725">
                  <c:v>0.12268518518518551</c:v>
                </c:pt>
                <c:pt idx="726">
                  <c:v>0.11805555555555587</c:v>
                </c:pt>
                <c:pt idx="727">
                  <c:v>0.11342592592592624</c:v>
                </c:pt>
                <c:pt idx="728">
                  <c:v>0.11342592592592624</c:v>
                </c:pt>
                <c:pt idx="729">
                  <c:v>0.10879629629629661</c:v>
                </c:pt>
                <c:pt idx="730">
                  <c:v>0.10416666666666698</c:v>
                </c:pt>
                <c:pt idx="731">
                  <c:v>0.10416666666666698</c:v>
                </c:pt>
                <c:pt idx="732">
                  <c:v>0.1018518518518519</c:v>
                </c:pt>
                <c:pt idx="733">
                  <c:v>9.953703703703734E-2</c:v>
                </c:pt>
                <c:pt idx="734">
                  <c:v>9.4907407407407718E-2</c:v>
                </c:pt>
                <c:pt idx="735">
                  <c:v>9.7222222222222265E-2</c:v>
                </c:pt>
                <c:pt idx="736">
                  <c:v>9.0277777777778082E-2</c:v>
                </c:pt>
                <c:pt idx="737">
                  <c:v>8.7962962962963007E-2</c:v>
                </c:pt>
                <c:pt idx="738">
                  <c:v>8.5648148148148445E-2</c:v>
                </c:pt>
                <c:pt idx="739">
                  <c:v>8.5648148148148445E-2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4F-4553-8D53-B1FB14D267E1}"/>
            </c:ext>
          </c:extLst>
        </c:ser>
        <c:ser>
          <c:idx val="3"/>
          <c:order val="1"/>
          <c:tx>
            <c:strRef>
              <c:f>'Aborbance synergy'!$BO$4</c:f>
              <c:strCache>
                <c:ptCount val="1"/>
                <c:pt idx="0">
                  <c:v>U7R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'Aborbance synergy'!$AT$5:$AT$744</c:f>
              <c:numCache>
                <c:formatCode>General</c:formatCode>
                <c:ptCount val="740"/>
                <c:pt idx="0">
                  <c:v>260</c:v>
                </c:pt>
                <c:pt idx="1">
                  <c:v>261</c:v>
                </c:pt>
                <c:pt idx="2">
                  <c:v>262</c:v>
                </c:pt>
                <c:pt idx="3">
                  <c:v>263</c:v>
                </c:pt>
                <c:pt idx="4">
                  <c:v>264</c:v>
                </c:pt>
                <c:pt idx="5">
                  <c:v>265</c:v>
                </c:pt>
                <c:pt idx="6">
                  <c:v>266</c:v>
                </c:pt>
                <c:pt idx="7">
                  <c:v>267</c:v>
                </c:pt>
                <c:pt idx="8">
                  <c:v>268</c:v>
                </c:pt>
                <c:pt idx="9">
                  <c:v>269</c:v>
                </c:pt>
                <c:pt idx="10">
                  <c:v>270</c:v>
                </c:pt>
                <c:pt idx="11">
                  <c:v>271</c:v>
                </c:pt>
                <c:pt idx="12">
                  <c:v>272</c:v>
                </c:pt>
                <c:pt idx="13">
                  <c:v>273</c:v>
                </c:pt>
                <c:pt idx="14">
                  <c:v>274</c:v>
                </c:pt>
                <c:pt idx="15">
                  <c:v>275</c:v>
                </c:pt>
                <c:pt idx="16">
                  <c:v>276</c:v>
                </c:pt>
                <c:pt idx="17">
                  <c:v>277</c:v>
                </c:pt>
                <c:pt idx="18">
                  <c:v>278</c:v>
                </c:pt>
                <c:pt idx="19">
                  <c:v>279</c:v>
                </c:pt>
                <c:pt idx="20">
                  <c:v>280</c:v>
                </c:pt>
                <c:pt idx="21">
                  <c:v>281</c:v>
                </c:pt>
                <c:pt idx="22">
                  <c:v>282</c:v>
                </c:pt>
                <c:pt idx="23">
                  <c:v>283</c:v>
                </c:pt>
                <c:pt idx="24">
                  <c:v>284</c:v>
                </c:pt>
                <c:pt idx="25">
                  <c:v>285</c:v>
                </c:pt>
                <c:pt idx="26">
                  <c:v>286</c:v>
                </c:pt>
                <c:pt idx="27">
                  <c:v>287</c:v>
                </c:pt>
                <c:pt idx="28">
                  <c:v>288</c:v>
                </c:pt>
                <c:pt idx="29">
                  <c:v>289</c:v>
                </c:pt>
                <c:pt idx="30">
                  <c:v>290</c:v>
                </c:pt>
                <c:pt idx="31">
                  <c:v>291</c:v>
                </c:pt>
                <c:pt idx="32">
                  <c:v>292</c:v>
                </c:pt>
                <c:pt idx="33">
                  <c:v>293</c:v>
                </c:pt>
                <c:pt idx="34">
                  <c:v>294</c:v>
                </c:pt>
                <c:pt idx="35">
                  <c:v>295</c:v>
                </c:pt>
                <c:pt idx="36">
                  <c:v>296</c:v>
                </c:pt>
                <c:pt idx="37">
                  <c:v>297</c:v>
                </c:pt>
                <c:pt idx="38">
                  <c:v>298</c:v>
                </c:pt>
                <c:pt idx="39">
                  <c:v>299</c:v>
                </c:pt>
                <c:pt idx="40">
                  <c:v>300</c:v>
                </c:pt>
                <c:pt idx="41">
                  <c:v>301</c:v>
                </c:pt>
                <c:pt idx="42">
                  <c:v>302</c:v>
                </c:pt>
                <c:pt idx="43">
                  <c:v>303</c:v>
                </c:pt>
                <c:pt idx="44">
                  <c:v>304</c:v>
                </c:pt>
                <c:pt idx="45">
                  <c:v>305</c:v>
                </c:pt>
                <c:pt idx="46">
                  <c:v>306</c:v>
                </c:pt>
                <c:pt idx="47">
                  <c:v>307</c:v>
                </c:pt>
                <c:pt idx="48">
                  <c:v>308</c:v>
                </c:pt>
                <c:pt idx="49">
                  <c:v>309</c:v>
                </c:pt>
                <c:pt idx="50">
                  <c:v>310</c:v>
                </c:pt>
                <c:pt idx="51">
                  <c:v>311</c:v>
                </c:pt>
                <c:pt idx="52">
                  <c:v>312</c:v>
                </c:pt>
                <c:pt idx="53">
                  <c:v>313</c:v>
                </c:pt>
                <c:pt idx="54">
                  <c:v>314</c:v>
                </c:pt>
                <c:pt idx="55">
                  <c:v>315</c:v>
                </c:pt>
                <c:pt idx="56">
                  <c:v>316</c:v>
                </c:pt>
                <c:pt idx="57">
                  <c:v>317</c:v>
                </c:pt>
                <c:pt idx="58">
                  <c:v>318</c:v>
                </c:pt>
                <c:pt idx="59">
                  <c:v>319</c:v>
                </c:pt>
                <c:pt idx="60">
                  <c:v>320</c:v>
                </c:pt>
                <c:pt idx="61">
                  <c:v>321</c:v>
                </c:pt>
                <c:pt idx="62">
                  <c:v>322</c:v>
                </c:pt>
                <c:pt idx="63">
                  <c:v>323</c:v>
                </c:pt>
                <c:pt idx="64">
                  <c:v>324</c:v>
                </c:pt>
                <c:pt idx="65">
                  <c:v>325</c:v>
                </c:pt>
                <c:pt idx="66">
                  <c:v>326</c:v>
                </c:pt>
                <c:pt idx="67">
                  <c:v>327</c:v>
                </c:pt>
                <c:pt idx="68">
                  <c:v>328</c:v>
                </c:pt>
                <c:pt idx="69">
                  <c:v>329</c:v>
                </c:pt>
                <c:pt idx="70">
                  <c:v>330</c:v>
                </c:pt>
                <c:pt idx="71">
                  <c:v>331</c:v>
                </c:pt>
                <c:pt idx="72">
                  <c:v>332</c:v>
                </c:pt>
                <c:pt idx="73">
                  <c:v>333</c:v>
                </c:pt>
                <c:pt idx="74">
                  <c:v>334</c:v>
                </c:pt>
                <c:pt idx="75">
                  <c:v>335</c:v>
                </c:pt>
                <c:pt idx="76">
                  <c:v>336</c:v>
                </c:pt>
                <c:pt idx="77">
                  <c:v>337</c:v>
                </c:pt>
                <c:pt idx="78">
                  <c:v>338</c:v>
                </c:pt>
                <c:pt idx="79">
                  <c:v>339</c:v>
                </c:pt>
                <c:pt idx="80">
                  <c:v>340</c:v>
                </c:pt>
                <c:pt idx="81">
                  <c:v>341</c:v>
                </c:pt>
                <c:pt idx="82">
                  <c:v>342</c:v>
                </c:pt>
                <c:pt idx="83">
                  <c:v>343</c:v>
                </c:pt>
                <c:pt idx="84">
                  <c:v>344</c:v>
                </c:pt>
                <c:pt idx="85">
                  <c:v>345</c:v>
                </c:pt>
                <c:pt idx="86">
                  <c:v>346</c:v>
                </c:pt>
                <c:pt idx="87">
                  <c:v>347</c:v>
                </c:pt>
                <c:pt idx="88">
                  <c:v>348</c:v>
                </c:pt>
                <c:pt idx="89">
                  <c:v>349</c:v>
                </c:pt>
                <c:pt idx="90">
                  <c:v>350</c:v>
                </c:pt>
                <c:pt idx="91">
                  <c:v>351</c:v>
                </c:pt>
                <c:pt idx="92">
                  <c:v>352</c:v>
                </c:pt>
                <c:pt idx="93">
                  <c:v>353</c:v>
                </c:pt>
                <c:pt idx="94">
                  <c:v>354</c:v>
                </c:pt>
                <c:pt idx="95">
                  <c:v>355</c:v>
                </c:pt>
                <c:pt idx="96">
                  <c:v>356</c:v>
                </c:pt>
                <c:pt idx="97">
                  <c:v>357</c:v>
                </c:pt>
                <c:pt idx="98">
                  <c:v>358</c:v>
                </c:pt>
                <c:pt idx="99">
                  <c:v>359</c:v>
                </c:pt>
                <c:pt idx="100">
                  <c:v>360</c:v>
                </c:pt>
                <c:pt idx="101">
                  <c:v>361</c:v>
                </c:pt>
                <c:pt idx="102">
                  <c:v>362</c:v>
                </c:pt>
                <c:pt idx="103">
                  <c:v>363</c:v>
                </c:pt>
                <c:pt idx="104">
                  <c:v>364</c:v>
                </c:pt>
                <c:pt idx="105">
                  <c:v>365</c:v>
                </c:pt>
                <c:pt idx="106">
                  <c:v>366</c:v>
                </c:pt>
                <c:pt idx="107">
                  <c:v>367</c:v>
                </c:pt>
                <c:pt idx="108">
                  <c:v>368</c:v>
                </c:pt>
                <c:pt idx="109">
                  <c:v>369</c:v>
                </c:pt>
                <c:pt idx="110">
                  <c:v>370</c:v>
                </c:pt>
                <c:pt idx="111">
                  <c:v>371</c:v>
                </c:pt>
                <c:pt idx="112">
                  <c:v>372</c:v>
                </c:pt>
                <c:pt idx="113">
                  <c:v>373</c:v>
                </c:pt>
                <c:pt idx="114">
                  <c:v>374</c:v>
                </c:pt>
                <c:pt idx="115">
                  <c:v>375</c:v>
                </c:pt>
                <c:pt idx="116">
                  <c:v>376</c:v>
                </c:pt>
                <c:pt idx="117">
                  <c:v>377</c:v>
                </c:pt>
                <c:pt idx="118">
                  <c:v>378</c:v>
                </c:pt>
                <c:pt idx="119">
                  <c:v>379</c:v>
                </c:pt>
                <c:pt idx="120">
                  <c:v>380</c:v>
                </c:pt>
                <c:pt idx="121">
                  <c:v>381</c:v>
                </c:pt>
                <c:pt idx="122">
                  <c:v>382</c:v>
                </c:pt>
                <c:pt idx="123">
                  <c:v>383</c:v>
                </c:pt>
                <c:pt idx="124">
                  <c:v>384</c:v>
                </c:pt>
                <c:pt idx="125">
                  <c:v>385</c:v>
                </c:pt>
                <c:pt idx="126">
                  <c:v>386</c:v>
                </c:pt>
                <c:pt idx="127">
                  <c:v>387</c:v>
                </c:pt>
                <c:pt idx="128">
                  <c:v>388</c:v>
                </c:pt>
                <c:pt idx="129">
                  <c:v>389</c:v>
                </c:pt>
                <c:pt idx="130">
                  <c:v>390</c:v>
                </c:pt>
                <c:pt idx="131">
                  <c:v>391</c:v>
                </c:pt>
                <c:pt idx="132">
                  <c:v>392</c:v>
                </c:pt>
                <c:pt idx="133">
                  <c:v>393</c:v>
                </c:pt>
                <c:pt idx="134">
                  <c:v>394</c:v>
                </c:pt>
                <c:pt idx="135">
                  <c:v>395</c:v>
                </c:pt>
                <c:pt idx="136">
                  <c:v>396</c:v>
                </c:pt>
                <c:pt idx="137">
                  <c:v>397</c:v>
                </c:pt>
                <c:pt idx="138">
                  <c:v>398</c:v>
                </c:pt>
                <c:pt idx="139">
                  <c:v>399</c:v>
                </c:pt>
                <c:pt idx="140">
                  <c:v>400</c:v>
                </c:pt>
                <c:pt idx="141">
                  <c:v>401</c:v>
                </c:pt>
                <c:pt idx="142">
                  <c:v>402</c:v>
                </c:pt>
                <c:pt idx="143">
                  <c:v>403</c:v>
                </c:pt>
                <c:pt idx="144">
                  <c:v>404</c:v>
                </c:pt>
                <c:pt idx="145">
                  <c:v>405</c:v>
                </c:pt>
                <c:pt idx="146">
                  <c:v>406</c:v>
                </c:pt>
                <c:pt idx="147">
                  <c:v>407</c:v>
                </c:pt>
                <c:pt idx="148">
                  <c:v>408</c:v>
                </c:pt>
                <c:pt idx="149">
                  <c:v>409</c:v>
                </c:pt>
                <c:pt idx="150">
                  <c:v>410</c:v>
                </c:pt>
                <c:pt idx="151">
                  <c:v>411</c:v>
                </c:pt>
                <c:pt idx="152">
                  <c:v>412</c:v>
                </c:pt>
                <c:pt idx="153">
                  <c:v>413</c:v>
                </c:pt>
                <c:pt idx="154">
                  <c:v>414</c:v>
                </c:pt>
                <c:pt idx="155">
                  <c:v>415</c:v>
                </c:pt>
                <c:pt idx="156">
                  <c:v>416</c:v>
                </c:pt>
                <c:pt idx="157">
                  <c:v>417</c:v>
                </c:pt>
                <c:pt idx="158">
                  <c:v>418</c:v>
                </c:pt>
                <c:pt idx="159">
                  <c:v>419</c:v>
                </c:pt>
                <c:pt idx="160">
                  <c:v>420</c:v>
                </c:pt>
                <c:pt idx="161">
                  <c:v>421</c:v>
                </c:pt>
                <c:pt idx="162">
                  <c:v>422</c:v>
                </c:pt>
                <c:pt idx="163">
                  <c:v>423</c:v>
                </c:pt>
                <c:pt idx="164">
                  <c:v>424</c:v>
                </c:pt>
                <c:pt idx="165">
                  <c:v>425</c:v>
                </c:pt>
                <c:pt idx="166">
                  <c:v>426</c:v>
                </c:pt>
                <c:pt idx="167">
                  <c:v>427</c:v>
                </c:pt>
                <c:pt idx="168">
                  <c:v>428</c:v>
                </c:pt>
                <c:pt idx="169">
                  <c:v>429</c:v>
                </c:pt>
                <c:pt idx="170">
                  <c:v>430</c:v>
                </c:pt>
                <c:pt idx="171">
                  <c:v>431</c:v>
                </c:pt>
                <c:pt idx="172">
                  <c:v>432</c:v>
                </c:pt>
                <c:pt idx="173">
                  <c:v>433</c:v>
                </c:pt>
                <c:pt idx="174">
                  <c:v>434</c:v>
                </c:pt>
                <c:pt idx="175">
                  <c:v>435</c:v>
                </c:pt>
                <c:pt idx="176">
                  <c:v>436</c:v>
                </c:pt>
                <c:pt idx="177">
                  <c:v>437</c:v>
                </c:pt>
                <c:pt idx="178">
                  <c:v>438</c:v>
                </c:pt>
                <c:pt idx="179">
                  <c:v>439</c:v>
                </c:pt>
                <c:pt idx="180">
                  <c:v>440</c:v>
                </c:pt>
                <c:pt idx="181">
                  <c:v>441</c:v>
                </c:pt>
                <c:pt idx="182">
                  <c:v>442</c:v>
                </c:pt>
                <c:pt idx="183">
                  <c:v>443</c:v>
                </c:pt>
                <c:pt idx="184">
                  <c:v>444</c:v>
                </c:pt>
                <c:pt idx="185">
                  <c:v>445</c:v>
                </c:pt>
                <c:pt idx="186">
                  <c:v>446</c:v>
                </c:pt>
                <c:pt idx="187">
                  <c:v>447</c:v>
                </c:pt>
                <c:pt idx="188">
                  <c:v>448</c:v>
                </c:pt>
                <c:pt idx="189">
                  <c:v>449</c:v>
                </c:pt>
                <c:pt idx="190">
                  <c:v>450</c:v>
                </c:pt>
                <c:pt idx="191">
                  <c:v>451</c:v>
                </c:pt>
                <c:pt idx="192">
                  <c:v>452</c:v>
                </c:pt>
                <c:pt idx="193">
                  <c:v>453</c:v>
                </c:pt>
                <c:pt idx="194">
                  <c:v>454</c:v>
                </c:pt>
                <c:pt idx="195">
                  <c:v>455</c:v>
                </c:pt>
                <c:pt idx="196">
                  <c:v>456</c:v>
                </c:pt>
                <c:pt idx="197">
                  <c:v>457</c:v>
                </c:pt>
                <c:pt idx="198">
                  <c:v>458</c:v>
                </c:pt>
                <c:pt idx="199">
                  <c:v>459</c:v>
                </c:pt>
                <c:pt idx="200">
                  <c:v>460</c:v>
                </c:pt>
                <c:pt idx="201">
                  <c:v>461</c:v>
                </c:pt>
                <c:pt idx="202">
                  <c:v>462</c:v>
                </c:pt>
                <c:pt idx="203">
                  <c:v>463</c:v>
                </c:pt>
                <c:pt idx="204">
                  <c:v>464</c:v>
                </c:pt>
                <c:pt idx="205">
                  <c:v>465</c:v>
                </c:pt>
                <c:pt idx="206">
                  <c:v>466</c:v>
                </c:pt>
                <c:pt idx="207">
                  <c:v>467</c:v>
                </c:pt>
                <c:pt idx="208">
                  <c:v>468</c:v>
                </c:pt>
                <c:pt idx="209">
                  <c:v>469</c:v>
                </c:pt>
                <c:pt idx="210">
                  <c:v>470</c:v>
                </c:pt>
                <c:pt idx="211">
                  <c:v>471</c:v>
                </c:pt>
                <c:pt idx="212">
                  <c:v>472</c:v>
                </c:pt>
                <c:pt idx="213">
                  <c:v>473</c:v>
                </c:pt>
                <c:pt idx="214">
                  <c:v>474</c:v>
                </c:pt>
                <c:pt idx="215">
                  <c:v>475</c:v>
                </c:pt>
                <c:pt idx="216">
                  <c:v>476</c:v>
                </c:pt>
                <c:pt idx="217">
                  <c:v>477</c:v>
                </c:pt>
                <c:pt idx="218">
                  <c:v>478</c:v>
                </c:pt>
                <c:pt idx="219">
                  <c:v>479</c:v>
                </c:pt>
                <c:pt idx="220">
                  <c:v>480</c:v>
                </c:pt>
                <c:pt idx="221">
                  <c:v>481</c:v>
                </c:pt>
                <c:pt idx="222">
                  <c:v>482</c:v>
                </c:pt>
                <c:pt idx="223">
                  <c:v>483</c:v>
                </c:pt>
                <c:pt idx="224">
                  <c:v>484</c:v>
                </c:pt>
                <c:pt idx="225">
                  <c:v>485</c:v>
                </c:pt>
                <c:pt idx="226">
                  <c:v>486</c:v>
                </c:pt>
                <c:pt idx="227">
                  <c:v>487</c:v>
                </c:pt>
                <c:pt idx="228">
                  <c:v>488</c:v>
                </c:pt>
                <c:pt idx="229">
                  <c:v>489</c:v>
                </c:pt>
                <c:pt idx="230">
                  <c:v>490</c:v>
                </c:pt>
                <c:pt idx="231">
                  <c:v>491</c:v>
                </c:pt>
                <c:pt idx="232">
                  <c:v>492</c:v>
                </c:pt>
                <c:pt idx="233">
                  <c:v>493</c:v>
                </c:pt>
                <c:pt idx="234">
                  <c:v>494</c:v>
                </c:pt>
                <c:pt idx="235">
                  <c:v>495</c:v>
                </c:pt>
                <c:pt idx="236">
                  <c:v>496</c:v>
                </c:pt>
                <c:pt idx="237">
                  <c:v>497</c:v>
                </c:pt>
                <c:pt idx="238">
                  <c:v>498</c:v>
                </c:pt>
                <c:pt idx="239">
                  <c:v>499</c:v>
                </c:pt>
                <c:pt idx="240">
                  <c:v>500</c:v>
                </c:pt>
                <c:pt idx="241">
                  <c:v>501</c:v>
                </c:pt>
                <c:pt idx="242">
                  <c:v>502</c:v>
                </c:pt>
                <c:pt idx="243">
                  <c:v>503</c:v>
                </c:pt>
                <c:pt idx="244">
                  <c:v>504</c:v>
                </c:pt>
                <c:pt idx="245">
                  <c:v>505</c:v>
                </c:pt>
                <c:pt idx="246">
                  <c:v>506</c:v>
                </c:pt>
                <c:pt idx="247">
                  <c:v>507</c:v>
                </c:pt>
                <c:pt idx="248">
                  <c:v>508</c:v>
                </c:pt>
                <c:pt idx="249">
                  <c:v>509</c:v>
                </c:pt>
                <c:pt idx="250">
                  <c:v>510</c:v>
                </c:pt>
                <c:pt idx="251">
                  <c:v>511</c:v>
                </c:pt>
                <c:pt idx="252">
                  <c:v>512</c:v>
                </c:pt>
                <c:pt idx="253">
                  <c:v>513</c:v>
                </c:pt>
                <c:pt idx="254">
                  <c:v>514</c:v>
                </c:pt>
                <c:pt idx="255">
                  <c:v>515</c:v>
                </c:pt>
                <c:pt idx="256">
                  <c:v>516</c:v>
                </c:pt>
                <c:pt idx="257">
                  <c:v>517</c:v>
                </c:pt>
                <c:pt idx="258">
                  <c:v>518</c:v>
                </c:pt>
                <c:pt idx="259">
                  <c:v>519</c:v>
                </c:pt>
                <c:pt idx="260">
                  <c:v>520</c:v>
                </c:pt>
                <c:pt idx="261">
                  <c:v>521</c:v>
                </c:pt>
                <c:pt idx="262">
                  <c:v>522</c:v>
                </c:pt>
                <c:pt idx="263">
                  <c:v>523</c:v>
                </c:pt>
                <c:pt idx="264">
                  <c:v>524</c:v>
                </c:pt>
                <c:pt idx="265">
                  <c:v>525</c:v>
                </c:pt>
                <c:pt idx="266">
                  <c:v>526</c:v>
                </c:pt>
                <c:pt idx="267">
                  <c:v>527</c:v>
                </c:pt>
                <c:pt idx="268">
                  <c:v>528</c:v>
                </c:pt>
                <c:pt idx="269">
                  <c:v>529</c:v>
                </c:pt>
                <c:pt idx="270">
                  <c:v>530</c:v>
                </c:pt>
                <c:pt idx="271">
                  <c:v>531</c:v>
                </c:pt>
                <c:pt idx="272">
                  <c:v>532</c:v>
                </c:pt>
                <c:pt idx="273">
                  <c:v>533</c:v>
                </c:pt>
                <c:pt idx="274">
                  <c:v>534</c:v>
                </c:pt>
                <c:pt idx="275">
                  <c:v>535</c:v>
                </c:pt>
                <c:pt idx="276">
                  <c:v>536</c:v>
                </c:pt>
                <c:pt idx="277">
                  <c:v>537</c:v>
                </c:pt>
                <c:pt idx="278">
                  <c:v>538</c:v>
                </c:pt>
                <c:pt idx="279">
                  <c:v>539</c:v>
                </c:pt>
                <c:pt idx="280">
                  <c:v>540</c:v>
                </c:pt>
                <c:pt idx="281">
                  <c:v>541</c:v>
                </c:pt>
                <c:pt idx="282">
                  <c:v>542</c:v>
                </c:pt>
                <c:pt idx="283">
                  <c:v>543</c:v>
                </c:pt>
                <c:pt idx="284">
                  <c:v>544</c:v>
                </c:pt>
                <c:pt idx="285">
                  <c:v>545</c:v>
                </c:pt>
                <c:pt idx="286">
                  <c:v>546</c:v>
                </c:pt>
                <c:pt idx="287">
                  <c:v>547</c:v>
                </c:pt>
                <c:pt idx="288">
                  <c:v>548</c:v>
                </c:pt>
                <c:pt idx="289">
                  <c:v>549</c:v>
                </c:pt>
                <c:pt idx="290">
                  <c:v>550</c:v>
                </c:pt>
                <c:pt idx="291">
                  <c:v>551</c:v>
                </c:pt>
                <c:pt idx="292">
                  <c:v>552</c:v>
                </c:pt>
                <c:pt idx="293">
                  <c:v>553</c:v>
                </c:pt>
                <c:pt idx="294">
                  <c:v>554</c:v>
                </c:pt>
                <c:pt idx="295">
                  <c:v>555</c:v>
                </c:pt>
                <c:pt idx="296">
                  <c:v>556</c:v>
                </c:pt>
                <c:pt idx="297">
                  <c:v>557</c:v>
                </c:pt>
                <c:pt idx="298">
                  <c:v>558</c:v>
                </c:pt>
                <c:pt idx="299">
                  <c:v>559</c:v>
                </c:pt>
                <c:pt idx="300">
                  <c:v>560</c:v>
                </c:pt>
                <c:pt idx="301">
                  <c:v>561</c:v>
                </c:pt>
                <c:pt idx="302">
                  <c:v>562</c:v>
                </c:pt>
                <c:pt idx="303">
                  <c:v>563</c:v>
                </c:pt>
                <c:pt idx="304">
                  <c:v>564</c:v>
                </c:pt>
                <c:pt idx="305">
                  <c:v>565</c:v>
                </c:pt>
                <c:pt idx="306">
                  <c:v>566</c:v>
                </c:pt>
                <c:pt idx="307">
                  <c:v>567</c:v>
                </c:pt>
                <c:pt idx="308">
                  <c:v>568</c:v>
                </c:pt>
                <c:pt idx="309">
                  <c:v>569</c:v>
                </c:pt>
                <c:pt idx="310">
                  <c:v>570</c:v>
                </c:pt>
                <c:pt idx="311">
                  <c:v>571</c:v>
                </c:pt>
                <c:pt idx="312">
                  <c:v>572</c:v>
                </c:pt>
                <c:pt idx="313">
                  <c:v>573</c:v>
                </c:pt>
                <c:pt idx="314">
                  <c:v>574</c:v>
                </c:pt>
                <c:pt idx="315">
                  <c:v>575</c:v>
                </c:pt>
                <c:pt idx="316">
                  <c:v>576</c:v>
                </c:pt>
                <c:pt idx="317">
                  <c:v>577</c:v>
                </c:pt>
                <c:pt idx="318">
                  <c:v>578</c:v>
                </c:pt>
                <c:pt idx="319">
                  <c:v>579</c:v>
                </c:pt>
                <c:pt idx="320">
                  <c:v>580</c:v>
                </c:pt>
                <c:pt idx="321">
                  <c:v>581</c:v>
                </c:pt>
                <c:pt idx="322">
                  <c:v>582</c:v>
                </c:pt>
                <c:pt idx="323">
                  <c:v>583</c:v>
                </c:pt>
                <c:pt idx="324">
                  <c:v>584</c:v>
                </c:pt>
                <c:pt idx="325">
                  <c:v>585</c:v>
                </c:pt>
                <c:pt idx="326">
                  <c:v>586</c:v>
                </c:pt>
                <c:pt idx="327">
                  <c:v>587</c:v>
                </c:pt>
                <c:pt idx="328">
                  <c:v>588</c:v>
                </c:pt>
                <c:pt idx="329">
                  <c:v>589</c:v>
                </c:pt>
                <c:pt idx="330">
                  <c:v>590</c:v>
                </c:pt>
                <c:pt idx="331">
                  <c:v>591</c:v>
                </c:pt>
                <c:pt idx="332">
                  <c:v>592</c:v>
                </c:pt>
                <c:pt idx="333">
                  <c:v>593</c:v>
                </c:pt>
                <c:pt idx="334">
                  <c:v>594</c:v>
                </c:pt>
                <c:pt idx="335">
                  <c:v>595</c:v>
                </c:pt>
                <c:pt idx="336">
                  <c:v>596</c:v>
                </c:pt>
                <c:pt idx="337">
                  <c:v>597</c:v>
                </c:pt>
                <c:pt idx="338">
                  <c:v>598</c:v>
                </c:pt>
                <c:pt idx="339">
                  <c:v>599</c:v>
                </c:pt>
                <c:pt idx="340">
                  <c:v>600</c:v>
                </c:pt>
                <c:pt idx="341">
                  <c:v>601</c:v>
                </c:pt>
                <c:pt idx="342">
                  <c:v>602</c:v>
                </c:pt>
                <c:pt idx="343">
                  <c:v>603</c:v>
                </c:pt>
                <c:pt idx="344">
                  <c:v>604</c:v>
                </c:pt>
                <c:pt idx="345">
                  <c:v>605</c:v>
                </c:pt>
                <c:pt idx="346">
                  <c:v>606</c:v>
                </c:pt>
                <c:pt idx="347">
                  <c:v>607</c:v>
                </c:pt>
                <c:pt idx="348">
                  <c:v>608</c:v>
                </c:pt>
                <c:pt idx="349">
                  <c:v>609</c:v>
                </c:pt>
                <c:pt idx="350">
                  <c:v>610</c:v>
                </c:pt>
                <c:pt idx="351">
                  <c:v>611</c:v>
                </c:pt>
                <c:pt idx="352">
                  <c:v>612</c:v>
                </c:pt>
                <c:pt idx="353">
                  <c:v>613</c:v>
                </c:pt>
                <c:pt idx="354">
                  <c:v>614</c:v>
                </c:pt>
                <c:pt idx="355">
                  <c:v>615</c:v>
                </c:pt>
                <c:pt idx="356">
                  <c:v>616</c:v>
                </c:pt>
                <c:pt idx="357">
                  <c:v>617</c:v>
                </c:pt>
                <c:pt idx="358">
                  <c:v>618</c:v>
                </c:pt>
                <c:pt idx="359">
                  <c:v>619</c:v>
                </c:pt>
                <c:pt idx="360">
                  <c:v>620</c:v>
                </c:pt>
                <c:pt idx="361">
                  <c:v>621</c:v>
                </c:pt>
                <c:pt idx="362">
                  <c:v>622</c:v>
                </c:pt>
                <c:pt idx="363">
                  <c:v>623</c:v>
                </c:pt>
                <c:pt idx="364">
                  <c:v>624</c:v>
                </c:pt>
                <c:pt idx="365">
                  <c:v>625</c:v>
                </c:pt>
                <c:pt idx="366">
                  <c:v>626</c:v>
                </c:pt>
                <c:pt idx="367">
                  <c:v>627</c:v>
                </c:pt>
                <c:pt idx="368">
                  <c:v>628</c:v>
                </c:pt>
                <c:pt idx="369">
                  <c:v>629</c:v>
                </c:pt>
                <c:pt idx="370">
                  <c:v>630</c:v>
                </c:pt>
                <c:pt idx="371">
                  <c:v>631</c:v>
                </c:pt>
                <c:pt idx="372">
                  <c:v>632</c:v>
                </c:pt>
                <c:pt idx="373">
                  <c:v>633</c:v>
                </c:pt>
                <c:pt idx="374">
                  <c:v>634</c:v>
                </c:pt>
                <c:pt idx="375">
                  <c:v>635</c:v>
                </c:pt>
                <c:pt idx="376">
                  <c:v>636</c:v>
                </c:pt>
                <c:pt idx="377">
                  <c:v>637</c:v>
                </c:pt>
                <c:pt idx="378">
                  <c:v>638</c:v>
                </c:pt>
                <c:pt idx="379">
                  <c:v>639</c:v>
                </c:pt>
                <c:pt idx="380">
                  <c:v>640</c:v>
                </c:pt>
                <c:pt idx="381">
                  <c:v>641</c:v>
                </c:pt>
                <c:pt idx="382">
                  <c:v>642</c:v>
                </c:pt>
                <c:pt idx="383">
                  <c:v>643</c:v>
                </c:pt>
                <c:pt idx="384">
                  <c:v>644</c:v>
                </c:pt>
                <c:pt idx="385">
                  <c:v>645</c:v>
                </c:pt>
                <c:pt idx="386">
                  <c:v>646</c:v>
                </c:pt>
                <c:pt idx="387">
                  <c:v>647</c:v>
                </c:pt>
                <c:pt idx="388">
                  <c:v>648</c:v>
                </c:pt>
                <c:pt idx="389">
                  <c:v>649</c:v>
                </c:pt>
                <c:pt idx="390">
                  <c:v>650</c:v>
                </c:pt>
                <c:pt idx="391">
                  <c:v>651</c:v>
                </c:pt>
                <c:pt idx="392">
                  <c:v>652</c:v>
                </c:pt>
                <c:pt idx="393">
                  <c:v>653</c:v>
                </c:pt>
                <c:pt idx="394">
                  <c:v>654</c:v>
                </c:pt>
                <c:pt idx="395">
                  <c:v>655</c:v>
                </c:pt>
                <c:pt idx="396">
                  <c:v>656</c:v>
                </c:pt>
                <c:pt idx="397">
                  <c:v>657</c:v>
                </c:pt>
                <c:pt idx="398">
                  <c:v>658</c:v>
                </c:pt>
                <c:pt idx="399">
                  <c:v>659</c:v>
                </c:pt>
                <c:pt idx="400">
                  <c:v>660</c:v>
                </c:pt>
                <c:pt idx="401">
                  <c:v>661</c:v>
                </c:pt>
                <c:pt idx="402">
                  <c:v>662</c:v>
                </c:pt>
                <c:pt idx="403">
                  <c:v>663</c:v>
                </c:pt>
                <c:pt idx="404">
                  <c:v>664</c:v>
                </c:pt>
                <c:pt idx="405">
                  <c:v>665</c:v>
                </c:pt>
                <c:pt idx="406">
                  <c:v>666</c:v>
                </c:pt>
                <c:pt idx="407">
                  <c:v>667</c:v>
                </c:pt>
                <c:pt idx="408">
                  <c:v>668</c:v>
                </c:pt>
                <c:pt idx="409">
                  <c:v>669</c:v>
                </c:pt>
                <c:pt idx="410">
                  <c:v>670</c:v>
                </c:pt>
                <c:pt idx="411">
                  <c:v>671</c:v>
                </c:pt>
                <c:pt idx="412">
                  <c:v>672</c:v>
                </c:pt>
                <c:pt idx="413">
                  <c:v>673</c:v>
                </c:pt>
                <c:pt idx="414">
                  <c:v>674</c:v>
                </c:pt>
                <c:pt idx="415">
                  <c:v>675</c:v>
                </c:pt>
                <c:pt idx="416">
                  <c:v>676</c:v>
                </c:pt>
                <c:pt idx="417">
                  <c:v>677</c:v>
                </c:pt>
                <c:pt idx="418">
                  <c:v>678</c:v>
                </c:pt>
                <c:pt idx="419">
                  <c:v>679</c:v>
                </c:pt>
                <c:pt idx="420">
                  <c:v>680</c:v>
                </c:pt>
                <c:pt idx="421">
                  <c:v>681</c:v>
                </c:pt>
                <c:pt idx="422">
                  <c:v>682</c:v>
                </c:pt>
                <c:pt idx="423">
                  <c:v>683</c:v>
                </c:pt>
                <c:pt idx="424">
                  <c:v>684</c:v>
                </c:pt>
                <c:pt idx="425">
                  <c:v>685</c:v>
                </c:pt>
                <c:pt idx="426">
                  <c:v>686</c:v>
                </c:pt>
                <c:pt idx="427">
                  <c:v>687</c:v>
                </c:pt>
                <c:pt idx="428">
                  <c:v>688</c:v>
                </c:pt>
                <c:pt idx="429">
                  <c:v>689</c:v>
                </c:pt>
                <c:pt idx="430">
                  <c:v>690</c:v>
                </c:pt>
                <c:pt idx="431">
                  <c:v>691</c:v>
                </c:pt>
                <c:pt idx="432">
                  <c:v>692</c:v>
                </c:pt>
                <c:pt idx="433">
                  <c:v>693</c:v>
                </c:pt>
                <c:pt idx="434">
                  <c:v>694</c:v>
                </c:pt>
                <c:pt idx="435">
                  <c:v>695</c:v>
                </c:pt>
                <c:pt idx="436">
                  <c:v>696</c:v>
                </c:pt>
                <c:pt idx="437">
                  <c:v>697</c:v>
                </c:pt>
                <c:pt idx="438">
                  <c:v>698</c:v>
                </c:pt>
                <c:pt idx="439">
                  <c:v>699</c:v>
                </c:pt>
                <c:pt idx="440">
                  <c:v>700</c:v>
                </c:pt>
                <c:pt idx="441">
                  <c:v>701</c:v>
                </c:pt>
                <c:pt idx="442">
                  <c:v>702</c:v>
                </c:pt>
                <c:pt idx="443">
                  <c:v>703</c:v>
                </c:pt>
                <c:pt idx="444">
                  <c:v>704</c:v>
                </c:pt>
                <c:pt idx="445">
                  <c:v>705</c:v>
                </c:pt>
                <c:pt idx="446">
                  <c:v>706</c:v>
                </c:pt>
                <c:pt idx="447">
                  <c:v>707</c:v>
                </c:pt>
                <c:pt idx="448">
                  <c:v>708</c:v>
                </c:pt>
                <c:pt idx="449">
                  <c:v>709</c:v>
                </c:pt>
                <c:pt idx="450">
                  <c:v>710</c:v>
                </c:pt>
                <c:pt idx="451">
                  <c:v>711</c:v>
                </c:pt>
                <c:pt idx="452">
                  <c:v>712</c:v>
                </c:pt>
                <c:pt idx="453">
                  <c:v>713</c:v>
                </c:pt>
                <c:pt idx="454">
                  <c:v>714</c:v>
                </c:pt>
                <c:pt idx="455">
                  <c:v>715</c:v>
                </c:pt>
                <c:pt idx="456">
                  <c:v>716</c:v>
                </c:pt>
                <c:pt idx="457">
                  <c:v>717</c:v>
                </c:pt>
                <c:pt idx="458">
                  <c:v>718</c:v>
                </c:pt>
                <c:pt idx="459">
                  <c:v>719</c:v>
                </c:pt>
                <c:pt idx="460">
                  <c:v>720</c:v>
                </c:pt>
                <c:pt idx="461">
                  <c:v>721</c:v>
                </c:pt>
                <c:pt idx="462">
                  <c:v>722</c:v>
                </c:pt>
                <c:pt idx="463">
                  <c:v>723</c:v>
                </c:pt>
                <c:pt idx="464">
                  <c:v>724</c:v>
                </c:pt>
                <c:pt idx="465">
                  <c:v>725</c:v>
                </c:pt>
                <c:pt idx="466">
                  <c:v>726</c:v>
                </c:pt>
                <c:pt idx="467">
                  <c:v>727</c:v>
                </c:pt>
                <c:pt idx="468">
                  <c:v>728</c:v>
                </c:pt>
                <c:pt idx="469">
                  <c:v>729</c:v>
                </c:pt>
                <c:pt idx="470">
                  <c:v>730</c:v>
                </c:pt>
                <c:pt idx="471">
                  <c:v>731</c:v>
                </c:pt>
                <c:pt idx="472">
                  <c:v>732</c:v>
                </c:pt>
                <c:pt idx="473">
                  <c:v>733</c:v>
                </c:pt>
                <c:pt idx="474">
                  <c:v>734</c:v>
                </c:pt>
                <c:pt idx="475">
                  <c:v>735</c:v>
                </c:pt>
                <c:pt idx="476">
                  <c:v>736</c:v>
                </c:pt>
                <c:pt idx="477">
                  <c:v>737</c:v>
                </c:pt>
                <c:pt idx="478">
                  <c:v>738</c:v>
                </c:pt>
                <c:pt idx="479">
                  <c:v>739</c:v>
                </c:pt>
                <c:pt idx="480">
                  <c:v>740</c:v>
                </c:pt>
                <c:pt idx="481">
                  <c:v>741</c:v>
                </c:pt>
                <c:pt idx="482">
                  <c:v>742</c:v>
                </c:pt>
                <c:pt idx="483">
                  <c:v>743</c:v>
                </c:pt>
                <c:pt idx="484">
                  <c:v>744</c:v>
                </c:pt>
                <c:pt idx="485">
                  <c:v>745</c:v>
                </c:pt>
                <c:pt idx="486">
                  <c:v>746</c:v>
                </c:pt>
                <c:pt idx="487">
                  <c:v>747</c:v>
                </c:pt>
                <c:pt idx="488">
                  <c:v>748</c:v>
                </c:pt>
                <c:pt idx="489">
                  <c:v>749</c:v>
                </c:pt>
                <c:pt idx="490">
                  <c:v>750</c:v>
                </c:pt>
                <c:pt idx="491">
                  <c:v>751</c:v>
                </c:pt>
                <c:pt idx="492">
                  <c:v>752</c:v>
                </c:pt>
                <c:pt idx="493">
                  <c:v>753</c:v>
                </c:pt>
                <c:pt idx="494">
                  <c:v>754</c:v>
                </c:pt>
                <c:pt idx="495">
                  <c:v>755</c:v>
                </c:pt>
                <c:pt idx="496">
                  <c:v>756</c:v>
                </c:pt>
                <c:pt idx="497">
                  <c:v>757</c:v>
                </c:pt>
                <c:pt idx="498">
                  <c:v>758</c:v>
                </c:pt>
                <c:pt idx="499">
                  <c:v>759</c:v>
                </c:pt>
                <c:pt idx="500">
                  <c:v>760</c:v>
                </c:pt>
                <c:pt idx="501">
                  <c:v>761</c:v>
                </c:pt>
                <c:pt idx="502">
                  <c:v>762</c:v>
                </c:pt>
                <c:pt idx="503">
                  <c:v>763</c:v>
                </c:pt>
                <c:pt idx="504">
                  <c:v>764</c:v>
                </c:pt>
                <c:pt idx="505">
                  <c:v>765</c:v>
                </c:pt>
                <c:pt idx="506">
                  <c:v>766</c:v>
                </c:pt>
                <c:pt idx="507">
                  <c:v>767</c:v>
                </c:pt>
                <c:pt idx="508">
                  <c:v>768</c:v>
                </c:pt>
                <c:pt idx="509">
                  <c:v>769</c:v>
                </c:pt>
                <c:pt idx="510">
                  <c:v>770</c:v>
                </c:pt>
                <c:pt idx="511">
                  <c:v>771</c:v>
                </c:pt>
                <c:pt idx="512">
                  <c:v>772</c:v>
                </c:pt>
                <c:pt idx="513">
                  <c:v>773</c:v>
                </c:pt>
                <c:pt idx="514">
                  <c:v>774</c:v>
                </c:pt>
                <c:pt idx="515">
                  <c:v>775</c:v>
                </c:pt>
                <c:pt idx="516">
                  <c:v>776</c:v>
                </c:pt>
                <c:pt idx="517">
                  <c:v>777</c:v>
                </c:pt>
                <c:pt idx="518">
                  <c:v>778</c:v>
                </c:pt>
                <c:pt idx="519">
                  <c:v>779</c:v>
                </c:pt>
                <c:pt idx="520">
                  <c:v>780</c:v>
                </c:pt>
                <c:pt idx="521">
                  <c:v>781</c:v>
                </c:pt>
                <c:pt idx="522">
                  <c:v>782</c:v>
                </c:pt>
                <c:pt idx="523">
                  <c:v>783</c:v>
                </c:pt>
                <c:pt idx="524">
                  <c:v>784</c:v>
                </c:pt>
                <c:pt idx="525">
                  <c:v>785</c:v>
                </c:pt>
                <c:pt idx="526">
                  <c:v>786</c:v>
                </c:pt>
                <c:pt idx="527">
                  <c:v>787</c:v>
                </c:pt>
                <c:pt idx="528">
                  <c:v>788</c:v>
                </c:pt>
                <c:pt idx="529">
                  <c:v>789</c:v>
                </c:pt>
                <c:pt idx="530">
                  <c:v>790</c:v>
                </c:pt>
                <c:pt idx="531">
                  <c:v>791</c:v>
                </c:pt>
                <c:pt idx="532">
                  <c:v>792</c:v>
                </c:pt>
                <c:pt idx="533">
                  <c:v>793</c:v>
                </c:pt>
                <c:pt idx="534">
                  <c:v>794</c:v>
                </c:pt>
                <c:pt idx="535">
                  <c:v>795</c:v>
                </c:pt>
                <c:pt idx="536">
                  <c:v>796</c:v>
                </c:pt>
                <c:pt idx="537">
                  <c:v>797</c:v>
                </c:pt>
                <c:pt idx="538">
                  <c:v>798</c:v>
                </c:pt>
                <c:pt idx="539">
                  <c:v>799</c:v>
                </c:pt>
                <c:pt idx="540">
                  <c:v>800</c:v>
                </c:pt>
                <c:pt idx="541">
                  <c:v>801</c:v>
                </c:pt>
                <c:pt idx="542">
                  <c:v>802</c:v>
                </c:pt>
                <c:pt idx="543">
                  <c:v>803</c:v>
                </c:pt>
                <c:pt idx="544">
                  <c:v>804</c:v>
                </c:pt>
                <c:pt idx="545">
                  <c:v>805</c:v>
                </c:pt>
                <c:pt idx="546">
                  <c:v>806</c:v>
                </c:pt>
                <c:pt idx="547">
                  <c:v>807</c:v>
                </c:pt>
                <c:pt idx="548">
                  <c:v>808</c:v>
                </c:pt>
                <c:pt idx="549">
                  <c:v>809</c:v>
                </c:pt>
                <c:pt idx="550">
                  <c:v>810</c:v>
                </c:pt>
                <c:pt idx="551">
                  <c:v>811</c:v>
                </c:pt>
                <c:pt idx="552">
                  <c:v>812</c:v>
                </c:pt>
                <c:pt idx="553">
                  <c:v>813</c:v>
                </c:pt>
                <c:pt idx="554">
                  <c:v>814</c:v>
                </c:pt>
                <c:pt idx="555">
                  <c:v>815</c:v>
                </c:pt>
                <c:pt idx="556">
                  <c:v>816</c:v>
                </c:pt>
                <c:pt idx="557">
                  <c:v>817</c:v>
                </c:pt>
                <c:pt idx="558">
                  <c:v>818</c:v>
                </c:pt>
                <c:pt idx="559">
                  <c:v>819</c:v>
                </c:pt>
                <c:pt idx="560">
                  <c:v>820</c:v>
                </c:pt>
                <c:pt idx="561">
                  <c:v>821</c:v>
                </c:pt>
                <c:pt idx="562">
                  <c:v>822</c:v>
                </c:pt>
                <c:pt idx="563">
                  <c:v>823</c:v>
                </c:pt>
                <c:pt idx="564">
                  <c:v>824</c:v>
                </c:pt>
                <c:pt idx="565">
                  <c:v>825</c:v>
                </c:pt>
                <c:pt idx="566">
                  <c:v>826</c:v>
                </c:pt>
                <c:pt idx="567">
                  <c:v>827</c:v>
                </c:pt>
                <c:pt idx="568">
                  <c:v>828</c:v>
                </c:pt>
                <c:pt idx="569">
                  <c:v>829</c:v>
                </c:pt>
                <c:pt idx="570">
                  <c:v>830</c:v>
                </c:pt>
                <c:pt idx="571">
                  <c:v>831</c:v>
                </c:pt>
                <c:pt idx="572">
                  <c:v>832</c:v>
                </c:pt>
                <c:pt idx="573">
                  <c:v>833</c:v>
                </c:pt>
                <c:pt idx="574">
                  <c:v>834</c:v>
                </c:pt>
                <c:pt idx="575">
                  <c:v>835</c:v>
                </c:pt>
                <c:pt idx="576">
                  <c:v>836</c:v>
                </c:pt>
                <c:pt idx="577">
                  <c:v>837</c:v>
                </c:pt>
                <c:pt idx="578">
                  <c:v>838</c:v>
                </c:pt>
                <c:pt idx="579">
                  <c:v>839</c:v>
                </c:pt>
                <c:pt idx="580">
                  <c:v>840</c:v>
                </c:pt>
                <c:pt idx="581">
                  <c:v>841</c:v>
                </c:pt>
                <c:pt idx="582">
                  <c:v>842</c:v>
                </c:pt>
                <c:pt idx="583">
                  <c:v>843</c:v>
                </c:pt>
                <c:pt idx="584">
                  <c:v>844</c:v>
                </c:pt>
                <c:pt idx="585">
                  <c:v>845</c:v>
                </c:pt>
                <c:pt idx="586">
                  <c:v>846</c:v>
                </c:pt>
                <c:pt idx="587">
                  <c:v>847</c:v>
                </c:pt>
                <c:pt idx="588">
                  <c:v>848</c:v>
                </c:pt>
                <c:pt idx="589">
                  <c:v>849</c:v>
                </c:pt>
                <c:pt idx="590">
                  <c:v>850</c:v>
                </c:pt>
                <c:pt idx="591">
                  <c:v>851</c:v>
                </c:pt>
                <c:pt idx="592">
                  <c:v>852</c:v>
                </c:pt>
                <c:pt idx="593">
                  <c:v>853</c:v>
                </c:pt>
                <c:pt idx="594">
                  <c:v>854</c:v>
                </c:pt>
                <c:pt idx="595">
                  <c:v>855</c:v>
                </c:pt>
                <c:pt idx="596">
                  <c:v>856</c:v>
                </c:pt>
                <c:pt idx="597">
                  <c:v>857</c:v>
                </c:pt>
                <c:pt idx="598">
                  <c:v>858</c:v>
                </c:pt>
                <c:pt idx="599">
                  <c:v>859</c:v>
                </c:pt>
                <c:pt idx="600">
                  <c:v>860</c:v>
                </c:pt>
                <c:pt idx="601">
                  <c:v>861</c:v>
                </c:pt>
                <c:pt idx="602">
                  <c:v>862</c:v>
                </c:pt>
                <c:pt idx="603">
                  <c:v>863</c:v>
                </c:pt>
                <c:pt idx="604">
                  <c:v>864</c:v>
                </c:pt>
                <c:pt idx="605">
                  <c:v>865</c:v>
                </c:pt>
                <c:pt idx="606">
                  <c:v>866</c:v>
                </c:pt>
                <c:pt idx="607">
                  <c:v>867</c:v>
                </c:pt>
                <c:pt idx="608">
                  <c:v>868</c:v>
                </c:pt>
                <c:pt idx="609">
                  <c:v>869</c:v>
                </c:pt>
                <c:pt idx="610">
                  <c:v>870</c:v>
                </c:pt>
                <c:pt idx="611">
                  <c:v>871</c:v>
                </c:pt>
                <c:pt idx="612">
                  <c:v>872</c:v>
                </c:pt>
                <c:pt idx="613">
                  <c:v>873</c:v>
                </c:pt>
                <c:pt idx="614">
                  <c:v>874</c:v>
                </c:pt>
                <c:pt idx="615">
                  <c:v>875</c:v>
                </c:pt>
                <c:pt idx="616">
                  <c:v>876</c:v>
                </c:pt>
                <c:pt idx="617">
                  <c:v>877</c:v>
                </c:pt>
                <c:pt idx="618">
                  <c:v>878</c:v>
                </c:pt>
                <c:pt idx="619">
                  <c:v>879</c:v>
                </c:pt>
                <c:pt idx="620">
                  <c:v>880</c:v>
                </c:pt>
                <c:pt idx="621">
                  <c:v>881</c:v>
                </c:pt>
                <c:pt idx="622">
                  <c:v>882</c:v>
                </c:pt>
                <c:pt idx="623">
                  <c:v>883</c:v>
                </c:pt>
                <c:pt idx="624">
                  <c:v>884</c:v>
                </c:pt>
                <c:pt idx="625">
                  <c:v>885</c:v>
                </c:pt>
                <c:pt idx="626">
                  <c:v>886</c:v>
                </c:pt>
                <c:pt idx="627">
                  <c:v>887</c:v>
                </c:pt>
                <c:pt idx="628">
                  <c:v>888</c:v>
                </c:pt>
                <c:pt idx="629">
                  <c:v>889</c:v>
                </c:pt>
                <c:pt idx="630">
                  <c:v>890</c:v>
                </c:pt>
                <c:pt idx="631">
                  <c:v>891</c:v>
                </c:pt>
                <c:pt idx="632">
                  <c:v>892</c:v>
                </c:pt>
                <c:pt idx="633">
                  <c:v>893</c:v>
                </c:pt>
                <c:pt idx="634">
                  <c:v>894</c:v>
                </c:pt>
                <c:pt idx="635">
                  <c:v>895</c:v>
                </c:pt>
                <c:pt idx="636">
                  <c:v>896</c:v>
                </c:pt>
                <c:pt idx="637">
                  <c:v>897</c:v>
                </c:pt>
                <c:pt idx="638">
                  <c:v>898</c:v>
                </c:pt>
                <c:pt idx="639">
                  <c:v>899</c:v>
                </c:pt>
                <c:pt idx="640">
                  <c:v>900</c:v>
                </c:pt>
                <c:pt idx="641">
                  <c:v>901</c:v>
                </c:pt>
                <c:pt idx="642">
                  <c:v>902</c:v>
                </c:pt>
                <c:pt idx="643">
                  <c:v>903</c:v>
                </c:pt>
                <c:pt idx="644">
                  <c:v>904</c:v>
                </c:pt>
                <c:pt idx="645">
                  <c:v>905</c:v>
                </c:pt>
                <c:pt idx="646">
                  <c:v>906</c:v>
                </c:pt>
                <c:pt idx="647">
                  <c:v>907</c:v>
                </c:pt>
                <c:pt idx="648">
                  <c:v>908</c:v>
                </c:pt>
                <c:pt idx="649">
                  <c:v>909</c:v>
                </c:pt>
                <c:pt idx="650">
                  <c:v>910</c:v>
                </c:pt>
                <c:pt idx="651">
                  <c:v>911</c:v>
                </c:pt>
                <c:pt idx="652">
                  <c:v>912</c:v>
                </c:pt>
                <c:pt idx="653">
                  <c:v>913</c:v>
                </c:pt>
                <c:pt idx="654">
                  <c:v>914</c:v>
                </c:pt>
                <c:pt idx="655">
                  <c:v>915</c:v>
                </c:pt>
                <c:pt idx="656">
                  <c:v>916</c:v>
                </c:pt>
                <c:pt idx="657">
                  <c:v>917</c:v>
                </c:pt>
                <c:pt idx="658">
                  <c:v>918</c:v>
                </c:pt>
                <c:pt idx="659">
                  <c:v>919</c:v>
                </c:pt>
                <c:pt idx="660">
                  <c:v>920</c:v>
                </c:pt>
                <c:pt idx="661">
                  <c:v>921</c:v>
                </c:pt>
                <c:pt idx="662">
                  <c:v>922</c:v>
                </c:pt>
                <c:pt idx="663">
                  <c:v>923</c:v>
                </c:pt>
                <c:pt idx="664">
                  <c:v>924</c:v>
                </c:pt>
                <c:pt idx="665">
                  <c:v>925</c:v>
                </c:pt>
                <c:pt idx="666">
                  <c:v>926</c:v>
                </c:pt>
                <c:pt idx="667">
                  <c:v>927</c:v>
                </c:pt>
                <c:pt idx="668">
                  <c:v>928</c:v>
                </c:pt>
                <c:pt idx="669">
                  <c:v>929</c:v>
                </c:pt>
                <c:pt idx="670">
                  <c:v>930</c:v>
                </c:pt>
                <c:pt idx="671">
                  <c:v>931</c:v>
                </c:pt>
                <c:pt idx="672">
                  <c:v>932</c:v>
                </c:pt>
                <c:pt idx="673">
                  <c:v>933</c:v>
                </c:pt>
                <c:pt idx="674">
                  <c:v>934</c:v>
                </c:pt>
                <c:pt idx="675">
                  <c:v>935</c:v>
                </c:pt>
                <c:pt idx="676">
                  <c:v>936</c:v>
                </c:pt>
                <c:pt idx="677">
                  <c:v>937</c:v>
                </c:pt>
                <c:pt idx="678">
                  <c:v>938</c:v>
                </c:pt>
                <c:pt idx="679">
                  <c:v>939</c:v>
                </c:pt>
                <c:pt idx="680">
                  <c:v>940</c:v>
                </c:pt>
                <c:pt idx="681">
                  <c:v>941</c:v>
                </c:pt>
                <c:pt idx="682">
                  <c:v>942</c:v>
                </c:pt>
                <c:pt idx="683">
                  <c:v>943</c:v>
                </c:pt>
                <c:pt idx="684">
                  <c:v>944</c:v>
                </c:pt>
                <c:pt idx="685">
                  <c:v>945</c:v>
                </c:pt>
                <c:pt idx="686">
                  <c:v>946</c:v>
                </c:pt>
                <c:pt idx="687">
                  <c:v>947</c:v>
                </c:pt>
                <c:pt idx="688">
                  <c:v>948</c:v>
                </c:pt>
                <c:pt idx="689">
                  <c:v>949</c:v>
                </c:pt>
                <c:pt idx="690">
                  <c:v>950</c:v>
                </c:pt>
                <c:pt idx="691">
                  <c:v>951</c:v>
                </c:pt>
                <c:pt idx="692">
                  <c:v>952</c:v>
                </c:pt>
                <c:pt idx="693">
                  <c:v>953</c:v>
                </c:pt>
                <c:pt idx="694">
                  <c:v>954</c:v>
                </c:pt>
                <c:pt idx="695">
                  <c:v>955</c:v>
                </c:pt>
                <c:pt idx="696">
                  <c:v>956</c:v>
                </c:pt>
                <c:pt idx="697">
                  <c:v>957</c:v>
                </c:pt>
                <c:pt idx="698">
                  <c:v>958</c:v>
                </c:pt>
                <c:pt idx="699">
                  <c:v>959</c:v>
                </c:pt>
                <c:pt idx="700">
                  <c:v>960</c:v>
                </c:pt>
                <c:pt idx="701">
                  <c:v>961</c:v>
                </c:pt>
                <c:pt idx="702">
                  <c:v>962</c:v>
                </c:pt>
                <c:pt idx="703">
                  <c:v>963</c:v>
                </c:pt>
                <c:pt idx="704">
                  <c:v>964</c:v>
                </c:pt>
                <c:pt idx="705">
                  <c:v>965</c:v>
                </c:pt>
                <c:pt idx="706">
                  <c:v>966</c:v>
                </c:pt>
                <c:pt idx="707">
                  <c:v>967</c:v>
                </c:pt>
                <c:pt idx="708">
                  <c:v>968</c:v>
                </c:pt>
                <c:pt idx="709">
                  <c:v>969</c:v>
                </c:pt>
                <c:pt idx="710">
                  <c:v>970</c:v>
                </c:pt>
                <c:pt idx="711">
                  <c:v>971</c:v>
                </c:pt>
                <c:pt idx="712">
                  <c:v>972</c:v>
                </c:pt>
                <c:pt idx="713">
                  <c:v>973</c:v>
                </c:pt>
                <c:pt idx="714">
                  <c:v>974</c:v>
                </c:pt>
                <c:pt idx="715">
                  <c:v>975</c:v>
                </c:pt>
                <c:pt idx="716">
                  <c:v>976</c:v>
                </c:pt>
                <c:pt idx="717">
                  <c:v>977</c:v>
                </c:pt>
                <c:pt idx="718">
                  <c:v>978</c:v>
                </c:pt>
                <c:pt idx="719">
                  <c:v>979</c:v>
                </c:pt>
                <c:pt idx="720">
                  <c:v>980</c:v>
                </c:pt>
                <c:pt idx="721">
                  <c:v>981</c:v>
                </c:pt>
                <c:pt idx="722">
                  <c:v>982</c:v>
                </c:pt>
                <c:pt idx="723">
                  <c:v>983</c:v>
                </c:pt>
                <c:pt idx="724">
                  <c:v>984</c:v>
                </c:pt>
                <c:pt idx="725">
                  <c:v>985</c:v>
                </c:pt>
                <c:pt idx="726">
                  <c:v>986</c:v>
                </c:pt>
                <c:pt idx="727">
                  <c:v>987</c:v>
                </c:pt>
                <c:pt idx="728">
                  <c:v>988</c:v>
                </c:pt>
                <c:pt idx="729">
                  <c:v>989</c:v>
                </c:pt>
                <c:pt idx="730">
                  <c:v>990</c:v>
                </c:pt>
                <c:pt idx="731">
                  <c:v>991</c:v>
                </c:pt>
                <c:pt idx="732">
                  <c:v>992</c:v>
                </c:pt>
                <c:pt idx="733">
                  <c:v>993</c:v>
                </c:pt>
                <c:pt idx="734">
                  <c:v>994</c:v>
                </c:pt>
                <c:pt idx="735">
                  <c:v>995</c:v>
                </c:pt>
                <c:pt idx="736">
                  <c:v>996</c:v>
                </c:pt>
                <c:pt idx="737">
                  <c:v>997</c:v>
                </c:pt>
                <c:pt idx="738">
                  <c:v>998</c:v>
                </c:pt>
                <c:pt idx="739">
                  <c:v>999</c:v>
                </c:pt>
              </c:numCache>
            </c:numRef>
          </c:xVal>
          <c:yVal>
            <c:numRef>
              <c:f>'Aborbance synergy'!$BO$5:$BO$744</c:f>
              <c:numCache>
                <c:formatCode>General</c:formatCode>
                <c:ptCount val="740"/>
                <c:pt idx="0">
                  <c:v>2.09375</c:v>
                </c:pt>
                <c:pt idx="1">
                  <c:v>2.0859375</c:v>
                </c:pt>
                <c:pt idx="2">
                  <c:v>2.083333333333333</c:v>
                </c:pt>
                <c:pt idx="3">
                  <c:v>2.083333333333333</c:v>
                </c:pt>
                <c:pt idx="4">
                  <c:v>2.072916666666667</c:v>
                </c:pt>
                <c:pt idx="5">
                  <c:v>2.0703125</c:v>
                </c:pt>
                <c:pt idx="6">
                  <c:v>2.0494791666666665</c:v>
                </c:pt>
                <c:pt idx="7">
                  <c:v>2.0442708333333335</c:v>
                </c:pt>
                <c:pt idx="8">
                  <c:v>2.0390625</c:v>
                </c:pt>
                <c:pt idx="9">
                  <c:v>2.0390625</c:v>
                </c:pt>
                <c:pt idx="10">
                  <c:v>2.0208333333333335</c:v>
                </c:pt>
                <c:pt idx="11">
                  <c:v>2.0130208333333335</c:v>
                </c:pt>
                <c:pt idx="12">
                  <c:v>2.0078125</c:v>
                </c:pt>
                <c:pt idx="13">
                  <c:v>1.9921875</c:v>
                </c:pt>
                <c:pt idx="14">
                  <c:v>1.9739583333333337</c:v>
                </c:pt>
                <c:pt idx="15">
                  <c:v>1.9557291666666665</c:v>
                </c:pt>
                <c:pt idx="16">
                  <c:v>1.9401041666666665</c:v>
                </c:pt>
                <c:pt idx="17">
                  <c:v>1.9140625</c:v>
                </c:pt>
                <c:pt idx="18">
                  <c:v>1.9036458333333333</c:v>
                </c:pt>
                <c:pt idx="19">
                  <c:v>1.8880208333333333</c:v>
                </c:pt>
                <c:pt idx="20">
                  <c:v>1.8619791666666665</c:v>
                </c:pt>
                <c:pt idx="21">
                  <c:v>1.8411458333333333</c:v>
                </c:pt>
                <c:pt idx="22">
                  <c:v>1.8229166666666667</c:v>
                </c:pt>
                <c:pt idx="23">
                  <c:v>1.7968750000000002</c:v>
                </c:pt>
                <c:pt idx="24">
                  <c:v>1.7864583333333335</c:v>
                </c:pt>
                <c:pt idx="25">
                  <c:v>1.7473958333333337</c:v>
                </c:pt>
                <c:pt idx="26">
                  <c:v>1.7317708333333337</c:v>
                </c:pt>
                <c:pt idx="27">
                  <c:v>1.7005208333333337</c:v>
                </c:pt>
                <c:pt idx="28">
                  <c:v>1.6822916666666667</c:v>
                </c:pt>
                <c:pt idx="29">
                  <c:v>1.65625</c:v>
                </c:pt>
                <c:pt idx="30">
                  <c:v>1.6328125000000002</c:v>
                </c:pt>
                <c:pt idx="31">
                  <c:v>1.6145833333333333</c:v>
                </c:pt>
                <c:pt idx="32">
                  <c:v>1.5859375000000002</c:v>
                </c:pt>
                <c:pt idx="33">
                  <c:v>1.5625</c:v>
                </c:pt>
                <c:pt idx="34">
                  <c:v>1.5364583333333333</c:v>
                </c:pt>
                <c:pt idx="35">
                  <c:v>1.5130208333333335</c:v>
                </c:pt>
                <c:pt idx="36">
                  <c:v>1.4947916666666665</c:v>
                </c:pt>
                <c:pt idx="37">
                  <c:v>1.4635416666666665</c:v>
                </c:pt>
                <c:pt idx="38">
                  <c:v>1.4505208333333335</c:v>
                </c:pt>
                <c:pt idx="39">
                  <c:v>1.4322916666666665</c:v>
                </c:pt>
                <c:pt idx="40">
                  <c:v>1.4244791666666667</c:v>
                </c:pt>
                <c:pt idx="41">
                  <c:v>1.4062500000000004</c:v>
                </c:pt>
                <c:pt idx="42">
                  <c:v>1.3932291666666667</c:v>
                </c:pt>
                <c:pt idx="43">
                  <c:v>1.3723958333333333</c:v>
                </c:pt>
                <c:pt idx="44">
                  <c:v>1.3619791666666667</c:v>
                </c:pt>
                <c:pt idx="45">
                  <c:v>1.354166666666667</c:v>
                </c:pt>
                <c:pt idx="46">
                  <c:v>1.3437500000000002</c:v>
                </c:pt>
                <c:pt idx="47">
                  <c:v>1.3333333333333337</c:v>
                </c:pt>
                <c:pt idx="48">
                  <c:v>1.3255208333333333</c:v>
                </c:pt>
                <c:pt idx="49">
                  <c:v>1.3151041666666667</c:v>
                </c:pt>
                <c:pt idx="50">
                  <c:v>1.307291666666667</c:v>
                </c:pt>
                <c:pt idx="51">
                  <c:v>1.3020833333333337</c:v>
                </c:pt>
                <c:pt idx="52">
                  <c:v>1.2994791666666667</c:v>
                </c:pt>
                <c:pt idx="53">
                  <c:v>1.2890625</c:v>
                </c:pt>
                <c:pt idx="54">
                  <c:v>1.2786458333333333</c:v>
                </c:pt>
                <c:pt idx="55">
                  <c:v>1.2734375</c:v>
                </c:pt>
                <c:pt idx="56">
                  <c:v>1.2708333333333335</c:v>
                </c:pt>
                <c:pt idx="57">
                  <c:v>1.2656250000000002</c:v>
                </c:pt>
                <c:pt idx="58">
                  <c:v>1.2656250000000002</c:v>
                </c:pt>
                <c:pt idx="59">
                  <c:v>1.2578125</c:v>
                </c:pt>
                <c:pt idx="60">
                  <c:v>1.2552083333333335</c:v>
                </c:pt>
                <c:pt idx="61">
                  <c:v>1.2578125</c:v>
                </c:pt>
                <c:pt idx="62">
                  <c:v>1.2526041666666665</c:v>
                </c:pt>
                <c:pt idx="63">
                  <c:v>1.2500000000000002</c:v>
                </c:pt>
                <c:pt idx="64">
                  <c:v>1.2473958333333333</c:v>
                </c:pt>
                <c:pt idx="65">
                  <c:v>1.2473958333333333</c:v>
                </c:pt>
                <c:pt idx="66">
                  <c:v>1.2526041666666665</c:v>
                </c:pt>
                <c:pt idx="67">
                  <c:v>1.2473958333333333</c:v>
                </c:pt>
                <c:pt idx="68">
                  <c:v>1.2500000000000002</c:v>
                </c:pt>
                <c:pt idx="69">
                  <c:v>1.2500000000000002</c:v>
                </c:pt>
                <c:pt idx="70">
                  <c:v>1.2473958333333333</c:v>
                </c:pt>
                <c:pt idx="71">
                  <c:v>1.2500000000000002</c:v>
                </c:pt>
                <c:pt idx="72">
                  <c:v>1.2526041666666665</c:v>
                </c:pt>
                <c:pt idx="73">
                  <c:v>1.2500000000000002</c:v>
                </c:pt>
                <c:pt idx="74">
                  <c:v>1.2526041666666665</c:v>
                </c:pt>
                <c:pt idx="75">
                  <c:v>1.2552083333333335</c:v>
                </c:pt>
                <c:pt idx="76">
                  <c:v>1.2552083333333335</c:v>
                </c:pt>
                <c:pt idx="77">
                  <c:v>1.2526041666666665</c:v>
                </c:pt>
                <c:pt idx="78">
                  <c:v>1.2500000000000002</c:v>
                </c:pt>
                <c:pt idx="79">
                  <c:v>1.244791666666667</c:v>
                </c:pt>
                <c:pt idx="80">
                  <c:v>1.2421875</c:v>
                </c:pt>
                <c:pt idx="81">
                  <c:v>1.2317708333333333</c:v>
                </c:pt>
                <c:pt idx="82">
                  <c:v>1.2265625</c:v>
                </c:pt>
                <c:pt idx="83">
                  <c:v>1.2187500000000002</c:v>
                </c:pt>
                <c:pt idx="84">
                  <c:v>1.2109375</c:v>
                </c:pt>
                <c:pt idx="85">
                  <c:v>1.2057291666666665</c:v>
                </c:pt>
                <c:pt idx="86">
                  <c:v>1.1953124999999998</c:v>
                </c:pt>
                <c:pt idx="87">
                  <c:v>1.1875000000000002</c:v>
                </c:pt>
                <c:pt idx="88">
                  <c:v>1.1822916666666667</c:v>
                </c:pt>
                <c:pt idx="89">
                  <c:v>1.1744791666666665</c:v>
                </c:pt>
                <c:pt idx="90">
                  <c:v>1.1666666666666667</c:v>
                </c:pt>
                <c:pt idx="91">
                  <c:v>1.1588541666666665</c:v>
                </c:pt>
                <c:pt idx="92">
                  <c:v>1.1536458333333333</c:v>
                </c:pt>
                <c:pt idx="93">
                  <c:v>1.1432291666666665</c:v>
                </c:pt>
                <c:pt idx="94">
                  <c:v>1.1432291666666665</c:v>
                </c:pt>
                <c:pt idx="95">
                  <c:v>1.1406250000000002</c:v>
                </c:pt>
                <c:pt idx="96">
                  <c:v>1.1380208333333333</c:v>
                </c:pt>
                <c:pt idx="97">
                  <c:v>1.1354166666666667</c:v>
                </c:pt>
                <c:pt idx="98">
                  <c:v>1.1380208333333333</c:v>
                </c:pt>
                <c:pt idx="99">
                  <c:v>1.1380208333333333</c:v>
                </c:pt>
                <c:pt idx="100">
                  <c:v>1.1406250000000002</c:v>
                </c:pt>
                <c:pt idx="101">
                  <c:v>1.1406250000000002</c:v>
                </c:pt>
                <c:pt idx="102">
                  <c:v>1.1406250000000002</c:v>
                </c:pt>
                <c:pt idx="103">
                  <c:v>1.1458333333333335</c:v>
                </c:pt>
                <c:pt idx="104">
                  <c:v>1.1510416666666667</c:v>
                </c:pt>
                <c:pt idx="105">
                  <c:v>1.1536458333333333</c:v>
                </c:pt>
                <c:pt idx="106">
                  <c:v>1.1562500000000002</c:v>
                </c:pt>
                <c:pt idx="107">
                  <c:v>1.1588541666666665</c:v>
                </c:pt>
                <c:pt idx="108">
                  <c:v>1.1614583333333335</c:v>
                </c:pt>
                <c:pt idx="109">
                  <c:v>1.1640624999999998</c:v>
                </c:pt>
                <c:pt idx="110">
                  <c:v>1.1692708333333333</c:v>
                </c:pt>
                <c:pt idx="111">
                  <c:v>1.1744791666666665</c:v>
                </c:pt>
                <c:pt idx="112">
                  <c:v>1.1770833333333335</c:v>
                </c:pt>
                <c:pt idx="113">
                  <c:v>1.1848958333333333</c:v>
                </c:pt>
                <c:pt idx="114">
                  <c:v>1.1927083333333335</c:v>
                </c:pt>
                <c:pt idx="115">
                  <c:v>1.1979166666666667</c:v>
                </c:pt>
                <c:pt idx="116">
                  <c:v>1.2005208333333333</c:v>
                </c:pt>
                <c:pt idx="117">
                  <c:v>1.2057291666666665</c:v>
                </c:pt>
                <c:pt idx="118">
                  <c:v>1.213541666666667</c:v>
                </c:pt>
                <c:pt idx="119">
                  <c:v>1.2213541666666665</c:v>
                </c:pt>
                <c:pt idx="120">
                  <c:v>1.229166666666667</c:v>
                </c:pt>
                <c:pt idx="121">
                  <c:v>1.2317708333333333</c:v>
                </c:pt>
                <c:pt idx="122">
                  <c:v>1.2369791666666665</c:v>
                </c:pt>
                <c:pt idx="123">
                  <c:v>1.2369791666666665</c:v>
                </c:pt>
                <c:pt idx="124">
                  <c:v>1.2395833333333335</c:v>
                </c:pt>
                <c:pt idx="125">
                  <c:v>1.244791666666667</c:v>
                </c:pt>
                <c:pt idx="126">
                  <c:v>1.2500000000000002</c:v>
                </c:pt>
                <c:pt idx="127">
                  <c:v>1.2526041666666665</c:v>
                </c:pt>
                <c:pt idx="128">
                  <c:v>1.2552083333333335</c:v>
                </c:pt>
                <c:pt idx="129">
                  <c:v>1.2578125</c:v>
                </c:pt>
                <c:pt idx="130">
                  <c:v>1.2578125</c:v>
                </c:pt>
                <c:pt idx="131">
                  <c:v>1.260416666666667</c:v>
                </c:pt>
                <c:pt idx="132">
                  <c:v>1.2630208333333333</c:v>
                </c:pt>
                <c:pt idx="133">
                  <c:v>1.2656250000000002</c:v>
                </c:pt>
                <c:pt idx="134">
                  <c:v>1.2682291666666665</c:v>
                </c:pt>
                <c:pt idx="135">
                  <c:v>1.2708333333333335</c:v>
                </c:pt>
                <c:pt idx="136">
                  <c:v>1.2734375</c:v>
                </c:pt>
                <c:pt idx="137">
                  <c:v>1.276041666666667</c:v>
                </c:pt>
                <c:pt idx="138">
                  <c:v>1.2812500000000002</c:v>
                </c:pt>
                <c:pt idx="139">
                  <c:v>1.2838541666666665</c:v>
                </c:pt>
                <c:pt idx="140">
                  <c:v>1.2890625</c:v>
                </c:pt>
                <c:pt idx="141">
                  <c:v>1.2942708333333333</c:v>
                </c:pt>
                <c:pt idx="142">
                  <c:v>1.3046875</c:v>
                </c:pt>
                <c:pt idx="143">
                  <c:v>1.3125000000000002</c:v>
                </c:pt>
                <c:pt idx="144">
                  <c:v>1.3203125</c:v>
                </c:pt>
                <c:pt idx="145">
                  <c:v>1.3333333333333337</c:v>
                </c:pt>
                <c:pt idx="146">
                  <c:v>1.3411458333333333</c:v>
                </c:pt>
                <c:pt idx="147">
                  <c:v>1.354166666666667</c:v>
                </c:pt>
                <c:pt idx="148">
                  <c:v>1.369791666666667</c:v>
                </c:pt>
                <c:pt idx="149">
                  <c:v>1.385416666666667</c:v>
                </c:pt>
                <c:pt idx="150">
                  <c:v>1.401041666666667</c:v>
                </c:pt>
                <c:pt idx="151">
                  <c:v>1.4114583333333337</c:v>
                </c:pt>
                <c:pt idx="152">
                  <c:v>1.4192708333333335</c:v>
                </c:pt>
                <c:pt idx="153">
                  <c:v>1.4348958333333335</c:v>
                </c:pt>
                <c:pt idx="154">
                  <c:v>1.4453125</c:v>
                </c:pt>
                <c:pt idx="155">
                  <c:v>1.4557291666666667</c:v>
                </c:pt>
                <c:pt idx="156">
                  <c:v>1.4609375</c:v>
                </c:pt>
                <c:pt idx="157">
                  <c:v>1.4687499999999998</c:v>
                </c:pt>
                <c:pt idx="158">
                  <c:v>1.4739583333333333</c:v>
                </c:pt>
                <c:pt idx="159">
                  <c:v>1.4843749999999998</c:v>
                </c:pt>
                <c:pt idx="160">
                  <c:v>1.4895833333333333</c:v>
                </c:pt>
                <c:pt idx="161">
                  <c:v>1.4921875000000002</c:v>
                </c:pt>
                <c:pt idx="162">
                  <c:v>1.4999999999999998</c:v>
                </c:pt>
                <c:pt idx="163">
                  <c:v>1.5052083333333333</c:v>
                </c:pt>
                <c:pt idx="164">
                  <c:v>1.5130208333333335</c:v>
                </c:pt>
                <c:pt idx="165">
                  <c:v>1.5234375000000002</c:v>
                </c:pt>
                <c:pt idx="166">
                  <c:v>1.5260416666666665</c:v>
                </c:pt>
                <c:pt idx="167">
                  <c:v>1.5364583333333333</c:v>
                </c:pt>
                <c:pt idx="168">
                  <c:v>1.5442708333333335</c:v>
                </c:pt>
                <c:pt idx="169">
                  <c:v>1.5546875000000002</c:v>
                </c:pt>
                <c:pt idx="170">
                  <c:v>1.5677083333333333</c:v>
                </c:pt>
                <c:pt idx="171">
                  <c:v>1.5703125000000002</c:v>
                </c:pt>
                <c:pt idx="172">
                  <c:v>1.578125</c:v>
                </c:pt>
                <c:pt idx="173">
                  <c:v>1.5885416666666665</c:v>
                </c:pt>
                <c:pt idx="174">
                  <c:v>1.5911458333333335</c:v>
                </c:pt>
                <c:pt idx="175">
                  <c:v>1.596354166666667</c:v>
                </c:pt>
                <c:pt idx="176">
                  <c:v>1.5989583333333333</c:v>
                </c:pt>
                <c:pt idx="177">
                  <c:v>1.6015625000000002</c:v>
                </c:pt>
                <c:pt idx="178">
                  <c:v>1.5989583333333333</c:v>
                </c:pt>
                <c:pt idx="179">
                  <c:v>1.596354166666667</c:v>
                </c:pt>
                <c:pt idx="180">
                  <c:v>1.59375</c:v>
                </c:pt>
                <c:pt idx="181">
                  <c:v>1.5859375000000002</c:v>
                </c:pt>
                <c:pt idx="182">
                  <c:v>1.5677083333333333</c:v>
                </c:pt>
                <c:pt idx="183">
                  <c:v>1.5546875000000002</c:v>
                </c:pt>
                <c:pt idx="184">
                  <c:v>1.546875</c:v>
                </c:pt>
                <c:pt idx="185">
                  <c:v>1.5260416666666665</c:v>
                </c:pt>
                <c:pt idx="186">
                  <c:v>1.4999999999999998</c:v>
                </c:pt>
                <c:pt idx="187">
                  <c:v>1.4765625000000002</c:v>
                </c:pt>
                <c:pt idx="188">
                  <c:v>1.4583333333333333</c:v>
                </c:pt>
                <c:pt idx="189">
                  <c:v>1.427083333333333</c:v>
                </c:pt>
                <c:pt idx="190">
                  <c:v>1.4036458333333335</c:v>
                </c:pt>
                <c:pt idx="191">
                  <c:v>1.3776041666666667</c:v>
                </c:pt>
                <c:pt idx="192">
                  <c:v>1.3463541666666667</c:v>
                </c:pt>
                <c:pt idx="193">
                  <c:v>1.3411458333333333</c:v>
                </c:pt>
                <c:pt idx="194">
                  <c:v>1.3125000000000002</c:v>
                </c:pt>
                <c:pt idx="195">
                  <c:v>1.2890625</c:v>
                </c:pt>
                <c:pt idx="196">
                  <c:v>1.2682291666666665</c:v>
                </c:pt>
                <c:pt idx="197">
                  <c:v>1.2578125</c:v>
                </c:pt>
                <c:pt idx="198">
                  <c:v>1.2473958333333333</c:v>
                </c:pt>
                <c:pt idx="199">
                  <c:v>1.2265625</c:v>
                </c:pt>
                <c:pt idx="200">
                  <c:v>1.213541666666667</c:v>
                </c:pt>
                <c:pt idx="201">
                  <c:v>1.2083333333333335</c:v>
                </c:pt>
                <c:pt idx="202">
                  <c:v>1.2005208333333333</c:v>
                </c:pt>
                <c:pt idx="203">
                  <c:v>1.1927083333333335</c:v>
                </c:pt>
                <c:pt idx="204">
                  <c:v>1.1848958333333333</c:v>
                </c:pt>
                <c:pt idx="205">
                  <c:v>1.1666666666666667</c:v>
                </c:pt>
                <c:pt idx="206">
                  <c:v>1.1536458333333333</c:v>
                </c:pt>
                <c:pt idx="207">
                  <c:v>1.1380208333333333</c:v>
                </c:pt>
                <c:pt idx="208">
                  <c:v>1.1328124999999998</c:v>
                </c:pt>
                <c:pt idx="209">
                  <c:v>1.1302083333333335</c:v>
                </c:pt>
                <c:pt idx="210">
                  <c:v>1.1171874999999998</c:v>
                </c:pt>
                <c:pt idx="211">
                  <c:v>1.0989583333333335</c:v>
                </c:pt>
                <c:pt idx="212">
                  <c:v>1.0885416666666667</c:v>
                </c:pt>
                <c:pt idx="213">
                  <c:v>1.0885416666666667</c:v>
                </c:pt>
                <c:pt idx="214">
                  <c:v>1.0833333333333335</c:v>
                </c:pt>
                <c:pt idx="215">
                  <c:v>1.0755208333333337</c:v>
                </c:pt>
                <c:pt idx="216">
                  <c:v>1.0703125000000004</c:v>
                </c:pt>
                <c:pt idx="217">
                  <c:v>1.0703125000000004</c:v>
                </c:pt>
                <c:pt idx="218">
                  <c:v>1.0677083333333335</c:v>
                </c:pt>
                <c:pt idx="219">
                  <c:v>1.0703125000000004</c:v>
                </c:pt>
                <c:pt idx="220">
                  <c:v>1.0755208333333337</c:v>
                </c:pt>
                <c:pt idx="221">
                  <c:v>1.0755208333333337</c:v>
                </c:pt>
                <c:pt idx="222">
                  <c:v>1.078125</c:v>
                </c:pt>
                <c:pt idx="223">
                  <c:v>1.0833333333333335</c:v>
                </c:pt>
                <c:pt idx="224">
                  <c:v>1.0911458333333337</c:v>
                </c:pt>
                <c:pt idx="225">
                  <c:v>1.09375</c:v>
                </c:pt>
                <c:pt idx="226">
                  <c:v>1.0989583333333335</c:v>
                </c:pt>
                <c:pt idx="227">
                  <c:v>1.1015624999999998</c:v>
                </c:pt>
                <c:pt idx="228">
                  <c:v>1.1041666666666667</c:v>
                </c:pt>
                <c:pt idx="229">
                  <c:v>1.1015624999999998</c:v>
                </c:pt>
                <c:pt idx="230">
                  <c:v>1.1015624999999998</c:v>
                </c:pt>
                <c:pt idx="231">
                  <c:v>1.096354166666667</c:v>
                </c:pt>
                <c:pt idx="232">
                  <c:v>1.0911458333333337</c:v>
                </c:pt>
                <c:pt idx="233">
                  <c:v>1.0911458333333337</c:v>
                </c:pt>
                <c:pt idx="234">
                  <c:v>1.0885416666666667</c:v>
                </c:pt>
                <c:pt idx="235">
                  <c:v>1.0729166666666667</c:v>
                </c:pt>
                <c:pt idx="236">
                  <c:v>1.0546875000000004</c:v>
                </c:pt>
                <c:pt idx="237">
                  <c:v>1.049479166666667</c:v>
                </c:pt>
                <c:pt idx="238">
                  <c:v>1.0364583333333333</c:v>
                </c:pt>
                <c:pt idx="239">
                  <c:v>1.03125</c:v>
                </c:pt>
                <c:pt idx="240">
                  <c:v>1.0104166666666667</c:v>
                </c:pt>
                <c:pt idx="241">
                  <c:v>1.0052083333333333</c:v>
                </c:pt>
                <c:pt idx="242">
                  <c:v>0.98958333333333337</c:v>
                </c:pt>
                <c:pt idx="243">
                  <c:v>0.97395833333333326</c:v>
                </c:pt>
                <c:pt idx="244">
                  <c:v>0.96354166666666663</c:v>
                </c:pt>
                <c:pt idx="245">
                  <c:v>0.953125</c:v>
                </c:pt>
                <c:pt idx="246">
                  <c:v>0.93229166666666663</c:v>
                </c:pt>
                <c:pt idx="247">
                  <c:v>0.91666666666666663</c:v>
                </c:pt>
                <c:pt idx="248">
                  <c:v>0.90624999999999989</c:v>
                </c:pt>
                <c:pt idx="249">
                  <c:v>0.89843750000000022</c:v>
                </c:pt>
                <c:pt idx="250">
                  <c:v>0.88802083333333348</c:v>
                </c:pt>
                <c:pt idx="251">
                  <c:v>0.87239583333333348</c:v>
                </c:pt>
                <c:pt idx="252">
                  <c:v>0.85937499999999989</c:v>
                </c:pt>
                <c:pt idx="253">
                  <c:v>0.85416666666666652</c:v>
                </c:pt>
                <c:pt idx="254">
                  <c:v>0.84374999999999989</c:v>
                </c:pt>
                <c:pt idx="255">
                  <c:v>0.83333333333333315</c:v>
                </c:pt>
                <c:pt idx="256">
                  <c:v>0.83072916666666685</c:v>
                </c:pt>
                <c:pt idx="257">
                  <c:v>0.81770833333333315</c:v>
                </c:pt>
                <c:pt idx="258">
                  <c:v>0.80729166666666652</c:v>
                </c:pt>
                <c:pt idx="259">
                  <c:v>0.80468750000000011</c:v>
                </c:pt>
                <c:pt idx="260">
                  <c:v>0.80208333333333315</c:v>
                </c:pt>
                <c:pt idx="261">
                  <c:v>0.80208333333333315</c:v>
                </c:pt>
                <c:pt idx="262">
                  <c:v>0.79427083333333348</c:v>
                </c:pt>
                <c:pt idx="263">
                  <c:v>0.78645833333333315</c:v>
                </c:pt>
                <c:pt idx="264">
                  <c:v>0.78385416666666674</c:v>
                </c:pt>
                <c:pt idx="265">
                  <c:v>0.77604166666666652</c:v>
                </c:pt>
                <c:pt idx="266">
                  <c:v>0.7708333333333337</c:v>
                </c:pt>
                <c:pt idx="267">
                  <c:v>0.76302083333333337</c:v>
                </c:pt>
                <c:pt idx="268">
                  <c:v>0.75781250000000011</c:v>
                </c:pt>
                <c:pt idx="269">
                  <c:v>0.7552083333333337</c:v>
                </c:pt>
                <c:pt idx="270">
                  <c:v>0.75000000000000033</c:v>
                </c:pt>
                <c:pt idx="271">
                  <c:v>0.74218750000000011</c:v>
                </c:pt>
                <c:pt idx="272">
                  <c:v>0.73697916666666674</c:v>
                </c:pt>
                <c:pt idx="273">
                  <c:v>0.72916666666666696</c:v>
                </c:pt>
                <c:pt idx="274">
                  <c:v>0.71875000000000033</c:v>
                </c:pt>
                <c:pt idx="275">
                  <c:v>0.7109375</c:v>
                </c:pt>
                <c:pt idx="276">
                  <c:v>0.7083333333333337</c:v>
                </c:pt>
                <c:pt idx="277">
                  <c:v>0.6953125</c:v>
                </c:pt>
                <c:pt idx="278">
                  <c:v>0.68489583333333337</c:v>
                </c:pt>
                <c:pt idx="279">
                  <c:v>0.68229166666666696</c:v>
                </c:pt>
                <c:pt idx="280">
                  <c:v>0.66927083333333337</c:v>
                </c:pt>
                <c:pt idx="281">
                  <c:v>0.65104166666666696</c:v>
                </c:pt>
                <c:pt idx="282">
                  <c:v>0.64322916666666663</c:v>
                </c:pt>
                <c:pt idx="283">
                  <c:v>0.64322916666666663</c:v>
                </c:pt>
                <c:pt idx="284">
                  <c:v>0.63802083333333326</c:v>
                </c:pt>
                <c:pt idx="285">
                  <c:v>0.62760416666666663</c:v>
                </c:pt>
                <c:pt idx="286">
                  <c:v>0.61458333333333359</c:v>
                </c:pt>
                <c:pt idx="287">
                  <c:v>0.60937500000000022</c:v>
                </c:pt>
                <c:pt idx="288">
                  <c:v>0.59895833333333359</c:v>
                </c:pt>
                <c:pt idx="289">
                  <c:v>0.59114583333333326</c:v>
                </c:pt>
                <c:pt idx="290">
                  <c:v>0.58072916666666663</c:v>
                </c:pt>
                <c:pt idx="291">
                  <c:v>0.57031249999999989</c:v>
                </c:pt>
                <c:pt idx="292">
                  <c:v>0.55989583333333326</c:v>
                </c:pt>
                <c:pt idx="293">
                  <c:v>0.54687500000000022</c:v>
                </c:pt>
                <c:pt idx="294">
                  <c:v>0.53645833333333348</c:v>
                </c:pt>
                <c:pt idx="295">
                  <c:v>0.53385416666666652</c:v>
                </c:pt>
                <c:pt idx="296">
                  <c:v>0.52604166666666685</c:v>
                </c:pt>
                <c:pt idx="297">
                  <c:v>0.51302083333333315</c:v>
                </c:pt>
                <c:pt idx="298">
                  <c:v>0.50000000000000011</c:v>
                </c:pt>
                <c:pt idx="299">
                  <c:v>0.49218749999999983</c:v>
                </c:pt>
                <c:pt idx="300">
                  <c:v>0.4791666666666668</c:v>
                </c:pt>
                <c:pt idx="301">
                  <c:v>0.46875000000000011</c:v>
                </c:pt>
                <c:pt idx="302">
                  <c:v>0.45833333333333343</c:v>
                </c:pt>
                <c:pt idx="303">
                  <c:v>0.45572916666666646</c:v>
                </c:pt>
                <c:pt idx="304">
                  <c:v>0.44531250000000011</c:v>
                </c:pt>
                <c:pt idx="305">
                  <c:v>0.43229166666666674</c:v>
                </c:pt>
                <c:pt idx="306">
                  <c:v>0.42187500000000006</c:v>
                </c:pt>
                <c:pt idx="307">
                  <c:v>0.41927083333333343</c:v>
                </c:pt>
                <c:pt idx="308">
                  <c:v>0.41406250000000006</c:v>
                </c:pt>
                <c:pt idx="309">
                  <c:v>0.40625000000000006</c:v>
                </c:pt>
                <c:pt idx="310">
                  <c:v>0.39843750000000006</c:v>
                </c:pt>
                <c:pt idx="311">
                  <c:v>0.39583333333333337</c:v>
                </c:pt>
                <c:pt idx="312">
                  <c:v>0.38802083333333337</c:v>
                </c:pt>
                <c:pt idx="313">
                  <c:v>0.38541666666666669</c:v>
                </c:pt>
                <c:pt idx="314">
                  <c:v>0.38281250000000006</c:v>
                </c:pt>
                <c:pt idx="315">
                  <c:v>0.37760416666666669</c:v>
                </c:pt>
                <c:pt idx="316">
                  <c:v>0.37500000000000006</c:v>
                </c:pt>
                <c:pt idx="317">
                  <c:v>0.36979166666666669</c:v>
                </c:pt>
                <c:pt idx="318">
                  <c:v>0.36979166666666669</c:v>
                </c:pt>
                <c:pt idx="319">
                  <c:v>0.36718750000000006</c:v>
                </c:pt>
                <c:pt idx="320">
                  <c:v>0.36197916666666669</c:v>
                </c:pt>
                <c:pt idx="321">
                  <c:v>0.35677083333333337</c:v>
                </c:pt>
                <c:pt idx="322">
                  <c:v>0.35416666666666669</c:v>
                </c:pt>
                <c:pt idx="323">
                  <c:v>0.34895833333333337</c:v>
                </c:pt>
                <c:pt idx="324">
                  <c:v>0.34635416666666669</c:v>
                </c:pt>
                <c:pt idx="325">
                  <c:v>0.34635416666666669</c:v>
                </c:pt>
                <c:pt idx="326">
                  <c:v>0.33854166666666669</c:v>
                </c:pt>
                <c:pt idx="327">
                  <c:v>0.33854166666666669</c:v>
                </c:pt>
                <c:pt idx="328">
                  <c:v>0.33072916666666669</c:v>
                </c:pt>
                <c:pt idx="329">
                  <c:v>0.328125</c:v>
                </c:pt>
                <c:pt idx="330">
                  <c:v>0.32552083333333331</c:v>
                </c:pt>
                <c:pt idx="331">
                  <c:v>0.32291666666666669</c:v>
                </c:pt>
                <c:pt idx="332">
                  <c:v>0.32291666666666669</c:v>
                </c:pt>
                <c:pt idx="333">
                  <c:v>0.31770833333333331</c:v>
                </c:pt>
                <c:pt idx="334">
                  <c:v>0.3125</c:v>
                </c:pt>
                <c:pt idx="335">
                  <c:v>0.30989583333333331</c:v>
                </c:pt>
                <c:pt idx="336">
                  <c:v>0.3046875</c:v>
                </c:pt>
                <c:pt idx="337">
                  <c:v>0.3046875</c:v>
                </c:pt>
                <c:pt idx="338">
                  <c:v>0.30208333333333331</c:v>
                </c:pt>
                <c:pt idx="339">
                  <c:v>0.30208333333333331</c:v>
                </c:pt>
                <c:pt idx="340">
                  <c:v>0.29947916666666663</c:v>
                </c:pt>
                <c:pt idx="341">
                  <c:v>0.29427083333333331</c:v>
                </c:pt>
                <c:pt idx="342">
                  <c:v>0.29427083333333331</c:v>
                </c:pt>
                <c:pt idx="343">
                  <c:v>0.29166666666666663</c:v>
                </c:pt>
                <c:pt idx="344">
                  <c:v>0.29166666666666663</c:v>
                </c:pt>
                <c:pt idx="345">
                  <c:v>0.29427083333333331</c:v>
                </c:pt>
                <c:pt idx="346">
                  <c:v>0.29687499999999994</c:v>
                </c:pt>
                <c:pt idx="347">
                  <c:v>0.30208333333333331</c:v>
                </c:pt>
                <c:pt idx="348">
                  <c:v>0.30208333333333331</c:v>
                </c:pt>
                <c:pt idx="349">
                  <c:v>0.3046875</c:v>
                </c:pt>
                <c:pt idx="350">
                  <c:v>0.30989583333333331</c:v>
                </c:pt>
                <c:pt idx="351">
                  <c:v>0.31770833333333331</c:v>
                </c:pt>
                <c:pt idx="352">
                  <c:v>0.32291666666666669</c:v>
                </c:pt>
                <c:pt idx="353">
                  <c:v>0.328125</c:v>
                </c:pt>
                <c:pt idx="354">
                  <c:v>0.33333333333333331</c:v>
                </c:pt>
                <c:pt idx="355">
                  <c:v>0.3359375</c:v>
                </c:pt>
                <c:pt idx="356">
                  <c:v>0.34375</c:v>
                </c:pt>
                <c:pt idx="357">
                  <c:v>0.34375</c:v>
                </c:pt>
                <c:pt idx="358">
                  <c:v>0.34895833333333337</c:v>
                </c:pt>
                <c:pt idx="359">
                  <c:v>0.35416666666666669</c:v>
                </c:pt>
                <c:pt idx="360">
                  <c:v>0.35677083333333337</c:v>
                </c:pt>
                <c:pt idx="361">
                  <c:v>0.359375</c:v>
                </c:pt>
                <c:pt idx="362">
                  <c:v>0.359375</c:v>
                </c:pt>
                <c:pt idx="363">
                  <c:v>0.36458333333333337</c:v>
                </c:pt>
                <c:pt idx="364">
                  <c:v>0.36718750000000006</c:v>
                </c:pt>
                <c:pt idx="365">
                  <c:v>0.36458333333333337</c:v>
                </c:pt>
                <c:pt idx="366">
                  <c:v>0.36458333333333337</c:v>
                </c:pt>
                <c:pt idx="367">
                  <c:v>0.36458333333333337</c:v>
                </c:pt>
                <c:pt idx="368">
                  <c:v>0.36458333333333337</c:v>
                </c:pt>
                <c:pt idx="369">
                  <c:v>0.36197916666666669</c:v>
                </c:pt>
                <c:pt idx="370">
                  <c:v>0.36197916666666669</c:v>
                </c:pt>
                <c:pt idx="371">
                  <c:v>0.359375</c:v>
                </c:pt>
                <c:pt idx="372">
                  <c:v>0.35677083333333337</c:v>
                </c:pt>
                <c:pt idx="373">
                  <c:v>0.3515625</c:v>
                </c:pt>
                <c:pt idx="374">
                  <c:v>0.34375</c:v>
                </c:pt>
                <c:pt idx="375">
                  <c:v>0.33854166666666669</c:v>
                </c:pt>
                <c:pt idx="376">
                  <c:v>0.3359375</c:v>
                </c:pt>
                <c:pt idx="377">
                  <c:v>0.33072916666666669</c:v>
                </c:pt>
                <c:pt idx="378">
                  <c:v>0.32291666666666669</c:v>
                </c:pt>
                <c:pt idx="379">
                  <c:v>0.31770833333333331</c:v>
                </c:pt>
                <c:pt idx="380">
                  <c:v>0.30729166666666663</c:v>
                </c:pt>
                <c:pt idx="381">
                  <c:v>0.30208333333333331</c:v>
                </c:pt>
                <c:pt idx="382">
                  <c:v>0.29427083333333331</c:v>
                </c:pt>
                <c:pt idx="383">
                  <c:v>0.29166666666666663</c:v>
                </c:pt>
                <c:pt idx="384">
                  <c:v>0.28385416666666691</c:v>
                </c:pt>
                <c:pt idx="385">
                  <c:v>0.27864583333333359</c:v>
                </c:pt>
                <c:pt idx="386">
                  <c:v>0.27604166666666691</c:v>
                </c:pt>
                <c:pt idx="387">
                  <c:v>0.27604166666666691</c:v>
                </c:pt>
                <c:pt idx="388">
                  <c:v>0.27604166666666691</c:v>
                </c:pt>
                <c:pt idx="389">
                  <c:v>0.27864583333333359</c:v>
                </c:pt>
                <c:pt idx="390">
                  <c:v>0.28385416666666691</c:v>
                </c:pt>
                <c:pt idx="391">
                  <c:v>0.28906249999999994</c:v>
                </c:pt>
                <c:pt idx="392">
                  <c:v>0.29947916666666663</c:v>
                </c:pt>
                <c:pt idx="393">
                  <c:v>0.30989583333333331</c:v>
                </c:pt>
                <c:pt idx="394">
                  <c:v>0.32291666666666669</c:v>
                </c:pt>
                <c:pt idx="395">
                  <c:v>0.34114583333333331</c:v>
                </c:pt>
                <c:pt idx="396">
                  <c:v>0.36718750000000006</c:v>
                </c:pt>
                <c:pt idx="397">
                  <c:v>0.37760416666666669</c:v>
                </c:pt>
                <c:pt idx="398">
                  <c:v>0.41927083333333343</c:v>
                </c:pt>
                <c:pt idx="399">
                  <c:v>0.44270833333333343</c:v>
                </c:pt>
                <c:pt idx="400">
                  <c:v>0.46875000000000011</c:v>
                </c:pt>
                <c:pt idx="401">
                  <c:v>0.50000000000000011</c:v>
                </c:pt>
                <c:pt idx="402">
                  <c:v>0.55729166666666685</c:v>
                </c:pt>
                <c:pt idx="403">
                  <c:v>0.56770833333333348</c:v>
                </c:pt>
                <c:pt idx="404">
                  <c:v>0.6171875</c:v>
                </c:pt>
                <c:pt idx="405">
                  <c:v>0.65104166666666696</c:v>
                </c:pt>
                <c:pt idx="406">
                  <c:v>0.68750000000000033</c:v>
                </c:pt>
                <c:pt idx="407">
                  <c:v>0.7265625</c:v>
                </c:pt>
                <c:pt idx="408">
                  <c:v>0.77864583333333348</c:v>
                </c:pt>
                <c:pt idx="409">
                  <c:v>0.79687499999999978</c:v>
                </c:pt>
                <c:pt idx="410">
                  <c:v>0.83593750000000011</c:v>
                </c:pt>
                <c:pt idx="411">
                  <c:v>0.86718750000000022</c:v>
                </c:pt>
                <c:pt idx="412">
                  <c:v>0.90364583333333359</c:v>
                </c:pt>
                <c:pt idx="413">
                  <c:v>0.94791666666666663</c:v>
                </c:pt>
                <c:pt idx="414">
                  <c:v>0.98177083333333359</c:v>
                </c:pt>
                <c:pt idx="415">
                  <c:v>1</c:v>
                </c:pt>
                <c:pt idx="416">
                  <c:v>1.033854166666667</c:v>
                </c:pt>
                <c:pt idx="417">
                  <c:v>1.0598958333333337</c:v>
                </c:pt>
                <c:pt idx="418">
                  <c:v>1.0859375000000004</c:v>
                </c:pt>
                <c:pt idx="419">
                  <c:v>1.109375</c:v>
                </c:pt>
                <c:pt idx="420">
                  <c:v>1.1197916666666667</c:v>
                </c:pt>
                <c:pt idx="421">
                  <c:v>1.1223958333333333</c:v>
                </c:pt>
                <c:pt idx="422">
                  <c:v>1.1197916666666667</c:v>
                </c:pt>
                <c:pt idx="423">
                  <c:v>1.109375</c:v>
                </c:pt>
                <c:pt idx="424">
                  <c:v>1.0833333333333335</c:v>
                </c:pt>
                <c:pt idx="425">
                  <c:v>1.0260416666666667</c:v>
                </c:pt>
                <c:pt idx="426">
                  <c:v>0.97135416666666696</c:v>
                </c:pt>
                <c:pt idx="427">
                  <c:v>0.92447916666666685</c:v>
                </c:pt>
                <c:pt idx="428">
                  <c:v>0.87239583333333348</c:v>
                </c:pt>
                <c:pt idx="429">
                  <c:v>0.79687499999999978</c:v>
                </c:pt>
                <c:pt idx="430">
                  <c:v>0.75260416666666674</c:v>
                </c:pt>
                <c:pt idx="431">
                  <c:v>0.66666666666666696</c:v>
                </c:pt>
                <c:pt idx="432">
                  <c:v>0.60156249999999989</c:v>
                </c:pt>
                <c:pt idx="433">
                  <c:v>0.55208333333333348</c:v>
                </c:pt>
                <c:pt idx="434">
                  <c:v>0.50000000000000011</c:v>
                </c:pt>
                <c:pt idx="435">
                  <c:v>0.44791666666666674</c:v>
                </c:pt>
                <c:pt idx="436">
                  <c:v>0.39843750000000006</c:v>
                </c:pt>
                <c:pt idx="437">
                  <c:v>0.37760416666666669</c:v>
                </c:pt>
                <c:pt idx="438">
                  <c:v>0.34375</c:v>
                </c:pt>
                <c:pt idx="439">
                  <c:v>0.3203125</c:v>
                </c:pt>
                <c:pt idx="440">
                  <c:v>0.30729166666666663</c:v>
                </c:pt>
                <c:pt idx="441">
                  <c:v>0.29166666666666663</c:v>
                </c:pt>
                <c:pt idx="442">
                  <c:v>0.27864583333333359</c:v>
                </c:pt>
                <c:pt idx="443">
                  <c:v>0.26562500000000022</c:v>
                </c:pt>
                <c:pt idx="444">
                  <c:v>0.26041666666666691</c:v>
                </c:pt>
                <c:pt idx="445">
                  <c:v>0.25000000000000022</c:v>
                </c:pt>
                <c:pt idx="446">
                  <c:v>0.24479166666666688</c:v>
                </c:pt>
                <c:pt idx="447">
                  <c:v>0.22916666666666685</c:v>
                </c:pt>
                <c:pt idx="448">
                  <c:v>0.21875000000000019</c:v>
                </c:pt>
                <c:pt idx="449">
                  <c:v>0.20833333333333351</c:v>
                </c:pt>
                <c:pt idx="450">
                  <c:v>0.19791666666666685</c:v>
                </c:pt>
                <c:pt idx="451">
                  <c:v>0.18750000000000017</c:v>
                </c:pt>
                <c:pt idx="452">
                  <c:v>0.17447916666666682</c:v>
                </c:pt>
                <c:pt idx="453">
                  <c:v>0.1588541666666668</c:v>
                </c:pt>
                <c:pt idx="454">
                  <c:v>0.14843750000000014</c:v>
                </c:pt>
                <c:pt idx="455">
                  <c:v>0.13802083333333345</c:v>
                </c:pt>
                <c:pt idx="456">
                  <c:v>0.13020833333333345</c:v>
                </c:pt>
                <c:pt idx="457">
                  <c:v>0.11979166666666677</c:v>
                </c:pt>
                <c:pt idx="458">
                  <c:v>0.1093750000000001</c:v>
                </c:pt>
                <c:pt idx="459">
                  <c:v>0.10156250000000008</c:v>
                </c:pt>
                <c:pt idx="460">
                  <c:v>9.3750000000000083E-2</c:v>
                </c:pt>
                <c:pt idx="461">
                  <c:v>8.5937500000000069E-2</c:v>
                </c:pt>
                <c:pt idx="462">
                  <c:v>8.0729166666666741E-2</c:v>
                </c:pt>
                <c:pt idx="463">
                  <c:v>7.2916666666666727E-2</c:v>
                </c:pt>
                <c:pt idx="464">
                  <c:v>6.5104166666666727E-2</c:v>
                </c:pt>
                <c:pt idx="465">
                  <c:v>5.9895833333333384E-2</c:v>
                </c:pt>
                <c:pt idx="466">
                  <c:v>5.4687500000000049E-2</c:v>
                </c:pt>
                <c:pt idx="467">
                  <c:v>5.2083333333333377E-2</c:v>
                </c:pt>
                <c:pt idx="468">
                  <c:v>4.6875000000000042E-2</c:v>
                </c:pt>
                <c:pt idx="469">
                  <c:v>4.1666666666666706E-2</c:v>
                </c:pt>
                <c:pt idx="470">
                  <c:v>3.9062500000000035E-2</c:v>
                </c:pt>
                <c:pt idx="471">
                  <c:v>3.6458333333333363E-2</c:v>
                </c:pt>
                <c:pt idx="472">
                  <c:v>3.6458333333333363E-2</c:v>
                </c:pt>
                <c:pt idx="473">
                  <c:v>3.3854166666666699E-2</c:v>
                </c:pt>
                <c:pt idx="474">
                  <c:v>3.1250000000000028E-2</c:v>
                </c:pt>
                <c:pt idx="475">
                  <c:v>2.8645833333333356E-2</c:v>
                </c:pt>
                <c:pt idx="476">
                  <c:v>2.8645833333333356E-2</c:v>
                </c:pt>
                <c:pt idx="477">
                  <c:v>2.6041666666666689E-2</c:v>
                </c:pt>
                <c:pt idx="478">
                  <c:v>2.3437500000000021E-2</c:v>
                </c:pt>
                <c:pt idx="479">
                  <c:v>1.8229166666666682E-2</c:v>
                </c:pt>
                <c:pt idx="480">
                  <c:v>1.8229166666666682E-2</c:v>
                </c:pt>
                <c:pt idx="481">
                  <c:v>1.5625000000000014E-2</c:v>
                </c:pt>
                <c:pt idx="482">
                  <c:v>1.5625000000000014E-2</c:v>
                </c:pt>
                <c:pt idx="483">
                  <c:v>1.3020833333333344E-2</c:v>
                </c:pt>
                <c:pt idx="484">
                  <c:v>1.3020833333333344E-2</c:v>
                </c:pt>
                <c:pt idx="485">
                  <c:v>7.8125000000000069E-3</c:v>
                </c:pt>
                <c:pt idx="486">
                  <c:v>5.2083333333333382E-3</c:v>
                </c:pt>
                <c:pt idx="487">
                  <c:v>2.6041666666666691E-3</c:v>
                </c:pt>
                <c:pt idx="488">
                  <c:v>2.6041666666666691E-3</c:v>
                </c:pt>
                <c:pt idx="489">
                  <c:v>0</c:v>
                </c:pt>
                <c:pt idx="490">
                  <c:v>0</c:v>
                </c:pt>
                <c:pt idx="491">
                  <c:v>-2.6041666666666691E-3</c:v>
                </c:pt>
                <c:pt idx="492">
                  <c:v>-5.2083333333333382E-3</c:v>
                </c:pt>
                <c:pt idx="493">
                  <c:v>-5.2083333333333382E-3</c:v>
                </c:pt>
                <c:pt idx="494">
                  <c:v>-5.2083333333333382E-3</c:v>
                </c:pt>
                <c:pt idx="495">
                  <c:v>-7.8125000000000069E-3</c:v>
                </c:pt>
                <c:pt idx="496">
                  <c:v>-1.0416666666666676E-2</c:v>
                </c:pt>
                <c:pt idx="497">
                  <c:v>-1.0416666666666676E-2</c:v>
                </c:pt>
                <c:pt idx="498">
                  <c:v>-1.3020833333333344E-2</c:v>
                </c:pt>
                <c:pt idx="499">
                  <c:v>-1.5625000000000014E-2</c:v>
                </c:pt>
                <c:pt idx="500">
                  <c:v>-1.5625000000000014E-2</c:v>
                </c:pt>
                <c:pt idx="501">
                  <c:v>-1.8229166666666682E-2</c:v>
                </c:pt>
                <c:pt idx="502">
                  <c:v>-2.0833333333333353E-2</c:v>
                </c:pt>
                <c:pt idx="503">
                  <c:v>-2.3437500000000021E-2</c:v>
                </c:pt>
                <c:pt idx="504">
                  <c:v>-2.3437500000000021E-2</c:v>
                </c:pt>
                <c:pt idx="505">
                  <c:v>-2.3437500000000021E-2</c:v>
                </c:pt>
                <c:pt idx="506">
                  <c:v>-2.0833333333333353E-2</c:v>
                </c:pt>
                <c:pt idx="507">
                  <c:v>-2.3437500000000021E-2</c:v>
                </c:pt>
                <c:pt idx="508">
                  <c:v>-2.6041666666666689E-2</c:v>
                </c:pt>
                <c:pt idx="509">
                  <c:v>-2.8645833333333356E-2</c:v>
                </c:pt>
                <c:pt idx="510">
                  <c:v>-3.1250000000000028E-2</c:v>
                </c:pt>
                <c:pt idx="511">
                  <c:v>-2.8645833333333356E-2</c:v>
                </c:pt>
                <c:pt idx="512">
                  <c:v>-3.3854166666666699E-2</c:v>
                </c:pt>
                <c:pt idx="513">
                  <c:v>-3.6458333333333363E-2</c:v>
                </c:pt>
                <c:pt idx="514">
                  <c:v>-3.6458333333333363E-2</c:v>
                </c:pt>
                <c:pt idx="515">
                  <c:v>-3.6458333333333363E-2</c:v>
                </c:pt>
                <c:pt idx="516">
                  <c:v>-3.6458333333333363E-2</c:v>
                </c:pt>
                <c:pt idx="517">
                  <c:v>-3.9062500000000035E-2</c:v>
                </c:pt>
                <c:pt idx="518">
                  <c:v>-4.1666666666666415E-2</c:v>
                </c:pt>
                <c:pt idx="519">
                  <c:v>-4.4270833333333086E-2</c:v>
                </c:pt>
                <c:pt idx="520">
                  <c:v>-4.1666666666666415E-2</c:v>
                </c:pt>
                <c:pt idx="521">
                  <c:v>-4.4270833333333086E-2</c:v>
                </c:pt>
                <c:pt idx="522">
                  <c:v>-4.687499999999975E-2</c:v>
                </c:pt>
                <c:pt idx="523">
                  <c:v>-4.687499999999975E-2</c:v>
                </c:pt>
                <c:pt idx="524">
                  <c:v>-4.9479166666666421E-2</c:v>
                </c:pt>
                <c:pt idx="525">
                  <c:v>-4.9479166666666421E-2</c:v>
                </c:pt>
                <c:pt idx="526">
                  <c:v>-5.2083333333333093E-2</c:v>
                </c:pt>
                <c:pt idx="527">
                  <c:v>-5.2083333333333093E-2</c:v>
                </c:pt>
                <c:pt idx="528">
                  <c:v>-5.4687499999999757E-2</c:v>
                </c:pt>
                <c:pt idx="529">
                  <c:v>-5.7291666666666428E-2</c:v>
                </c:pt>
                <c:pt idx="530">
                  <c:v>-5.7291666666666428E-2</c:v>
                </c:pt>
                <c:pt idx="531">
                  <c:v>-5.7291666666666428E-2</c:v>
                </c:pt>
                <c:pt idx="532">
                  <c:v>-5.9895833333333093E-2</c:v>
                </c:pt>
                <c:pt idx="533">
                  <c:v>-5.9895833333333093E-2</c:v>
                </c:pt>
                <c:pt idx="534">
                  <c:v>-6.2499999999999764E-2</c:v>
                </c:pt>
                <c:pt idx="535">
                  <c:v>-6.5104166666666435E-2</c:v>
                </c:pt>
                <c:pt idx="536">
                  <c:v>-6.5104166666666435E-2</c:v>
                </c:pt>
                <c:pt idx="537">
                  <c:v>-6.5104166666666435E-2</c:v>
                </c:pt>
                <c:pt idx="538">
                  <c:v>-6.5104166666666435E-2</c:v>
                </c:pt>
                <c:pt idx="539">
                  <c:v>-6.7708333333333107E-2</c:v>
                </c:pt>
                <c:pt idx="540">
                  <c:v>-7.0312499999999778E-2</c:v>
                </c:pt>
                <c:pt idx="541">
                  <c:v>-7.0312499999999778E-2</c:v>
                </c:pt>
                <c:pt idx="542">
                  <c:v>-7.0312499999999778E-2</c:v>
                </c:pt>
                <c:pt idx="543">
                  <c:v>-7.0312499999999778E-2</c:v>
                </c:pt>
                <c:pt idx="544">
                  <c:v>-7.2916666666666435E-2</c:v>
                </c:pt>
                <c:pt idx="545">
                  <c:v>-7.2916666666666435E-2</c:v>
                </c:pt>
                <c:pt idx="546">
                  <c:v>-7.5520833333333107E-2</c:v>
                </c:pt>
                <c:pt idx="547">
                  <c:v>-7.5520833333333107E-2</c:v>
                </c:pt>
                <c:pt idx="548">
                  <c:v>-7.8124999999999778E-2</c:v>
                </c:pt>
                <c:pt idx="549">
                  <c:v>-7.8124999999999778E-2</c:v>
                </c:pt>
                <c:pt idx="550">
                  <c:v>-8.0729166666666449E-2</c:v>
                </c:pt>
                <c:pt idx="551">
                  <c:v>-8.0729166666666449E-2</c:v>
                </c:pt>
                <c:pt idx="552">
                  <c:v>-8.0729166666666449E-2</c:v>
                </c:pt>
                <c:pt idx="553">
                  <c:v>-8.3333333333333121E-2</c:v>
                </c:pt>
                <c:pt idx="554">
                  <c:v>-8.3333333333333121E-2</c:v>
                </c:pt>
                <c:pt idx="555">
                  <c:v>-8.5937499999999792E-2</c:v>
                </c:pt>
                <c:pt idx="556">
                  <c:v>-8.5937499999999792E-2</c:v>
                </c:pt>
                <c:pt idx="557">
                  <c:v>-9.1145833333333121E-2</c:v>
                </c:pt>
                <c:pt idx="558">
                  <c:v>-9.1145833333333121E-2</c:v>
                </c:pt>
                <c:pt idx="559">
                  <c:v>-9.6354166666666463E-2</c:v>
                </c:pt>
                <c:pt idx="560">
                  <c:v>-9.3749999999999792E-2</c:v>
                </c:pt>
                <c:pt idx="561">
                  <c:v>-9.8958333333333134E-2</c:v>
                </c:pt>
                <c:pt idx="562">
                  <c:v>-9.8958333333333134E-2</c:v>
                </c:pt>
                <c:pt idx="563">
                  <c:v>-9.6354166666666463E-2</c:v>
                </c:pt>
                <c:pt idx="564">
                  <c:v>-9.1145833333333121E-2</c:v>
                </c:pt>
                <c:pt idx="565">
                  <c:v>-9.1145833333333121E-2</c:v>
                </c:pt>
                <c:pt idx="566">
                  <c:v>-9.3749999999999792E-2</c:v>
                </c:pt>
                <c:pt idx="567">
                  <c:v>-9.3749999999999792E-2</c:v>
                </c:pt>
                <c:pt idx="568">
                  <c:v>-9.3749999999999792E-2</c:v>
                </c:pt>
                <c:pt idx="569">
                  <c:v>-8.8541666666666449E-2</c:v>
                </c:pt>
                <c:pt idx="570">
                  <c:v>-8.8541666666666449E-2</c:v>
                </c:pt>
                <c:pt idx="571">
                  <c:v>-8.8541666666666449E-2</c:v>
                </c:pt>
                <c:pt idx="572">
                  <c:v>-9.6354166666666463E-2</c:v>
                </c:pt>
                <c:pt idx="573">
                  <c:v>-0.10156249999999981</c:v>
                </c:pt>
                <c:pt idx="574">
                  <c:v>-9.8958333333333134E-2</c:v>
                </c:pt>
                <c:pt idx="575">
                  <c:v>-9.6354166666666463E-2</c:v>
                </c:pt>
                <c:pt idx="576">
                  <c:v>-9.6354166666666463E-2</c:v>
                </c:pt>
                <c:pt idx="577">
                  <c:v>-9.3749999999999792E-2</c:v>
                </c:pt>
                <c:pt idx="578">
                  <c:v>-9.3749999999999792E-2</c:v>
                </c:pt>
                <c:pt idx="579">
                  <c:v>-9.6354166666666463E-2</c:v>
                </c:pt>
                <c:pt idx="580">
                  <c:v>-0.10156249999999981</c:v>
                </c:pt>
                <c:pt idx="581">
                  <c:v>-9.8958333333333134E-2</c:v>
                </c:pt>
                <c:pt idx="582">
                  <c:v>-0.10156249999999981</c:v>
                </c:pt>
                <c:pt idx="583">
                  <c:v>-0.10156249999999981</c:v>
                </c:pt>
                <c:pt idx="584">
                  <c:v>-0.10156249999999981</c:v>
                </c:pt>
                <c:pt idx="585">
                  <c:v>-0.10156249999999981</c:v>
                </c:pt>
                <c:pt idx="586">
                  <c:v>-0.10156249999999981</c:v>
                </c:pt>
                <c:pt idx="587">
                  <c:v>-0.10156249999999981</c:v>
                </c:pt>
                <c:pt idx="588">
                  <c:v>-0.10416666666666646</c:v>
                </c:pt>
                <c:pt idx="589">
                  <c:v>-0.10416666666666646</c:v>
                </c:pt>
                <c:pt idx="590">
                  <c:v>-0.10416666666666646</c:v>
                </c:pt>
                <c:pt idx="591">
                  <c:v>-0.10677083333333313</c:v>
                </c:pt>
                <c:pt idx="592">
                  <c:v>-0.10677083333333313</c:v>
                </c:pt>
                <c:pt idx="593">
                  <c:v>-0.10677083333333313</c:v>
                </c:pt>
                <c:pt idx="594">
                  <c:v>-0.10677083333333313</c:v>
                </c:pt>
                <c:pt idx="595">
                  <c:v>-0.10937499999999981</c:v>
                </c:pt>
                <c:pt idx="596">
                  <c:v>-0.10937499999999981</c:v>
                </c:pt>
                <c:pt idx="597">
                  <c:v>-0.11197916666666648</c:v>
                </c:pt>
                <c:pt idx="598">
                  <c:v>-0.11197916666666648</c:v>
                </c:pt>
                <c:pt idx="599">
                  <c:v>-0.11197916666666648</c:v>
                </c:pt>
                <c:pt idx="600">
                  <c:v>-0.11197916666666648</c:v>
                </c:pt>
                <c:pt idx="601">
                  <c:v>-0.11458333333333315</c:v>
                </c:pt>
                <c:pt idx="602">
                  <c:v>-0.11458333333333315</c:v>
                </c:pt>
                <c:pt idx="603">
                  <c:v>-0.11458333333333315</c:v>
                </c:pt>
                <c:pt idx="604">
                  <c:v>-0.11458333333333315</c:v>
                </c:pt>
                <c:pt idx="605">
                  <c:v>-0.11718749999999981</c:v>
                </c:pt>
                <c:pt idx="606">
                  <c:v>-0.11718749999999981</c:v>
                </c:pt>
                <c:pt idx="607">
                  <c:v>-0.11979166666666648</c:v>
                </c:pt>
                <c:pt idx="608">
                  <c:v>-0.11718749999999981</c:v>
                </c:pt>
                <c:pt idx="609">
                  <c:v>-0.11979166666666648</c:v>
                </c:pt>
                <c:pt idx="610">
                  <c:v>-0.11979166666666648</c:v>
                </c:pt>
                <c:pt idx="611">
                  <c:v>-0.11979166666666648</c:v>
                </c:pt>
                <c:pt idx="612">
                  <c:v>-0.12239583333333315</c:v>
                </c:pt>
                <c:pt idx="613">
                  <c:v>-0.12239583333333315</c:v>
                </c:pt>
                <c:pt idx="614">
                  <c:v>-0.12239583333333315</c:v>
                </c:pt>
                <c:pt idx="615">
                  <c:v>-0.12239583333333315</c:v>
                </c:pt>
                <c:pt idx="616">
                  <c:v>-0.12499999999999982</c:v>
                </c:pt>
                <c:pt idx="617">
                  <c:v>-0.12499999999999982</c:v>
                </c:pt>
                <c:pt idx="618">
                  <c:v>-0.12760416666666649</c:v>
                </c:pt>
                <c:pt idx="619">
                  <c:v>-0.13020833333333315</c:v>
                </c:pt>
                <c:pt idx="620">
                  <c:v>-0.13281249999999983</c:v>
                </c:pt>
                <c:pt idx="621">
                  <c:v>-0.13281249999999983</c:v>
                </c:pt>
                <c:pt idx="622">
                  <c:v>-0.13020833333333315</c:v>
                </c:pt>
                <c:pt idx="623">
                  <c:v>-0.12499999999999982</c:v>
                </c:pt>
                <c:pt idx="624">
                  <c:v>-0.12239583333333315</c:v>
                </c:pt>
                <c:pt idx="625">
                  <c:v>-0.12239583333333315</c:v>
                </c:pt>
                <c:pt idx="626">
                  <c:v>-0.12499999999999982</c:v>
                </c:pt>
                <c:pt idx="627">
                  <c:v>-0.12760416666666649</c:v>
                </c:pt>
                <c:pt idx="628">
                  <c:v>-0.13020833333333315</c:v>
                </c:pt>
                <c:pt idx="629">
                  <c:v>-0.12760416666666649</c:v>
                </c:pt>
                <c:pt idx="630">
                  <c:v>-0.12760416666666649</c:v>
                </c:pt>
                <c:pt idx="631">
                  <c:v>-0.13020833333333315</c:v>
                </c:pt>
                <c:pt idx="632">
                  <c:v>-0.13281249999999983</c:v>
                </c:pt>
                <c:pt idx="633">
                  <c:v>-0.13281249999999983</c:v>
                </c:pt>
                <c:pt idx="634">
                  <c:v>-0.13541666666666649</c:v>
                </c:pt>
                <c:pt idx="635">
                  <c:v>-0.13541666666666649</c:v>
                </c:pt>
                <c:pt idx="636">
                  <c:v>-0.13281249999999983</c:v>
                </c:pt>
                <c:pt idx="637">
                  <c:v>-0.12760416666666649</c:v>
                </c:pt>
                <c:pt idx="638">
                  <c:v>-0.12760416666666649</c:v>
                </c:pt>
                <c:pt idx="639">
                  <c:v>-0.13020833333333315</c:v>
                </c:pt>
                <c:pt idx="640">
                  <c:v>-0.13020833333333315</c:v>
                </c:pt>
                <c:pt idx="641">
                  <c:v>-0.13541666666666649</c:v>
                </c:pt>
                <c:pt idx="642">
                  <c:v>-0.13802083333333318</c:v>
                </c:pt>
                <c:pt idx="643">
                  <c:v>-0.13802083333333318</c:v>
                </c:pt>
                <c:pt idx="644">
                  <c:v>-0.13802083333333318</c:v>
                </c:pt>
                <c:pt idx="645">
                  <c:v>-0.13541666666666649</c:v>
                </c:pt>
                <c:pt idx="646">
                  <c:v>-0.13281249999999983</c:v>
                </c:pt>
                <c:pt idx="647">
                  <c:v>-0.13020833333333315</c:v>
                </c:pt>
                <c:pt idx="648">
                  <c:v>-0.13281249999999983</c:v>
                </c:pt>
                <c:pt idx="649">
                  <c:v>-0.13541666666666649</c:v>
                </c:pt>
                <c:pt idx="650">
                  <c:v>-0.13541666666666649</c:v>
                </c:pt>
                <c:pt idx="651">
                  <c:v>-0.13802083333333318</c:v>
                </c:pt>
                <c:pt idx="652">
                  <c:v>-0.13802083333333318</c:v>
                </c:pt>
                <c:pt idx="653">
                  <c:v>-0.13802083333333318</c:v>
                </c:pt>
                <c:pt idx="654">
                  <c:v>-0.14062499999999983</c:v>
                </c:pt>
                <c:pt idx="655">
                  <c:v>-0.14062499999999983</c:v>
                </c:pt>
                <c:pt idx="656">
                  <c:v>-0.14062499999999983</c:v>
                </c:pt>
                <c:pt idx="657">
                  <c:v>-0.13541666666666649</c:v>
                </c:pt>
                <c:pt idx="658">
                  <c:v>-0.13281249999999983</c:v>
                </c:pt>
                <c:pt idx="659">
                  <c:v>-0.13020833333333315</c:v>
                </c:pt>
                <c:pt idx="660">
                  <c:v>-0.12760416666666649</c:v>
                </c:pt>
                <c:pt idx="661">
                  <c:v>-0.13020833333333315</c:v>
                </c:pt>
                <c:pt idx="662">
                  <c:v>-0.13020833333333315</c:v>
                </c:pt>
                <c:pt idx="663">
                  <c:v>-0.13020833333333315</c:v>
                </c:pt>
                <c:pt idx="664">
                  <c:v>-0.12760416666666649</c:v>
                </c:pt>
                <c:pt idx="665">
                  <c:v>-0.12499999999999982</c:v>
                </c:pt>
                <c:pt idx="666">
                  <c:v>-0.12499999999999982</c:v>
                </c:pt>
                <c:pt idx="667">
                  <c:v>-0.12239583333333315</c:v>
                </c:pt>
                <c:pt idx="668">
                  <c:v>-0.11979166666666648</c:v>
                </c:pt>
                <c:pt idx="669">
                  <c:v>-0.11979166666666648</c:v>
                </c:pt>
                <c:pt idx="670">
                  <c:v>-0.11718749999999981</c:v>
                </c:pt>
                <c:pt idx="671">
                  <c:v>-0.11458333333333315</c:v>
                </c:pt>
                <c:pt idx="672">
                  <c:v>-0.11197916666666648</c:v>
                </c:pt>
                <c:pt idx="673">
                  <c:v>-0.10937499999999981</c:v>
                </c:pt>
                <c:pt idx="674">
                  <c:v>-0.10677083333333313</c:v>
                </c:pt>
                <c:pt idx="675">
                  <c:v>-0.10156249999999981</c:v>
                </c:pt>
                <c:pt idx="676">
                  <c:v>-0.10156249999999981</c:v>
                </c:pt>
                <c:pt idx="677">
                  <c:v>-9.8958333333333134E-2</c:v>
                </c:pt>
                <c:pt idx="678">
                  <c:v>-9.1145833333333121E-2</c:v>
                </c:pt>
                <c:pt idx="679">
                  <c:v>-8.8541666666666449E-2</c:v>
                </c:pt>
                <c:pt idx="680">
                  <c:v>-8.3333333333333121E-2</c:v>
                </c:pt>
                <c:pt idx="681">
                  <c:v>-8.0729166666666449E-2</c:v>
                </c:pt>
                <c:pt idx="682">
                  <c:v>-7.2916666666666435E-2</c:v>
                </c:pt>
                <c:pt idx="683">
                  <c:v>-6.7708333333333107E-2</c:v>
                </c:pt>
                <c:pt idx="684">
                  <c:v>-6.5104166666666435E-2</c:v>
                </c:pt>
                <c:pt idx="685">
                  <c:v>-5.9895833333333093E-2</c:v>
                </c:pt>
                <c:pt idx="686">
                  <c:v>-5.2083333333333093E-2</c:v>
                </c:pt>
                <c:pt idx="687">
                  <c:v>-4.687499999999975E-2</c:v>
                </c:pt>
                <c:pt idx="688">
                  <c:v>-3.6458333333333363E-2</c:v>
                </c:pt>
                <c:pt idx="689">
                  <c:v>-3.1250000000000028E-2</c:v>
                </c:pt>
                <c:pt idx="690">
                  <c:v>-2.0833333333333353E-2</c:v>
                </c:pt>
                <c:pt idx="691">
                  <c:v>-1.5625000000000014E-2</c:v>
                </c:pt>
                <c:pt idx="692">
                  <c:v>-5.2083333333333382E-3</c:v>
                </c:pt>
                <c:pt idx="693">
                  <c:v>5.2083333333333382E-3</c:v>
                </c:pt>
                <c:pt idx="694">
                  <c:v>1.8229166666666682E-2</c:v>
                </c:pt>
                <c:pt idx="695">
                  <c:v>2.6041666666666689E-2</c:v>
                </c:pt>
                <c:pt idx="696">
                  <c:v>3.6458333333333363E-2</c:v>
                </c:pt>
                <c:pt idx="697">
                  <c:v>3.9062500000000035E-2</c:v>
                </c:pt>
                <c:pt idx="698">
                  <c:v>5.2083333333333377E-2</c:v>
                </c:pt>
                <c:pt idx="699">
                  <c:v>5.7291666666666713E-2</c:v>
                </c:pt>
                <c:pt idx="700">
                  <c:v>6.2500000000000056E-2</c:v>
                </c:pt>
                <c:pt idx="701">
                  <c:v>6.7708333333333398E-2</c:v>
                </c:pt>
                <c:pt idx="702">
                  <c:v>7.0312500000000056E-2</c:v>
                </c:pt>
                <c:pt idx="703">
                  <c:v>7.2916666666666727E-2</c:v>
                </c:pt>
                <c:pt idx="704">
                  <c:v>7.2916666666666727E-2</c:v>
                </c:pt>
                <c:pt idx="705">
                  <c:v>7.5520833333333398E-2</c:v>
                </c:pt>
                <c:pt idx="706">
                  <c:v>7.8125000000000069E-2</c:v>
                </c:pt>
                <c:pt idx="707">
                  <c:v>7.5520833333333398E-2</c:v>
                </c:pt>
                <c:pt idx="708">
                  <c:v>7.8125000000000069E-2</c:v>
                </c:pt>
                <c:pt idx="709">
                  <c:v>7.5520833333333398E-2</c:v>
                </c:pt>
                <c:pt idx="710">
                  <c:v>7.8125000000000069E-2</c:v>
                </c:pt>
                <c:pt idx="711">
                  <c:v>8.0729166666666741E-2</c:v>
                </c:pt>
                <c:pt idx="712">
                  <c:v>8.3333333333333412E-2</c:v>
                </c:pt>
                <c:pt idx="713">
                  <c:v>8.0729166666666741E-2</c:v>
                </c:pt>
                <c:pt idx="714">
                  <c:v>7.5520833333333398E-2</c:v>
                </c:pt>
                <c:pt idx="715">
                  <c:v>7.5520833333333398E-2</c:v>
                </c:pt>
                <c:pt idx="716">
                  <c:v>7.5520833333333398E-2</c:v>
                </c:pt>
                <c:pt idx="717">
                  <c:v>7.2916666666666727E-2</c:v>
                </c:pt>
                <c:pt idx="718">
                  <c:v>7.2916666666666727E-2</c:v>
                </c:pt>
                <c:pt idx="719">
                  <c:v>7.2916666666666727E-2</c:v>
                </c:pt>
                <c:pt idx="720">
                  <c:v>7.5520833333333398E-2</c:v>
                </c:pt>
                <c:pt idx="721">
                  <c:v>7.8125000000000069E-2</c:v>
                </c:pt>
                <c:pt idx="722">
                  <c:v>7.5520833333333398E-2</c:v>
                </c:pt>
                <c:pt idx="723">
                  <c:v>7.2916666666666727E-2</c:v>
                </c:pt>
                <c:pt idx="724">
                  <c:v>7.2916666666666727E-2</c:v>
                </c:pt>
                <c:pt idx="725">
                  <c:v>6.5104166666666727E-2</c:v>
                </c:pt>
                <c:pt idx="726">
                  <c:v>6.2500000000000056E-2</c:v>
                </c:pt>
                <c:pt idx="727">
                  <c:v>5.7291666666666713E-2</c:v>
                </c:pt>
                <c:pt idx="728">
                  <c:v>5.4687500000000049E-2</c:v>
                </c:pt>
                <c:pt idx="729">
                  <c:v>4.9479166666666713E-2</c:v>
                </c:pt>
                <c:pt idx="730">
                  <c:v>4.427083333333337E-2</c:v>
                </c:pt>
                <c:pt idx="731">
                  <c:v>4.1666666666666706E-2</c:v>
                </c:pt>
                <c:pt idx="732">
                  <c:v>4.1666666666666706E-2</c:v>
                </c:pt>
                <c:pt idx="733">
                  <c:v>3.9062500000000035E-2</c:v>
                </c:pt>
                <c:pt idx="734">
                  <c:v>4.1666666666666706E-2</c:v>
                </c:pt>
                <c:pt idx="735">
                  <c:v>4.1666666666666706E-2</c:v>
                </c:pt>
                <c:pt idx="736">
                  <c:v>3.9062500000000035E-2</c:v>
                </c:pt>
                <c:pt idx="737">
                  <c:v>3.3854166666666699E-2</c:v>
                </c:pt>
                <c:pt idx="738">
                  <c:v>2.8645833333333356E-2</c:v>
                </c:pt>
                <c:pt idx="739">
                  <c:v>2.3437500000000021E-2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4F-4553-8D53-B1FB14D267E1}"/>
            </c:ext>
          </c:extLst>
        </c:ser>
        <c:ser>
          <c:idx val="0"/>
          <c:order val="2"/>
          <c:tx>
            <c:strRef>
              <c:f>'Aborbance synergy'!$CS$4</c:f>
              <c:strCache>
                <c:ptCount val="1"/>
                <c:pt idx="0">
                  <c:v>UL7 R-L</c:v>
                </c:pt>
              </c:strCache>
            </c:strRef>
          </c:tx>
          <c:spPr>
            <a:ln w="19050" cap="rnd">
              <a:solidFill>
                <a:sysClr val="window" lastClr="FFFFFF"/>
              </a:solidFill>
              <a:round/>
            </a:ln>
            <a:effectLst/>
          </c:spPr>
          <c:marker>
            <c:symbol val="none"/>
          </c:marker>
          <c:xVal>
            <c:numRef>
              <c:f>'Aborbance synergy'!$CL$5:$CL$744</c:f>
              <c:numCache>
                <c:formatCode>General</c:formatCode>
                <c:ptCount val="740"/>
                <c:pt idx="0">
                  <c:v>260</c:v>
                </c:pt>
                <c:pt idx="1">
                  <c:v>261</c:v>
                </c:pt>
                <c:pt idx="2">
                  <c:v>262</c:v>
                </c:pt>
                <c:pt idx="3">
                  <c:v>263</c:v>
                </c:pt>
                <c:pt idx="4">
                  <c:v>264</c:v>
                </c:pt>
                <c:pt idx="5">
                  <c:v>265</c:v>
                </c:pt>
                <c:pt idx="6">
                  <c:v>266</c:v>
                </c:pt>
                <c:pt idx="7">
                  <c:v>267</c:v>
                </c:pt>
                <c:pt idx="8">
                  <c:v>268</c:v>
                </c:pt>
                <c:pt idx="9">
                  <c:v>269</c:v>
                </c:pt>
                <c:pt idx="10">
                  <c:v>270</c:v>
                </c:pt>
                <c:pt idx="11">
                  <c:v>271</c:v>
                </c:pt>
                <c:pt idx="12">
                  <c:v>272</c:v>
                </c:pt>
                <c:pt idx="13">
                  <c:v>273</c:v>
                </c:pt>
                <c:pt idx="14">
                  <c:v>274</c:v>
                </c:pt>
                <c:pt idx="15">
                  <c:v>275</c:v>
                </c:pt>
                <c:pt idx="16">
                  <c:v>276</c:v>
                </c:pt>
                <c:pt idx="17">
                  <c:v>277</c:v>
                </c:pt>
                <c:pt idx="18">
                  <c:v>278</c:v>
                </c:pt>
                <c:pt idx="19">
                  <c:v>279</c:v>
                </c:pt>
                <c:pt idx="20">
                  <c:v>280</c:v>
                </c:pt>
                <c:pt idx="21">
                  <c:v>281</c:v>
                </c:pt>
                <c:pt idx="22">
                  <c:v>282</c:v>
                </c:pt>
                <c:pt idx="23">
                  <c:v>283</c:v>
                </c:pt>
                <c:pt idx="24">
                  <c:v>284</c:v>
                </c:pt>
                <c:pt idx="25">
                  <c:v>285</c:v>
                </c:pt>
                <c:pt idx="26">
                  <c:v>286</c:v>
                </c:pt>
                <c:pt idx="27">
                  <c:v>287</c:v>
                </c:pt>
                <c:pt idx="28">
                  <c:v>288</c:v>
                </c:pt>
                <c:pt idx="29">
                  <c:v>289</c:v>
                </c:pt>
                <c:pt idx="30">
                  <c:v>290</c:v>
                </c:pt>
                <c:pt idx="31">
                  <c:v>291</c:v>
                </c:pt>
                <c:pt idx="32">
                  <c:v>292</c:v>
                </c:pt>
                <c:pt idx="33">
                  <c:v>293</c:v>
                </c:pt>
                <c:pt idx="34">
                  <c:v>294</c:v>
                </c:pt>
                <c:pt idx="35">
                  <c:v>295</c:v>
                </c:pt>
                <c:pt idx="36">
                  <c:v>296</c:v>
                </c:pt>
                <c:pt idx="37">
                  <c:v>297</c:v>
                </c:pt>
                <c:pt idx="38">
                  <c:v>298</c:v>
                </c:pt>
                <c:pt idx="39">
                  <c:v>299</c:v>
                </c:pt>
                <c:pt idx="40">
                  <c:v>300</c:v>
                </c:pt>
                <c:pt idx="41">
                  <c:v>301</c:v>
                </c:pt>
                <c:pt idx="42">
                  <c:v>302</c:v>
                </c:pt>
                <c:pt idx="43">
                  <c:v>303</c:v>
                </c:pt>
                <c:pt idx="44">
                  <c:v>304</c:v>
                </c:pt>
                <c:pt idx="45">
                  <c:v>305</c:v>
                </c:pt>
                <c:pt idx="46">
                  <c:v>306</c:v>
                </c:pt>
                <c:pt idx="47">
                  <c:v>307</c:v>
                </c:pt>
                <c:pt idx="48">
                  <c:v>308</c:v>
                </c:pt>
                <c:pt idx="49">
                  <c:v>309</c:v>
                </c:pt>
                <c:pt idx="50">
                  <c:v>310</c:v>
                </c:pt>
                <c:pt idx="51">
                  <c:v>311</c:v>
                </c:pt>
                <c:pt idx="52">
                  <c:v>312</c:v>
                </c:pt>
                <c:pt idx="53">
                  <c:v>313</c:v>
                </c:pt>
                <c:pt idx="54">
                  <c:v>314</c:v>
                </c:pt>
                <c:pt idx="55">
                  <c:v>315</c:v>
                </c:pt>
                <c:pt idx="56">
                  <c:v>316</c:v>
                </c:pt>
                <c:pt idx="57">
                  <c:v>317</c:v>
                </c:pt>
                <c:pt idx="58">
                  <c:v>318</c:v>
                </c:pt>
                <c:pt idx="59">
                  <c:v>319</c:v>
                </c:pt>
                <c:pt idx="60">
                  <c:v>320</c:v>
                </c:pt>
                <c:pt idx="61">
                  <c:v>321</c:v>
                </c:pt>
                <c:pt idx="62">
                  <c:v>322</c:v>
                </c:pt>
                <c:pt idx="63">
                  <c:v>323</c:v>
                </c:pt>
                <c:pt idx="64">
                  <c:v>324</c:v>
                </c:pt>
                <c:pt idx="65">
                  <c:v>325</c:v>
                </c:pt>
                <c:pt idx="66">
                  <c:v>326</c:v>
                </c:pt>
                <c:pt idx="67">
                  <c:v>327</c:v>
                </c:pt>
                <c:pt idx="68">
                  <c:v>328</c:v>
                </c:pt>
                <c:pt idx="69">
                  <c:v>329</c:v>
                </c:pt>
                <c:pt idx="70">
                  <c:v>330</c:v>
                </c:pt>
                <c:pt idx="71">
                  <c:v>331</c:v>
                </c:pt>
                <c:pt idx="72">
                  <c:v>332</c:v>
                </c:pt>
                <c:pt idx="73">
                  <c:v>333</c:v>
                </c:pt>
                <c:pt idx="74">
                  <c:v>334</c:v>
                </c:pt>
                <c:pt idx="75">
                  <c:v>335</c:v>
                </c:pt>
                <c:pt idx="76">
                  <c:v>336</c:v>
                </c:pt>
                <c:pt idx="77">
                  <c:v>337</c:v>
                </c:pt>
                <c:pt idx="78">
                  <c:v>338</c:v>
                </c:pt>
                <c:pt idx="79">
                  <c:v>339</c:v>
                </c:pt>
                <c:pt idx="80">
                  <c:v>340</c:v>
                </c:pt>
                <c:pt idx="81">
                  <c:v>341</c:v>
                </c:pt>
                <c:pt idx="82">
                  <c:v>342</c:v>
                </c:pt>
                <c:pt idx="83">
                  <c:v>343</c:v>
                </c:pt>
                <c:pt idx="84">
                  <c:v>344</c:v>
                </c:pt>
                <c:pt idx="85">
                  <c:v>345</c:v>
                </c:pt>
                <c:pt idx="86">
                  <c:v>346</c:v>
                </c:pt>
                <c:pt idx="87">
                  <c:v>347</c:v>
                </c:pt>
                <c:pt idx="88">
                  <c:v>348</c:v>
                </c:pt>
                <c:pt idx="89">
                  <c:v>349</c:v>
                </c:pt>
                <c:pt idx="90">
                  <c:v>350</c:v>
                </c:pt>
                <c:pt idx="91">
                  <c:v>351</c:v>
                </c:pt>
                <c:pt idx="92">
                  <c:v>352</c:v>
                </c:pt>
                <c:pt idx="93">
                  <c:v>353</c:v>
                </c:pt>
                <c:pt idx="94">
                  <c:v>354</c:v>
                </c:pt>
                <c:pt idx="95">
                  <c:v>355</c:v>
                </c:pt>
                <c:pt idx="96">
                  <c:v>356</c:v>
                </c:pt>
                <c:pt idx="97">
                  <c:v>357</c:v>
                </c:pt>
                <c:pt idx="98">
                  <c:v>358</c:v>
                </c:pt>
                <c:pt idx="99">
                  <c:v>359</c:v>
                </c:pt>
                <c:pt idx="100">
                  <c:v>360</c:v>
                </c:pt>
                <c:pt idx="101">
                  <c:v>361</c:v>
                </c:pt>
                <c:pt idx="102">
                  <c:v>362</c:v>
                </c:pt>
                <c:pt idx="103">
                  <c:v>363</c:v>
                </c:pt>
                <c:pt idx="104">
                  <c:v>364</c:v>
                </c:pt>
                <c:pt idx="105">
                  <c:v>365</c:v>
                </c:pt>
                <c:pt idx="106">
                  <c:v>366</c:v>
                </c:pt>
                <c:pt idx="107">
                  <c:v>367</c:v>
                </c:pt>
                <c:pt idx="108">
                  <c:v>368</c:v>
                </c:pt>
                <c:pt idx="109">
                  <c:v>369</c:v>
                </c:pt>
                <c:pt idx="110">
                  <c:v>370</c:v>
                </c:pt>
                <c:pt idx="111">
                  <c:v>371</c:v>
                </c:pt>
                <c:pt idx="112">
                  <c:v>372</c:v>
                </c:pt>
                <c:pt idx="113">
                  <c:v>373</c:v>
                </c:pt>
                <c:pt idx="114">
                  <c:v>374</c:v>
                </c:pt>
                <c:pt idx="115">
                  <c:v>375</c:v>
                </c:pt>
                <c:pt idx="116">
                  <c:v>376</c:v>
                </c:pt>
                <c:pt idx="117">
                  <c:v>377</c:v>
                </c:pt>
                <c:pt idx="118">
                  <c:v>378</c:v>
                </c:pt>
                <c:pt idx="119">
                  <c:v>379</c:v>
                </c:pt>
                <c:pt idx="120">
                  <c:v>380</c:v>
                </c:pt>
                <c:pt idx="121">
                  <c:v>381</c:v>
                </c:pt>
                <c:pt idx="122">
                  <c:v>382</c:v>
                </c:pt>
                <c:pt idx="123">
                  <c:v>383</c:v>
                </c:pt>
                <c:pt idx="124">
                  <c:v>384</c:v>
                </c:pt>
                <c:pt idx="125">
                  <c:v>385</c:v>
                </c:pt>
                <c:pt idx="126">
                  <c:v>386</c:v>
                </c:pt>
                <c:pt idx="127">
                  <c:v>387</c:v>
                </c:pt>
                <c:pt idx="128">
                  <c:v>388</c:v>
                </c:pt>
                <c:pt idx="129">
                  <c:v>389</c:v>
                </c:pt>
                <c:pt idx="130">
                  <c:v>390</c:v>
                </c:pt>
                <c:pt idx="131">
                  <c:v>391</c:v>
                </c:pt>
                <c:pt idx="132">
                  <c:v>392</c:v>
                </c:pt>
                <c:pt idx="133">
                  <c:v>393</c:v>
                </c:pt>
                <c:pt idx="134">
                  <c:v>394</c:v>
                </c:pt>
                <c:pt idx="135">
                  <c:v>395</c:v>
                </c:pt>
                <c:pt idx="136">
                  <c:v>396</c:v>
                </c:pt>
                <c:pt idx="137">
                  <c:v>397</c:v>
                </c:pt>
                <c:pt idx="138">
                  <c:v>398</c:v>
                </c:pt>
                <c:pt idx="139">
                  <c:v>399</c:v>
                </c:pt>
                <c:pt idx="140">
                  <c:v>400</c:v>
                </c:pt>
                <c:pt idx="141">
                  <c:v>401</c:v>
                </c:pt>
                <c:pt idx="142">
                  <c:v>402</c:v>
                </c:pt>
                <c:pt idx="143">
                  <c:v>403</c:v>
                </c:pt>
                <c:pt idx="144">
                  <c:v>404</c:v>
                </c:pt>
                <c:pt idx="145">
                  <c:v>405</c:v>
                </c:pt>
                <c:pt idx="146">
                  <c:v>406</c:v>
                </c:pt>
                <c:pt idx="147">
                  <c:v>407</c:v>
                </c:pt>
                <c:pt idx="148">
                  <c:v>408</c:v>
                </c:pt>
                <c:pt idx="149">
                  <c:v>409</c:v>
                </c:pt>
                <c:pt idx="150">
                  <c:v>410</c:v>
                </c:pt>
                <c:pt idx="151">
                  <c:v>411</c:v>
                </c:pt>
                <c:pt idx="152">
                  <c:v>412</c:v>
                </c:pt>
                <c:pt idx="153">
                  <c:v>413</c:v>
                </c:pt>
                <c:pt idx="154">
                  <c:v>414</c:v>
                </c:pt>
                <c:pt idx="155">
                  <c:v>415</c:v>
                </c:pt>
                <c:pt idx="156">
                  <c:v>416</c:v>
                </c:pt>
                <c:pt idx="157">
                  <c:v>417</c:v>
                </c:pt>
                <c:pt idx="158">
                  <c:v>418</c:v>
                </c:pt>
                <c:pt idx="159">
                  <c:v>419</c:v>
                </c:pt>
                <c:pt idx="160">
                  <c:v>420</c:v>
                </c:pt>
                <c:pt idx="161">
                  <c:v>421</c:v>
                </c:pt>
                <c:pt idx="162">
                  <c:v>422</c:v>
                </c:pt>
                <c:pt idx="163">
                  <c:v>423</c:v>
                </c:pt>
                <c:pt idx="164">
                  <c:v>424</c:v>
                </c:pt>
                <c:pt idx="165">
                  <c:v>425</c:v>
                </c:pt>
                <c:pt idx="166">
                  <c:v>426</c:v>
                </c:pt>
                <c:pt idx="167">
                  <c:v>427</c:v>
                </c:pt>
                <c:pt idx="168">
                  <c:v>428</c:v>
                </c:pt>
                <c:pt idx="169">
                  <c:v>429</c:v>
                </c:pt>
                <c:pt idx="170">
                  <c:v>430</c:v>
                </c:pt>
                <c:pt idx="171">
                  <c:v>431</c:v>
                </c:pt>
                <c:pt idx="172">
                  <c:v>432</c:v>
                </c:pt>
                <c:pt idx="173">
                  <c:v>433</c:v>
                </c:pt>
                <c:pt idx="174">
                  <c:v>434</c:v>
                </c:pt>
                <c:pt idx="175">
                  <c:v>435</c:v>
                </c:pt>
                <c:pt idx="176">
                  <c:v>436</c:v>
                </c:pt>
                <c:pt idx="177">
                  <c:v>437</c:v>
                </c:pt>
                <c:pt idx="178">
                  <c:v>438</c:v>
                </c:pt>
                <c:pt idx="179">
                  <c:v>439</c:v>
                </c:pt>
                <c:pt idx="180">
                  <c:v>440</c:v>
                </c:pt>
                <c:pt idx="181">
                  <c:v>441</c:v>
                </c:pt>
                <c:pt idx="182">
                  <c:v>442</c:v>
                </c:pt>
                <c:pt idx="183">
                  <c:v>443</c:v>
                </c:pt>
                <c:pt idx="184">
                  <c:v>444</c:v>
                </c:pt>
                <c:pt idx="185">
                  <c:v>445</c:v>
                </c:pt>
                <c:pt idx="186">
                  <c:v>446</c:v>
                </c:pt>
                <c:pt idx="187">
                  <c:v>447</c:v>
                </c:pt>
                <c:pt idx="188">
                  <c:v>448</c:v>
                </c:pt>
                <c:pt idx="189">
                  <c:v>449</c:v>
                </c:pt>
                <c:pt idx="190">
                  <c:v>450</c:v>
                </c:pt>
                <c:pt idx="191">
                  <c:v>451</c:v>
                </c:pt>
                <c:pt idx="192">
                  <c:v>452</c:v>
                </c:pt>
                <c:pt idx="193">
                  <c:v>453</c:v>
                </c:pt>
                <c:pt idx="194">
                  <c:v>454</c:v>
                </c:pt>
                <c:pt idx="195">
                  <c:v>455</c:v>
                </c:pt>
                <c:pt idx="196">
                  <c:v>456</c:v>
                </c:pt>
                <c:pt idx="197">
                  <c:v>457</c:v>
                </c:pt>
                <c:pt idx="198">
                  <c:v>458</c:v>
                </c:pt>
                <c:pt idx="199">
                  <c:v>459</c:v>
                </c:pt>
                <c:pt idx="200">
                  <c:v>460</c:v>
                </c:pt>
                <c:pt idx="201">
                  <c:v>461</c:v>
                </c:pt>
                <c:pt idx="202">
                  <c:v>462</c:v>
                </c:pt>
                <c:pt idx="203">
                  <c:v>463</c:v>
                </c:pt>
                <c:pt idx="204">
                  <c:v>464</c:v>
                </c:pt>
                <c:pt idx="205">
                  <c:v>465</c:v>
                </c:pt>
                <c:pt idx="206">
                  <c:v>466</c:v>
                </c:pt>
                <c:pt idx="207">
                  <c:v>467</c:v>
                </c:pt>
                <c:pt idx="208">
                  <c:v>468</c:v>
                </c:pt>
                <c:pt idx="209">
                  <c:v>469</c:v>
                </c:pt>
                <c:pt idx="210">
                  <c:v>470</c:v>
                </c:pt>
                <c:pt idx="211">
                  <c:v>471</c:v>
                </c:pt>
                <c:pt idx="212">
                  <c:v>472</c:v>
                </c:pt>
                <c:pt idx="213">
                  <c:v>473</c:v>
                </c:pt>
                <c:pt idx="214">
                  <c:v>474</c:v>
                </c:pt>
                <c:pt idx="215">
                  <c:v>475</c:v>
                </c:pt>
                <c:pt idx="216">
                  <c:v>476</c:v>
                </c:pt>
                <c:pt idx="217">
                  <c:v>477</c:v>
                </c:pt>
                <c:pt idx="218">
                  <c:v>478</c:v>
                </c:pt>
                <c:pt idx="219">
                  <c:v>479</c:v>
                </c:pt>
                <c:pt idx="220">
                  <c:v>480</c:v>
                </c:pt>
                <c:pt idx="221">
                  <c:v>481</c:v>
                </c:pt>
                <c:pt idx="222">
                  <c:v>482</c:v>
                </c:pt>
                <c:pt idx="223">
                  <c:v>483</c:v>
                </c:pt>
                <c:pt idx="224">
                  <c:v>484</c:v>
                </c:pt>
                <c:pt idx="225">
                  <c:v>485</c:v>
                </c:pt>
                <c:pt idx="226">
                  <c:v>486</c:v>
                </c:pt>
                <c:pt idx="227">
                  <c:v>487</c:v>
                </c:pt>
                <c:pt idx="228">
                  <c:v>488</c:v>
                </c:pt>
                <c:pt idx="229">
                  <c:v>489</c:v>
                </c:pt>
                <c:pt idx="230">
                  <c:v>490</c:v>
                </c:pt>
                <c:pt idx="231">
                  <c:v>491</c:v>
                </c:pt>
                <c:pt idx="232">
                  <c:v>492</c:v>
                </c:pt>
                <c:pt idx="233">
                  <c:v>493</c:v>
                </c:pt>
                <c:pt idx="234">
                  <c:v>494</c:v>
                </c:pt>
                <c:pt idx="235">
                  <c:v>495</c:v>
                </c:pt>
                <c:pt idx="236">
                  <c:v>496</c:v>
                </c:pt>
                <c:pt idx="237">
                  <c:v>497</c:v>
                </c:pt>
                <c:pt idx="238">
                  <c:v>498</c:v>
                </c:pt>
                <c:pt idx="239">
                  <c:v>499</c:v>
                </c:pt>
                <c:pt idx="240">
                  <c:v>500</c:v>
                </c:pt>
                <c:pt idx="241">
                  <c:v>501</c:v>
                </c:pt>
                <c:pt idx="242">
                  <c:v>502</c:v>
                </c:pt>
                <c:pt idx="243">
                  <c:v>503</c:v>
                </c:pt>
                <c:pt idx="244">
                  <c:v>504</c:v>
                </c:pt>
                <c:pt idx="245">
                  <c:v>505</c:v>
                </c:pt>
                <c:pt idx="246">
                  <c:v>506</c:v>
                </c:pt>
                <c:pt idx="247">
                  <c:v>507</c:v>
                </c:pt>
                <c:pt idx="248">
                  <c:v>508</c:v>
                </c:pt>
                <c:pt idx="249">
                  <c:v>509</c:v>
                </c:pt>
                <c:pt idx="250">
                  <c:v>510</c:v>
                </c:pt>
                <c:pt idx="251">
                  <c:v>511</c:v>
                </c:pt>
                <c:pt idx="252">
                  <c:v>512</c:v>
                </c:pt>
                <c:pt idx="253">
                  <c:v>513</c:v>
                </c:pt>
                <c:pt idx="254">
                  <c:v>514</c:v>
                </c:pt>
                <c:pt idx="255">
                  <c:v>515</c:v>
                </c:pt>
                <c:pt idx="256">
                  <c:v>516</c:v>
                </c:pt>
                <c:pt idx="257">
                  <c:v>517</c:v>
                </c:pt>
                <c:pt idx="258">
                  <c:v>518</c:v>
                </c:pt>
                <c:pt idx="259">
                  <c:v>519</c:v>
                </c:pt>
                <c:pt idx="260">
                  <c:v>520</c:v>
                </c:pt>
                <c:pt idx="261">
                  <c:v>521</c:v>
                </c:pt>
                <c:pt idx="262">
                  <c:v>522</c:v>
                </c:pt>
                <c:pt idx="263">
                  <c:v>523</c:v>
                </c:pt>
                <c:pt idx="264">
                  <c:v>524</c:v>
                </c:pt>
                <c:pt idx="265">
                  <c:v>525</c:v>
                </c:pt>
                <c:pt idx="266">
                  <c:v>526</c:v>
                </c:pt>
                <c:pt idx="267">
                  <c:v>527</c:v>
                </c:pt>
                <c:pt idx="268">
                  <c:v>528</c:v>
                </c:pt>
                <c:pt idx="269">
                  <c:v>529</c:v>
                </c:pt>
                <c:pt idx="270">
                  <c:v>530</c:v>
                </c:pt>
                <c:pt idx="271">
                  <c:v>531</c:v>
                </c:pt>
                <c:pt idx="272">
                  <c:v>532</c:v>
                </c:pt>
                <c:pt idx="273">
                  <c:v>533</c:v>
                </c:pt>
                <c:pt idx="274">
                  <c:v>534</c:v>
                </c:pt>
                <c:pt idx="275">
                  <c:v>535</c:v>
                </c:pt>
                <c:pt idx="276">
                  <c:v>536</c:v>
                </c:pt>
                <c:pt idx="277">
                  <c:v>537</c:v>
                </c:pt>
                <c:pt idx="278">
                  <c:v>538</c:v>
                </c:pt>
                <c:pt idx="279">
                  <c:v>539</c:v>
                </c:pt>
                <c:pt idx="280">
                  <c:v>540</c:v>
                </c:pt>
                <c:pt idx="281">
                  <c:v>541</c:v>
                </c:pt>
                <c:pt idx="282">
                  <c:v>542</c:v>
                </c:pt>
                <c:pt idx="283">
                  <c:v>543</c:v>
                </c:pt>
                <c:pt idx="284">
                  <c:v>544</c:v>
                </c:pt>
                <c:pt idx="285">
                  <c:v>545</c:v>
                </c:pt>
                <c:pt idx="286">
                  <c:v>546</c:v>
                </c:pt>
                <c:pt idx="287">
                  <c:v>547</c:v>
                </c:pt>
                <c:pt idx="288">
                  <c:v>548</c:v>
                </c:pt>
                <c:pt idx="289">
                  <c:v>549</c:v>
                </c:pt>
                <c:pt idx="290">
                  <c:v>550</c:v>
                </c:pt>
                <c:pt idx="291">
                  <c:v>551</c:v>
                </c:pt>
                <c:pt idx="292">
                  <c:v>552</c:v>
                </c:pt>
                <c:pt idx="293">
                  <c:v>553</c:v>
                </c:pt>
                <c:pt idx="294">
                  <c:v>554</c:v>
                </c:pt>
                <c:pt idx="295">
                  <c:v>555</c:v>
                </c:pt>
                <c:pt idx="296">
                  <c:v>556</c:v>
                </c:pt>
                <c:pt idx="297">
                  <c:v>557</c:v>
                </c:pt>
                <c:pt idx="298">
                  <c:v>558</c:v>
                </c:pt>
                <c:pt idx="299">
                  <c:v>559</c:v>
                </c:pt>
                <c:pt idx="300">
                  <c:v>560</c:v>
                </c:pt>
                <c:pt idx="301">
                  <c:v>561</c:v>
                </c:pt>
                <c:pt idx="302">
                  <c:v>562</c:v>
                </c:pt>
                <c:pt idx="303">
                  <c:v>563</c:v>
                </c:pt>
                <c:pt idx="304">
                  <c:v>564</c:v>
                </c:pt>
                <c:pt idx="305">
                  <c:v>565</c:v>
                </c:pt>
                <c:pt idx="306">
                  <c:v>566</c:v>
                </c:pt>
                <c:pt idx="307">
                  <c:v>567</c:v>
                </c:pt>
                <c:pt idx="308">
                  <c:v>568</c:v>
                </c:pt>
                <c:pt idx="309">
                  <c:v>569</c:v>
                </c:pt>
                <c:pt idx="310">
                  <c:v>570</c:v>
                </c:pt>
                <c:pt idx="311">
                  <c:v>571</c:v>
                </c:pt>
                <c:pt idx="312">
                  <c:v>572</c:v>
                </c:pt>
                <c:pt idx="313">
                  <c:v>573</c:v>
                </c:pt>
                <c:pt idx="314">
                  <c:v>574</c:v>
                </c:pt>
                <c:pt idx="315">
                  <c:v>575</c:v>
                </c:pt>
                <c:pt idx="316">
                  <c:v>576</c:v>
                </c:pt>
                <c:pt idx="317">
                  <c:v>577</c:v>
                </c:pt>
                <c:pt idx="318">
                  <c:v>578</c:v>
                </c:pt>
                <c:pt idx="319">
                  <c:v>579</c:v>
                </c:pt>
                <c:pt idx="320">
                  <c:v>580</c:v>
                </c:pt>
                <c:pt idx="321">
                  <c:v>581</c:v>
                </c:pt>
                <c:pt idx="322">
                  <c:v>582</c:v>
                </c:pt>
                <c:pt idx="323">
                  <c:v>583</c:v>
                </c:pt>
                <c:pt idx="324">
                  <c:v>584</c:v>
                </c:pt>
                <c:pt idx="325">
                  <c:v>585</c:v>
                </c:pt>
                <c:pt idx="326">
                  <c:v>586</c:v>
                </c:pt>
                <c:pt idx="327">
                  <c:v>587</c:v>
                </c:pt>
                <c:pt idx="328">
                  <c:v>588</c:v>
                </c:pt>
                <c:pt idx="329">
                  <c:v>589</c:v>
                </c:pt>
                <c:pt idx="330">
                  <c:v>590</c:v>
                </c:pt>
                <c:pt idx="331">
                  <c:v>591</c:v>
                </c:pt>
                <c:pt idx="332">
                  <c:v>592</c:v>
                </c:pt>
                <c:pt idx="333">
                  <c:v>593</c:v>
                </c:pt>
                <c:pt idx="334">
                  <c:v>594</c:v>
                </c:pt>
                <c:pt idx="335">
                  <c:v>595</c:v>
                </c:pt>
                <c:pt idx="336">
                  <c:v>596</c:v>
                </c:pt>
                <c:pt idx="337">
                  <c:v>597</c:v>
                </c:pt>
                <c:pt idx="338">
                  <c:v>598</c:v>
                </c:pt>
                <c:pt idx="339">
                  <c:v>599</c:v>
                </c:pt>
                <c:pt idx="340">
                  <c:v>600</c:v>
                </c:pt>
                <c:pt idx="341">
                  <c:v>601</c:v>
                </c:pt>
                <c:pt idx="342">
                  <c:v>602</c:v>
                </c:pt>
                <c:pt idx="343">
                  <c:v>603</c:v>
                </c:pt>
                <c:pt idx="344">
                  <c:v>604</c:v>
                </c:pt>
                <c:pt idx="345">
                  <c:v>605</c:v>
                </c:pt>
                <c:pt idx="346">
                  <c:v>606</c:v>
                </c:pt>
                <c:pt idx="347">
                  <c:v>607</c:v>
                </c:pt>
                <c:pt idx="348">
                  <c:v>608</c:v>
                </c:pt>
                <c:pt idx="349">
                  <c:v>609</c:v>
                </c:pt>
                <c:pt idx="350">
                  <c:v>610</c:v>
                </c:pt>
                <c:pt idx="351">
                  <c:v>611</c:v>
                </c:pt>
                <c:pt idx="352">
                  <c:v>612</c:v>
                </c:pt>
                <c:pt idx="353">
                  <c:v>613</c:v>
                </c:pt>
                <c:pt idx="354">
                  <c:v>614</c:v>
                </c:pt>
                <c:pt idx="355">
                  <c:v>615</c:v>
                </c:pt>
                <c:pt idx="356">
                  <c:v>616</c:v>
                </c:pt>
                <c:pt idx="357">
                  <c:v>617</c:v>
                </c:pt>
                <c:pt idx="358">
                  <c:v>618</c:v>
                </c:pt>
                <c:pt idx="359">
                  <c:v>619</c:v>
                </c:pt>
                <c:pt idx="360">
                  <c:v>620</c:v>
                </c:pt>
                <c:pt idx="361">
                  <c:v>621</c:v>
                </c:pt>
                <c:pt idx="362">
                  <c:v>622</c:v>
                </c:pt>
                <c:pt idx="363">
                  <c:v>623</c:v>
                </c:pt>
                <c:pt idx="364">
                  <c:v>624</c:v>
                </c:pt>
                <c:pt idx="365">
                  <c:v>625</c:v>
                </c:pt>
                <c:pt idx="366">
                  <c:v>626</c:v>
                </c:pt>
                <c:pt idx="367">
                  <c:v>627</c:v>
                </c:pt>
                <c:pt idx="368">
                  <c:v>628</c:v>
                </c:pt>
                <c:pt idx="369">
                  <c:v>629</c:v>
                </c:pt>
                <c:pt idx="370">
                  <c:v>630</c:v>
                </c:pt>
                <c:pt idx="371">
                  <c:v>631</c:v>
                </c:pt>
                <c:pt idx="372">
                  <c:v>632</c:v>
                </c:pt>
                <c:pt idx="373">
                  <c:v>633</c:v>
                </c:pt>
                <c:pt idx="374">
                  <c:v>634</c:v>
                </c:pt>
                <c:pt idx="375">
                  <c:v>635</c:v>
                </c:pt>
                <c:pt idx="376">
                  <c:v>636</c:v>
                </c:pt>
                <c:pt idx="377">
                  <c:v>637</c:v>
                </c:pt>
                <c:pt idx="378">
                  <c:v>638</c:v>
                </c:pt>
                <c:pt idx="379">
                  <c:v>639</c:v>
                </c:pt>
                <c:pt idx="380">
                  <c:v>640</c:v>
                </c:pt>
                <c:pt idx="381">
                  <c:v>641</c:v>
                </c:pt>
                <c:pt idx="382">
                  <c:v>642</c:v>
                </c:pt>
                <c:pt idx="383">
                  <c:v>643</c:v>
                </c:pt>
                <c:pt idx="384">
                  <c:v>644</c:v>
                </c:pt>
                <c:pt idx="385">
                  <c:v>645</c:v>
                </c:pt>
                <c:pt idx="386">
                  <c:v>646</c:v>
                </c:pt>
                <c:pt idx="387">
                  <c:v>647</c:v>
                </c:pt>
                <c:pt idx="388">
                  <c:v>648</c:v>
                </c:pt>
                <c:pt idx="389">
                  <c:v>649</c:v>
                </c:pt>
                <c:pt idx="390">
                  <c:v>650</c:v>
                </c:pt>
                <c:pt idx="391">
                  <c:v>651</c:v>
                </c:pt>
                <c:pt idx="392">
                  <c:v>652</c:v>
                </c:pt>
                <c:pt idx="393">
                  <c:v>653</c:v>
                </c:pt>
                <c:pt idx="394">
                  <c:v>654</c:v>
                </c:pt>
                <c:pt idx="395">
                  <c:v>655</c:v>
                </c:pt>
                <c:pt idx="396">
                  <c:v>656</c:v>
                </c:pt>
                <c:pt idx="397">
                  <c:v>657</c:v>
                </c:pt>
                <c:pt idx="398">
                  <c:v>658</c:v>
                </c:pt>
                <c:pt idx="399">
                  <c:v>659</c:v>
                </c:pt>
                <c:pt idx="400">
                  <c:v>660</c:v>
                </c:pt>
                <c:pt idx="401">
                  <c:v>661</c:v>
                </c:pt>
                <c:pt idx="402">
                  <c:v>662</c:v>
                </c:pt>
                <c:pt idx="403">
                  <c:v>663</c:v>
                </c:pt>
                <c:pt idx="404">
                  <c:v>664</c:v>
                </c:pt>
                <c:pt idx="405">
                  <c:v>665</c:v>
                </c:pt>
                <c:pt idx="406">
                  <c:v>666</c:v>
                </c:pt>
                <c:pt idx="407">
                  <c:v>667</c:v>
                </c:pt>
                <c:pt idx="408">
                  <c:v>668</c:v>
                </c:pt>
                <c:pt idx="409">
                  <c:v>669</c:v>
                </c:pt>
                <c:pt idx="410">
                  <c:v>670</c:v>
                </c:pt>
                <c:pt idx="411">
                  <c:v>671</c:v>
                </c:pt>
                <c:pt idx="412">
                  <c:v>672</c:v>
                </c:pt>
                <c:pt idx="413">
                  <c:v>673</c:v>
                </c:pt>
                <c:pt idx="414">
                  <c:v>674</c:v>
                </c:pt>
                <c:pt idx="415">
                  <c:v>675</c:v>
                </c:pt>
                <c:pt idx="416">
                  <c:v>676</c:v>
                </c:pt>
                <c:pt idx="417">
                  <c:v>677</c:v>
                </c:pt>
                <c:pt idx="418">
                  <c:v>678</c:v>
                </c:pt>
                <c:pt idx="419">
                  <c:v>679</c:v>
                </c:pt>
                <c:pt idx="420">
                  <c:v>680</c:v>
                </c:pt>
                <c:pt idx="421">
                  <c:v>681</c:v>
                </c:pt>
                <c:pt idx="422">
                  <c:v>682</c:v>
                </c:pt>
                <c:pt idx="423">
                  <c:v>683</c:v>
                </c:pt>
                <c:pt idx="424">
                  <c:v>684</c:v>
                </c:pt>
                <c:pt idx="425">
                  <c:v>685</c:v>
                </c:pt>
                <c:pt idx="426">
                  <c:v>686</c:v>
                </c:pt>
                <c:pt idx="427">
                  <c:v>687</c:v>
                </c:pt>
                <c:pt idx="428">
                  <c:v>688</c:v>
                </c:pt>
                <c:pt idx="429">
                  <c:v>689</c:v>
                </c:pt>
                <c:pt idx="430">
                  <c:v>690</c:v>
                </c:pt>
                <c:pt idx="431">
                  <c:v>691</c:v>
                </c:pt>
                <c:pt idx="432">
                  <c:v>692</c:v>
                </c:pt>
                <c:pt idx="433">
                  <c:v>693</c:v>
                </c:pt>
                <c:pt idx="434">
                  <c:v>694</c:v>
                </c:pt>
                <c:pt idx="435">
                  <c:v>695</c:v>
                </c:pt>
                <c:pt idx="436">
                  <c:v>696</c:v>
                </c:pt>
                <c:pt idx="437">
                  <c:v>697</c:v>
                </c:pt>
                <c:pt idx="438">
                  <c:v>698</c:v>
                </c:pt>
                <c:pt idx="439">
                  <c:v>699</c:v>
                </c:pt>
                <c:pt idx="440">
                  <c:v>700</c:v>
                </c:pt>
                <c:pt idx="441">
                  <c:v>701</c:v>
                </c:pt>
                <c:pt idx="442">
                  <c:v>702</c:v>
                </c:pt>
                <c:pt idx="443">
                  <c:v>703</c:v>
                </c:pt>
                <c:pt idx="444">
                  <c:v>704</c:v>
                </c:pt>
                <c:pt idx="445">
                  <c:v>705</c:v>
                </c:pt>
                <c:pt idx="446">
                  <c:v>706</c:v>
                </c:pt>
                <c:pt idx="447">
                  <c:v>707</c:v>
                </c:pt>
                <c:pt idx="448">
                  <c:v>708</c:v>
                </c:pt>
                <c:pt idx="449">
                  <c:v>709</c:v>
                </c:pt>
                <c:pt idx="450">
                  <c:v>710</c:v>
                </c:pt>
                <c:pt idx="451">
                  <c:v>711</c:v>
                </c:pt>
                <c:pt idx="452">
                  <c:v>712</c:v>
                </c:pt>
                <c:pt idx="453">
                  <c:v>713</c:v>
                </c:pt>
                <c:pt idx="454">
                  <c:v>714</c:v>
                </c:pt>
                <c:pt idx="455">
                  <c:v>715</c:v>
                </c:pt>
                <c:pt idx="456">
                  <c:v>716</c:v>
                </c:pt>
                <c:pt idx="457">
                  <c:v>717</c:v>
                </c:pt>
                <c:pt idx="458">
                  <c:v>718</c:v>
                </c:pt>
                <c:pt idx="459">
                  <c:v>719</c:v>
                </c:pt>
                <c:pt idx="460">
                  <c:v>720</c:v>
                </c:pt>
                <c:pt idx="461">
                  <c:v>721</c:v>
                </c:pt>
                <c:pt idx="462">
                  <c:v>722</c:v>
                </c:pt>
                <c:pt idx="463">
                  <c:v>723</c:v>
                </c:pt>
                <c:pt idx="464">
                  <c:v>724</c:v>
                </c:pt>
                <c:pt idx="465">
                  <c:v>725</c:v>
                </c:pt>
                <c:pt idx="466">
                  <c:v>726</c:v>
                </c:pt>
                <c:pt idx="467">
                  <c:v>727</c:v>
                </c:pt>
                <c:pt idx="468">
                  <c:v>728</c:v>
                </c:pt>
                <c:pt idx="469">
                  <c:v>729</c:v>
                </c:pt>
                <c:pt idx="470">
                  <c:v>730</c:v>
                </c:pt>
                <c:pt idx="471">
                  <c:v>731</c:v>
                </c:pt>
                <c:pt idx="472">
                  <c:v>732</c:v>
                </c:pt>
                <c:pt idx="473">
                  <c:v>733</c:v>
                </c:pt>
                <c:pt idx="474">
                  <c:v>734</c:v>
                </c:pt>
                <c:pt idx="475">
                  <c:v>735</c:v>
                </c:pt>
                <c:pt idx="476">
                  <c:v>736</c:v>
                </c:pt>
                <c:pt idx="477">
                  <c:v>737</c:v>
                </c:pt>
                <c:pt idx="478">
                  <c:v>738</c:v>
                </c:pt>
                <c:pt idx="479">
                  <c:v>739</c:v>
                </c:pt>
                <c:pt idx="480">
                  <c:v>740</c:v>
                </c:pt>
                <c:pt idx="481">
                  <c:v>741</c:v>
                </c:pt>
                <c:pt idx="482">
                  <c:v>742</c:v>
                </c:pt>
                <c:pt idx="483">
                  <c:v>743</c:v>
                </c:pt>
                <c:pt idx="484">
                  <c:v>744</c:v>
                </c:pt>
                <c:pt idx="485">
                  <c:v>745</c:v>
                </c:pt>
                <c:pt idx="486">
                  <c:v>746</c:v>
                </c:pt>
                <c:pt idx="487">
                  <c:v>747</c:v>
                </c:pt>
                <c:pt idx="488">
                  <c:v>748</c:v>
                </c:pt>
                <c:pt idx="489">
                  <c:v>749</c:v>
                </c:pt>
                <c:pt idx="490">
                  <c:v>750</c:v>
                </c:pt>
                <c:pt idx="491">
                  <c:v>751</c:v>
                </c:pt>
                <c:pt idx="492">
                  <c:v>752</c:v>
                </c:pt>
                <c:pt idx="493">
                  <c:v>753</c:v>
                </c:pt>
                <c:pt idx="494">
                  <c:v>754</c:v>
                </c:pt>
                <c:pt idx="495">
                  <c:v>755</c:v>
                </c:pt>
                <c:pt idx="496">
                  <c:v>756</c:v>
                </c:pt>
                <c:pt idx="497">
                  <c:v>757</c:v>
                </c:pt>
                <c:pt idx="498">
                  <c:v>758</c:v>
                </c:pt>
                <c:pt idx="499">
                  <c:v>759</c:v>
                </c:pt>
                <c:pt idx="500">
                  <c:v>760</c:v>
                </c:pt>
                <c:pt idx="501">
                  <c:v>761</c:v>
                </c:pt>
                <c:pt idx="502">
                  <c:v>762</c:v>
                </c:pt>
                <c:pt idx="503">
                  <c:v>763</c:v>
                </c:pt>
                <c:pt idx="504">
                  <c:v>764</c:v>
                </c:pt>
                <c:pt idx="505">
                  <c:v>765</c:v>
                </c:pt>
                <c:pt idx="506">
                  <c:v>766</c:v>
                </c:pt>
                <c:pt idx="507">
                  <c:v>767</c:v>
                </c:pt>
                <c:pt idx="508">
                  <c:v>768</c:v>
                </c:pt>
                <c:pt idx="509">
                  <c:v>769</c:v>
                </c:pt>
                <c:pt idx="510">
                  <c:v>770</c:v>
                </c:pt>
                <c:pt idx="511">
                  <c:v>771</c:v>
                </c:pt>
                <c:pt idx="512">
                  <c:v>772</c:v>
                </c:pt>
                <c:pt idx="513">
                  <c:v>773</c:v>
                </c:pt>
                <c:pt idx="514">
                  <c:v>774</c:v>
                </c:pt>
                <c:pt idx="515">
                  <c:v>775</c:v>
                </c:pt>
                <c:pt idx="516">
                  <c:v>776</c:v>
                </c:pt>
                <c:pt idx="517">
                  <c:v>777</c:v>
                </c:pt>
                <c:pt idx="518">
                  <c:v>778</c:v>
                </c:pt>
                <c:pt idx="519">
                  <c:v>779</c:v>
                </c:pt>
                <c:pt idx="520">
                  <c:v>780</c:v>
                </c:pt>
                <c:pt idx="521">
                  <c:v>781</c:v>
                </c:pt>
                <c:pt idx="522">
                  <c:v>782</c:v>
                </c:pt>
                <c:pt idx="523">
                  <c:v>783</c:v>
                </c:pt>
                <c:pt idx="524">
                  <c:v>784</c:v>
                </c:pt>
                <c:pt idx="525">
                  <c:v>785</c:v>
                </c:pt>
                <c:pt idx="526">
                  <c:v>786</c:v>
                </c:pt>
                <c:pt idx="527">
                  <c:v>787</c:v>
                </c:pt>
                <c:pt idx="528">
                  <c:v>788</c:v>
                </c:pt>
                <c:pt idx="529">
                  <c:v>789</c:v>
                </c:pt>
                <c:pt idx="530">
                  <c:v>790</c:v>
                </c:pt>
                <c:pt idx="531">
                  <c:v>791</c:v>
                </c:pt>
                <c:pt idx="532">
                  <c:v>792</c:v>
                </c:pt>
                <c:pt idx="533">
                  <c:v>793</c:v>
                </c:pt>
                <c:pt idx="534">
                  <c:v>794</c:v>
                </c:pt>
                <c:pt idx="535">
                  <c:v>795</c:v>
                </c:pt>
                <c:pt idx="536">
                  <c:v>796</c:v>
                </c:pt>
                <c:pt idx="537">
                  <c:v>797</c:v>
                </c:pt>
                <c:pt idx="538">
                  <c:v>798</c:v>
                </c:pt>
                <c:pt idx="539">
                  <c:v>799</c:v>
                </c:pt>
                <c:pt idx="540">
                  <c:v>800</c:v>
                </c:pt>
                <c:pt idx="541">
                  <c:v>801</c:v>
                </c:pt>
                <c:pt idx="542">
                  <c:v>802</c:v>
                </c:pt>
                <c:pt idx="543">
                  <c:v>803</c:v>
                </c:pt>
                <c:pt idx="544">
                  <c:v>804</c:v>
                </c:pt>
                <c:pt idx="545">
                  <c:v>805</c:v>
                </c:pt>
                <c:pt idx="546">
                  <c:v>806</c:v>
                </c:pt>
                <c:pt idx="547">
                  <c:v>807</c:v>
                </c:pt>
                <c:pt idx="548">
                  <c:v>808</c:v>
                </c:pt>
                <c:pt idx="549">
                  <c:v>809</c:v>
                </c:pt>
                <c:pt idx="550">
                  <c:v>810</c:v>
                </c:pt>
                <c:pt idx="551">
                  <c:v>811</c:v>
                </c:pt>
                <c:pt idx="552">
                  <c:v>812</c:v>
                </c:pt>
                <c:pt idx="553">
                  <c:v>813</c:v>
                </c:pt>
                <c:pt idx="554">
                  <c:v>814</c:v>
                </c:pt>
                <c:pt idx="555">
                  <c:v>815</c:v>
                </c:pt>
                <c:pt idx="556">
                  <c:v>816</c:v>
                </c:pt>
                <c:pt idx="557">
                  <c:v>817</c:v>
                </c:pt>
                <c:pt idx="558">
                  <c:v>818</c:v>
                </c:pt>
                <c:pt idx="559">
                  <c:v>819</c:v>
                </c:pt>
                <c:pt idx="560">
                  <c:v>820</c:v>
                </c:pt>
                <c:pt idx="561">
                  <c:v>821</c:v>
                </c:pt>
                <c:pt idx="562">
                  <c:v>822</c:v>
                </c:pt>
                <c:pt idx="563">
                  <c:v>823</c:v>
                </c:pt>
                <c:pt idx="564">
                  <c:v>824</c:v>
                </c:pt>
                <c:pt idx="565">
                  <c:v>825</c:v>
                </c:pt>
                <c:pt idx="566">
                  <c:v>826</c:v>
                </c:pt>
                <c:pt idx="567">
                  <c:v>827</c:v>
                </c:pt>
                <c:pt idx="568">
                  <c:v>828</c:v>
                </c:pt>
                <c:pt idx="569">
                  <c:v>829</c:v>
                </c:pt>
                <c:pt idx="570">
                  <c:v>830</c:v>
                </c:pt>
                <c:pt idx="571">
                  <c:v>831</c:v>
                </c:pt>
                <c:pt idx="572">
                  <c:v>832</c:v>
                </c:pt>
                <c:pt idx="573">
                  <c:v>833</c:v>
                </c:pt>
                <c:pt idx="574">
                  <c:v>834</c:v>
                </c:pt>
                <c:pt idx="575">
                  <c:v>835</c:v>
                </c:pt>
                <c:pt idx="576">
                  <c:v>836</c:v>
                </c:pt>
                <c:pt idx="577">
                  <c:v>837</c:v>
                </c:pt>
                <c:pt idx="578">
                  <c:v>838</c:v>
                </c:pt>
                <c:pt idx="579">
                  <c:v>839</c:v>
                </c:pt>
                <c:pt idx="580">
                  <c:v>840</c:v>
                </c:pt>
                <c:pt idx="581">
                  <c:v>841</c:v>
                </c:pt>
                <c:pt idx="582">
                  <c:v>842</c:v>
                </c:pt>
                <c:pt idx="583">
                  <c:v>843</c:v>
                </c:pt>
                <c:pt idx="584">
                  <c:v>844</c:v>
                </c:pt>
                <c:pt idx="585">
                  <c:v>845</c:v>
                </c:pt>
                <c:pt idx="586">
                  <c:v>846</c:v>
                </c:pt>
                <c:pt idx="587">
                  <c:v>847</c:v>
                </c:pt>
                <c:pt idx="588">
                  <c:v>848</c:v>
                </c:pt>
                <c:pt idx="589">
                  <c:v>849</c:v>
                </c:pt>
                <c:pt idx="590">
                  <c:v>850</c:v>
                </c:pt>
                <c:pt idx="591">
                  <c:v>851</c:v>
                </c:pt>
                <c:pt idx="592">
                  <c:v>852</c:v>
                </c:pt>
                <c:pt idx="593">
                  <c:v>853</c:v>
                </c:pt>
                <c:pt idx="594">
                  <c:v>854</c:v>
                </c:pt>
                <c:pt idx="595">
                  <c:v>855</c:v>
                </c:pt>
                <c:pt idx="596">
                  <c:v>856</c:v>
                </c:pt>
                <c:pt idx="597">
                  <c:v>857</c:v>
                </c:pt>
                <c:pt idx="598">
                  <c:v>858</c:v>
                </c:pt>
                <c:pt idx="599">
                  <c:v>859</c:v>
                </c:pt>
                <c:pt idx="600">
                  <c:v>860</c:v>
                </c:pt>
                <c:pt idx="601">
                  <c:v>861</c:v>
                </c:pt>
                <c:pt idx="602">
                  <c:v>862</c:v>
                </c:pt>
                <c:pt idx="603">
                  <c:v>863</c:v>
                </c:pt>
                <c:pt idx="604">
                  <c:v>864</c:v>
                </c:pt>
                <c:pt idx="605">
                  <c:v>865</c:v>
                </c:pt>
                <c:pt idx="606">
                  <c:v>866</c:v>
                </c:pt>
                <c:pt idx="607">
                  <c:v>867</c:v>
                </c:pt>
                <c:pt idx="608">
                  <c:v>868</c:v>
                </c:pt>
                <c:pt idx="609">
                  <c:v>869</c:v>
                </c:pt>
                <c:pt idx="610">
                  <c:v>870</c:v>
                </c:pt>
                <c:pt idx="611">
                  <c:v>871</c:v>
                </c:pt>
                <c:pt idx="612">
                  <c:v>872</c:v>
                </c:pt>
                <c:pt idx="613">
                  <c:v>873</c:v>
                </c:pt>
                <c:pt idx="614">
                  <c:v>874</c:v>
                </c:pt>
                <c:pt idx="615">
                  <c:v>875</c:v>
                </c:pt>
                <c:pt idx="616">
                  <c:v>876</c:v>
                </c:pt>
                <c:pt idx="617">
                  <c:v>877</c:v>
                </c:pt>
                <c:pt idx="618">
                  <c:v>878</c:v>
                </c:pt>
                <c:pt idx="619">
                  <c:v>879</c:v>
                </c:pt>
                <c:pt idx="620">
                  <c:v>880</c:v>
                </c:pt>
                <c:pt idx="621">
                  <c:v>881</c:v>
                </c:pt>
                <c:pt idx="622">
                  <c:v>882</c:v>
                </c:pt>
                <c:pt idx="623">
                  <c:v>883</c:v>
                </c:pt>
                <c:pt idx="624">
                  <c:v>884</c:v>
                </c:pt>
                <c:pt idx="625">
                  <c:v>885</c:v>
                </c:pt>
                <c:pt idx="626">
                  <c:v>886</c:v>
                </c:pt>
                <c:pt idx="627">
                  <c:v>887</c:v>
                </c:pt>
                <c:pt idx="628">
                  <c:v>888</c:v>
                </c:pt>
                <c:pt idx="629">
                  <c:v>889</c:v>
                </c:pt>
                <c:pt idx="630">
                  <c:v>890</c:v>
                </c:pt>
                <c:pt idx="631">
                  <c:v>891</c:v>
                </c:pt>
                <c:pt idx="632">
                  <c:v>892</c:v>
                </c:pt>
                <c:pt idx="633">
                  <c:v>893</c:v>
                </c:pt>
                <c:pt idx="634">
                  <c:v>894</c:v>
                </c:pt>
                <c:pt idx="635">
                  <c:v>895</c:v>
                </c:pt>
                <c:pt idx="636">
                  <c:v>896</c:v>
                </c:pt>
                <c:pt idx="637">
                  <c:v>897</c:v>
                </c:pt>
                <c:pt idx="638">
                  <c:v>898</c:v>
                </c:pt>
                <c:pt idx="639">
                  <c:v>899</c:v>
                </c:pt>
                <c:pt idx="640">
                  <c:v>900</c:v>
                </c:pt>
                <c:pt idx="641">
                  <c:v>901</c:v>
                </c:pt>
                <c:pt idx="642">
                  <c:v>902</c:v>
                </c:pt>
                <c:pt idx="643">
                  <c:v>903</c:v>
                </c:pt>
                <c:pt idx="644">
                  <c:v>904</c:v>
                </c:pt>
                <c:pt idx="645">
                  <c:v>905</c:v>
                </c:pt>
                <c:pt idx="646">
                  <c:v>906</c:v>
                </c:pt>
                <c:pt idx="647">
                  <c:v>907</c:v>
                </c:pt>
                <c:pt idx="648">
                  <c:v>908</c:v>
                </c:pt>
                <c:pt idx="649">
                  <c:v>909</c:v>
                </c:pt>
                <c:pt idx="650">
                  <c:v>910</c:v>
                </c:pt>
                <c:pt idx="651">
                  <c:v>911</c:v>
                </c:pt>
                <c:pt idx="652">
                  <c:v>912</c:v>
                </c:pt>
                <c:pt idx="653">
                  <c:v>913</c:v>
                </c:pt>
                <c:pt idx="654">
                  <c:v>914</c:v>
                </c:pt>
                <c:pt idx="655">
                  <c:v>915</c:v>
                </c:pt>
                <c:pt idx="656">
                  <c:v>916</c:v>
                </c:pt>
                <c:pt idx="657">
                  <c:v>917</c:v>
                </c:pt>
                <c:pt idx="658">
                  <c:v>918</c:v>
                </c:pt>
                <c:pt idx="659">
                  <c:v>919</c:v>
                </c:pt>
                <c:pt idx="660">
                  <c:v>920</c:v>
                </c:pt>
                <c:pt idx="661">
                  <c:v>921</c:v>
                </c:pt>
                <c:pt idx="662">
                  <c:v>922</c:v>
                </c:pt>
                <c:pt idx="663">
                  <c:v>923</c:v>
                </c:pt>
                <c:pt idx="664">
                  <c:v>924</c:v>
                </c:pt>
                <c:pt idx="665">
                  <c:v>925</c:v>
                </c:pt>
                <c:pt idx="666">
                  <c:v>926</c:v>
                </c:pt>
                <c:pt idx="667">
                  <c:v>927</c:v>
                </c:pt>
                <c:pt idx="668">
                  <c:v>928</c:v>
                </c:pt>
                <c:pt idx="669">
                  <c:v>929</c:v>
                </c:pt>
                <c:pt idx="670">
                  <c:v>930</c:v>
                </c:pt>
                <c:pt idx="671">
                  <c:v>931</c:v>
                </c:pt>
                <c:pt idx="672">
                  <c:v>932</c:v>
                </c:pt>
                <c:pt idx="673">
                  <c:v>933</c:v>
                </c:pt>
                <c:pt idx="674">
                  <c:v>934</c:v>
                </c:pt>
                <c:pt idx="675">
                  <c:v>935</c:v>
                </c:pt>
                <c:pt idx="676">
                  <c:v>936</c:v>
                </c:pt>
                <c:pt idx="677">
                  <c:v>937</c:v>
                </c:pt>
                <c:pt idx="678">
                  <c:v>938</c:v>
                </c:pt>
                <c:pt idx="679">
                  <c:v>939</c:v>
                </c:pt>
                <c:pt idx="680">
                  <c:v>940</c:v>
                </c:pt>
                <c:pt idx="681">
                  <c:v>941</c:v>
                </c:pt>
                <c:pt idx="682">
                  <c:v>942</c:v>
                </c:pt>
                <c:pt idx="683">
                  <c:v>943</c:v>
                </c:pt>
                <c:pt idx="684">
                  <c:v>944</c:v>
                </c:pt>
                <c:pt idx="685">
                  <c:v>945</c:v>
                </c:pt>
                <c:pt idx="686">
                  <c:v>946</c:v>
                </c:pt>
                <c:pt idx="687">
                  <c:v>947</c:v>
                </c:pt>
                <c:pt idx="688">
                  <c:v>948</c:v>
                </c:pt>
                <c:pt idx="689">
                  <c:v>949</c:v>
                </c:pt>
                <c:pt idx="690">
                  <c:v>950</c:v>
                </c:pt>
                <c:pt idx="691">
                  <c:v>951</c:v>
                </c:pt>
                <c:pt idx="692">
                  <c:v>952</c:v>
                </c:pt>
                <c:pt idx="693">
                  <c:v>953</c:v>
                </c:pt>
                <c:pt idx="694">
                  <c:v>954</c:v>
                </c:pt>
                <c:pt idx="695">
                  <c:v>955</c:v>
                </c:pt>
                <c:pt idx="696">
                  <c:v>956</c:v>
                </c:pt>
                <c:pt idx="697">
                  <c:v>957</c:v>
                </c:pt>
                <c:pt idx="698">
                  <c:v>958</c:v>
                </c:pt>
                <c:pt idx="699">
                  <c:v>959</c:v>
                </c:pt>
                <c:pt idx="700">
                  <c:v>960</c:v>
                </c:pt>
                <c:pt idx="701">
                  <c:v>961</c:v>
                </c:pt>
                <c:pt idx="702">
                  <c:v>962</c:v>
                </c:pt>
                <c:pt idx="703">
                  <c:v>963</c:v>
                </c:pt>
                <c:pt idx="704">
                  <c:v>964</c:v>
                </c:pt>
                <c:pt idx="705">
                  <c:v>965</c:v>
                </c:pt>
                <c:pt idx="706">
                  <c:v>966</c:v>
                </c:pt>
                <c:pt idx="707">
                  <c:v>967</c:v>
                </c:pt>
                <c:pt idx="708">
                  <c:v>968</c:v>
                </c:pt>
                <c:pt idx="709">
                  <c:v>969</c:v>
                </c:pt>
                <c:pt idx="710">
                  <c:v>970</c:v>
                </c:pt>
                <c:pt idx="711">
                  <c:v>971</c:v>
                </c:pt>
                <c:pt idx="712">
                  <c:v>972</c:v>
                </c:pt>
                <c:pt idx="713">
                  <c:v>973</c:v>
                </c:pt>
                <c:pt idx="714">
                  <c:v>974</c:v>
                </c:pt>
                <c:pt idx="715">
                  <c:v>975</c:v>
                </c:pt>
                <c:pt idx="716">
                  <c:v>976</c:v>
                </c:pt>
                <c:pt idx="717">
                  <c:v>977</c:v>
                </c:pt>
                <c:pt idx="718">
                  <c:v>978</c:v>
                </c:pt>
                <c:pt idx="719">
                  <c:v>979</c:v>
                </c:pt>
                <c:pt idx="720">
                  <c:v>980</c:v>
                </c:pt>
                <c:pt idx="721">
                  <c:v>981</c:v>
                </c:pt>
                <c:pt idx="722">
                  <c:v>982</c:v>
                </c:pt>
                <c:pt idx="723">
                  <c:v>983</c:v>
                </c:pt>
                <c:pt idx="724">
                  <c:v>984</c:v>
                </c:pt>
                <c:pt idx="725">
                  <c:v>985</c:v>
                </c:pt>
                <c:pt idx="726">
                  <c:v>986</c:v>
                </c:pt>
                <c:pt idx="727">
                  <c:v>987</c:v>
                </c:pt>
                <c:pt idx="728">
                  <c:v>988</c:v>
                </c:pt>
                <c:pt idx="729">
                  <c:v>989</c:v>
                </c:pt>
                <c:pt idx="730">
                  <c:v>990</c:v>
                </c:pt>
                <c:pt idx="731">
                  <c:v>991</c:v>
                </c:pt>
                <c:pt idx="732">
                  <c:v>992</c:v>
                </c:pt>
                <c:pt idx="733">
                  <c:v>993</c:v>
                </c:pt>
                <c:pt idx="734">
                  <c:v>994</c:v>
                </c:pt>
                <c:pt idx="735">
                  <c:v>995</c:v>
                </c:pt>
                <c:pt idx="736">
                  <c:v>996</c:v>
                </c:pt>
                <c:pt idx="737">
                  <c:v>997</c:v>
                </c:pt>
                <c:pt idx="738">
                  <c:v>998</c:v>
                </c:pt>
                <c:pt idx="739">
                  <c:v>999</c:v>
                </c:pt>
              </c:numCache>
            </c:numRef>
          </c:xVal>
          <c:yVal>
            <c:numRef>
              <c:f>'Aborbance synergy'!$CS$5:$CS$744</c:f>
              <c:numCache>
                <c:formatCode>General</c:formatCode>
                <c:ptCount val="740"/>
                <c:pt idx="0">
                  <c:v>-0.38773148148148051</c:v>
                </c:pt>
                <c:pt idx="1">
                  <c:v>-0.4024884259259256</c:v>
                </c:pt>
                <c:pt idx="2">
                  <c:v>-0.40509259259259256</c:v>
                </c:pt>
                <c:pt idx="3">
                  <c:v>-0.38657407407407396</c:v>
                </c:pt>
                <c:pt idx="4">
                  <c:v>-0.39236111111110983</c:v>
                </c:pt>
                <c:pt idx="5">
                  <c:v>-0.399594907407407</c:v>
                </c:pt>
                <c:pt idx="6">
                  <c:v>-0.40885416666666652</c:v>
                </c:pt>
                <c:pt idx="7">
                  <c:v>-0.40943287037036935</c:v>
                </c:pt>
                <c:pt idx="8">
                  <c:v>-0.42621527777777679</c:v>
                </c:pt>
                <c:pt idx="9">
                  <c:v>-0.40538194444444375</c:v>
                </c:pt>
                <c:pt idx="10">
                  <c:v>-0.39814814814814703</c:v>
                </c:pt>
                <c:pt idx="11">
                  <c:v>-0.41290509259259167</c:v>
                </c:pt>
                <c:pt idx="12">
                  <c:v>-0.39265046296296191</c:v>
                </c:pt>
                <c:pt idx="13">
                  <c:v>-0.39438657407407351</c:v>
                </c:pt>
                <c:pt idx="14">
                  <c:v>-0.3709490740740724</c:v>
                </c:pt>
                <c:pt idx="15">
                  <c:v>-0.37528935185185119</c:v>
                </c:pt>
                <c:pt idx="16">
                  <c:v>-0.3515625</c:v>
                </c:pt>
                <c:pt idx="17">
                  <c:v>-0.34519675925925819</c:v>
                </c:pt>
                <c:pt idx="18">
                  <c:v>-0.33709490740740677</c:v>
                </c:pt>
                <c:pt idx="19">
                  <c:v>-0.32494212962962865</c:v>
                </c:pt>
                <c:pt idx="20">
                  <c:v>-0.29542824074074003</c:v>
                </c:pt>
                <c:pt idx="21">
                  <c:v>-0.29542824074074026</c:v>
                </c:pt>
                <c:pt idx="22">
                  <c:v>-0.29745370370370261</c:v>
                </c:pt>
                <c:pt idx="23">
                  <c:v>-0.26099537037037002</c:v>
                </c:pt>
                <c:pt idx="24">
                  <c:v>-0.23668981481481399</c:v>
                </c:pt>
                <c:pt idx="25">
                  <c:v>-0.25028935185185075</c:v>
                </c:pt>
                <c:pt idx="26">
                  <c:v>-0.23350694444444375</c:v>
                </c:pt>
                <c:pt idx="27">
                  <c:v>-0.23234953703703587</c:v>
                </c:pt>
                <c:pt idx="28">
                  <c:v>-0.20891203703703676</c:v>
                </c:pt>
                <c:pt idx="29">
                  <c:v>-0.19328703703703609</c:v>
                </c:pt>
                <c:pt idx="30">
                  <c:v>-0.17737268518518445</c:v>
                </c:pt>
                <c:pt idx="31">
                  <c:v>-0.17245370370370372</c:v>
                </c:pt>
                <c:pt idx="32">
                  <c:v>-0.16174768518518401</c:v>
                </c:pt>
                <c:pt idx="33">
                  <c:v>-0.1481481481481477</c:v>
                </c:pt>
                <c:pt idx="34">
                  <c:v>-0.141782407407407</c:v>
                </c:pt>
                <c:pt idx="35">
                  <c:v>-0.1304976851851849</c:v>
                </c:pt>
                <c:pt idx="36">
                  <c:v>-0.12326388888888862</c:v>
                </c:pt>
                <c:pt idx="37">
                  <c:v>-0.10590277777777768</c:v>
                </c:pt>
                <c:pt idx="38">
                  <c:v>-0.10040509259259212</c:v>
                </c:pt>
                <c:pt idx="39">
                  <c:v>-8.8541666666666297E-2</c:v>
                </c:pt>
                <c:pt idx="40">
                  <c:v>-8.7094907407406774E-2</c:v>
                </c:pt>
                <c:pt idx="41">
                  <c:v>-8.2175925925924931E-2</c:v>
                </c:pt>
                <c:pt idx="42">
                  <c:v>-8.3622685185184897E-2</c:v>
                </c:pt>
                <c:pt idx="43">
                  <c:v>-7.2048611111110938E-2</c:v>
                </c:pt>
                <c:pt idx="44">
                  <c:v>-6.163194444444442E-2</c:v>
                </c:pt>
                <c:pt idx="45">
                  <c:v>-6.4814814814814437E-2</c:v>
                </c:pt>
                <c:pt idx="46">
                  <c:v>-5.4398148148147696E-2</c:v>
                </c:pt>
                <c:pt idx="47">
                  <c:v>-5.3240740740740256E-2</c:v>
                </c:pt>
                <c:pt idx="48">
                  <c:v>-5.4108796296296058E-2</c:v>
                </c:pt>
                <c:pt idx="49">
                  <c:v>-5.0636574074073737E-2</c:v>
                </c:pt>
                <c:pt idx="50">
                  <c:v>-4.4560185185184453E-2</c:v>
                </c:pt>
                <c:pt idx="51">
                  <c:v>-3.8194444444443976E-2</c:v>
                </c:pt>
                <c:pt idx="52">
                  <c:v>-3.6168981481481399E-2</c:v>
                </c:pt>
                <c:pt idx="53">
                  <c:v>-3.732638888888884E-2</c:v>
                </c:pt>
                <c:pt idx="54">
                  <c:v>-2.9224537037036979E-2</c:v>
                </c:pt>
                <c:pt idx="55">
                  <c:v>-3.2118055555555136E-2</c:v>
                </c:pt>
                <c:pt idx="56">
                  <c:v>-2.7777777777777457E-2</c:v>
                </c:pt>
                <c:pt idx="57">
                  <c:v>-2.1412037037036535E-2</c:v>
                </c:pt>
                <c:pt idx="58">
                  <c:v>-2.1412037037036535E-2</c:v>
                </c:pt>
                <c:pt idx="59">
                  <c:v>-2.6909722222222099E-2</c:v>
                </c:pt>
                <c:pt idx="60">
                  <c:v>-1.7939814814814214E-2</c:v>
                </c:pt>
                <c:pt idx="61">
                  <c:v>-1.9965277777777457E-2</c:v>
                </c:pt>
                <c:pt idx="62">
                  <c:v>-2.285879629629628E-2</c:v>
                </c:pt>
                <c:pt idx="63">
                  <c:v>-2.3148148148147474E-2</c:v>
                </c:pt>
                <c:pt idx="64">
                  <c:v>-2.5752314814814437E-2</c:v>
                </c:pt>
                <c:pt idx="65">
                  <c:v>-1.8807870370370239E-2</c:v>
                </c:pt>
                <c:pt idx="66">
                  <c:v>-1.5914351851851638E-2</c:v>
                </c:pt>
                <c:pt idx="67">
                  <c:v>-1.41782407407407E-2</c:v>
                </c:pt>
                <c:pt idx="68">
                  <c:v>-1.1574074074073737E-2</c:v>
                </c:pt>
                <c:pt idx="69">
                  <c:v>-1.6203703703703276E-2</c:v>
                </c:pt>
                <c:pt idx="70">
                  <c:v>-1.8807870370370239E-2</c:v>
                </c:pt>
                <c:pt idx="71">
                  <c:v>-1.3888888888888395E-2</c:v>
                </c:pt>
                <c:pt idx="72">
                  <c:v>-1.3599537037036979E-2</c:v>
                </c:pt>
                <c:pt idx="73">
                  <c:v>-1.6203703703703276E-2</c:v>
                </c:pt>
                <c:pt idx="74">
                  <c:v>-1.3599537037036979E-2</c:v>
                </c:pt>
                <c:pt idx="75">
                  <c:v>-1.3310185185184675E-2</c:v>
                </c:pt>
                <c:pt idx="76">
                  <c:v>-1.0995370370370017E-2</c:v>
                </c:pt>
                <c:pt idx="77">
                  <c:v>-6.6550925925923377E-3</c:v>
                </c:pt>
                <c:pt idx="78">
                  <c:v>-9.2592592592586342E-3</c:v>
                </c:pt>
                <c:pt idx="79">
                  <c:v>-9.8379629629623544E-3</c:v>
                </c:pt>
                <c:pt idx="80">
                  <c:v>-1.0127314814814659E-2</c:v>
                </c:pt>
                <c:pt idx="81">
                  <c:v>-8.9699074074069962E-3</c:v>
                </c:pt>
                <c:pt idx="82">
                  <c:v>2.0254629629630205E-3</c:v>
                </c:pt>
                <c:pt idx="83">
                  <c:v>-1.0416666666666297E-2</c:v>
                </c:pt>
                <c:pt idx="84">
                  <c:v>-6.6550925925921156E-3</c:v>
                </c:pt>
                <c:pt idx="85">
                  <c:v>-2.6041666666665186E-3</c:v>
                </c:pt>
                <c:pt idx="86">
                  <c:v>-1.4467592592593004E-3</c:v>
                </c:pt>
                <c:pt idx="87">
                  <c:v>0</c:v>
                </c:pt>
                <c:pt idx="88">
                  <c:v>1.7361111111116045E-3</c:v>
                </c:pt>
                <c:pt idx="89">
                  <c:v>8.6805555555558023E-4</c:v>
                </c:pt>
                <c:pt idx="90">
                  <c:v>2.3148148148151027E-3</c:v>
                </c:pt>
                <c:pt idx="91">
                  <c:v>-8.6805555555558023E-4</c:v>
                </c:pt>
                <c:pt idx="92">
                  <c:v>-1.3020833333333037E-2</c:v>
                </c:pt>
                <c:pt idx="93">
                  <c:v>-7.2337962962962798E-3</c:v>
                </c:pt>
                <c:pt idx="94">
                  <c:v>-7.2337962962962798E-3</c:v>
                </c:pt>
                <c:pt idx="95">
                  <c:v>-7.5231481481474738E-3</c:v>
                </c:pt>
                <c:pt idx="96">
                  <c:v>-5.4976851851853414E-3</c:v>
                </c:pt>
                <c:pt idx="97">
                  <c:v>-5.7870370370367574E-3</c:v>
                </c:pt>
                <c:pt idx="98">
                  <c:v>-3.1828703703702388E-3</c:v>
                </c:pt>
                <c:pt idx="99">
                  <c:v>-5.4976851851853414E-3</c:v>
                </c:pt>
                <c:pt idx="100">
                  <c:v>-5.2083333333330373E-3</c:v>
                </c:pt>
                <c:pt idx="101">
                  <c:v>-5.2083333333330373E-3</c:v>
                </c:pt>
                <c:pt idx="102">
                  <c:v>-5.2083333333330373E-3</c:v>
                </c:pt>
                <c:pt idx="103">
                  <c:v>-2.3148148148142145E-3</c:v>
                </c:pt>
                <c:pt idx="104">
                  <c:v>5.787037037039422E-4</c:v>
                </c:pt>
                <c:pt idx="105">
                  <c:v>-1.4467592592590783E-3</c:v>
                </c:pt>
                <c:pt idx="106">
                  <c:v>-5.7870370370363133E-3</c:v>
                </c:pt>
                <c:pt idx="107">
                  <c:v>-3.1828703703700167E-3</c:v>
                </c:pt>
                <c:pt idx="108">
                  <c:v>-9.8379629629623544E-3</c:v>
                </c:pt>
                <c:pt idx="109">
                  <c:v>-9.5486111111111605E-3</c:v>
                </c:pt>
                <c:pt idx="110">
                  <c:v>-6.6550925925923377E-3</c:v>
                </c:pt>
                <c:pt idx="111">
                  <c:v>-1.0706018518518157E-2</c:v>
                </c:pt>
                <c:pt idx="112">
                  <c:v>-1.2731481481480955E-2</c:v>
                </c:pt>
                <c:pt idx="113">
                  <c:v>-1.8807870370370017E-2</c:v>
                </c:pt>
                <c:pt idx="114">
                  <c:v>-2.0254629629629095E-2</c:v>
                </c:pt>
                <c:pt idx="115">
                  <c:v>-1.5046296296295836E-2</c:v>
                </c:pt>
                <c:pt idx="116">
                  <c:v>-1.475694444444442E-2</c:v>
                </c:pt>
                <c:pt idx="117">
                  <c:v>-2.5752314814814659E-2</c:v>
                </c:pt>
                <c:pt idx="118">
                  <c:v>-2.0254629629629095E-2</c:v>
                </c:pt>
                <c:pt idx="119">
                  <c:v>-1.9386574074073737E-2</c:v>
                </c:pt>
                <c:pt idx="120">
                  <c:v>-2.0833333333332593E-2</c:v>
                </c:pt>
                <c:pt idx="121">
                  <c:v>-2.98032407407407E-2</c:v>
                </c:pt>
                <c:pt idx="122">
                  <c:v>-2.459490740740744E-2</c:v>
                </c:pt>
                <c:pt idx="123">
                  <c:v>-2.6909722222222099E-2</c:v>
                </c:pt>
                <c:pt idx="124">
                  <c:v>-2.8935185185184675E-2</c:v>
                </c:pt>
                <c:pt idx="125">
                  <c:v>-3.0671296296295836E-2</c:v>
                </c:pt>
                <c:pt idx="126">
                  <c:v>-3.2407407407406774E-2</c:v>
                </c:pt>
                <c:pt idx="127">
                  <c:v>-3.6747685185185119E-2</c:v>
                </c:pt>
                <c:pt idx="128">
                  <c:v>-3.4143518518518157E-2</c:v>
                </c:pt>
                <c:pt idx="129">
                  <c:v>-3.3854166666666297E-2</c:v>
                </c:pt>
                <c:pt idx="130">
                  <c:v>-3.8483796296295836E-2</c:v>
                </c:pt>
                <c:pt idx="131">
                  <c:v>-4.0509259259258634E-2</c:v>
                </c:pt>
                <c:pt idx="132">
                  <c:v>-4.2534722222221877E-2</c:v>
                </c:pt>
                <c:pt idx="133">
                  <c:v>-4.4560185185184675E-2</c:v>
                </c:pt>
                <c:pt idx="134">
                  <c:v>-5.1215277777777679E-2</c:v>
                </c:pt>
                <c:pt idx="135">
                  <c:v>-4.6296296296296058E-2</c:v>
                </c:pt>
                <c:pt idx="136">
                  <c:v>-5.0636574074073737E-2</c:v>
                </c:pt>
                <c:pt idx="137">
                  <c:v>-5.7291666666666075E-2</c:v>
                </c:pt>
                <c:pt idx="138">
                  <c:v>-6.1342592592592116E-2</c:v>
                </c:pt>
                <c:pt idx="139">
                  <c:v>-6.7997685185184897E-2</c:v>
                </c:pt>
                <c:pt idx="140">
                  <c:v>-6.973379629629628E-2</c:v>
                </c:pt>
                <c:pt idx="141">
                  <c:v>-7.1469907407407218E-2</c:v>
                </c:pt>
                <c:pt idx="142">
                  <c:v>-7.9571759259258856E-2</c:v>
                </c:pt>
                <c:pt idx="143">
                  <c:v>-8.5648148148147696E-2</c:v>
                </c:pt>
                <c:pt idx="144">
                  <c:v>-9.403935185185186E-2</c:v>
                </c:pt>
                <c:pt idx="145">
                  <c:v>-9.2592592592591894E-2</c:v>
                </c:pt>
                <c:pt idx="146">
                  <c:v>-0.10098379629629584</c:v>
                </c:pt>
                <c:pt idx="147">
                  <c:v>-9.7222222222221433E-2</c:v>
                </c:pt>
                <c:pt idx="148">
                  <c:v>-0.11400462962962887</c:v>
                </c:pt>
                <c:pt idx="149">
                  <c:v>-0.12152777777777701</c:v>
                </c:pt>
                <c:pt idx="150">
                  <c:v>-0.11747685185185142</c:v>
                </c:pt>
                <c:pt idx="151">
                  <c:v>-0.11863425925925841</c:v>
                </c:pt>
                <c:pt idx="152">
                  <c:v>-0.12702546296296258</c:v>
                </c:pt>
                <c:pt idx="153">
                  <c:v>-0.12991898148148118</c:v>
                </c:pt>
                <c:pt idx="154">
                  <c:v>-0.1426504629629628</c:v>
                </c:pt>
                <c:pt idx="155">
                  <c:v>-0.14380787037036979</c:v>
                </c:pt>
                <c:pt idx="156">
                  <c:v>-0.15248842592592537</c:v>
                </c:pt>
                <c:pt idx="157">
                  <c:v>-0.1539351851851849</c:v>
                </c:pt>
                <c:pt idx="158">
                  <c:v>-0.16261574074074048</c:v>
                </c:pt>
                <c:pt idx="159">
                  <c:v>-0.1660879629629628</c:v>
                </c:pt>
                <c:pt idx="160">
                  <c:v>-0.16782407407407396</c:v>
                </c:pt>
                <c:pt idx="161">
                  <c:v>-0.16984953703703654</c:v>
                </c:pt>
                <c:pt idx="162">
                  <c:v>-0.16666666666666674</c:v>
                </c:pt>
                <c:pt idx="163">
                  <c:v>-0.173032407407407</c:v>
                </c:pt>
                <c:pt idx="164">
                  <c:v>-0.16984953703703654</c:v>
                </c:pt>
                <c:pt idx="165">
                  <c:v>-0.17795138888888817</c:v>
                </c:pt>
                <c:pt idx="166">
                  <c:v>-0.18229166666666674</c:v>
                </c:pt>
                <c:pt idx="167">
                  <c:v>-0.1788194444444442</c:v>
                </c:pt>
                <c:pt idx="168">
                  <c:v>-0.18721064814814792</c:v>
                </c:pt>
                <c:pt idx="169">
                  <c:v>-0.18373842592592471</c:v>
                </c:pt>
                <c:pt idx="170">
                  <c:v>-0.18692129629629584</c:v>
                </c:pt>
                <c:pt idx="171">
                  <c:v>-0.19357638888888795</c:v>
                </c:pt>
                <c:pt idx="172">
                  <c:v>-0.19965277777777768</c:v>
                </c:pt>
                <c:pt idx="173">
                  <c:v>-0.19849537037037046</c:v>
                </c:pt>
                <c:pt idx="174">
                  <c:v>-0.20052083333333259</c:v>
                </c:pt>
                <c:pt idx="175">
                  <c:v>-0.20225694444444375</c:v>
                </c:pt>
                <c:pt idx="176">
                  <c:v>-0.19965277777777746</c:v>
                </c:pt>
                <c:pt idx="177">
                  <c:v>-0.19241898148148029</c:v>
                </c:pt>
                <c:pt idx="178">
                  <c:v>-0.18344907407407351</c:v>
                </c:pt>
                <c:pt idx="179">
                  <c:v>-0.18142361111111072</c:v>
                </c:pt>
                <c:pt idx="180">
                  <c:v>-0.17708333333333304</c:v>
                </c:pt>
                <c:pt idx="181">
                  <c:v>-0.16869212962962887</c:v>
                </c:pt>
                <c:pt idx="182">
                  <c:v>-0.16145833333333259</c:v>
                </c:pt>
                <c:pt idx="183">
                  <c:v>-0.15596064814814747</c:v>
                </c:pt>
                <c:pt idx="184">
                  <c:v>-0.1475694444444442</c:v>
                </c:pt>
                <c:pt idx="185">
                  <c:v>-0.1383101851851849</c:v>
                </c:pt>
                <c:pt idx="186">
                  <c:v>-0.13657407407407396</c:v>
                </c:pt>
                <c:pt idx="187">
                  <c:v>-0.12528935185185142</c:v>
                </c:pt>
                <c:pt idx="188">
                  <c:v>-0.11805555555555514</c:v>
                </c:pt>
                <c:pt idx="189">
                  <c:v>-0.11458333333333348</c:v>
                </c:pt>
                <c:pt idx="190">
                  <c:v>-0.10792824074074003</c:v>
                </c:pt>
                <c:pt idx="191">
                  <c:v>-0.10387731481481444</c:v>
                </c:pt>
                <c:pt idx="192">
                  <c:v>-0.10966435185185119</c:v>
                </c:pt>
                <c:pt idx="193">
                  <c:v>-0.11024305555555514</c:v>
                </c:pt>
                <c:pt idx="194">
                  <c:v>-9.7222222222221877E-2</c:v>
                </c:pt>
                <c:pt idx="195">
                  <c:v>-0.10677083333333326</c:v>
                </c:pt>
                <c:pt idx="196">
                  <c:v>-0.1044560185185186</c:v>
                </c:pt>
                <c:pt idx="197">
                  <c:v>-0.11255787037037002</c:v>
                </c:pt>
                <c:pt idx="198">
                  <c:v>-9.7511574074073959E-2</c:v>
                </c:pt>
                <c:pt idx="199">
                  <c:v>-0.10908564814814814</c:v>
                </c:pt>
                <c:pt idx="200">
                  <c:v>-0.10127314814814747</c:v>
                </c:pt>
                <c:pt idx="201">
                  <c:v>-9.7222222222221655E-2</c:v>
                </c:pt>
                <c:pt idx="202">
                  <c:v>-9.346064814814814E-2</c:v>
                </c:pt>
                <c:pt idx="203">
                  <c:v>-8.9699074074073515E-2</c:v>
                </c:pt>
                <c:pt idx="204">
                  <c:v>-9.0567129629629539E-2</c:v>
                </c:pt>
                <c:pt idx="205">
                  <c:v>-8.7962962962962576E-2</c:v>
                </c:pt>
                <c:pt idx="206">
                  <c:v>-8.7094907407406996E-2</c:v>
                </c:pt>
                <c:pt idx="207">
                  <c:v>-8.651620370370372E-2</c:v>
                </c:pt>
                <c:pt idx="208">
                  <c:v>-8.709490740740744E-2</c:v>
                </c:pt>
                <c:pt idx="209">
                  <c:v>-8.0439814814814437E-2</c:v>
                </c:pt>
                <c:pt idx="210">
                  <c:v>-8.4201388888889062E-2</c:v>
                </c:pt>
                <c:pt idx="211">
                  <c:v>-8.3912037037036757E-2</c:v>
                </c:pt>
                <c:pt idx="212">
                  <c:v>-8.5069444444444198E-2</c:v>
                </c:pt>
                <c:pt idx="213">
                  <c:v>-8.2754629629629095E-2</c:v>
                </c:pt>
                <c:pt idx="214">
                  <c:v>-8.3333333333332815E-2</c:v>
                </c:pt>
                <c:pt idx="215">
                  <c:v>-8.4201388888888395E-2</c:v>
                </c:pt>
                <c:pt idx="216">
                  <c:v>-9.1724537037036091E-2</c:v>
                </c:pt>
                <c:pt idx="217">
                  <c:v>-9.1724537037036091E-2</c:v>
                </c:pt>
                <c:pt idx="218">
                  <c:v>-9.6643518518518157E-2</c:v>
                </c:pt>
                <c:pt idx="219">
                  <c:v>-9.4039351851851194E-2</c:v>
                </c:pt>
                <c:pt idx="220">
                  <c:v>-9.5775462962962132E-2</c:v>
                </c:pt>
                <c:pt idx="221">
                  <c:v>-0.10040509259259189</c:v>
                </c:pt>
                <c:pt idx="222">
                  <c:v>-0.10243055555555514</c:v>
                </c:pt>
                <c:pt idx="223">
                  <c:v>-0.1041666666666663</c:v>
                </c:pt>
                <c:pt idx="224">
                  <c:v>-0.10098379629629584</c:v>
                </c:pt>
                <c:pt idx="225">
                  <c:v>-9.8379629629629539E-2</c:v>
                </c:pt>
                <c:pt idx="226">
                  <c:v>-9.3171296296296058E-2</c:v>
                </c:pt>
                <c:pt idx="227">
                  <c:v>-9.0567129629629761E-2</c:v>
                </c:pt>
                <c:pt idx="228">
                  <c:v>-8.5648148148147696E-2</c:v>
                </c:pt>
                <c:pt idx="229">
                  <c:v>-8.59375E-2</c:v>
                </c:pt>
                <c:pt idx="230">
                  <c:v>-7.4363425925925819E-2</c:v>
                </c:pt>
                <c:pt idx="231">
                  <c:v>-7.4942129629628873E-2</c:v>
                </c:pt>
                <c:pt idx="232">
                  <c:v>-7.0891203703702832E-2</c:v>
                </c:pt>
                <c:pt idx="233">
                  <c:v>-6.3946759259258634E-2</c:v>
                </c:pt>
                <c:pt idx="234">
                  <c:v>-5.497685185185186E-2</c:v>
                </c:pt>
                <c:pt idx="235">
                  <c:v>-4.9768518518518157E-2</c:v>
                </c:pt>
                <c:pt idx="236">
                  <c:v>-4.7164351851851416E-2</c:v>
                </c:pt>
                <c:pt idx="237">
                  <c:v>-5.0057870370369795E-2</c:v>
                </c:pt>
                <c:pt idx="238">
                  <c:v>-4.6875000000000222E-2</c:v>
                </c:pt>
                <c:pt idx="239">
                  <c:v>-3.3564814814814881E-2</c:v>
                </c:pt>
                <c:pt idx="240">
                  <c:v>-3.3564814814814437E-2</c:v>
                </c:pt>
                <c:pt idx="241">
                  <c:v>-3.182870370370372E-2</c:v>
                </c:pt>
                <c:pt idx="242">
                  <c:v>-2.6620370370370128E-2</c:v>
                </c:pt>
                <c:pt idx="243">
                  <c:v>-2.6041666666666741E-2</c:v>
                </c:pt>
                <c:pt idx="244">
                  <c:v>-2.256944444444442E-2</c:v>
                </c:pt>
                <c:pt idx="245">
                  <c:v>-1.6782407407407107E-2</c:v>
                </c:pt>
                <c:pt idx="246">
                  <c:v>-2.141203703703709E-2</c:v>
                </c:pt>
                <c:pt idx="247">
                  <c:v>-2.0833333333333037E-2</c:v>
                </c:pt>
                <c:pt idx="248">
                  <c:v>-1.9675925925926041E-2</c:v>
                </c:pt>
                <c:pt idx="249">
                  <c:v>-2.0543981481480955E-2</c:v>
                </c:pt>
                <c:pt idx="250">
                  <c:v>-1.9386574074073848E-2</c:v>
                </c:pt>
                <c:pt idx="251">
                  <c:v>-1.8807870370369906E-2</c:v>
                </c:pt>
                <c:pt idx="252">
                  <c:v>-1.5625E-2</c:v>
                </c:pt>
                <c:pt idx="253">
                  <c:v>-1.8518518518518379E-2</c:v>
                </c:pt>
                <c:pt idx="254">
                  <c:v>-1.736111111111116E-2</c:v>
                </c:pt>
                <c:pt idx="255">
                  <c:v>-1.8518518518518601E-2</c:v>
                </c:pt>
                <c:pt idx="256">
                  <c:v>-1.6493055555555247E-2</c:v>
                </c:pt>
                <c:pt idx="257">
                  <c:v>-2.0254629629629761E-2</c:v>
                </c:pt>
                <c:pt idx="258">
                  <c:v>-2.8356481481481843E-2</c:v>
                </c:pt>
                <c:pt idx="259">
                  <c:v>-2.4016203703703498E-2</c:v>
                </c:pt>
                <c:pt idx="260">
                  <c:v>-2.8935185185185563E-2</c:v>
                </c:pt>
                <c:pt idx="261">
                  <c:v>-2.4305555555555913E-2</c:v>
                </c:pt>
                <c:pt idx="262">
                  <c:v>-2.748842592592593E-2</c:v>
                </c:pt>
                <c:pt idx="263">
                  <c:v>-3.298611111111116E-2</c:v>
                </c:pt>
                <c:pt idx="264">
                  <c:v>-3.3275462962963021E-2</c:v>
                </c:pt>
                <c:pt idx="265">
                  <c:v>-3.4143518518518601E-2</c:v>
                </c:pt>
                <c:pt idx="266">
                  <c:v>-3.4722222222221766E-2</c:v>
                </c:pt>
                <c:pt idx="267">
                  <c:v>-3.3275462962962798E-2</c:v>
                </c:pt>
                <c:pt idx="268">
                  <c:v>-3.3854166666666408E-2</c:v>
                </c:pt>
                <c:pt idx="269">
                  <c:v>-2.7199074074073626E-2</c:v>
                </c:pt>
                <c:pt idx="270">
                  <c:v>-2.5462962962962798E-2</c:v>
                </c:pt>
                <c:pt idx="271">
                  <c:v>-2.1701388888888618E-2</c:v>
                </c:pt>
                <c:pt idx="272">
                  <c:v>-2.2280092592592449E-2</c:v>
                </c:pt>
                <c:pt idx="273">
                  <c:v>-1.8518518518518379E-2</c:v>
                </c:pt>
                <c:pt idx="274">
                  <c:v>-1.9675925925925708E-2</c:v>
                </c:pt>
                <c:pt idx="275">
                  <c:v>-1.3599537037037202E-2</c:v>
                </c:pt>
                <c:pt idx="276">
                  <c:v>-1.1574074074073848E-2</c:v>
                </c:pt>
                <c:pt idx="277">
                  <c:v>-1.0706018518518601E-2</c:v>
                </c:pt>
                <c:pt idx="278">
                  <c:v>-9.5486111111109384E-3</c:v>
                </c:pt>
                <c:pt idx="279">
                  <c:v>-7.5231481481476958E-3</c:v>
                </c:pt>
                <c:pt idx="280">
                  <c:v>-6.6550925925923377E-3</c:v>
                </c:pt>
                <c:pt idx="281">
                  <c:v>-6.3657407407402555E-3</c:v>
                </c:pt>
                <c:pt idx="282">
                  <c:v>-2.6041666666667407E-3</c:v>
                </c:pt>
                <c:pt idx="283">
                  <c:v>-2.6041666666667407E-3</c:v>
                </c:pt>
                <c:pt idx="284">
                  <c:v>3.761574074074181E-3</c:v>
                </c:pt>
                <c:pt idx="285">
                  <c:v>4.9189814814813992E-3</c:v>
                </c:pt>
                <c:pt idx="286">
                  <c:v>3.472222222222654E-3</c:v>
                </c:pt>
                <c:pt idx="287">
                  <c:v>9.8379629629631316E-3</c:v>
                </c:pt>
                <c:pt idx="288">
                  <c:v>1.5625000000000444E-2</c:v>
                </c:pt>
                <c:pt idx="289">
                  <c:v>1.4756944444444309E-2</c:v>
                </c:pt>
                <c:pt idx="290">
                  <c:v>2.0543981481481177E-2</c:v>
                </c:pt>
                <c:pt idx="291">
                  <c:v>1.2442129629629539E-2</c:v>
                </c:pt>
                <c:pt idx="292">
                  <c:v>1.5914351851851749E-2</c:v>
                </c:pt>
                <c:pt idx="293">
                  <c:v>1.446759259259256E-2</c:v>
                </c:pt>
                <c:pt idx="294">
                  <c:v>1.7939814814814659E-2</c:v>
                </c:pt>
                <c:pt idx="295">
                  <c:v>2.2280092592592449E-2</c:v>
                </c:pt>
                <c:pt idx="296">
                  <c:v>2.3726851851852082E-2</c:v>
                </c:pt>
                <c:pt idx="297">
                  <c:v>2.2280092592592171E-2</c:v>
                </c:pt>
                <c:pt idx="298">
                  <c:v>1.8518518518518379E-2</c:v>
                </c:pt>
                <c:pt idx="299">
                  <c:v>2.2280092592592449E-2</c:v>
                </c:pt>
                <c:pt idx="300">
                  <c:v>2.3148148148148306E-2</c:v>
                </c:pt>
                <c:pt idx="301">
                  <c:v>2.1990740740740866E-2</c:v>
                </c:pt>
                <c:pt idx="302">
                  <c:v>1.6203703703703831E-2</c:v>
                </c:pt>
                <c:pt idx="303">
                  <c:v>2.0543981481481066E-2</c:v>
                </c:pt>
                <c:pt idx="304">
                  <c:v>2.1701388888889062E-2</c:v>
                </c:pt>
                <c:pt idx="305">
                  <c:v>2.2569444444444586E-2</c:v>
                </c:pt>
                <c:pt idx="306">
                  <c:v>1.9097222222222043E-2</c:v>
                </c:pt>
                <c:pt idx="307">
                  <c:v>2.3437500000000167E-2</c:v>
                </c:pt>
                <c:pt idx="308">
                  <c:v>2.5173611111110994E-2</c:v>
                </c:pt>
                <c:pt idx="309">
                  <c:v>2.4305555555555691E-2</c:v>
                </c:pt>
                <c:pt idx="310">
                  <c:v>2.5752314814814936E-2</c:v>
                </c:pt>
                <c:pt idx="311">
                  <c:v>2.5462962962962798E-2</c:v>
                </c:pt>
                <c:pt idx="312">
                  <c:v>2.2280092592592449E-2</c:v>
                </c:pt>
                <c:pt idx="313">
                  <c:v>2.4305555555555414E-2</c:v>
                </c:pt>
                <c:pt idx="314">
                  <c:v>2.6331018518518379E-2</c:v>
                </c:pt>
                <c:pt idx="315">
                  <c:v>2.5752314814814659E-2</c:v>
                </c:pt>
                <c:pt idx="316">
                  <c:v>2.7777777777777679E-2</c:v>
                </c:pt>
                <c:pt idx="317">
                  <c:v>2.4884259259259356E-2</c:v>
                </c:pt>
                <c:pt idx="318">
                  <c:v>2.9513888888889006E-2</c:v>
                </c:pt>
                <c:pt idx="319">
                  <c:v>2.9224537037036924E-2</c:v>
                </c:pt>
                <c:pt idx="320">
                  <c:v>2.6331018518518601E-2</c:v>
                </c:pt>
                <c:pt idx="321">
                  <c:v>2.5752314814814936E-2</c:v>
                </c:pt>
                <c:pt idx="322">
                  <c:v>3.0092592592592449E-2</c:v>
                </c:pt>
                <c:pt idx="323">
                  <c:v>2.2569444444444586E-2</c:v>
                </c:pt>
                <c:pt idx="324">
                  <c:v>2.6909722222222099E-2</c:v>
                </c:pt>
                <c:pt idx="325">
                  <c:v>2.9224537037037146E-2</c:v>
                </c:pt>
                <c:pt idx="326">
                  <c:v>2.6041666666666796E-2</c:v>
                </c:pt>
                <c:pt idx="327">
                  <c:v>2.6041666666666796E-2</c:v>
                </c:pt>
                <c:pt idx="328">
                  <c:v>2.2858796296296391E-2</c:v>
                </c:pt>
                <c:pt idx="329">
                  <c:v>2.4884259259259356E-2</c:v>
                </c:pt>
                <c:pt idx="330">
                  <c:v>2.4594907407407218E-2</c:v>
                </c:pt>
                <c:pt idx="331">
                  <c:v>2.4305555555555691E-2</c:v>
                </c:pt>
                <c:pt idx="332">
                  <c:v>2.6620370370370239E-2</c:v>
                </c:pt>
                <c:pt idx="333">
                  <c:v>2.6041666666666519E-2</c:v>
                </c:pt>
                <c:pt idx="334">
                  <c:v>2.3148148148148251E-2</c:v>
                </c:pt>
                <c:pt idx="335">
                  <c:v>2.2858796296296113E-2</c:v>
                </c:pt>
                <c:pt idx="336">
                  <c:v>1.9965277777777901E-2</c:v>
                </c:pt>
                <c:pt idx="337">
                  <c:v>2.2280092592592449E-2</c:v>
                </c:pt>
                <c:pt idx="338">
                  <c:v>1.9675925925925764E-2</c:v>
                </c:pt>
                <c:pt idx="339">
                  <c:v>2.4305555555555414E-2</c:v>
                </c:pt>
                <c:pt idx="340">
                  <c:v>2.1701388888888729E-2</c:v>
                </c:pt>
                <c:pt idx="341">
                  <c:v>2.1122685185185008E-2</c:v>
                </c:pt>
                <c:pt idx="342">
                  <c:v>1.8807870370369961E-2</c:v>
                </c:pt>
                <c:pt idx="343">
                  <c:v>1.8518518518518323E-2</c:v>
                </c:pt>
                <c:pt idx="344">
                  <c:v>1.6203703703703276E-2</c:v>
                </c:pt>
                <c:pt idx="345">
                  <c:v>2.1122685185185008E-2</c:v>
                </c:pt>
                <c:pt idx="346">
                  <c:v>1.9097222222222043E-2</c:v>
                </c:pt>
                <c:pt idx="347">
                  <c:v>2.1990740740740811E-2</c:v>
                </c:pt>
                <c:pt idx="348">
                  <c:v>1.9675925925925764E-2</c:v>
                </c:pt>
                <c:pt idx="349">
                  <c:v>1.7650462962962798E-2</c:v>
                </c:pt>
                <c:pt idx="350">
                  <c:v>1.8229166666666519E-2</c:v>
                </c:pt>
                <c:pt idx="351">
                  <c:v>2.1412037037036868E-2</c:v>
                </c:pt>
                <c:pt idx="352">
                  <c:v>2.1990740740740589E-2</c:v>
                </c:pt>
                <c:pt idx="353">
                  <c:v>2.0254629629629706E-2</c:v>
                </c:pt>
                <c:pt idx="354">
                  <c:v>2.3148148148147973E-2</c:v>
                </c:pt>
                <c:pt idx="355">
                  <c:v>2.3437500000000111E-2</c:v>
                </c:pt>
                <c:pt idx="356">
                  <c:v>2.4305555555555414E-2</c:v>
                </c:pt>
                <c:pt idx="357">
                  <c:v>2.1990740740740811E-2</c:v>
                </c:pt>
                <c:pt idx="358">
                  <c:v>2.4884259259259134E-2</c:v>
                </c:pt>
                <c:pt idx="359">
                  <c:v>2.3148148148148251E-2</c:v>
                </c:pt>
                <c:pt idx="360">
                  <c:v>2.5752314814814936E-2</c:v>
                </c:pt>
                <c:pt idx="361">
                  <c:v>2.8356481481481566E-2</c:v>
                </c:pt>
                <c:pt idx="362">
                  <c:v>2.3726851851851916E-2</c:v>
                </c:pt>
                <c:pt idx="363">
                  <c:v>2.8935185185185286E-2</c:v>
                </c:pt>
                <c:pt idx="364">
                  <c:v>2.6909722222222376E-2</c:v>
                </c:pt>
                <c:pt idx="365">
                  <c:v>2.8935185185185286E-2</c:v>
                </c:pt>
                <c:pt idx="366">
                  <c:v>2.6620370370370239E-2</c:v>
                </c:pt>
                <c:pt idx="367">
                  <c:v>2.8935185185185286E-2</c:v>
                </c:pt>
                <c:pt idx="368">
                  <c:v>3.1249999999999889E-2</c:v>
                </c:pt>
                <c:pt idx="369">
                  <c:v>3.0960648148148251E-2</c:v>
                </c:pt>
                <c:pt idx="370">
                  <c:v>3.0960648148148251E-2</c:v>
                </c:pt>
                <c:pt idx="371">
                  <c:v>3.0671296296296113E-2</c:v>
                </c:pt>
                <c:pt idx="372">
                  <c:v>3.2696759259259134E-2</c:v>
                </c:pt>
                <c:pt idx="373">
                  <c:v>2.7488425925925764E-2</c:v>
                </c:pt>
                <c:pt idx="374">
                  <c:v>2.6620370370370461E-2</c:v>
                </c:pt>
                <c:pt idx="375">
                  <c:v>2.8356481481481344E-2</c:v>
                </c:pt>
                <c:pt idx="376">
                  <c:v>2.8067129629629706E-2</c:v>
                </c:pt>
                <c:pt idx="377">
                  <c:v>2.7488425925926041E-2</c:v>
                </c:pt>
                <c:pt idx="378">
                  <c:v>2.4305555555555691E-2</c:v>
                </c:pt>
                <c:pt idx="379">
                  <c:v>2.6041666666666519E-2</c:v>
                </c:pt>
                <c:pt idx="380">
                  <c:v>2.4884259259259078E-2</c:v>
                </c:pt>
                <c:pt idx="381">
                  <c:v>2.1990740740740811E-2</c:v>
                </c:pt>
                <c:pt idx="382">
                  <c:v>1.8807870370369961E-2</c:v>
                </c:pt>
                <c:pt idx="383">
                  <c:v>1.8518518518518323E-2</c:v>
                </c:pt>
                <c:pt idx="384">
                  <c:v>1.5335648148148251E-2</c:v>
                </c:pt>
                <c:pt idx="385">
                  <c:v>1.4756944444444586E-2</c:v>
                </c:pt>
                <c:pt idx="386">
                  <c:v>1.2152777777777901E-2</c:v>
                </c:pt>
                <c:pt idx="387">
                  <c:v>1.2152777777777901E-2</c:v>
                </c:pt>
                <c:pt idx="388">
                  <c:v>9.8379629629627985E-3</c:v>
                </c:pt>
                <c:pt idx="389">
                  <c:v>1.2442129629629484E-2</c:v>
                </c:pt>
                <c:pt idx="390">
                  <c:v>1.0706018518518601E-2</c:v>
                </c:pt>
                <c:pt idx="391">
                  <c:v>1.1284722222222043E-2</c:v>
                </c:pt>
                <c:pt idx="392">
                  <c:v>7.8124999999998335E-3</c:v>
                </c:pt>
                <c:pt idx="393">
                  <c:v>6.6550925925926707E-3</c:v>
                </c:pt>
                <c:pt idx="394">
                  <c:v>8.1018518518516935E-3</c:v>
                </c:pt>
                <c:pt idx="395">
                  <c:v>7.8124999999998335E-3</c:v>
                </c:pt>
                <c:pt idx="396">
                  <c:v>1.0706018518518379E-2</c:v>
                </c:pt>
                <c:pt idx="397">
                  <c:v>7.2337962962961133E-3</c:v>
                </c:pt>
                <c:pt idx="398">
                  <c:v>1.4178240740740866E-2</c:v>
                </c:pt>
                <c:pt idx="399">
                  <c:v>9.837962962963076E-3</c:v>
                </c:pt>
                <c:pt idx="400">
                  <c:v>5.787037037036924E-3</c:v>
                </c:pt>
                <c:pt idx="401">
                  <c:v>1.3888888888888729E-2</c:v>
                </c:pt>
                <c:pt idx="402">
                  <c:v>1.7939814814814992E-2</c:v>
                </c:pt>
                <c:pt idx="403">
                  <c:v>1.6782407407407218E-2</c:v>
                </c:pt>
                <c:pt idx="404">
                  <c:v>1.5335648148148362E-2</c:v>
                </c:pt>
                <c:pt idx="405">
                  <c:v>1.2152777777778234E-2</c:v>
                </c:pt>
                <c:pt idx="406">
                  <c:v>2.0833333333333814E-2</c:v>
                </c:pt>
                <c:pt idx="407">
                  <c:v>2.2858796296296502E-2</c:v>
                </c:pt>
                <c:pt idx="408">
                  <c:v>1.70717592592593E-2</c:v>
                </c:pt>
                <c:pt idx="409">
                  <c:v>1.6782407407406996E-2</c:v>
                </c:pt>
                <c:pt idx="410">
                  <c:v>1.880787037037035E-2</c:v>
                </c:pt>
                <c:pt idx="411">
                  <c:v>1.7650462962963021E-2</c:v>
                </c:pt>
                <c:pt idx="412">
                  <c:v>1.4756944444444753E-2</c:v>
                </c:pt>
                <c:pt idx="413">
                  <c:v>1.9675925925926152E-2</c:v>
                </c:pt>
                <c:pt idx="414">
                  <c:v>2.6041666666671848E-3</c:v>
                </c:pt>
                <c:pt idx="415">
                  <c:v>0</c:v>
                </c:pt>
                <c:pt idx="416">
                  <c:v>3.7615740740746251E-3</c:v>
                </c:pt>
                <c:pt idx="417">
                  <c:v>4.3402777777781232E-3</c:v>
                </c:pt>
                <c:pt idx="418">
                  <c:v>4.9189814814820654E-3</c:v>
                </c:pt>
                <c:pt idx="419">
                  <c:v>1.2152777777777679E-2</c:v>
                </c:pt>
                <c:pt idx="420">
                  <c:v>2.4884259259259522E-2</c:v>
                </c:pt>
                <c:pt idx="421">
                  <c:v>4.3692129629629539E-2</c:v>
                </c:pt>
                <c:pt idx="422">
                  <c:v>5.2662037037037424E-2</c:v>
                </c:pt>
                <c:pt idx="423">
                  <c:v>7.696759259259256E-2</c:v>
                </c:pt>
                <c:pt idx="424">
                  <c:v>9.0277777777778234E-2</c:v>
                </c:pt>
                <c:pt idx="425">
                  <c:v>0.12557870370370405</c:v>
                </c:pt>
                <c:pt idx="426">
                  <c:v>0.15190972222222265</c:v>
                </c:pt>
                <c:pt idx="427">
                  <c:v>0.16521990740740766</c:v>
                </c:pt>
                <c:pt idx="428">
                  <c:v>0.17795138888888917</c:v>
                </c:pt>
                <c:pt idx="429">
                  <c:v>0.15567129629629595</c:v>
                </c:pt>
                <c:pt idx="430">
                  <c:v>0.21093749999999978</c:v>
                </c:pt>
                <c:pt idx="431">
                  <c:v>0.19444444444444448</c:v>
                </c:pt>
                <c:pt idx="432">
                  <c:v>0.18952546296296263</c:v>
                </c:pt>
                <c:pt idx="433">
                  <c:v>0.17939814814814836</c:v>
                </c:pt>
                <c:pt idx="434">
                  <c:v>0.17129629629629622</c:v>
                </c:pt>
                <c:pt idx="435">
                  <c:v>0.16782407407407424</c:v>
                </c:pt>
                <c:pt idx="436">
                  <c:v>0.16695601851851846</c:v>
                </c:pt>
                <c:pt idx="437">
                  <c:v>0.16001157407407399</c:v>
                </c:pt>
                <c:pt idx="438">
                  <c:v>0.15393518518518509</c:v>
                </c:pt>
                <c:pt idx="439">
                  <c:v>0.15133101851851818</c:v>
                </c:pt>
                <c:pt idx="440">
                  <c:v>0.15451388888888878</c:v>
                </c:pt>
                <c:pt idx="441">
                  <c:v>0.15509259259259223</c:v>
                </c:pt>
                <c:pt idx="442">
                  <c:v>0.15827546296296316</c:v>
                </c:pt>
                <c:pt idx="443">
                  <c:v>0.15914351851851868</c:v>
                </c:pt>
                <c:pt idx="444">
                  <c:v>0.16319444444444464</c:v>
                </c:pt>
                <c:pt idx="445">
                  <c:v>0.1620370370370372</c:v>
                </c:pt>
                <c:pt idx="446">
                  <c:v>0.16145833333333351</c:v>
                </c:pt>
                <c:pt idx="447">
                  <c:v>0.15277777777777768</c:v>
                </c:pt>
                <c:pt idx="448">
                  <c:v>0.15162037037037027</c:v>
                </c:pt>
                <c:pt idx="449">
                  <c:v>0.1458333333333332</c:v>
                </c:pt>
                <c:pt idx="450">
                  <c:v>0.1400462962962962</c:v>
                </c:pt>
                <c:pt idx="451">
                  <c:v>0.13194444444444459</c:v>
                </c:pt>
                <c:pt idx="452">
                  <c:v>0.12355324074074087</c:v>
                </c:pt>
                <c:pt idx="453">
                  <c:v>0.11255787037037047</c:v>
                </c:pt>
                <c:pt idx="454">
                  <c:v>0.10677083333333345</c:v>
                </c:pt>
                <c:pt idx="455">
                  <c:v>9.6354166666666768E-2</c:v>
                </c:pt>
                <c:pt idx="456">
                  <c:v>9.0856481481481316E-2</c:v>
                </c:pt>
                <c:pt idx="457">
                  <c:v>8.2754629629629706E-2</c:v>
                </c:pt>
                <c:pt idx="458">
                  <c:v>7.6967592592592671E-2</c:v>
                </c:pt>
                <c:pt idx="459">
                  <c:v>6.9155092592592657E-2</c:v>
                </c:pt>
                <c:pt idx="460">
                  <c:v>6.3657407407407218E-2</c:v>
                </c:pt>
                <c:pt idx="461">
                  <c:v>5.8159722222222279E-2</c:v>
                </c:pt>
                <c:pt idx="462">
                  <c:v>5.2951388888888951E-2</c:v>
                </c:pt>
                <c:pt idx="463">
                  <c:v>4.7453703703703498E-2</c:v>
                </c:pt>
                <c:pt idx="464">
                  <c:v>4.1956018518518566E-2</c:v>
                </c:pt>
                <c:pt idx="465">
                  <c:v>3.9062499999999785E-2</c:v>
                </c:pt>
                <c:pt idx="466">
                  <c:v>3.1539351851851888E-2</c:v>
                </c:pt>
                <c:pt idx="467">
                  <c:v>3.1249999999999778E-2</c:v>
                </c:pt>
                <c:pt idx="468">
                  <c:v>2.6041666666666442E-2</c:v>
                </c:pt>
                <c:pt idx="469">
                  <c:v>2.3148148148148178E-2</c:v>
                </c:pt>
                <c:pt idx="470">
                  <c:v>2.0543981481481507E-2</c:v>
                </c:pt>
                <c:pt idx="471">
                  <c:v>2.0254629629629393E-2</c:v>
                </c:pt>
                <c:pt idx="472">
                  <c:v>2.0254629629629393E-2</c:v>
                </c:pt>
                <c:pt idx="473">
                  <c:v>1.9965277777777804E-2</c:v>
                </c:pt>
                <c:pt idx="474">
                  <c:v>1.5046296296296058E-2</c:v>
                </c:pt>
                <c:pt idx="475">
                  <c:v>1.475694444444446E-2</c:v>
                </c:pt>
                <c:pt idx="476">
                  <c:v>1.475694444444446E-2</c:v>
                </c:pt>
                <c:pt idx="477">
                  <c:v>1.2152777777777792E-2</c:v>
                </c:pt>
                <c:pt idx="478">
                  <c:v>9.548611111111124E-3</c:v>
                </c:pt>
                <c:pt idx="479">
                  <c:v>6.6550925925923446E-3</c:v>
                </c:pt>
                <c:pt idx="480">
                  <c:v>8.9699074074074178E-3</c:v>
                </c:pt>
                <c:pt idx="481">
                  <c:v>6.3657407407407499E-3</c:v>
                </c:pt>
                <c:pt idx="482">
                  <c:v>6.3657407407407499E-3</c:v>
                </c:pt>
                <c:pt idx="483">
                  <c:v>3.7615740740740804E-3</c:v>
                </c:pt>
                <c:pt idx="484">
                  <c:v>6.0763888888886392E-3</c:v>
                </c:pt>
                <c:pt idx="485">
                  <c:v>3.182870370370375E-3</c:v>
                </c:pt>
                <c:pt idx="486">
                  <c:v>2.8935185185182651E-3</c:v>
                </c:pt>
                <c:pt idx="487">
                  <c:v>-2.0254629629629629E-3</c:v>
                </c:pt>
                <c:pt idx="488">
                  <c:v>-2.0254629629629629E-3</c:v>
                </c:pt>
                <c:pt idx="489">
                  <c:v>-2.3148148148150732E-3</c:v>
                </c:pt>
                <c:pt idx="490">
                  <c:v>0</c:v>
                </c:pt>
                <c:pt idx="491">
                  <c:v>-2.6041666666666691E-3</c:v>
                </c:pt>
                <c:pt idx="492">
                  <c:v>-2.8935185185187794E-3</c:v>
                </c:pt>
                <c:pt idx="493">
                  <c:v>-5.2083333333333382E-3</c:v>
                </c:pt>
                <c:pt idx="494">
                  <c:v>-2.8935185185187794E-3</c:v>
                </c:pt>
                <c:pt idx="495">
                  <c:v>-3.182870370370375E-3</c:v>
                </c:pt>
                <c:pt idx="496">
                  <c:v>-5.7870370370370445E-3</c:v>
                </c:pt>
                <c:pt idx="497">
                  <c:v>-5.7870370370370445E-3</c:v>
                </c:pt>
                <c:pt idx="498">
                  <c:v>-6.0763888888891535E-3</c:v>
                </c:pt>
                <c:pt idx="499">
                  <c:v>-8.6805555555558231E-3</c:v>
                </c:pt>
                <c:pt idx="500">
                  <c:v>-8.6805555555558231E-3</c:v>
                </c:pt>
                <c:pt idx="501">
                  <c:v>-8.9699074074074178E-3</c:v>
                </c:pt>
                <c:pt idx="502">
                  <c:v>-1.1574074074074089E-2</c:v>
                </c:pt>
                <c:pt idx="503">
                  <c:v>-1.1863425925926197E-2</c:v>
                </c:pt>
                <c:pt idx="504">
                  <c:v>-1.1863425925926197E-2</c:v>
                </c:pt>
                <c:pt idx="505">
                  <c:v>-1.1863425925926197E-2</c:v>
                </c:pt>
                <c:pt idx="506">
                  <c:v>-6.9444444444449714E-3</c:v>
                </c:pt>
                <c:pt idx="507">
                  <c:v>-7.2337962962965643E-3</c:v>
                </c:pt>
                <c:pt idx="508">
                  <c:v>-9.8379629629632322E-3</c:v>
                </c:pt>
                <c:pt idx="509">
                  <c:v>-1.24421296296299E-2</c:v>
                </c:pt>
                <c:pt idx="510">
                  <c:v>-1.2731481481482013E-2</c:v>
                </c:pt>
                <c:pt idx="511">
                  <c:v>-1.24421296296299E-2</c:v>
                </c:pt>
                <c:pt idx="512">
                  <c:v>-1.5335648148148685E-2</c:v>
                </c:pt>
                <c:pt idx="513">
                  <c:v>-1.5625000000000278E-2</c:v>
                </c:pt>
                <c:pt idx="514">
                  <c:v>-1.5625000000000278E-2</c:v>
                </c:pt>
                <c:pt idx="515">
                  <c:v>-1.5625000000000278E-2</c:v>
                </c:pt>
                <c:pt idx="516">
                  <c:v>-1.3310185185185716E-2</c:v>
                </c:pt>
                <c:pt idx="517">
                  <c:v>-1.5914351851852387E-2</c:v>
                </c:pt>
                <c:pt idx="518">
                  <c:v>-1.8518518518518767E-2</c:v>
                </c:pt>
                <c:pt idx="519">
                  <c:v>-1.8807870370370367E-2</c:v>
                </c:pt>
                <c:pt idx="520">
                  <c:v>-1.6203703703703696E-2</c:v>
                </c:pt>
                <c:pt idx="521">
                  <c:v>-1.8807870370370367E-2</c:v>
                </c:pt>
                <c:pt idx="522">
                  <c:v>-1.9097222222222474E-2</c:v>
                </c:pt>
                <c:pt idx="523">
                  <c:v>-1.9097222222222474E-2</c:v>
                </c:pt>
                <c:pt idx="524">
                  <c:v>-1.938657407407407E-2</c:v>
                </c:pt>
                <c:pt idx="525">
                  <c:v>-1.7071759259259509E-2</c:v>
                </c:pt>
                <c:pt idx="526">
                  <c:v>-2.1990740740740741E-2</c:v>
                </c:pt>
                <c:pt idx="527">
                  <c:v>-2.1990740740740741E-2</c:v>
                </c:pt>
                <c:pt idx="528">
                  <c:v>-2.2280092592592844E-2</c:v>
                </c:pt>
                <c:pt idx="529">
                  <c:v>-2.4884259259259515E-2</c:v>
                </c:pt>
                <c:pt idx="530">
                  <c:v>-2.4884259259259515E-2</c:v>
                </c:pt>
                <c:pt idx="531">
                  <c:v>-2.2569444444444448E-2</c:v>
                </c:pt>
                <c:pt idx="532">
                  <c:v>-2.5173611111111112E-2</c:v>
                </c:pt>
                <c:pt idx="533">
                  <c:v>-2.285879629629655E-2</c:v>
                </c:pt>
                <c:pt idx="534">
                  <c:v>-2.5462962962963222E-2</c:v>
                </c:pt>
                <c:pt idx="535">
                  <c:v>-2.1122685185185189E-2</c:v>
                </c:pt>
                <c:pt idx="536">
                  <c:v>-2.8067129629629893E-2</c:v>
                </c:pt>
                <c:pt idx="537">
                  <c:v>-2.8067129629629893E-2</c:v>
                </c:pt>
                <c:pt idx="538">
                  <c:v>-2.5752314814814818E-2</c:v>
                </c:pt>
                <c:pt idx="539">
                  <c:v>-2.6041666666666935E-2</c:v>
                </c:pt>
                <c:pt idx="540">
                  <c:v>-2.6331018518518531E-2</c:v>
                </c:pt>
                <c:pt idx="541">
                  <c:v>-2.6331018518518531E-2</c:v>
                </c:pt>
                <c:pt idx="542">
                  <c:v>-2.6331018518518531E-2</c:v>
                </c:pt>
                <c:pt idx="543">
                  <c:v>-2.6331018518518531E-2</c:v>
                </c:pt>
                <c:pt idx="544">
                  <c:v>-2.6620370370370627E-2</c:v>
                </c:pt>
                <c:pt idx="545">
                  <c:v>-2.6620370370370627E-2</c:v>
                </c:pt>
                <c:pt idx="546">
                  <c:v>-2.9224537037037299E-2</c:v>
                </c:pt>
                <c:pt idx="547">
                  <c:v>-2.9224537037037299E-2</c:v>
                </c:pt>
                <c:pt idx="548">
                  <c:v>-2.9513888888888902E-2</c:v>
                </c:pt>
                <c:pt idx="549">
                  <c:v>-3.182870370370397E-2</c:v>
                </c:pt>
                <c:pt idx="550">
                  <c:v>-3.2118055555555573E-2</c:v>
                </c:pt>
                <c:pt idx="551">
                  <c:v>-3.2118055555555573E-2</c:v>
                </c:pt>
                <c:pt idx="552">
                  <c:v>-2.9803240740741012E-2</c:v>
                </c:pt>
                <c:pt idx="553">
                  <c:v>-3.2407407407407683E-2</c:v>
                </c:pt>
                <c:pt idx="554">
                  <c:v>-3.0092592592592608E-2</c:v>
                </c:pt>
                <c:pt idx="555">
                  <c:v>-3.269675925925928E-2</c:v>
                </c:pt>
                <c:pt idx="556">
                  <c:v>-3.0381944444444725E-2</c:v>
                </c:pt>
                <c:pt idx="557">
                  <c:v>-3.5590277777778054E-2</c:v>
                </c:pt>
                <c:pt idx="558">
                  <c:v>-3.5590277777778054E-2</c:v>
                </c:pt>
                <c:pt idx="559">
                  <c:v>-3.8483796296296321E-2</c:v>
                </c:pt>
                <c:pt idx="560">
                  <c:v>-4.050925925925928E-2</c:v>
                </c:pt>
                <c:pt idx="561">
                  <c:v>-3.8773148148148431E-2</c:v>
                </c:pt>
                <c:pt idx="562">
                  <c:v>-3.8773148148148431E-2</c:v>
                </c:pt>
                <c:pt idx="563">
                  <c:v>-3.8483796296296321E-2</c:v>
                </c:pt>
                <c:pt idx="564">
                  <c:v>-3.0960648148148417E-2</c:v>
                </c:pt>
                <c:pt idx="565">
                  <c:v>-3.3275462962962979E-2</c:v>
                </c:pt>
                <c:pt idx="566">
                  <c:v>-3.587962962962965E-2</c:v>
                </c:pt>
                <c:pt idx="567">
                  <c:v>-3.587962962962965E-2</c:v>
                </c:pt>
                <c:pt idx="568">
                  <c:v>-3.587962962962965E-2</c:v>
                </c:pt>
                <c:pt idx="569">
                  <c:v>-3.0671296296296308E-2</c:v>
                </c:pt>
                <c:pt idx="570">
                  <c:v>-3.0671296296296308E-2</c:v>
                </c:pt>
                <c:pt idx="571">
                  <c:v>-3.0671296296296308E-2</c:v>
                </c:pt>
                <c:pt idx="572">
                  <c:v>-3.8483796296296321E-2</c:v>
                </c:pt>
                <c:pt idx="573">
                  <c:v>-4.3692129629629664E-2</c:v>
                </c:pt>
                <c:pt idx="574">
                  <c:v>-4.1087962962962993E-2</c:v>
                </c:pt>
                <c:pt idx="575">
                  <c:v>-3.8483796296296321E-2</c:v>
                </c:pt>
                <c:pt idx="576">
                  <c:v>-3.8483796296296321E-2</c:v>
                </c:pt>
                <c:pt idx="577">
                  <c:v>-3.587962962962965E-2</c:v>
                </c:pt>
                <c:pt idx="578">
                  <c:v>-3.587962962962965E-2</c:v>
                </c:pt>
                <c:pt idx="579">
                  <c:v>-3.8483796296296321E-2</c:v>
                </c:pt>
                <c:pt idx="580">
                  <c:v>-4.1377314814815103E-2</c:v>
                </c:pt>
                <c:pt idx="581">
                  <c:v>-3.8773148148148431E-2</c:v>
                </c:pt>
                <c:pt idx="582">
                  <c:v>-4.1377314814815103E-2</c:v>
                </c:pt>
                <c:pt idx="583">
                  <c:v>-4.1377314814815103E-2</c:v>
                </c:pt>
                <c:pt idx="584">
                  <c:v>-3.9062500000000028E-2</c:v>
                </c:pt>
                <c:pt idx="585">
                  <c:v>-4.1377314814815103E-2</c:v>
                </c:pt>
                <c:pt idx="586">
                  <c:v>-3.9062500000000028E-2</c:v>
                </c:pt>
                <c:pt idx="587">
                  <c:v>-3.9062500000000028E-2</c:v>
                </c:pt>
                <c:pt idx="588">
                  <c:v>-3.7037037037037063E-2</c:v>
                </c:pt>
                <c:pt idx="589">
                  <c:v>-3.9351851851852124E-2</c:v>
                </c:pt>
                <c:pt idx="590">
                  <c:v>-4.1666666666666685E-2</c:v>
                </c:pt>
                <c:pt idx="591">
                  <c:v>-3.9641203703703734E-2</c:v>
                </c:pt>
                <c:pt idx="592">
                  <c:v>-3.9641203703703734E-2</c:v>
                </c:pt>
                <c:pt idx="593">
                  <c:v>-4.4270833333333356E-2</c:v>
                </c:pt>
                <c:pt idx="594">
                  <c:v>-4.1956018518518795E-2</c:v>
                </c:pt>
                <c:pt idx="595">
                  <c:v>-4.4560185185185466E-2</c:v>
                </c:pt>
                <c:pt idx="596">
                  <c:v>-4.4560185185185466E-2</c:v>
                </c:pt>
                <c:pt idx="597">
                  <c:v>-4.2534722222222515E-2</c:v>
                </c:pt>
                <c:pt idx="598">
                  <c:v>-4.7164351851852138E-2</c:v>
                </c:pt>
                <c:pt idx="599">
                  <c:v>-4.4849537037037077E-2</c:v>
                </c:pt>
                <c:pt idx="600">
                  <c:v>-4.4849537037037077E-2</c:v>
                </c:pt>
                <c:pt idx="601">
                  <c:v>-4.9768518518518809E-2</c:v>
                </c:pt>
                <c:pt idx="602">
                  <c:v>-4.5138888888889186E-2</c:v>
                </c:pt>
                <c:pt idx="603">
                  <c:v>-4.5138888888889186E-2</c:v>
                </c:pt>
                <c:pt idx="604">
                  <c:v>-4.5138888888889186E-2</c:v>
                </c:pt>
                <c:pt idx="605">
                  <c:v>-4.7743055555555844E-2</c:v>
                </c:pt>
                <c:pt idx="606">
                  <c:v>-4.7743055555555844E-2</c:v>
                </c:pt>
                <c:pt idx="607">
                  <c:v>-5.0347222222222515E-2</c:v>
                </c:pt>
                <c:pt idx="608">
                  <c:v>-4.7743055555555844E-2</c:v>
                </c:pt>
                <c:pt idx="609">
                  <c:v>-5.0347222222222515E-2</c:v>
                </c:pt>
                <c:pt idx="610">
                  <c:v>-5.0347222222222515E-2</c:v>
                </c:pt>
                <c:pt idx="611">
                  <c:v>-4.803240740740744E-2</c:v>
                </c:pt>
                <c:pt idx="612">
                  <c:v>-5.0636574074074112E-2</c:v>
                </c:pt>
                <c:pt idx="613">
                  <c:v>-4.832175925925955E-2</c:v>
                </c:pt>
                <c:pt idx="614">
                  <c:v>-4.832175925925955E-2</c:v>
                </c:pt>
                <c:pt idx="615">
                  <c:v>-5.0636574074074112E-2</c:v>
                </c:pt>
                <c:pt idx="616">
                  <c:v>-5.0925925925926221E-2</c:v>
                </c:pt>
                <c:pt idx="617">
                  <c:v>-5.0925925925926221E-2</c:v>
                </c:pt>
                <c:pt idx="618">
                  <c:v>-5.3530092592592893E-2</c:v>
                </c:pt>
                <c:pt idx="619">
                  <c:v>-5.3819444444444475E-2</c:v>
                </c:pt>
                <c:pt idx="620">
                  <c:v>-5.642361111111116E-2</c:v>
                </c:pt>
                <c:pt idx="621">
                  <c:v>-5.8738425925926235E-2</c:v>
                </c:pt>
                <c:pt idx="622">
                  <c:v>-5.3819444444444475E-2</c:v>
                </c:pt>
                <c:pt idx="623">
                  <c:v>-4.8611111111111147E-2</c:v>
                </c:pt>
                <c:pt idx="624">
                  <c:v>-4.6006944444444475E-2</c:v>
                </c:pt>
                <c:pt idx="625">
                  <c:v>-4.832175925925955E-2</c:v>
                </c:pt>
                <c:pt idx="626">
                  <c:v>-4.8611111111111147E-2</c:v>
                </c:pt>
                <c:pt idx="627">
                  <c:v>-5.1215277777777818E-2</c:v>
                </c:pt>
                <c:pt idx="628">
                  <c:v>-5.3819444444444475E-2</c:v>
                </c:pt>
                <c:pt idx="629">
                  <c:v>-5.3530092592592893E-2</c:v>
                </c:pt>
                <c:pt idx="630">
                  <c:v>-5.1215277777777818E-2</c:v>
                </c:pt>
                <c:pt idx="631">
                  <c:v>-5.3819444444444475E-2</c:v>
                </c:pt>
                <c:pt idx="632">
                  <c:v>-5.642361111111116E-2</c:v>
                </c:pt>
                <c:pt idx="633">
                  <c:v>-5.4108796296296599E-2</c:v>
                </c:pt>
                <c:pt idx="634">
                  <c:v>-5.4398148148148182E-2</c:v>
                </c:pt>
                <c:pt idx="635">
                  <c:v>-5.6712962962963256E-2</c:v>
                </c:pt>
                <c:pt idx="636">
                  <c:v>-5.4108796296296599E-2</c:v>
                </c:pt>
                <c:pt idx="637">
                  <c:v>-4.8900462962963256E-2</c:v>
                </c:pt>
                <c:pt idx="638">
                  <c:v>-5.1215277777777818E-2</c:v>
                </c:pt>
                <c:pt idx="639">
                  <c:v>-5.1504629629629914E-2</c:v>
                </c:pt>
                <c:pt idx="640">
                  <c:v>-5.1504629629629914E-2</c:v>
                </c:pt>
                <c:pt idx="641">
                  <c:v>-5.6712962962963256E-2</c:v>
                </c:pt>
                <c:pt idx="642">
                  <c:v>-5.7002314814814867E-2</c:v>
                </c:pt>
                <c:pt idx="643">
                  <c:v>-5.9317129629629942E-2</c:v>
                </c:pt>
                <c:pt idx="644">
                  <c:v>-5.7002314814814867E-2</c:v>
                </c:pt>
                <c:pt idx="645">
                  <c:v>-5.4398148148148182E-2</c:v>
                </c:pt>
                <c:pt idx="646">
                  <c:v>-5.4108796296296599E-2</c:v>
                </c:pt>
                <c:pt idx="647">
                  <c:v>-5.1504629629629914E-2</c:v>
                </c:pt>
                <c:pt idx="648">
                  <c:v>-5.642361111111116E-2</c:v>
                </c:pt>
                <c:pt idx="649">
                  <c:v>-5.6712962962963256E-2</c:v>
                </c:pt>
                <c:pt idx="650">
                  <c:v>-5.6712962962963256E-2</c:v>
                </c:pt>
                <c:pt idx="651">
                  <c:v>-5.9317129629629942E-2</c:v>
                </c:pt>
                <c:pt idx="652">
                  <c:v>-5.9317129629629942E-2</c:v>
                </c:pt>
                <c:pt idx="653">
                  <c:v>-5.7002314814814867E-2</c:v>
                </c:pt>
                <c:pt idx="654">
                  <c:v>-6.1921296296296599E-2</c:v>
                </c:pt>
                <c:pt idx="655">
                  <c:v>-6.423611111111116E-2</c:v>
                </c:pt>
                <c:pt idx="656">
                  <c:v>-6.423611111111116E-2</c:v>
                </c:pt>
                <c:pt idx="657">
                  <c:v>-5.9027777777777818E-2</c:v>
                </c:pt>
                <c:pt idx="658">
                  <c:v>-5.642361111111116E-2</c:v>
                </c:pt>
                <c:pt idx="659">
                  <c:v>-5.613425925925955E-2</c:v>
                </c:pt>
                <c:pt idx="660">
                  <c:v>-5.3530092592592893E-2</c:v>
                </c:pt>
                <c:pt idx="661">
                  <c:v>-5.613425925925955E-2</c:v>
                </c:pt>
                <c:pt idx="662">
                  <c:v>-5.613425925925955E-2</c:v>
                </c:pt>
                <c:pt idx="663">
                  <c:v>-6.0763888888889186E-2</c:v>
                </c:pt>
                <c:pt idx="664">
                  <c:v>-5.8159722222222529E-2</c:v>
                </c:pt>
                <c:pt idx="665">
                  <c:v>-5.5555555555555858E-2</c:v>
                </c:pt>
                <c:pt idx="666">
                  <c:v>-5.7870370370370419E-2</c:v>
                </c:pt>
                <c:pt idx="667">
                  <c:v>-5.7581018518518809E-2</c:v>
                </c:pt>
                <c:pt idx="668">
                  <c:v>-5.4976851851852138E-2</c:v>
                </c:pt>
                <c:pt idx="669">
                  <c:v>-5.9606481481481774E-2</c:v>
                </c:pt>
                <c:pt idx="670">
                  <c:v>-5.9317129629629664E-2</c:v>
                </c:pt>
                <c:pt idx="671">
                  <c:v>-5.9027777777778082E-2</c:v>
                </c:pt>
                <c:pt idx="672">
                  <c:v>-6.105324074074104E-2</c:v>
                </c:pt>
                <c:pt idx="673">
                  <c:v>-5.8449074074074368E-2</c:v>
                </c:pt>
                <c:pt idx="674">
                  <c:v>-5.8159722222222258E-2</c:v>
                </c:pt>
                <c:pt idx="675">
                  <c:v>-5.7581018518518559E-2</c:v>
                </c:pt>
                <c:pt idx="676">
                  <c:v>-5.9895833333333634E-2</c:v>
                </c:pt>
                <c:pt idx="677">
                  <c:v>-6.1921296296296592E-2</c:v>
                </c:pt>
                <c:pt idx="678">
                  <c:v>-5.642361111111114E-2</c:v>
                </c:pt>
                <c:pt idx="679">
                  <c:v>-5.8449074074074098E-2</c:v>
                </c:pt>
                <c:pt idx="680">
                  <c:v>-5.7870370370370405E-2</c:v>
                </c:pt>
                <c:pt idx="681">
                  <c:v>-5.5266203703703734E-2</c:v>
                </c:pt>
                <c:pt idx="682">
                  <c:v>-5.6712962962962979E-2</c:v>
                </c:pt>
                <c:pt idx="683">
                  <c:v>-5.8449074074073841E-2</c:v>
                </c:pt>
                <c:pt idx="684">
                  <c:v>-5.8159722222222245E-2</c:v>
                </c:pt>
                <c:pt idx="685">
                  <c:v>-5.7581018518518531E-2</c:v>
                </c:pt>
                <c:pt idx="686">
                  <c:v>-5.4398148148148168E-2</c:v>
                </c:pt>
                <c:pt idx="687">
                  <c:v>-5.6134259259259016E-2</c:v>
                </c:pt>
                <c:pt idx="688">
                  <c:v>-5.4976851851851888E-2</c:v>
                </c:pt>
                <c:pt idx="689">
                  <c:v>-5.4398148148148188E-2</c:v>
                </c:pt>
                <c:pt idx="690">
                  <c:v>-5.3240740740740783E-2</c:v>
                </c:pt>
                <c:pt idx="691">
                  <c:v>-5.266203703703707E-2</c:v>
                </c:pt>
                <c:pt idx="692">
                  <c:v>-4.9189814814815096E-2</c:v>
                </c:pt>
                <c:pt idx="693">
                  <c:v>-5.0347222222222252E-2</c:v>
                </c:pt>
                <c:pt idx="694">
                  <c:v>-4.8900462962963243E-2</c:v>
                </c:pt>
                <c:pt idx="695">
                  <c:v>-5.0347222222222501E-2</c:v>
                </c:pt>
                <c:pt idx="696">
                  <c:v>-4.6875000000000007E-2</c:v>
                </c:pt>
                <c:pt idx="697">
                  <c:v>-5.1215277777778047E-2</c:v>
                </c:pt>
                <c:pt idx="698">
                  <c:v>-4.9768518518518524E-2</c:v>
                </c:pt>
                <c:pt idx="699">
                  <c:v>-4.9189814814814825E-2</c:v>
                </c:pt>
                <c:pt idx="700">
                  <c:v>-5.092592592592618E-2</c:v>
                </c:pt>
                <c:pt idx="701">
                  <c:v>-4.8032407407407399E-2</c:v>
                </c:pt>
                <c:pt idx="702">
                  <c:v>-4.7743055555555816E-2</c:v>
                </c:pt>
                <c:pt idx="703">
                  <c:v>-4.9768518518518781E-2</c:v>
                </c:pt>
                <c:pt idx="704">
                  <c:v>-4.9768518518518781E-2</c:v>
                </c:pt>
                <c:pt idx="705">
                  <c:v>-4.716435185185211E-2</c:v>
                </c:pt>
                <c:pt idx="706">
                  <c:v>-4.6874999999999986E-2</c:v>
                </c:pt>
                <c:pt idx="707">
                  <c:v>-4.9479166666666657E-2</c:v>
                </c:pt>
                <c:pt idx="708">
                  <c:v>-4.6874999999999986E-2</c:v>
                </c:pt>
                <c:pt idx="709">
                  <c:v>-5.1793981481481732E-2</c:v>
                </c:pt>
                <c:pt idx="710">
                  <c:v>-4.9189814814815061E-2</c:v>
                </c:pt>
                <c:pt idx="711">
                  <c:v>-4.8900462962962965E-2</c:v>
                </c:pt>
                <c:pt idx="712">
                  <c:v>-4.6296296296296294E-2</c:v>
                </c:pt>
                <c:pt idx="713">
                  <c:v>-5.3530092592592587E-2</c:v>
                </c:pt>
                <c:pt idx="714">
                  <c:v>-5.4108796296296308E-2</c:v>
                </c:pt>
                <c:pt idx="715">
                  <c:v>-5.4108796296296308E-2</c:v>
                </c:pt>
                <c:pt idx="716">
                  <c:v>-5.1793981481481732E-2</c:v>
                </c:pt>
                <c:pt idx="717">
                  <c:v>-5.9027777777778054E-2</c:v>
                </c:pt>
                <c:pt idx="718">
                  <c:v>-5.4398148148148404E-2</c:v>
                </c:pt>
                <c:pt idx="719">
                  <c:v>-4.9768518518518781E-2</c:v>
                </c:pt>
                <c:pt idx="720">
                  <c:v>-5.1793981481481732E-2</c:v>
                </c:pt>
                <c:pt idx="721">
                  <c:v>-4.9189814814815061E-2</c:v>
                </c:pt>
                <c:pt idx="722">
                  <c:v>-4.9479166666666657E-2</c:v>
                </c:pt>
                <c:pt idx="723">
                  <c:v>-4.9768518518518781E-2</c:v>
                </c:pt>
                <c:pt idx="724">
                  <c:v>-5.2083333333333329E-2</c:v>
                </c:pt>
                <c:pt idx="725">
                  <c:v>-5.7581018518518781E-2</c:v>
                </c:pt>
                <c:pt idx="726">
                  <c:v>-5.5555555555555816E-2</c:v>
                </c:pt>
                <c:pt idx="727">
                  <c:v>-5.6134259259259522E-2</c:v>
                </c:pt>
                <c:pt idx="728">
                  <c:v>-5.8738425925926187E-2</c:v>
                </c:pt>
                <c:pt idx="729">
                  <c:v>-5.93171296296299E-2</c:v>
                </c:pt>
                <c:pt idx="730">
                  <c:v>-5.9895833333333606E-2</c:v>
                </c:pt>
                <c:pt idx="731">
                  <c:v>-6.2500000000000278E-2</c:v>
                </c:pt>
                <c:pt idx="732">
                  <c:v>-6.0185185185185196E-2</c:v>
                </c:pt>
                <c:pt idx="733">
                  <c:v>-6.0474537037037306E-2</c:v>
                </c:pt>
                <c:pt idx="734">
                  <c:v>-5.3240740740741012E-2</c:v>
                </c:pt>
                <c:pt idx="735">
                  <c:v>-5.5555555555555559E-2</c:v>
                </c:pt>
                <c:pt idx="736">
                  <c:v>-5.1215277777778047E-2</c:v>
                </c:pt>
                <c:pt idx="737">
                  <c:v>-5.4108796296296308E-2</c:v>
                </c:pt>
                <c:pt idx="738">
                  <c:v>-5.7002314814815089E-2</c:v>
                </c:pt>
                <c:pt idx="739">
                  <c:v>-6.2210648148148424E-2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4F-4553-8D53-B1FB14D2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993791"/>
        <c:axId val="135974655"/>
      </c:scatterChart>
      <c:valAx>
        <c:axId val="135993791"/>
        <c:scaling>
          <c:orientation val="minMax"/>
          <c:max val="750"/>
          <c:min val="4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noProof="0" dirty="0">
                    <a:solidFill>
                      <a:schemeClr val="bg1"/>
                    </a:solidFill>
                  </a:rPr>
                  <a:t>Wavelength</a:t>
                </a:r>
                <a:r>
                  <a:rPr lang="fr-BE" sz="1400" dirty="0">
                    <a:solidFill>
                      <a:schemeClr val="bg1"/>
                    </a:solidFill>
                  </a:rPr>
                  <a:t>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974655"/>
        <c:crosses val="autoZero"/>
        <c:crossBetween val="midCat"/>
        <c:majorUnit val="50"/>
      </c:valAx>
      <c:valAx>
        <c:axId val="135974655"/>
        <c:scaling>
          <c:orientation val="minMax"/>
          <c:max val="1.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Absorbance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99379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noFill/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dirty="0">
                <a:solidFill>
                  <a:schemeClr val="bg1"/>
                </a:solidFill>
              </a:rPr>
              <a:t>77K Fluorescence of</a:t>
            </a:r>
            <a:r>
              <a:rPr lang="fr-BE" sz="1800" baseline="0" dirty="0">
                <a:solidFill>
                  <a:schemeClr val="bg1"/>
                </a:solidFill>
              </a:rPr>
              <a:t> </a:t>
            </a:r>
            <a:r>
              <a:rPr lang="fr-BE" sz="1800" i="1" baseline="0" dirty="0">
                <a:solidFill>
                  <a:schemeClr val="bg1"/>
                </a:solidFill>
              </a:rPr>
              <a:t>Chromera </a:t>
            </a:r>
            <a:r>
              <a:rPr lang="fr-BE" sz="1800" i="1" baseline="0" dirty="0" err="1">
                <a:solidFill>
                  <a:schemeClr val="bg1"/>
                </a:solidFill>
              </a:rPr>
              <a:t>vellia</a:t>
            </a:r>
            <a:endParaRPr lang="fr-BE" sz="1800" i="1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635561639668416"/>
          <c:y val="0.12454046350808336"/>
          <c:w val="0.83056734352422235"/>
          <c:h val="0.68211896084478085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Feuil1!$BT$3</c:f>
              <c:strCache>
                <c:ptCount val="1"/>
                <c:pt idx="0">
                  <c:v>LU7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Feuil1!$AX$4:$AX$1177</c:f>
              <c:numCache>
                <c:formatCode>General</c:formatCode>
                <c:ptCount val="1174"/>
                <c:pt idx="0">
                  <c:v>500.24290000000002</c:v>
                </c:pt>
                <c:pt idx="1">
                  <c:v>500.6046</c:v>
                </c:pt>
                <c:pt idx="2">
                  <c:v>500.96609999999998</c:v>
                </c:pt>
                <c:pt idx="3">
                  <c:v>501.32769999999999</c:v>
                </c:pt>
                <c:pt idx="4">
                  <c:v>501.68920000000003</c:v>
                </c:pt>
                <c:pt idx="5">
                  <c:v>502.05059999999997</c:v>
                </c:pt>
                <c:pt idx="6">
                  <c:v>502.41199999999998</c:v>
                </c:pt>
                <c:pt idx="7">
                  <c:v>502.77339999999998</c:v>
                </c:pt>
                <c:pt idx="8">
                  <c:v>503.13479999999998</c:v>
                </c:pt>
                <c:pt idx="9">
                  <c:v>503.49610000000001</c:v>
                </c:pt>
                <c:pt idx="10">
                  <c:v>503.85730000000001</c:v>
                </c:pt>
                <c:pt idx="11">
                  <c:v>504.21850000000001</c:v>
                </c:pt>
                <c:pt idx="12">
                  <c:v>504.5797</c:v>
                </c:pt>
                <c:pt idx="13">
                  <c:v>504.94080000000002</c:v>
                </c:pt>
                <c:pt idx="14">
                  <c:v>505.30189999999999</c:v>
                </c:pt>
                <c:pt idx="15">
                  <c:v>505.66300000000001</c:v>
                </c:pt>
                <c:pt idx="16">
                  <c:v>506.024</c:v>
                </c:pt>
                <c:pt idx="17">
                  <c:v>506.38490000000002</c:v>
                </c:pt>
                <c:pt idx="18">
                  <c:v>506.74590000000001</c:v>
                </c:pt>
                <c:pt idx="19">
                  <c:v>507.10680000000002</c:v>
                </c:pt>
                <c:pt idx="20">
                  <c:v>507.4676</c:v>
                </c:pt>
                <c:pt idx="21">
                  <c:v>507.82839999999999</c:v>
                </c:pt>
                <c:pt idx="22">
                  <c:v>508.18920000000003</c:v>
                </c:pt>
                <c:pt idx="23">
                  <c:v>508.54989999999998</c:v>
                </c:pt>
                <c:pt idx="24">
                  <c:v>508.91059999999999</c:v>
                </c:pt>
                <c:pt idx="25">
                  <c:v>509.27120000000002</c:v>
                </c:pt>
                <c:pt idx="26">
                  <c:v>509.6318</c:v>
                </c:pt>
                <c:pt idx="27">
                  <c:v>509.99239999999998</c:v>
                </c:pt>
                <c:pt idx="28">
                  <c:v>510.35289999999998</c:v>
                </c:pt>
                <c:pt idx="29">
                  <c:v>510.71339999999998</c:v>
                </c:pt>
                <c:pt idx="30">
                  <c:v>511.07380000000001</c:v>
                </c:pt>
                <c:pt idx="31">
                  <c:v>511.43419999999998</c:v>
                </c:pt>
                <c:pt idx="32">
                  <c:v>511.7946</c:v>
                </c:pt>
                <c:pt idx="33">
                  <c:v>512.1549</c:v>
                </c:pt>
                <c:pt idx="34">
                  <c:v>512.51520000000005</c:v>
                </c:pt>
                <c:pt idx="35">
                  <c:v>512.87540000000001</c:v>
                </c:pt>
                <c:pt idx="36">
                  <c:v>513.23559999999998</c:v>
                </c:pt>
                <c:pt idx="37">
                  <c:v>513.59580000000005</c:v>
                </c:pt>
                <c:pt idx="38">
                  <c:v>513.95590000000004</c:v>
                </c:pt>
                <c:pt idx="39">
                  <c:v>514.31590000000006</c:v>
                </c:pt>
                <c:pt idx="40">
                  <c:v>514.67600000000004</c:v>
                </c:pt>
                <c:pt idx="41">
                  <c:v>515.03589999999997</c:v>
                </c:pt>
                <c:pt idx="42">
                  <c:v>515.39589999999998</c:v>
                </c:pt>
                <c:pt idx="43">
                  <c:v>515.75570000000005</c:v>
                </c:pt>
                <c:pt idx="44">
                  <c:v>516.11559999999997</c:v>
                </c:pt>
                <c:pt idx="45">
                  <c:v>516.47550000000001</c:v>
                </c:pt>
                <c:pt idx="46">
                  <c:v>516.83519999999999</c:v>
                </c:pt>
                <c:pt idx="47">
                  <c:v>517.19489999999996</c:v>
                </c:pt>
                <c:pt idx="48">
                  <c:v>517.55470000000003</c:v>
                </c:pt>
                <c:pt idx="49">
                  <c:v>517.91430000000003</c:v>
                </c:pt>
                <c:pt idx="50">
                  <c:v>518.27390000000003</c:v>
                </c:pt>
                <c:pt idx="51">
                  <c:v>518.63350000000003</c:v>
                </c:pt>
                <c:pt idx="52">
                  <c:v>518.99300000000005</c:v>
                </c:pt>
                <c:pt idx="53">
                  <c:v>519.35249999999996</c:v>
                </c:pt>
                <c:pt idx="54">
                  <c:v>519.71199999999999</c:v>
                </c:pt>
                <c:pt idx="55">
                  <c:v>520.07140000000004</c:v>
                </c:pt>
                <c:pt idx="56">
                  <c:v>520.4307</c:v>
                </c:pt>
                <c:pt idx="57">
                  <c:v>520.79</c:v>
                </c:pt>
                <c:pt idx="58">
                  <c:v>521.14940000000001</c:v>
                </c:pt>
                <c:pt idx="59">
                  <c:v>521.5086</c:v>
                </c:pt>
                <c:pt idx="60">
                  <c:v>521.86779999999999</c:v>
                </c:pt>
                <c:pt idx="61">
                  <c:v>522.2269</c:v>
                </c:pt>
                <c:pt idx="62">
                  <c:v>522.58609999999999</c:v>
                </c:pt>
                <c:pt idx="63">
                  <c:v>522.94510000000002</c:v>
                </c:pt>
                <c:pt idx="64">
                  <c:v>523.30420000000004</c:v>
                </c:pt>
                <c:pt idx="65">
                  <c:v>523.66309999999999</c:v>
                </c:pt>
                <c:pt idx="66">
                  <c:v>524.02210000000002</c:v>
                </c:pt>
                <c:pt idx="67">
                  <c:v>524.38099999999997</c:v>
                </c:pt>
                <c:pt idx="68">
                  <c:v>524.73990000000003</c:v>
                </c:pt>
                <c:pt idx="69">
                  <c:v>525.09879999999998</c:v>
                </c:pt>
                <c:pt idx="70">
                  <c:v>525.45749999999998</c:v>
                </c:pt>
                <c:pt idx="71">
                  <c:v>525.81629999999996</c:v>
                </c:pt>
                <c:pt idx="72">
                  <c:v>526.17499999999995</c:v>
                </c:pt>
                <c:pt idx="73">
                  <c:v>526.53359999999998</c:v>
                </c:pt>
                <c:pt idx="74">
                  <c:v>526.89229999999998</c:v>
                </c:pt>
                <c:pt idx="75">
                  <c:v>527.2509</c:v>
                </c:pt>
                <c:pt idx="76">
                  <c:v>527.60940000000005</c:v>
                </c:pt>
                <c:pt idx="77">
                  <c:v>527.96789999999999</c:v>
                </c:pt>
                <c:pt idx="78">
                  <c:v>528.32629999999995</c:v>
                </c:pt>
                <c:pt idx="79">
                  <c:v>528.6848</c:v>
                </c:pt>
                <c:pt idx="80">
                  <c:v>529.04309999999998</c:v>
                </c:pt>
                <c:pt idx="81">
                  <c:v>529.40139999999997</c:v>
                </c:pt>
                <c:pt idx="82">
                  <c:v>529.75969999999995</c:v>
                </c:pt>
                <c:pt idx="83">
                  <c:v>530.11800000000005</c:v>
                </c:pt>
                <c:pt idx="84">
                  <c:v>530.47619999999995</c:v>
                </c:pt>
                <c:pt idx="85">
                  <c:v>530.83439999999996</c:v>
                </c:pt>
                <c:pt idx="86">
                  <c:v>531.19240000000002</c:v>
                </c:pt>
                <c:pt idx="87">
                  <c:v>531.55050000000006</c:v>
                </c:pt>
                <c:pt idx="88">
                  <c:v>531.90859999999998</c:v>
                </c:pt>
                <c:pt idx="89">
                  <c:v>532.26660000000004</c:v>
                </c:pt>
                <c:pt idx="90">
                  <c:v>532.62450000000001</c:v>
                </c:pt>
                <c:pt idx="91">
                  <c:v>532.98249999999996</c:v>
                </c:pt>
                <c:pt idx="92">
                  <c:v>533.34029999999996</c:v>
                </c:pt>
                <c:pt idx="93">
                  <c:v>533.69820000000004</c:v>
                </c:pt>
                <c:pt idx="94">
                  <c:v>534.05600000000004</c:v>
                </c:pt>
                <c:pt idx="95">
                  <c:v>534.41369999999995</c:v>
                </c:pt>
                <c:pt idx="96">
                  <c:v>534.77139999999997</c:v>
                </c:pt>
                <c:pt idx="97">
                  <c:v>535.12909999999999</c:v>
                </c:pt>
                <c:pt idx="98">
                  <c:v>535.48670000000004</c:v>
                </c:pt>
                <c:pt idx="99">
                  <c:v>535.84429999999998</c:v>
                </c:pt>
                <c:pt idx="100">
                  <c:v>536.20180000000005</c:v>
                </c:pt>
                <c:pt idx="101">
                  <c:v>536.55930000000001</c:v>
                </c:pt>
                <c:pt idx="102">
                  <c:v>536.91669999999999</c:v>
                </c:pt>
                <c:pt idx="103">
                  <c:v>537.27419999999995</c:v>
                </c:pt>
                <c:pt idx="104">
                  <c:v>537.63149999999996</c:v>
                </c:pt>
                <c:pt idx="105">
                  <c:v>537.98889999999994</c:v>
                </c:pt>
                <c:pt idx="106">
                  <c:v>538.34619999999995</c:v>
                </c:pt>
                <c:pt idx="107">
                  <c:v>538.70339999999999</c:v>
                </c:pt>
                <c:pt idx="108">
                  <c:v>539.06060000000002</c:v>
                </c:pt>
                <c:pt idx="109">
                  <c:v>539.41780000000006</c:v>
                </c:pt>
                <c:pt idx="110">
                  <c:v>539.7749</c:v>
                </c:pt>
                <c:pt idx="111">
                  <c:v>540.13199999999995</c:v>
                </c:pt>
                <c:pt idx="112">
                  <c:v>540.48900000000003</c:v>
                </c:pt>
                <c:pt idx="113">
                  <c:v>540.846</c:v>
                </c:pt>
                <c:pt idx="114">
                  <c:v>541.20299999999997</c:v>
                </c:pt>
                <c:pt idx="115">
                  <c:v>541.55989999999997</c:v>
                </c:pt>
                <c:pt idx="116">
                  <c:v>541.91669999999999</c:v>
                </c:pt>
                <c:pt idx="117">
                  <c:v>542.27359999999999</c:v>
                </c:pt>
                <c:pt idx="118">
                  <c:v>542.63040000000001</c:v>
                </c:pt>
                <c:pt idx="119">
                  <c:v>542.98710000000005</c:v>
                </c:pt>
                <c:pt idx="120">
                  <c:v>543.34389999999996</c:v>
                </c:pt>
                <c:pt idx="121">
                  <c:v>543.70050000000003</c:v>
                </c:pt>
                <c:pt idx="122">
                  <c:v>544.05709999999999</c:v>
                </c:pt>
                <c:pt idx="123">
                  <c:v>544.41369999999995</c:v>
                </c:pt>
                <c:pt idx="124">
                  <c:v>544.77030000000002</c:v>
                </c:pt>
                <c:pt idx="125">
                  <c:v>545.12670000000003</c:v>
                </c:pt>
                <c:pt idx="126">
                  <c:v>545.48320000000001</c:v>
                </c:pt>
                <c:pt idx="127">
                  <c:v>545.83960000000002</c:v>
                </c:pt>
                <c:pt idx="128">
                  <c:v>546.19600000000003</c:v>
                </c:pt>
                <c:pt idx="129">
                  <c:v>546.55229999999995</c:v>
                </c:pt>
                <c:pt idx="130">
                  <c:v>546.90859999999998</c:v>
                </c:pt>
                <c:pt idx="131">
                  <c:v>547.26480000000004</c:v>
                </c:pt>
                <c:pt idx="132">
                  <c:v>547.62099999999998</c:v>
                </c:pt>
                <c:pt idx="133">
                  <c:v>547.97720000000004</c:v>
                </c:pt>
                <c:pt idx="134">
                  <c:v>548.33330000000001</c:v>
                </c:pt>
                <c:pt idx="135">
                  <c:v>548.68939999999998</c:v>
                </c:pt>
                <c:pt idx="136">
                  <c:v>549.04539999999997</c:v>
                </c:pt>
                <c:pt idx="137">
                  <c:v>549.40139999999997</c:v>
                </c:pt>
                <c:pt idx="138">
                  <c:v>549.75729999999999</c:v>
                </c:pt>
                <c:pt idx="139">
                  <c:v>550.11329999999998</c:v>
                </c:pt>
                <c:pt idx="140">
                  <c:v>550.46910000000003</c:v>
                </c:pt>
                <c:pt idx="141">
                  <c:v>550.82500000000005</c:v>
                </c:pt>
                <c:pt idx="142">
                  <c:v>551.1807</c:v>
                </c:pt>
                <c:pt idx="143">
                  <c:v>551.53639999999996</c:v>
                </c:pt>
                <c:pt idx="144">
                  <c:v>551.8922</c:v>
                </c:pt>
                <c:pt idx="145">
                  <c:v>552.24779999999998</c:v>
                </c:pt>
                <c:pt idx="146">
                  <c:v>552.60339999999997</c:v>
                </c:pt>
                <c:pt idx="147">
                  <c:v>552.95899999999995</c:v>
                </c:pt>
                <c:pt idx="148">
                  <c:v>553.31449999999995</c:v>
                </c:pt>
                <c:pt idx="149">
                  <c:v>553.66999999999996</c:v>
                </c:pt>
                <c:pt idx="150">
                  <c:v>554.02549999999997</c:v>
                </c:pt>
                <c:pt idx="151">
                  <c:v>554.3809</c:v>
                </c:pt>
                <c:pt idx="152">
                  <c:v>554.73620000000005</c:v>
                </c:pt>
                <c:pt idx="153">
                  <c:v>555.09159999999997</c:v>
                </c:pt>
                <c:pt idx="154">
                  <c:v>555.44680000000005</c:v>
                </c:pt>
                <c:pt idx="155">
                  <c:v>555.8021</c:v>
                </c:pt>
                <c:pt idx="156">
                  <c:v>556.15719999999999</c:v>
                </c:pt>
                <c:pt idx="157">
                  <c:v>556.51239999999996</c:v>
                </c:pt>
                <c:pt idx="158">
                  <c:v>556.86749999999995</c:v>
                </c:pt>
                <c:pt idx="159">
                  <c:v>557.22249999999997</c:v>
                </c:pt>
                <c:pt idx="160">
                  <c:v>557.57759999999996</c:v>
                </c:pt>
                <c:pt idx="161">
                  <c:v>557.93259999999998</c:v>
                </c:pt>
                <c:pt idx="162">
                  <c:v>558.28750000000002</c:v>
                </c:pt>
                <c:pt idx="163">
                  <c:v>558.64239999999995</c:v>
                </c:pt>
                <c:pt idx="164">
                  <c:v>558.9973</c:v>
                </c:pt>
                <c:pt idx="165">
                  <c:v>559.35209999999995</c:v>
                </c:pt>
                <c:pt idx="166">
                  <c:v>559.70680000000004</c:v>
                </c:pt>
                <c:pt idx="167">
                  <c:v>560.06150000000002</c:v>
                </c:pt>
                <c:pt idx="168">
                  <c:v>560.4162</c:v>
                </c:pt>
                <c:pt idx="169">
                  <c:v>560.77089999999998</c:v>
                </c:pt>
                <c:pt idx="170">
                  <c:v>561.12540000000001</c:v>
                </c:pt>
                <c:pt idx="171">
                  <c:v>561.48</c:v>
                </c:pt>
                <c:pt idx="172">
                  <c:v>561.83450000000005</c:v>
                </c:pt>
                <c:pt idx="173">
                  <c:v>562.18899999999996</c:v>
                </c:pt>
                <c:pt idx="174">
                  <c:v>562.54349999999999</c:v>
                </c:pt>
                <c:pt idx="175">
                  <c:v>562.89779999999996</c:v>
                </c:pt>
                <c:pt idx="176">
                  <c:v>563.25210000000004</c:v>
                </c:pt>
                <c:pt idx="177">
                  <c:v>563.60640000000001</c:v>
                </c:pt>
                <c:pt idx="178">
                  <c:v>563.96069999999997</c:v>
                </c:pt>
                <c:pt idx="179">
                  <c:v>564.31489999999997</c:v>
                </c:pt>
                <c:pt idx="180">
                  <c:v>564.66909999999996</c:v>
                </c:pt>
                <c:pt idx="181">
                  <c:v>565.02329999999995</c:v>
                </c:pt>
                <c:pt idx="182">
                  <c:v>565.37729999999999</c:v>
                </c:pt>
                <c:pt idx="183">
                  <c:v>565.73140000000001</c:v>
                </c:pt>
                <c:pt idx="184">
                  <c:v>566.08540000000005</c:v>
                </c:pt>
                <c:pt idx="185">
                  <c:v>566.4393</c:v>
                </c:pt>
                <c:pt idx="186">
                  <c:v>566.79330000000004</c:v>
                </c:pt>
                <c:pt idx="187">
                  <c:v>567.1472</c:v>
                </c:pt>
                <c:pt idx="188">
                  <c:v>567.50099999999998</c:v>
                </c:pt>
                <c:pt idx="189">
                  <c:v>567.85479999999995</c:v>
                </c:pt>
                <c:pt idx="190">
                  <c:v>568.20860000000005</c:v>
                </c:pt>
                <c:pt idx="191">
                  <c:v>568.56230000000005</c:v>
                </c:pt>
                <c:pt idx="192">
                  <c:v>568.91589999999997</c:v>
                </c:pt>
                <c:pt idx="193">
                  <c:v>569.26949999999999</c:v>
                </c:pt>
                <c:pt idx="194">
                  <c:v>569.62310000000002</c:v>
                </c:pt>
                <c:pt idx="195">
                  <c:v>569.97659999999996</c:v>
                </c:pt>
                <c:pt idx="196">
                  <c:v>570.33010000000002</c:v>
                </c:pt>
                <c:pt idx="197">
                  <c:v>570.68359999999996</c:v>
                </c:pt>
                <c:pt idx="198">
                  <c:v>571.03700000000003</c:v>
                </c:pt>
                <c:pt idx="199">
                  <c:v>571.3904</c:v>
                </c:pt>
                <c:pt idx="200">
                  <c:v>571.74369999999999</c:v>
                </c:pt>
                <c:pt idx="201">
                  <c:v>572.09699999999998</c:v>
                </c:pt>
                <c:pt idx="202">
                  <c:v>572.4502</c:v>
                </c:pt>
                <c:pt idx="203">
                  <c:v>572.80340000000001</c:v>
                </c:pt>
                <c:pt idx="204">
                  <c:v>573.15660000000003</c:v>
                </c:pt>
                <c:pt idx="205">
                  <c:v>573.50969999999995</c:v>
                </c:pt>
                <c:pt idx="206">
                  <c:v>573.86270000000002</c:v>
                </c:pt>
                <c:pt idx="207">
                  <c:v>574.21579999999994</c:v>
                </c:pt>
                <c:pt idx="208">
                  <c:v>574.56870000000004</c:v>
                </c:pt>
                <c:pt idx="209">
                  <c:v>574.92169999999999</c:v>
                </c:pt>
                <c:pt idx="210">
                  <c:v>575.27459999999996</c:v>
                </c:pt>
                <c:pt idx="211">
                  <c:v>575.62739999999997</c:v>
                </c:pt>
                <c:pt idx="212">
                  <c:v>575.98030000000006</c:v>
                </c:pt>
                <c:pt idx="213">
                  <c:v>576.33299999999997</c:v>
                </c:pt>
                <c:pt idx="214">
                  <c:v>576.68579999999997</c:v>
                </c:pt>
                <c:pt idx="215">
                  <c:v>577.0385</c:v>
                </c:pt>
                <c:pt idx="216">
                  <c:v>577.39110000000005</c:v>
                </c:pt>
                <c:pt idx="217">
                  <c:v>577.74369999999999</c:v>
                </c:pt>
                <c:pt idx="218">
                  <c:v>578.09630000000004</c:v>
                </c:pt>
                <c:pt idx="219">
                  <c:v>578.44870000000003</c:v>
                </c:pt>
                <c:pt idx="220">
                  <c:v>578.80119999999999</c:v>
                </c:pt>
                <c:pt idx="221">
                  <c:v>579.15359999999998</c:v>
                </c:pt>
                <c:pt idx="222">
                  <c:v>579.50599999999997</c:v>
                </c:pt>
                <c:pt idx="223">
                  <c:v>579.85839999999996</c:v>
                </c:pt>
                <c:pt idx="224">
                  <c:v>580.21069999999997</c:v>
                </c:pt>
                <c:pt idx="225">
                  <c:v>580.56290000000001</c:v>
                </c:pt>
                <c:pt idx="226">
                  <c:v>580.91520000000003</c:v>
                </c:pt>
                <c:pt idx="227">
                  <c:v>581.26729999999998</c:v>
                </c:pt>
                <c:pt idx="228">
                  <c:v>581.61940000000004</c:v>
                </c:pt>
                <c:pt idx="229">
                  <c:v>581.97159999999997</c:v>
                </c:pt>
                <c:pt idx="230">
                  <c:v>582.32360000000006</c:v>
                </c:pt>
                <c:pt idx="231">
                  <c:v>582.67560000000003</c:v>
                </c:pt>
                <c:pt idx="232">
                  <c:v>583.02750000000003</c:v>
                </c:pt>
                <c:pt idx="233">
                  <c:v>583.37950000000001</c:v>
                </c:pt>
                <c:pt idx="234">
                  <c:v>583.73130000000003</c:v>
                </c:pt>
                <c:pt idx="235">
                  <c:v>584.08309999999994</c:v>
                </c:pt>
                <c:pt idx="236">
                  <c:v>584.43489999999997</c:v>
                </c:pt>
                <c:pt idx="237">
                  <c:v>584.7867</c:v>
                </c:pt>
                <c:pt idx="238">
                  <c:v>585.13840000000005</c:v>
                </c:pt>
                <c:pt idx="239">
                  <c:v>585.49009999999998</c:v>
                </c:pt>
                <c:pt idx="240">
                  <c:v>585.84159999999997</c:v>
                </c:pt>
                <c:pt idx="241">
                  <c:v>586.19320000000005</c:v>
                </c:pt>
                <c:pt idx="242">
                  <c:v>586.54470000000003</c:v>
                </c:pt>
                <c:pt idx="243">
                  <c:v>586.89620000000002</c:v>
                </c:pt>
                <c:pt idx="244">
                  <c:v>587.24770000000001</c:v>
                </c:pt>
                <c:pt idx="245">
                  <c:v>587.59910000000002</c:v>
                </c:pt>
                <c:pt idx="246">
                  <c:v>587.95039999999995</c:v>
                </c:pt>
                <c:pt idx="247">
                  <c:v>588.30179999999996</c:v>
                </c:pt>
                <c:pt idx="248">
                  <c:v>588.65300000000002</c:v>
                </c:pt>
                <c:pt idx="249">
                  <c:v>589.00419999999997</c:v>
                </c:pt>
                <c:pt idx="250">
                  <c:v>589.35540000000003</c:v>
                </c:pt>
                <c:pt idx="251">
                  <c:v>589.70650000000001</c:v>
                </c:pt>
                <c:pt idx="252">
                  <c:v>590.05759999999998</c:v>
                </c:pt>
                <c:pt idx="253">
                  <c:v>590.40869999999995</c:v>
                </c:pt>
                <c:pt idx="254">
                  <c:v>590.75969999999995</c:v>
                </c:pt>
                <c:pt idx="255">
                  <c:v>591.11069999999995</c:v>
                </c:pt>
                <c:pt idx="256">
                  <c:v>591.46159999999998</c:v>
                </c:pt>
                <c:pt idx="257">
                  <c:v>591.8125</c:v>
                </c:pt>
                <c:pt idx="258">
                  <c:v>592.16330000000005</c:v>
                </c:pt>
                <c:pt idx="259">
                  <c:v>592.51409999999998</c:v>
                </c:pt>
                <c:pt idx="260">
                  <c:v>592.86490000000003</c:v>
                </c:pt>
                <c:pt idx="261">
                  <c:v>593.21559999999999</c:v>
                </c:pt>
                <c:pt idx="262">
                  <c:v>593.56619999999998</c:v>
                </c:pt>
                <c:pt idx="263">
                  <c:v>593.91690000000006</c:v>
                </c:pt>
                <c:pt idx="264">
                  <c:v>594.26750000000004</c:v>
                </c:pt>
                <c:pt idx="265">
                  <c:v>594.61800000000005</c:v>
                </c:pt>
                <c:pt idx="266">
                  <c:v>594.96849999999995</c:v>
                </c:pt>
                <c:pt idx="267">
                  <c:v>595.31889999999999</c:v>
                </c:pt>
                <c:pt idx="268">
                  <c:v>595.66930000000002</c:v>
                </c:pt>
                <c:pt idx="269">
                  <c:v>596.01969999999994</c:v>
                </c:pt>
                <c:pt idx="270">
                  <c:v>596.37</c:v>
                </c:pt>
                <c:pt idx="271">
                  <c:v>596.72029999999995</c:v>
                </c:pt>
                <c:pt idx="272">
                  <c:v>597.07060000000001</c:v>
                </c:pt>
                <c:pt idx="273">
                  <c:v>597.42070000000001</c:v>
                </c:pt>
                <c:pt idx="274">
                  <c:v>597.77089999999998</c:v>
                </c:pt>
                <c:pt idx="275">
                  <c:v>598.12099999999998</c:v>
                </c:pt>
                <c:pt idx="276">
                  <c:v>598.471</c:v>
                </c:pt>
                <c:pt idx="277">
                  <c:v>598.82100000000003</c:v>
                </c:pt>
                <c:pt idx="278">
                  <c:v>599.17100000000005</c:v>
                </c:pt>
                <c:pt idx="279">
                  <c:v>599.52089999999998</c:v>
                </c:pt>
                <c:pt idx="280">
                  <c:v>599.87080000000003</c:v>
                </c:pt>
                <c:pt idx="281">
                  <c:v>600.22069999999997</c:v>
                </c:pt>
                <c:pt idx="282">
                  <c:v>600.57050000000004</c:v>
                </c:pt>
                <c:pt idx="283">
                  <c:v>600.92020000000002</c:v>
                </c:pt>
                <c:pt idx="284">
                  <c:v>601.27</c:v>
                </c:pt>
                <c:pt idx="285">
                  <c:v>601.61959999999999</c:v>
                </c:pt>
                <c:pt idx="286">
                  <c:v>601.9692</c:v>
                </c:pt>
                <c:pt idx="287">
                  <c:v>602.31880000000001</c:v>
                </c:pt>
                <c:pt idx="288">
                  <c:v>602.66840000000002</c:v>
                </c:pt>
                <c:pt idx="289">
                  <c:v>603.01790000000005</c:v>
                </c:pt>
                <c:pt idx="290">
                  <c:v>603.3673</c:v>
                </c:pt>
                <c:pt idx="291">
                  <c:v>603.71669999999995</c:v>
                </c:pt>
                <c:pt idx="292">
                  <c:v>604.06610000000001</c:v>
                </c:pt>
                <c:pt idx="293">
                  <c:v>604.41539999999998</c:v>
                </c:pt>
                <c:pt idx="294">
                  <c:v>604.76469999999995</c:v>
                </c:pt>
                <c:pt idx="295">
                  <c:v>605.11400000000003</c:v>
                </c:pt>
                <c:pt idx="296">
                  <c:v>605.46310000000005</c:v>
                </c:pt>
                <c:pt idx="297">
                  <c:v>605.81230000000005</c:v>
                </c:pt>
                <c:pt idx="298">
                  <c:v>606.16139999999996</c:v>
                </c:pt>
                <c:pt idx="299">
                  <c:v>606.5104</c:v>
                </c:pt>
                <c:pt idx="300">
                  <c:v>606.85940000000005</c:v>
                </c:pt>
                <c:pt idx="301">
                  <c:v>607.20839999999998</c:v>
                </c:pt>
                <c:pt idx="302">
                  <c:v>607.55740000000003</c:v>
                </c:pt>
                <c:pt idx="303">
                  <c:v>607.90629999999999</c:v>
                </c:pt>
                <c:pt idx="304">
                  <c:v>608.25509999999997</c:v>
                </c:pt>
                <c:pt idx="305">
                  <c:v>608.60389999999995</c:v>
                </c:pt>
                <c:pt idx="306">
                  <c:v>608.95259999999996</c:v>
                </c:pt>
                <c:pt idx="307">
                  <c:v>609.30139999999994</c:v>
                </c:pt>
                <c:pt idx="308">
                  <c:v>609.65</c:v>
                </c:pt>
                <c:pt idx="309">
                  <c:v>609.99869999999999</c:v>
                </c:pt>
                <c:pt idx="310">
                  <c:v>610.34720000000004</c:v>
                </c:pt>
                <c:pt idx="311">
                  <c:v>610.69579999999996</c:v>
                </c:pt>
                <c:pt idx="312">
                  <c:v>611.04430000000002</c:v>
                </c:pt>
                <c:pt idx="313">
                  <c:v>611.39279999999997</c:v>
                </c:pt>
                <c:pt idx="314">
                  <c:v>611.74109999999996</c:v>
                </c:pt>
                <c:pt idx="315">
                  <c:v>612.08950000000004</c:v>
                </c:pt>
                <c:pt idx="316">
                  <c:v>612.43790000000001</c:v>
                </c:pt>
                <c:pt idx="317">
                  <c:v>612.78610000000003</c:v>
                </c:pt>
                <c:pt idx="318">
                  <c:v>613.13430000000005</c:v>
                </c:pt>
                <c:pt idx="319">
                  <c:v>613.48249999999996</c:v>
                </c:pt>
                <c:pt idx="320">
                  <c:v>613.83069999999998</c:v>
                </c:pt>
                <c:pt idx="321">
                  <c:v>614.17880000000002</c:v>
                </c:pt>
                <c:pt idx="322">
                  <c:v>614.52689999999996</c:v>
                </c:pt>
                <c:pt idx="323">
                  <c:v>614.87490000000003</c:v>
                </c:pt>
                <c:pt idx="324">
                  <c:v>615.22280000000001</c:v>
                </c:pt>
                <c:pt idx="325">
                  <c:v>615.57069999999999</c:v>
                </c:pt>
                <c:pt idx="326">
                  <c:v>615.91859999999997</c:v>
                </c:pt>
                <c:pt idx="327">
                  <c:v>616.26649999999995</c:v>
                </c:pt>
                <c:pt idx="328">
                  <c:v>616.61429999999996</c:v>
                </c:pt>
                <c:pt idx="329">
                  <c:v>616.96199999999999</c:v>
                </c:pt>
                <c:pt idx="330">
                  <c:v>617.3098</c:v>
                </c:pt>
                <c:pt idx="331">
                  <c:v>617.65740000000005</c:v>
                </c:pt>
                <c:pt idx="332">
                  <c:v>618.005</c:v>
                </c:pt>
                <c:pt idx="333">
                  <c:v>618.35260000000005</c:v>
                </c:pt>
                <c:pt idx="334">
                  <c:v>618.70010000000002</c:v>
                </c:pt>
                <c:pt idx="335">
                  <c:v>619.04759999999999</c:v>
                </c:pt>
                <c:pt idx="336">
                  <c:v>619.39509999999996</c:v>
                </c:pt>
                <c:pt idx="337">
                  <c:v>619.74249999999995</c:v>
                </c:pt>
                <c:pt idx="338">
                  <c:v>620.08979999999997</c:v>
                </c:pt>
                <c:pt idx="339">
                  <c:v>620.43709999999999</c:v>
                </c:pt>
                <c:pt idx="340">
                  <c:v>620.78440000000001</c:v>
                </c:pt>
                <c:pt idx="341">
                  <c:v>621.13170000000002</c:v>
                </c:pt>
                <c:pt idx="342">
                  <c:v>621.47879999999998</c:v>
                </c:pt>
                <c:pt idx="343">
                  <c:v>621.82600000000002</c:v>
                </c:pt>
                <c:pt idx="344">
                  <c:v>622.17309999999998</c:v>
                </c:pt>
                <c:pt idx="345">
                  <c:v>622.52009999999996</c:v>
                </c:pt>
                <c:pt idx="346">
                  <c:v>622.86710000000005</c:v>
                </c:pt>
                <c:pt idx="347">
                  <c:v>623.21410000000003</c:v>
                </c:pt>
                <c:pt idx="348">
                  <c:v>623.56100000000004</c:v>
                </c:pt>
                <c:pt idx="349">
                  <c:v>623.90790000000004</c:v>
                </c:pt>
                <c:pt idx="350">
                  <c:v>624.25469999999996</c:v>
                </c:pt>
                <c:pt idx="351">
                  <c:v>624.60149999999999</c:v>
                </c:pt>
                <c:pt idx="352">
                  <c:v>624.94820000000004</c:v>
                </c:pt>
                <c:pt idx="353">
                  <c:v>625.29499999999996</c:v>
                </c:pt>
                <c:pt idx="354">
                  <c:v>625.64160000000004</c:v>
                </c:pt>
                <c:pt idx="355">
                  <c:v>625.98820000000001</c:v>
                </c:pt>
                <c:pt idx="356">
                  <c:v>626.33479999999997</c:v>
                </c:pt>
                <c:pt idx="357">
                  <c:v>626.68129999999996</c:v>
                </c:pt>
                <c:pt idx="358">
                  <c:v>627.02779999999996</c:v>
                </c:pt>
                <c:pt idx="359">
                  <c:v>627.37419999999997</c:v>
                </c:pt>
                <c:pt idx="360">
                  <c:v>627.72059999999999</c:v>
                </c:pt>
                <c:pt idx="361">
                  <c:v>628.06700000000001</c:v>
                </c:pt>
                <c:pt idx="362">
                  <c:v>628.41330000000005</c:v>
                </c:pt>
                <c:pt idx="363">
                  <c:v>628.7595</c:v>
                </c:pt>
                <c:pt idx="364">
                  <c:v>629.10569999999996</c:v>
                </c:pt>
                <c:pt idx="365">
                  <c:v>629.45190000000002</c:v>
                </c:pt>
                <c:pt idx="366">
                  <c:v>629.798</c:v>
                </c:pt>
                <c:pt idx="367">
                  <c:v>630.14409999999998</c:v>
                </c:pt>
                <c:pt idx="368">
                  <c:v>630.49019999999996</c:v>
                </c:pt>
                <c:pt idx="369">
                  <c:v>630.83619999999996</c:v>
                </c:pt>
                <c:pt idx="370">
                  <c:v>631.18209999999999</c:v>
                </c:pt>
                <c:pt idx="371">
                  <c:v>631.52800000000002</c:v>
                </c:pt>
                <c:pt idx="372">
                  <c:v>631.87390000000005</c:v>
                </c:pt>
                <c:pt idx="373">
                  <c:v>632.21969999999999</c:v>
                </c:pt>
                <c:pt idx="374">
                  <c:v>632.56550000000004</c:v>
                </c:pt>
                <c:pt idx="375">
                  <c:v>632.91120000000001</c:v>
                </c:pt>
                <c:pt idx="376">
                  <c:v>633.25689999999997</c:v>
                </c:pt>
                <c:pt idx="377">
                  <c:v>633.60249999999996</c:v>
                </c:pt>
                <c:pt idx="378">
                  <c:v>633.94809999999995</c:v>
                </c:pt>
                <c:pt idx="379">
                  <c:v>634.29369999999994</c:v>
                </c:pt>
                <c:pt idx="380">
                  <c:v>634.63919999999996</c:v>
                </c:pt>
                <c:pt idx="381">
                  <c:v>634.9846</c:v>
                </c:pt>
                <c:pt idx="382">
                  <c:v>635.33010000000002</c:v>
                </c:pt>
                <c:pt idx="383">
                  <c:v>635.67539999999997</c:v>
                </c:pt>
                <c:pt idx="384">
                  <c:v>636.02080000000001</c:v>
                </c:pt>
                <c:pt idx="385">
                  <c:v>636.36599999999999</c:v>
                </c:pt>
                <c:pt idx="386">
                  <c:v>636.71130000000005</c:v>
                </c:pt>
                <c:pt idx="387">
                  <c:v>637.05650000000003</c:v>
                </c:pt>
                <c:pt idx="388">
                  <c:v>637.40170000000001</c:v>
                </c:pt>
                <c:pt idx="389">
                  <c:v>637.74680000000001</c:v>
                </c:pt>
                <c:pt idx="390">
                  <c:v>638.09190000000001</c:v>
                </c:pt>
                <c:pt idx="391">
                  <c:v>638.43679999999995</c:v>
                </c:pt>
                <c:pt idx="392">
                  <c:v>638.78179999999998</c:v>
                </c:pt>
                <c:pt idx="393">
                  <c:v>639.1268</c:v>
                </c:pt>
                <c:pt idx="394">
                  <c:v>639.47159999999997</c:v>
                </c:pt>
                <c:pt idx="395">
                  <c:v>639.81650000000002</c:v>
                </c:pt>
                <c:pt idx="396">
                  <c:v>640.16129999999998</c:v>
                </c:pt>
                <c:pt idx="397">
                  <c:v>640.50599999999997</c:v>
                </c:pt>
                <c:pt idx="398">
                  <c:v>640.85080000000005</c:v>
                </c:pt>
                <c:pt idx="399">
                  <c:v>641.19539999999995</c:v>
                </c:pt>
                <c:pt idx="400">
                  <c:v>641.54</c:v>
                </c:pt>
                <c:pt idx="401">
                  <c:v>641.88459999999998</c:v>
                </c:pt>
                <c:pt idx="402">
                  <c:v>642.22910000000002</c:v>
                </c:pt>
                <c:pt idx="403">
                  <c:v>642.57370000000003</c:v>
                </c:pt>
                <c:pt idx="404">
                  <c:v>642.91809999999998</c:v>
                </c:pt>
                <c:pt idx="405">
                  <c:v>643.26250000000005</c:v>
                </c:pt>
                <c:pt idx="406">
                  <c:v>643.60680000000002</c:v>
                </c:pt>
                <c:pt idx="407">
                  <c:v>643.95119999999997</c:v>
                </c:pt>
                <c:pt idx="408">
                  <c:v>644.29539999999997</c:v>
                </c:pt>
                <c:pt idx="409">
                  <c:v>644.63959999999997</c:v>
                </c:pt>
                <c:pt idx="410">
                  <c:v>644.98379999999997</c:v>
                </c:pt>
                <c:pt idx="411">
                  <c:v>645.3279</c:v>
                </c:pt>
                <c:pt idx="412">
                  <c:v>645.6721</c:v>
                </c:pt>
                <c:pt idx="413">
                  <c:v>646.01610000000005</c:v>
                </c:pt>
                <c:pt idx="414">
                  <c:v>646.36009999999999</c:v>
                </c:pt>
                <c:pt idx="415">
                  <c:v>646.70399999999995</c:v>
                </c:pt>
                <c:pt idx="416">
                  <c:v>647.04790000000003</c:v>
                </c:pt>
                <c:pt idx="417">
                  <c:v>647.39179999999999</c:v>
                </c:pt>
                <c:pt idx="418">
                  <c:v>647.73569999999995</c:v>
                </c:pt>
                <c:pt idx="419">
                  <c:v>648.07939999999996</c:v>
                </c:pt>
                <c:pt idx="420">
                  <c:v>648.42319999999995</c:v>
                </c:pt>
                <c:pt idx="421">
                  <c:v>648.76679999999999</c:v>
                </c:pt>
                <c:pt idx="422">
                  <c:v>649.1105</c:v>
                </c:pt>
                <c:pt idx="423">
                  <c:v>649.45399999999995</c:v>
                </c:pt>
                <c:pt idx="424">
                  <c:v>649.79759999999999</c:v>
                </c:pt>
                <c:pt idx="425">
                  <c:v>650.14110000000005</c:v>
                </c:pt>
                <c:pt idx="426">
                  <c:v>650.4846</c:v>
                </c:pt>
                <c:pt idx="427">
                  <c:v>650.82799999999997</c:v>
                </c:pt>
                <c:pt idx="428">
                  <c:v>651.17139999999995</c:v>
                </c:pt>
                <c:pt idx="429">
                  <c:v>651.51469999999995</c:v>
                </c:pt>
                <c:pt idx="430">
                  <c:v>651.85799999999995</c:v>
                </c:pt>
                <c:pt idx="431">
                  <c:v>652.20119999999997</c:v>
                </c:pt>
                <c:pt idx="432">
                  <c:v>652.5444</c:v>
                </c:pt>
                <c:pt idx="433">
                  <c:v>652.88760000000002</c:v>
                </c:pt>
                <c:pt idx="434">
                  <c:v>653.23069999999996</c:v>
                </c:pt>
                <c:pt idx="435">
                  <c:v>653.57370000000003</c:v>
                </c:pt>
                <c:pt idx="436">
                  <c:v>653.91669999999999</c:v>
                </c:pt>
                <c:pt idx="437">
                  <c:v>654.25980000000004</c:v>
                </c:pt>
                <c:pt idx="438">
                  <c:v>654.60270000000003</c:v>
                </c:pt>
                <c:pt idx="439">
                  <c:v>654.94560000000001</c:v>
                </c:pt>
                <c:pt idx="440">
                  <c:v>655.28840000000002</c:v>
                </c:pt>
                <c:pt idx="441">
                  <c:v>655.63120000000004</c:v>
                </c:pt>
                <c:pt idx="442">
                  <c:v>655.97389999999996</c:v>
                </c:pt>
                <c:pt idx="443">
                  <c:v>656.31669999999997</c:v>
                </c:pt>
                <c:pt idx="444">
                  <c:v>656.65930000000003</c:v>
                </c:pt>
                <c:pt idx="445">
                  <c:v>657.00189999999998</c:v>
                </c:pt>
                <c:pt idx="446">
                  <c:v>657.34450000000004</c:v>
                </c:pt>
                <c:pt idx="447">
                  <c:v>657.68700000000001</c:v>
                </c:pt>
                <c:pt idx="448">
                  <c:v>658.02949999999998</c:v>
                </c:pt>
                <c:pt idx="449">
                  <c:v>658.37189999999998</c:v>
                </c:pt>
                <c:pt idx="450">
                  <c:v>658.71429999999998</c:v>
                </c:pt>
                <c:pt idx="451">
                  <c:v>659.0566</c:v>
                </c:pt>
                <c:pt idx="452">
                  <c:v>659.39890000000003</c:v>
                </c:pt>
                <c:pt idx="453">
                  <c:v>659.74120000000005</c:v>
                </c:pt>
                <c:pt idx="454">
                  <c:v>660.08339999999998</c:v>
                </c:pt>
                <c:pt idx="455">
                  <c:v>660.42550000000006</c:v>
                </c:pt>
                <c:pt idx="456">
                  <c:v>660.76769999999999</c:v>
                </c:pt>
                <c:pt idx="457">
                  <c:v>661.10969999999998</c:v>
                </c:pt>
                <c:pt idx="458">
                  <c:v>661.45180000000005</c:v>
                </c:pt>
                <c:pt idx="459">
                  <c:v>661.79380000000003</c:v>
                </c:pt>
                <c:pt idx="460">
                  <c:v>662.13570000000004</c:v>
                </c:pt>
                <c:pt idx="461">
                  <c:v>662.47760000000005</c:v>
                </c:pt>
                <c:pt idx="462">
                  <c:v>662.81949999999995</c:v>
                </c:pt>
                <c:pt idx="463">
                  <c:v>663.16129999999998</c:v>
                </c:pt>
                <c:pt idx="464">
                  <c:v>663.50310000000002</c:v>
                </c:pt>
                <c:pt idx="465">
                  <c:v>663.84469999999999</c:v>
                </c:pt>
                <c:pt idx="466">
                  <c:v>664.18640000000005</c:v>
                </c:pt>
                <c:pt idx="467">
                  <c:v>664.52800000000002</c:v>
                </c:pt>
                <c:pt idx="468">
                  <c:v>664.86959999999999</c:v>
                </c:pt>
                <c:pt idx="469">
                  <c:v>665.21109999999999</c:v>
                </c:pt>
                <c:pt idx="470">
                  <c:v>665.55259999999998</c:v>
                </c:pt>
                <c:pt idx="471">
                  <c:v>665.89409999999998</c:v>
                </c:pt>
                <c:pt idx="472">
                  <c:v>666.2355</c:v>
                </c:pt>
                <c:pt idx="473">
                  <c:v>666.57680000000005</c:v>
                </c:pt>
                <c:pt idx="474">
                  <c:v>666.91819999999996</c:v>
                </c:pt>
                <c:pt idx="475">
                  <c:v>667.25940000000003</c:v>
                </c:pt>
                <c:pt idx="476">
                  <c:v>667.60059999999999</c:v>
                </c:pt>
                <c:pt idx="477">
                  <c:v>667.94179999999994</c:v>
                </c:pt>
                <c:pt idx="478">
                  <c:v>668.28300000000002</c:v>
                </c:pt>
                <c:pt idx="479">
                  <c:v>668.62400000000002</c:v>
                </c:pt>
                <c:pt idx="480">
                  <c:v>668.96500000000003</c:v>
                </c:pt>
                <c:pt idx="481">
                  <c:v>669.30600000000004</c:v>
                </c:pt>
                <c:pt idx="482">
                  <c:v>669.64700000000005</c:v>
                </c:pt>
                <c:pt idx="483">
                  <c:v>669.98789999999997</c:v>
                </c:pt>
                <c:pt idx="484">
                  <c:v>670.32870000000003</c:v>
                </c:pt>
                <c:pt idx="485">
                  <c:v>670.66959999999995</c:v>
                </c:pt>
                <c:pt idx="486">
                  <c:v>671.01030000000003</c:v>
                </c:pt>
                <c:pt idx="487">
                  <c:v>671.35109999999997</c:v>
                </c:pt>
                <c:pt idx="488">
                  <c:v>671.69169999999997</c:v>
                </c:pt>
                <c:pt idx="489">
                  <c:v>672.03229999999996</c:v>
                </c:pt>
                <c:pt idx="490">
                  <c:v>672.37300000000005</c:v>
                </c:pt>
                <c:pt idx="491">
                  <c:v>672.71349999999995</c:v>
                </c:pt>
                <c:pt idx="492">
                  <c:v>673.05399999999997</c:v>
                </c:pt>
                <c:pt idx="493">
                  <c:v>673.39449999999999</c:v>
                </c:pt>
                <c:pt idx="494">
                  <c:v>673.73490000000004</c:v>
                </c:pt>
                <c:pt idx="495">
                  <c:v>674.0752</c:v>
                </c:pt>
                <c:pt idx="496">
                  <c:v>674.41549999999995</c:v>
                </c:pt>
                <c:pt idx="497">
                  <c:v>674.75580000000002</c:v>
                </c:pt>
                <c:pt idx="498">
                  <c:v>675.096</c:v>
                </c:pt>
                <c:pt idx="499">
                  <c:v>675.43619999999999</c:v>
                </c:pt>
                <c:pt idx="500">
                  <c:v>675.77639999999997</c:v>
                </c:pt>
                <c:pt idx="501">
                  <c:v>676.11649999999997</c:v>
                </c:pt>
                <c:pt idx="502">
                  <c:v>676.45650000000001</c:v>
                </c:pt>
                <c:pt idx="503">
                  <c:v>676.79639999999995</c:v>
                </c:pt>
                <c:pt idx="504">
                  <c:v>677.13639999999998</c:v>
                </c:pt>
                <c:pt idx="505">
                  <c:v>677.47630000000004</c:v>
                </c:pt>
                <c:pt idx="506">
                  <c:v>677.81619999999998</c:v>
                </c:pt>
                <c:pt idx="507">
                  <c:v>678.15599999999995</c:v>
                </c:pt>
                <c:pt idx="508">
                  <c:v>678.49580000000003</c:v>
                </c:pt>
                <c:pt idx="509">
                  <c:v>678.83550000000002</c:v>
                </c:pt>
                <c:pt idx="510">
                  <c:v>679.17520000000002</c:v>
                </c:pt>
                <c:pt idx="511">
                  <c:v>679.51480000000004</c:v>
                </c:pt>
                <c:pt idx="512">
                  <c:v>679.85440000000006</c:v>
                </c:pt>
                <c:pt idx="513">
                  <c:v>680.19399999999996</c:v>
                </c:pt>
                <c:pt idx="514">
                  <c:v>680.53340000000003</c:v>
                </c:pt>
                <c:pt idx="515">
                  <c:v>680.87289999999996</c:v>
                </c:pt>
                <c:pt idx="516">
                  <c:v>681.21230000000003</c:v>
                </c:pt>
                <c:pt idx="517">
                  <c:v>681.55169999999998</c:v>
                </c:pt>
                <c:pt idx="518">
                  <c:v>681.89099999999996</c:v>
                </c:pt>
                <c:pt idx="519">
                  <c:v>682.23030000000006</c:v>
                </c:pt>
                <c:pt idx="520">
                  <c:v>682.56949999999995</c:v>
                </c:pt>
                <c:pt idx="521">
                  <c:v>682.90869999999995</c:v>
                </c:pt>
                <c:pt idx="522">
                  <c:v>683.24779999999998</c:v>
                </c:pt>
                <c:pt idx="523">
                  <c:v>683.58690000000001</c:v>
                </c:pt>
                <c:pt idx="524">
                  <c:v>683.92589999999996</c:v>
                </c:pt>
                <c:pt idx="525">
                  <c:v>684.26499999999999</c:v>
                </c:pt>
                <c:pt idx="526">
                  <c:v>684.60389999999995</c:v>
                </c:pt>
                <c:pt idx="527">
                  <c:v>684.94280000000003</c:v>
                </c:pt>
                <c:pt idx="528">
                  <c:v>685.28160000000003</c:v>
                </c:pt>
                <c:pt idx="529">
                  <c:v>685.62049999999999</c:v>
                </c:pt>
                <c:pt idx="530">
                  <c:v>685.95920000000001</c:v>
                </c:pt>
                <c:pt idx="531">
                  <c:v>686.298</c:v>
                </c:pt>
                <c:pt idx="532">
                  <c:v>686.63670000000002</c:v>
                </c:pt>
                <c:pt idx="533">
                  <c:v>686.97529999999995</c:v>
                </c:pt>
                <c:pt idx="534">
                  <c:v>687.31380000000001</c:v>
                </c:pt>
                <c:pt idx="535">
                  <c:v>687.65239999999994</c:v>
                </c:pt>
                <c:pt idx="536">
                  <c:v>687.99090000000001</c:v>
                </c:pt>
                <c:pt idx="537">
                  <c:v>688.32929999999999</c:v>
                </c:pt>
                <c:pt idx="538">
                  <c:v>688.66769999999997</c:v>
                </c:pt>
                <c:pt idx="539">
                  <c:v>689.00609999999995</c:v>
                </c:pt>
                <c:pt idx="540">
                  <c:v>689.34439999999995</c:v>
                </c:pt>
                <c:pt idx="541">
                  <c:v>689.68269999999995</c:v>
                </c:pt>
                <c:pt idx="542">
                  <c:v>690.02089999999998</c:v>
                </c:pt>
                <c:pt idx="543">
                  <c:v>690.35910000000001</c:v>
                </c:pt>
                <c:pt idx="544">
                  <c:v>690.69719999999995</c:v>
                </c:pt>
                <c:pt idx="545">
                  <c:v>691.03530000000001</c:v>
                </c:pt>
                <c:pt idx="546">
                  <c:v>691.37339999999995</c:v>
                </c:pt>
                <c:pt idx="547">
                  <c:v>691.71130000000005</c:v>
                </c:pt>
                <c:pt idx="548">
                  <c:v>692.04930000000002</c:v>
                </c:pt>
                <c:pt idx="549">
                  <c:v>692.38720000000001</c:v>
                </c:pt>
                <c:pt idx="550">
                  <c:v>692.72500000000002</c:v>
                </c:pt>
                <c:pt idx="551">
                  <c:v>693.06290000000001</c:v>
                </c:pt>
                <c:pt idx="552">
                  <c:v>693.40060000000005</c:v>
                </c:pt>
                <c:pt idx="553">
                  <c:v>693.73829999999998</c:v>
                </c:pt>
                <c:pt idx="554">
                  <c:v>694.07600000000002</c:v>
                </c:pt>
                <c:pt idx="555">
                  <c:v>694.41359999999997</c:v>
                </c:pt>
                <c:pt idx="556">
                  <c:v>694.75120000000004</c:v>
                </c:pt>
                <c:pt idx="557">
                  <c:v>695.08870000000002</c:v>
                </c:pt>
                <c:pt idx="558">
                  <c:v>695.42619999999999</c:v>
                </c:pt>
                <c:pt idx="559">
                  <c:v>695.76369999999997</c:v>
                </c:pt>
                <c:pt idx="560">
                  <c:v>696.10109999999997</c:v>
                </c:pt>
                <c:pt idx="561">
                  <c:v>696.4384</c:v>
                </c:pt>
                <c:pt idx="562">
                  <c:v>696.7758</c:v>
                </c:pt>
                <c:pt idx="563">
                  <c:v>697.11300000000006</c:v>
                </c:pt>
                <c:pt idx="564">
                  <c:v>697.4502</c:v>
                </c:pt>
                <c:pt idx="565">
                  <c:v>697.78740000000005</c:v>
                </c:pt>
                <c:pt idx="566">
                  <c:v>698.12450000000001</c:v>
                </c:pt>
                <c:pt idx="567">
                  <c:v>698.4615</c:v>
                </c:pt>
                <c:pt idx="568">
                  <c:v>698.79859999999996</c:v>
                </c:pt>
                <c:pt idx="569">
                  <c:v>699.13559999999995</c:v>
                </c:pt>
                <c:pt idx="570">
                  <c:v>699.47249999999997</c:v>
                </c:pt>
                <c:pt idx="571">
                  <c:v>699.80939999999998</c:v>
                </c:pt>
                <c:pt idx="572">
                  <c:v>700.14620000000002</c:v>
                </c:pt>
                <c:pt idx="573">
                  <c:v>700.48310000000004</c:v>
                </c:pt>
                <c:pt idx="574">
                  <c:v>700.81979999999999</c:v>
                </c:pt>
                <c:pt idx="575">
                  <c:v>701.15660000000003</c:v>
                </c:pt>
                <c:pt idx="576">
                  <c:v>701.4932</c:v>
                </c:pt>
                <c:pt idx="577">
                  <c:v>701.82979999999998</c:v>
                </c:pt>
                <c:pt idx="578">
                  <c:v>702.16639999999995</c:v>
                </c:pt>
                <c:pt idx="579">
                  <c:v>702.50289999999995</c:v>
                </c:pt>
                <c:pt idx="580">
                  <c:v>702.83939999999996</c:v>
                </c:pt>
                <c:pt idx="581">
                  <c:v>703.17579999999998</c:v>
                </c:pt>
                <c:pt idx="582">
                  <c:v>703.51220000000001</c:v>
                </c:pt>
                <c:pt idx="583">
                  <c:v>703.84849999999994</c:v>
                </c:pt>
                <c:pt idx="584">
                  <c:v>704.1848</c:v>
                </c:pt>
                <c:pt idx="585">
                  <c:v>704.52110000000005</c:v>
                </c:pt>
                <c:pt idx="586">
                  <c:v>704.85730000000001</c:v>
                </c:pt>
                <c:pt idx="587">
                  <c:v>705.1934</c:v>
                </c:pt>
                <c:pt idx="588">
                  <c:v>705.52949999999998</c:v>
                </c:pt>
                <c:pt idx="589">
                  <c:v>705.86559999999997</c:v>
                </c:pt>
                <c:pt idx="590">
                  <c:v>706.20159999999998</c:v>
                </c:pt>
                <c:pt idx="591">
                  <c:v>706.5376</c:v>
                </c:pt>
                <c:pt idx="592">
                  <c:v>706.87350000000004</c:v>
                </c:pt>
                <c:pt idx="593">
                  <c:v>707.20939999999996</c:v>
                </c:pt>
                <c:pt idx="594">
                  <c:v>707.54520000000002</c:v>
                </c:pt>
                <c:pt idx="595">
                  <c:v>707.88099999999997</c:v>
                </c:pt>
                <c:pt idx="596">
                  <c:v>708.21669999999995</c:v>
                </c:pt>
                <c:pt idx="597">
                  <c:v>708.55240000000003</c:v>
                </c:pt>
                <c:pt idx="598">
                  <c:v>708.88810000000001</c:v>
                </c:pt>
                <c:pt idx="599">
                  <c:v>709.22370000000001</c:v>
                </c:pt>
                <c:pt idx="600">
                  <c:v>709.55930000000001</c:v>
                </c:pt>
                <c:pt idx="601">
                  <c:v>709.89480000000003</c:v>
                </c:pt>
                <c:pt idx="602">
                  <c:v>710.23019999999997</c:v>
                </c:pt>
                <c:pt idx="603">
                  <c:v>710.56569999999999</c:v>
                </c:pt>
                <c:pt idx="604">
                  <c:v>710.90099999999995</c:v>
                </c:pt>
                <c:pt idx="605">
                  <c:v>711.23630000000003</c:v>
                </c:pt>
                <c:pt idx="606">
                  <c:v>711.57159999999999</c:v>
                </c:pt>
                <c:pt idx="607">
                  <c:v>711.90689999999995</c:v>
                </c:pt>
                <c:pt idx="608">
                  <c:v>712.24199999999996</c:v>
                </c:pt>
                <c:pt idx="609">
                  <c:v>712.57709999999997</c:v>
                </c:pt>
                <c:pt idx="610">
                  <c:v>712.91229999999996</c:v>
                </c:pt>
                <c:pt idx="611">
                  <c:v>713.2473</c:v>
                </c:pt>
                <c:pt idx="612">
                  <c:v>713.58230000000003</c:v>
                </c:pt>
                <c:pt idx="613">
                  <c:v>713.91719999999998</c:v>
                </c:pt>
                <c:pt idx="614">
                  <c:v>714.25220000000002</c:v>
                </c:pt>
                <c:pt idx="615">
                  <c:v>714.58699999999999</c:v>
                </c:pt>
                <c:pt idx="616">
                  <c:v>714.92190000000005</c:v>
                </c:pt>
                <c:pt idx="617">
                  <c:v>715.25660000000005</c:v>
                </c:pt>
                <c:pt idx="618">
                  <c:v>715.59130000000005</c:v>
                </c:pt>
                <c:pt idx="619">
                  <c:v>715.92600000000004</c:v>
                </c:pt>
                <c:pt idx="620">
                  <c:v>716.26059999999995</c:v>
                </c:pt>
                <c:pt idx="621">
                  <c:v>716.59519999999998</c:v>
                </c:pt>
                <c:pt idx="622">
                  <c:v>716.92970000000003</c:v>
                </c:pt>
                <c:pt idx="623">
                  <c:v>717.26419999999996</c:v>
                </c:pt>
                <c:pt idx="624">
                  <c:v>717.59870000000001</c:v>
                </c:pt>
                <c:pt idx="625">
                  <c:v>717.93309999999997</c:v>
                </c:pt>
                <c:pt idx="626">
                  <c:v>718.26750000000004</c:v>
                </c:pt>
                <c:pt idx="627">
                  <c:v>718.60170000000005</c:v>
                </c:pt>
                <c:pt idx="628">
                  <c:v>718.93600000000004</c:v>
                </c:pt>
                <c:pt idx="629">
                  <c:v>719.27020000000005</c:v>
                </c:pt>
                <c:pt idx="630">
                  <c:v>719.60440000000006</c:v>
                </c:pt>
                <c:pt idx="631">
                  <c:v>719.93849999999998</c:v>
                </c:pt>
                <c:pt idx="632">
                  <c:v>720.27260000000001</c:v>
                </c:pt>
                <c:pt idx="633">
                  <c:v>720.60659999999996</c:v>
                </c:pt>
                <c:pt idx="634">
                  <c:v>720.94060000000002</c:v>
                </c:pt>
                <c:pt idx="635">
                  <c:v>721.27449999999999</c:v>
                </c:pt>
                <c:pt idx="636">
                  <c:v>721.60839999999996</c:v>
                </c:pt>
                <c:pt idx="637">
                  <c:v>721.94219999999996</c:v>
                </c:pt>
                <c:pt idx="638">
                  <c:v>722.27599999999995</c:v>
                </c:pt>
                <c:pt idx="639">
                  <c:v>722.60969999999998</c:v>
                </c:pt>
                <c:pt idx="640">
                  <c:v>722.9434</c:v>
                </c:pt>
                <c:pt idx="641">
                  <c:v>723.27710000000002</c:v>
                </c:pt>
                <c:pt idx="642">
                  <c:v>723.61069999999995</c:v>
                </c:pt>
                <c:pt idx="643">
                  <c:v>723.9443</c:v>
                </c:pt>
                <c:pt idx="644">
                  <c:v>724.27779999999996</c:v>
                </c:pt>
                <c:pt idx="645">
                  <c:v>724.61130000000003</c:v>
                </c:pt>
                <c:pt idx="646">
                  <c:v>724.94460000000004</c:v>
                </c:pt>
                <c:pt idx="647">
                  <c:v>725.27800000000002</c:v>
                </c:pt>
                <c:pt idx="648">
                  <c:v>725.61130000000003</c:v>
                </c:pt>
                <c:pt idx="649">
                  <c:v>725.94460000000004</c:v>
                </c:pt>
                <c:pt idx="650">
                  <c:v>726.27790000000005</c:v>
                </c:pt>
                <c:pt idx="651">
                  <c:v>726.61099999999999</c:v>
                </c:pt>
                <c:pt idx="652">
                  <c:v>726.94420000000002</c:v>
                </c:pt>
                <c:pt idx="653">
                  <c:v>727.27729999999997</c:v>
                </c:pt>
                <c:pt idx="654">
                  <c:v>727.61040000000003</c:v>
                </c:pt>
                <c:pt idx="655">
                  <c:v>727.94330000000002</c:v>
                </c:pt>
                <c:pt idx="656">
                  <c:v>728.27620000000002</c:v>
                </c:pt>
                <c:pt idx="657">
                  <c:v>728.60919999999999</c:v>
                </c:pt>
                <c:pt idx="658">
                  <c:v>728.94200000000001</c:v>
                </c:pt>
                <c:pt idx="659">
                  <c:v>729.27480000000003</c:v>
                </c:pt>
                <c:pt idx="660">
                  <c:v>729.60760000000005</c:v>
                </c:pt>
                <c:pt idx="661">
                  <c:v>729.94029999999998</c:v>
                </c:pt>
                <c:pt idx="662">
                  <c:v>730.27300000000002</c:v>
                </c:pt>
                <c:pt idx="663">
                  <c:v>730.60569999999996</c:v>
                </c:pt>
                <c:pt idx="664">
                  <c:v>730.93820000000005</c:v>
                </c:pt>
                <c:pt idx="665">
                  <c:v>731.27080000000001</c:v>
                </c:pt>
                <c:pt idx="666">
                  <c:v>731.60320000000002</c:v>
                </c:pt>
                <c:pt idx="667">
                  <c:v>731.9357</c:v>
                </c:pt>
                <c:pt idx="668">
                  <c:v>732.2681</c:v>
                </c:pt>
                <c:pt idx="669">
                  <c:v>732.60040000000004</c:v>
                </c:pt>
                <c:pt idx="670">
                  <c:v>732.93269999999995</c:v>
                </c:pt>
                <c:pt idx="671">
                  <c:v>733.26499999999999</c:v>
                </c:pt>
                <c:pt idx="672">
                  <c:v>733.59709999999995</c:v>
                </c:pt>
                <c:pt idx="673">
                  <c:v>733.92930000000001</c:v>
                </c:pt>
                <c:pt idx="674">
                  <c:v>734.26139999999998</c:v>
                </c:pt>
                <c:pt idx="675">
                  <c:v>734.59339999999997</c:v>
                </c:pt>
                <c:pt idx="676">
                  <c:v>734.92550000000006</c:v>
                </c:pt>
                <c:pt idx="677">
                  <c:v>735.25739999999996</c:v>
                </c:pt>
                <c:pt idx="678">
                  <c:v>735.58939999999996</c:v>
                </c:pt>
                <c:pt idx="679">
                  <c:v>735.9212</c:v>
                </c:pt>
                <c:pt idx="680">
                  <c:v>736.25310000000002</c:v>
                </c:pt>
                <c:pt idx="681">
                  <c:v>736.58479999999997</c:v>
                </c:pt>
                <c:pt idx="682">
                  <c:v>736.91660000000002</c:v>
                </c:pt>
                <c:pt idx="683">
                  <c:v>737.2482</c:v>
                </c:pt>
                <c:pt idx="684">
                  <c:v>737.57989999999995</c:v>
                </c:pt>
                <c:pt idx="685">
                  <c:v>737.91150000000005</c:v>
                </c:pt>
                <c:pt idx="686">
                  <c:v>738.24300000000005</c:v>
                </c:pt>
                <c:pt idx="687">
                  <c:v>738.57449999999994</c:v>
                </c:pt>
                <c:pt idx="688">
                  <c:v>738.90599999999995</c:v>
                </c:pt>
                <c:pt idx="689">
                  <c:v>739.23739999999998</c:v>
                </c:pt>
                <c:pt idx="690">
                  <c:v>739.56870000000004</c:v>
                </c:pt>
                <c:pt idx="691">
                  <c:v>739.9</c:v>
                </c:pt>
                <c:pt idx="692">
                  <c:v>740.23130000000003</c:v>
                </c:pt>
                <c:pt idx="693">
                  <c:v>740.5625</c:v>
                </c:pt>
                <c:pt idx="694">
                  <c:v>740.89369999999997</c:v>
                </c:pt>
                <c:pt idx="695">
                  <c:v>741.22479999999996</c:v>
                </c:pt>
                <c:pt idx="696">
                  <c:v>741.55589999999995</c:v>
                </c:pt>
                <c:pt idx="697">
                  <c:v>741.88689999999997</c:v>
                </c:pt>
                <c:pt idx="698">
                  <c:v>742.21789999999999</c:v>
                </c:pt>
                <c:pt idx="699">
                  <c:v>742.54880000000003</c:v>
                </c:pt>
                <c:pt idx="700">
                  <c:v>742.87969999999996</c:v>
                </c:pt>
                <c:pt idx="701">
                  <c:v>743.2106</c:v>
                </c:pt>
                <c:pt idx="702">
                  <c:v>743.54129999999998</c:v>
                </c:pt>
                <c:pt idx="703">
                  <c:v>743.87210000000005</c:v>
                </c:pt>
                <c:pt idx="704">
                  <c:v>744.20280000000002</c:v>
                </c:pt>
                <c:pt idx="705">
                  <c:v>744.53340000000003</c:v>
                </c:pt>
                <c:pt idx="706">
                  <c:v>744.86400000000003</c:v>
                </c:pt>
                <c:pt idx="707">
                  <c:v>745.19460000000004</c:v>
                </c:pt>
                <c:pt idx="708">
                  <c:v>745.52509999999995</c:v>
                </c:pt>
                <c:pt idx="709">
                  <c:v>745.85559999999998</c:v>
                </c:pt>
                <c:pt idx="710">
                  <c:v>746.18600000000004</c:v>
                </c:pt>
                <c:pt idx="711">
                  <c:v>746.51639999999998</c:v>
                </c:pt>
                <c:pt idx="712">
                  <c:v>746.84670000000006</c:v>
                </c:pt>
                <c:pt idx="713">
                  <c:v>747.17690000000005</c:v>
                </c:pt>
                <c:pt idx="714">
                  <c:v>747.50710000000004</c:v>
                </c:pt>
                <c:pt idx="715">
                  <c:v>747.83730000000003</c:v>
                </c:pt>
                <c:pt idx="716">
                  <c:v>748.16750000000002</c:v>
                </c:pt>
                <c:pt idx="717">
                  <c:v>748.49760000000003</c:v>
                </c:pt>
                <c:pt idx="718">
                  <c:v>748.82759999999996</c:v>
                </c:pt>
                <c:pt idx="719">
                  <c:v>749.1576</c:v>
                </c:pt>
                <c:pt idx="720">
                  <c:v>749.48749999999995</c:v>
                </c:pt>
                <c:pt idx="721">
                  <c:v>749.81740000000002</c:v>
                </c:pt>
                <c:pt idx="722">
                  <c:v>750.14729999999997</c:v>
                </c:pt>
                <c:pt idx="723">
                  <c:v>750.47709999999995</c:v>
                </c:pt>
                <c:pt idx="724">
                  <c:v>750.80679999999995</c:v>
                </c:pt>
                <c:pt idx="725">
                  <c:v>751.13649999999996</c:v>
                </c:pt>
                <c:pt idx="726">
                  <c:v>751.46619999999996</c:v>
                </c:pt>
                <c:pt idx="727">
                  <c:v>751.79579999999999</c:v>
                </c:pt>
                <c:pt idx="728">
                  <c:v>752.12530000000004</c:v>
                </c:pt>
                <c:pt idx="729">
                  <c:v>752.45479999999998</c:v>
                </c:pt>
                <c:pt idx="730">
                  <c:v>752.78430000000003</c:v>
                </c:pt>
                <c:pt idx="731">
                  <c:v>753.11369999999999</c:v>
                </c:pt>
                <c:pt idx="732">
                  <c:v>753.44309999999996</c:v>
                </c:pt>
                <c:pt idx="733">
                  <c:v>753.77250000000004</c:v>
                </c:pt>
                <c:pt idx="734">
                  <c:v>754.10170000000005</c:v>
                </c:pt>
                <c:pt idx="735">
                  <c:v>754.43089999999995</c:v>
                </c:pt>
                <c:pt idx="736">
                  <c:v>754.76009999999997</c:v>
                </c:pt>
                <c:pt idx="737">
                  <c:v>755.08920000000001</c:v>
                </c:pt>
                <c:pt idx="738">
                  <c:v>755.41830000000004</c:v>
                </c:pt>
                <c:pt idx="739">
                  <c:v>755.74739999999997</c:v>
                </c:pt>
                <c:pt idx="740">
                  <c:v>756.07640000000004</c:v>
                </c:pt>
                <c:pt idx="741">
                  <c:v>756.40530000000001</c:v>
                </c:pt>
                <c:pt idx="742">
                  <c:v>756.73419999999999</c:v>
                </c:pt>
                <c:pt idx="743">
                  <c:v>757.06299999999999</c:v>
                </c:pt>
                <c:pt idx="744">
                  <c:v>757.39179999999999</c:v>
                </c:pt>
                <c:pt idx="745">
                  <c:v>757.72059999999999</c:v>
                </c:pt>
                <c:pt idx="746">
                  <c:v>758.04930000000002</c:v>
                </c:pt>
                <c:pt idx="747">
                  <c:v>758.37800000000004</c:v>
                </c:pt>
                <c:pt idx="748">
                  <c:v>758.70659999999998</c:v>
                </c:pt>
                <c:pt idx="749">
                  <c:v>759.03520000000003</c:v>
                </c:pt>
                <c:pt idx="750">
                  <c:v>759.36369999999999</c:v>
                </c:pt>
                <c:pt idx="751">
                  <c:v>759.69209999999998</c:v>
                </c:pt>
                <c:pt idx="752">
                  <c:v>760.02059999999994</c:v>
                </c:pt>
                <c:pt idx="753">
                  <c:v>760.34889999999996</c:v>
                </c:pt>
                <c:pt idx="754">
                  <c:v>760.67719999999997</c:v>
                </c:pt>
                <c:pt idx="755">
                  <c:v>761.00559999999996</c:v>
                </c:pt>
                <c:pt idx="756">
                  <c:v>761.3338</c:v>
                </c:pt>
                <c:pt idx="757">
                  <c:v>761.66200000000003</c:v>
                </c:pt>
                <c:pt idx="758">
                  <c:v>761.99009999999998</c:v>
                </c:pt>
                <c:pt idx="759">
                  <c:v>762.31820000000005</c:v>
                </c:pt>
                <c:pt idx="760">
                  <c:v>762.64620000000002</c:v>
                </c:pt>
                <c:pt idx="761">
                  <c:v>762.9742</c:v>
                </c:pt>
                <c:pt idx="762">
                  <c:v>763.30219999999997</c:v>
                </c:pt>
                <c:pt idx="763">
                  <c:v>763.63009999999997</c:v>
                </c:pt>
                <c:pt idx="764">
                  <c:v>763.9579</c:v>
                </c:pt>
                <c:pt idx="765">
                  <c:v>764.28570000000002</c:v>
                </c:pt>
                <c:pt idx="766">
                  <c:v>764.61350000000004</c:v>
                </c:pt>
                <c:pt idx="767">
                  <c:v>764.94119999999998</c:v>
                </c:pt>
                <c:pt idx="768">
                  <c:v>765.26890000000003</c:v>
                </c:pt>
                <c:pt idx="769">
                  <c:v>765.59640000000002</c:v>
                </c:pt>
                <c:pt idx="770">
                  <c:v>765.92399999999998</c:v>
                </c:pt>
                <c:pt idx="771">
                  <c:v>766.25149999999996</c:v>
                </c:pt>
                <c:pt idx="772">
                  <c:v>766.57899999999995</c:v>
                </c:pt>
                <c:pt idx="773">
                  <c:v>766.90639999999996</c:v>
                </c:pt>
                <c:pt idx="774">
                  <c:v>767.23379999999997</c:v>
                </c:pt>
                <c:pt idx="775">
                  <c:v>767.56110000000001</c:v>
                </c:pt>
                <c:pt idx="776">
                  <c:v>767.88840000000005</c:v>
                </c:pt>
                <c:pt idx="777">
                  <c:v>768.21559999999999</c:v>
                </c:pt>
                <c:pt idx="778">
                  <c:v>768.54280000000006</c:v>
                </c:pt>
                <c:pt idx="779">
                  <c:v>768.86990000000003</c:v>
                </c:pt>
                <c:pt idx="780">
                  <c:v>769.197</c:v>
                </c:pt>
                <c:pt idx="781">
                  <c:v>769.524</c:v>
                </c:pt>
                <c:pt idx="782">
                  <c:v>769.851</c:v>
                </c:pt>
                <c:pt idx="783">
                  <c:v>770.178</c:v>
                </c:pt>
                <c:pt idx="784">
                  <c:v>770.50490000000002</c:v>
                </c:pt>
                <c:pt idx="785">
                  <c:v>770.83169999999996</c:v>
                </c:pt>
                <c:pt idx="786">
                  <c:v>771.1585</c:v>
                </c:pt>
                <c:pt idx="787">
                  <c:v>771.48519999999996</c:v>
                </c:pt>
                <c:pt idx="788">
                  <c:v>771.81200000000001</c:v>
                </c:pt>
                <c:pt idx="789">
                  <c:v>772.1386</c:v>
                </c:pt>
                <c:pt idx="790">
                  <c:v>772.46519999999998</c:v>
                </c:pt>
                <c:pt idx="791">
                  <c:v>772.79169999999999</c:v>
                </c:pt>
                <c:pt idx="792">
                  <c:v>773.11829999999998</c:v>
                </c:pt>
                <c:pt idx="793">
                  <c:v>773.44479999999999</c:v>
                </c:pt>
                <c:pt idx="794">
                  <c:v>773.77120000000002</c:v>
                </c:pt>
                <c:pt idx="795">
                  <c:v>774.09749999999997</c:v>
                </c:pt>
                <c:pt idx="796">
                  <c:v>774.42380000000003</c:v>
                </c:pt>
                <c:pt idx="797">
                  <c:v>774.75009999999997</c:v>
                </c:pt>
                <c:pt idx="798">
                  <c:v>775.07640000000004</c:v>
                </c:pt>
                <c:pt idx="799">
                  <c:v>775.40250000000003</c:v>
                </c:pt>
                <c:pt idx="800">
                  <c:v>775.72860000000003</c:v>
                </c:pt>
                <c:pt idx="801">
                  <c:v>776.05470000000003</c:v>
                </c:pt>
                <c:pt idx="802">
                  <c:v>776.38070000000005</c:v>
                </c:pt>
                <c:pt idx="803">
                  <c:v>776.70669999999996</c:v>
                </c:pt>
                <c:pt idx="804">
                  <c:v>777.03269999999998</c:v>
                </c:pt>
                <c:pt idx="805">
                  <c:v>777.35850000000005</c:v>
                </c:pt>
                <c:pt idx="806">
                  <c:v>777.68439999999998</c:v>
                </c:pt>
                <c:pt idx="807">
                  <c:v>778.01009999999997</c:v>
                </c:pt>
                <c:pt idx="808">
                  <c:v>778.33590000000004</c:v>
                </c:pt>
                <c:pt idx="809">
                  <c:v>778.66160000000002</c:v>
                </c:pt>
                <c:pt idx="810">
                  <c:v>778.98720000000003</c:v>
                </c:pt>
                <c:pt idx="811">
                  <c:v>779.31280000000004</c:v>
                </c:pt>
                <c:pt idx="812">
                  <c:v>779.63840000000005</c:v>
                </c:pt>
                <c:pt idx="813">
                  <c:v>779.96389999999997</c:v>
                </c:pt>
                <c:pt idx="814">
                  <c:v>780.28930000000003</c:v>
                </c:pt>
                <c:pt idx="815">
                  <c:v>780.61469999999997</c:v>
                </c:pt>
                <c:pt idx="816">
                  <c:v>780.94010000000003</c:v>
                </c:pt>
                <c:pt idx="817">
                  <c:v>781.2654</c:v>
                </c:pt>
                <c:pt idx="818">
                  <c:v>781.59059999999999</c:v>
                </c:pt>
                <c:pt idx="819">
                  <c:v>781.91579999999999</c:v>
                </c:pt>
                <c:pt idx="820">
                  <c:v>782.24099999999999</c:v>
                </c:pt>
                <c:pt idx="821">
                  <c:v>782.56619999999998</c:v>
                </c:pt>
                <c:pt idx="822">
                  <c:v>782.89120000000003</c:v>
                </c:pt>
                <c:pt idx="823">
                  <c:v>783.21619999999996</c:v>
                </c:pt>
                <c:pt idx="824">
                  <c:v>783.5412</c:v>
                </c:pt>
                <c:pt idx="825">
                  <c:v>783.86609999999996</c:v>
                </c:pt>
                <c:pt idx="826">
                  <c:v>784.19100000000003</c:v>
                </c:pt>
                <c:pt idx="827">
                  <c:v>784.51580000000001</c:v>
                </c:pt>
                <c:pt idx="828">
                  <c:v>784.84059999999999</c:v>
                </c:pt>
                <c:pt idx="829">
                  <c:v>785.1653</c:v>
                </c:pt>
                <c:pt idx="830">
                  <c:v>785.49</c:v>
                </c:pt>
                <c:pt idx="831">
                  <c:v>785.81460000000004</c:v>
                </c:pt>
                <c:pt idx="832">
                  <c:v>786.13919999999996</c:v>
                </c:pt>
                <c:pt idx="833">
                  <c:v>786.46370000000002</c:v>
                </c:pt>
                <c:pt idx="834">
                  <c:v>786.78819999999996</c:v>
                </c:pt>
                <c:pt idx="835">
                  <c:v>787.11270000000002</c:v>
                </c:pt>
                <c:pt idx="836">
                  <c:v>787.43709999999999</c:v>
                </c:pt>
                <c:pt idx="837">
                  <c:v>787.76139999999998</c:v>
                </c:pt>
                <c:pt idx="838">
                  <c:v>788.08569999999997</c:v>
                </c:pt>
                <c:pt idx="839">
                  <c:v>788.40989999999999</c:v>
                </c:pt>
                <c:pt idx="840">
                  <c:v>788.73410000000001</c:v>
                </c:pt>
                <c:pt idx="841">
                  <c:v>789.05830000000003</c:v>
                </c:pt>
                <c:pt idx="842">
                  <c:v>789.38239999999996</c:v>
                </c:pt>
                <c:pt idx="843">
                  <c:v>789.70640000000003</c:v>
                </c:pt>
                <c:pt idx="844">
                  <c:v>790.03039999999999</c:v>
                </c:pt>
                <c:pt idx="845">
                  <c:v>790.35440000000006</c:v>
                </c:pt>
                <c:pt idx="846">
                  <c:v>790.67830000000004</c:v>
                </c:pt>
                <c:pt idx="847">
                  <c:v>791.00210000000004</c:v>
                </c:pt>
                <c:pt idx="848">
                  <c:v>791.32590000000005</c:v>
                </c:pt>
                <c:pt idx="849">
                  <c:v>791.64970000000005</c:v>
                </c:pt>
                <c:pt idx="850">
                  <c:v>791.97339999999997</c:v>
                </c:pt>
                <c:pt idx="851">
                  <c:v>792.2971</c:v>
                </c:pt>
                <c:pt idx="852">
                  <c:v>792.62070000000006</c:v>
                </c:pt>
                <c:pt idx="853">
                  <c:v>792.9443</c:v>
                </c:pt>
                <c:pt idx="854">
                  <c:v>793.26779999999997</c:v>
                </c:pt>
                <c:pt idx="855">
                  <c:v>793.59119999999996</c:v>
                </c:pt>
                <c:pt idx="856">
                  <c:v>793.91470000000004</c:v>
                </c:pt>
                <c:pt idx="857">
                  <c:v>794.23800000000006</c:v>
                </c:pt>
                <c:pt idx="858">
                  <c:v>794.56129999999996</c:v>
                </c:pt>
                <c:pt idx="859">
                  <c:v>794.88459999999998</c:v>
                </c:pt>
                <c:pt idx="860">
                  <c:v>795.20780000000002</c:v>
                </c:pt>
                <c:pt idx="861">
                  <c:v>795.53099999999995</c:v>
                </c:pt>
                <c:pt idx="862">
                  <c:v>795.85410000000002</c:v>
                </c:pt>
                <c:pt idx="863">
                  <c:v>796.17719999999997</c:v>
                </c:pt>
                <c:pt idx="864">
                  <c:v>796.50019999999995</c:v>
                </c:pt>
                <c:pt idx="865">
                  <c:v>796.82320000000004</c:v>
                </c:pt>
                <c:pt idx="866">
                  <c:v>797.14620000000002</c:v>
                </c:pt>
                <c:pt idx="867">
                  <c:v>797.46910000000003</c:v>
                </c:pt>
                <c:pt idx="868">
                  <c:v>797.79190000000006</c:v>
                </c:pt>
                <c:pt idx="869">
                  <c:v>798.11469999999997</c:v>
                </c:pt>
                <c:pt idx="870">
                  <c:v>798.43740000000003</c:v>
                </c:pt>
                <c:pt idx="871">
                  <c:v>798.76009999999997</c:v>
                </c:pt>
                <c:pt idx="872">
                  <c:v>799.08280000000002</c:v>
                </c:pt>
                <c:pt idx="873">
                  <c:v>799.40530000000001</c:v>
                </c:pt>
                <c:pt idx="874">
                  <c:v>799.72789999999998</c:v>
                </c:pt>
                <c:pt idx="875">
                  <c:v>800.05039999999997</c:v>
                </c:pt>
                <c:pt idx="876">
                  <c:v>800.37279999999998</c:v>
                </c:pt>
                <c:pt idx="877">
                  <c:v>800.69529999999997</c:v>
                </c:pt>
                <c:pt idx="878">
                  <c:v>801.01760000000002</c:v>
                </c:pt>
                <c:pt idx="879">
                  <c:v>801.33979999999997</c:v>
                </c:pt>
                <c:pt idx="880">
                  <c:v>801.66210000000001</c:v>
                </c:pt>
                <c:pt idx="881">
                  <c:v>801.98429999999996</c:v>
                </c:pt>
                <c:pt idx="882">
                  <c:v>802.30650000000003</c:v>
                </c:pt>
                <c:pt idx="883">
                  <c:v>802.62860000000001</c:v>
                </c:pt>
                <c:pt idx="884">
                  <c:v>802.95060000000001</c:v>
                </c:pt>
                <c:pt idx="885">
                  <c:v>803.27260000000001</c:v>
                </c:pt>
                <c:pt idx="886">
                  <c:v>803.59460000000001</c:v>
                </c:pt>
                <c:pt idx="887">
                  <c:v>803.91650000000004</c:v>
                </c:pt>
                <c:pt idx="888">
                  <c:v>804.23839999999996</c:v>
                </c:pt>
                <c:pt idx="889">
                  <c:v>804.56020000000001</c:v>
                </c:pt>
                <c:pt idx="890">
                  <c:v>804.88199999999995</c:v>
                </c:pt>
                <c:pt idx="891">
                  <c:v>805.20370000000003</c:v>
                </c:pt>
                <c:pt idx="892">
                  <c:v>805.52530000000002</c:v>
                </c:pt>
                <c:pt idx="893">
                  <c:v>805.84690000000001</c:v>
                </c:pt>
                <c:pt idx="894">
                  <c:v>806.16849999999999</c:v>
                </c:pt>
                <c:pt idx="895">
                  <c:v>806.49009999999998</c:v>
                </c:pt>
                <c:pt idx="896">
                  <c:v>806.81150000000002</c:v>
                </c:pt>
                <c:pt idx="897">
                  <c:v>807.13289999999995</c:v>
                </c:pt>
                <c:pt idx="898">
                  <c:v>807.45429999999999</c:v>
                </c:pt>
                <c:pt idx="899">
                  <c:v>807.77560000000005</c:v>
                </c:pt>
                <c:pt idx="900">
                  <c:v>808.09690000000001</c:v>
                </c:pt>
                <c:pt idx="901">
                  <c:v>808.41809999999998</c:v>
                </c:pt>
                <c:pt idx="902">
                  <c:v>808.73929999999996</c:v>
                </c:pt>
                <c:pt idx="903">
                  <c:v>809.06039999999996</c:v>
                </c:pt>
                <c:pt idx="904">
                  <c:v>809.38149999999996</c:v>
                </c:pt>
                <c:pt idx="905">
                  <c:v>809.70249999999999</c:v>
                </c:pt>
                <c:pt idx="906">
                  <c:v>810.02350000000001</c:v>
                </c:pt>
                <c:pt idx="907">
                  <c:v>810.34439999999995</c:v>
                </c:pt>
                <c:pt idx="908">
                  <c:v>810.6653</c:v>
                </c:pt>
                <c:pt idx="909">
                  <c:v>810.98609999999996</c:v>
                </c:pt>
                <c:pt idx="910">
                  <c:v>811.30690000000004</c:v>
                </c:pt>
                <c:pt idx="911">
                  <c:v>811.6277</c:v>
                </c:pt>
                <c:pt idx="912">
                  <c:v>811.94839999999999</c:v>
                </c:pt>
                <c:pt idx="913">
                  <c:v>812.26900000000001</c:v>
                </c:pt>
                <c:pt idx="914">
                  <c:v>812.58960000000002</c:v>
                </c:pt>
                <c:pt idx="915">
                  <c:v>812.91010000000006</c:v>
                </c:pt>
                <c:pt idx="916">
                  <c:v>813.23059999999998</c:v>
                </c:pt>
                <c:pt idx="917">
                  <c:v>813.55100000000004</c:v>
                </c:pt>
                <c:pt idx="918">
                  <c:v>813.87149999999997</c:v>
                </c:pt>
                <c:pt idx="919">
                  <c:v>814.19179999999994</c:v>
                </c:pt>
                <c:pt idx="920">
                  <c:v>814.51210000000003</c:v>
                </c:pt>
                <c:pt idx="921">
                  <c:v>814.83230000000003</c:v>
                </c:pt>
                <c:pt idx="922">
                  <c:v>815.15250000000003</c:v>
                </c:pt>
                <c:pt idx="923">
                  <c:v>815.47270000000003</c:v>
                </c:pt>
                <c:pt idx="924">
                  <c:v>815.79269999999997</c:v>
                </c:pt>
                <c:pt idx="925">
                  <c:v>816.11279999999999</c:v>
                </c:pt>
                <c:pt idx="926">
                  <c:v>816.43280000000004</c:v>
                </c:pt>
                <c:pt idx="927">
                  <c:v>816.7527</c:v>
                </c:pt>
                <c:pt idx="928">
                  <c:v>817.07259999999997</c:v>
                </c:pt>
                <c:pt idx="929">
                  <c:v>817.39250000000004</c:v>
                </c:pt>
                <c:pt idx="930">
                  <c:v>817.71230000000003</c:v>
                </c:pt>
                <c:pt idx="931">
                  <c:v>818.03200000000004</c:v>
                </c:pt>
                <c:pt idx="932">
                  <c:v>818.35170000000005</c:v>
                </c:pt>
                <c:pt idx="933">
                  <c:v>818.67139999999995</c:v>
                </c:pt>
                <c:pt idx="934">
                  <c:v>818.99099999999999</c:v>
                </c:pt>
                <c:pt idx="935">
                  <c:v>819.31050000000005</c:v>
                </c:pt>
                <c:pt idx="936">
                  <c:v>819.63009999999997</c:v>
                </c:pt>
                <c:pt idx="937">
                  <c:v>819.94949999999994</c:v>
                </c:pt>
                <c:pt idx="938">
                  <c:v>820.26890000000003</c:v>
                </c:pt>
                <c:pt idx="939">
                  <c:v>820.5883</c:v>
                </c:pt>
                <c:pt idx="940">
                  <c:v>820.9076</c:v>
                </c:pt>
                <c:pt idx="941">
                  <c:v>821.2269</c:v>
                </c:pt>
                <c:pt idx="942">
                  <c:v>821.54600000000005</c:v>
                </c:pt>
                <c:pt idx="943">
                  <c:v>821.86519999999996</c:v>
                </c:pt>
                <c:pt idx="944">
                  <c:v>822.18430000000001</c:v>
                </c:pt>
                <c:pt idx="945">
                  <c:v>822.50340000000006</c:v>
                </c:pt>
                <c:pt idx="946">
                  <c:v>822.82240000000002</c:v>
                </c:pt>
                <c:pt idx="947">
                  <c:v>823.14139999999998</c:v>
                </c:pt>
                <c:pt idx="948">
                  <c:v>823.46029999999996</c:v>
                </c:pt>
                <c:pt idx="949">
                  <c:v>823.77909999999997</c:v>
                </c:pt>
                <c:pt idx="950">
                  <c:v>824.09799999999996</c:v>
                </c:pt>
                <c:pt idx="951">
                  <c:v>824.41669999999999</c:v>
                </c:pt>
                <c:pt idx="952">
                  <c:v>824.73540000000003</c:v>
                </c:pt>
                <c:pt idx="953">
                  <c:v>825.05409999999995</c:v>
                </c:pt>
                <c:pt idx="954">
                  <c:v>825.37270000000001</c:v>
                </c:pt>
                <c:pt idx="955">
                  <c:v>825.69129999999996</c:v>
                </c:pt>
                <c:pt idx="956">
                  <c:v>826.00980000000004</c:v>
                </c:pt>
                <c:pt idx="957">
                  <c:v>826.32820000000004</c:v>
                </c:pt>
                <c:pt idx="958">
                  <c:v>826.64670000000001</c:v>
                </c:pt>
                <c:pt idx="959">
                  <c:v>826.96500000000003</c:v>
                </c:pt>
                <c:pt idx="960">
                  <c:v>827.28340000000003</c:v>
                </c:pt>
                <c:pt idx="961">
                  <c:v>827.60159999999996</c:v>
                </c:pt>
                <c:pt idx="962">
                  <c:v>827.91989999999998</c:v>
                </c:pt>
                <c:pt idx="963">
                  <c:v>828.23800000000006</c:v>
                </c:pt>
                <c:pt idx="964">
                  <c:v>828.55619999999999</c:v>
                </c:pt>
                <c:pt idx="965">
                  <c:v>828.87419999999997</c:v>
                </c:pt>
                <c:pt idx="966">
                  <c:v>829.19230000000005</c:v>
                </c:pt>
                <c:pt idx="967">
                  <c:v>829.51020000000005</c:v>
                </c:pt>
                <c:pt idx="968">
                  <c:v>829.82809999999995</c:v>
                </c:pt>
                <c:pt idx="969">
                  <c:v>830.14599999999996</c:v>
                </c:pt>
                <c:pt idx="970">
                  <c:v>830.46379999999999</c:v>
                </c:pt>
                <c:pt idx="971">
                  <c:v>830.78160000000003</c:v>
                </c:pt>
                <c:pt idx="972">
                  <c:v>831.09929999999997</c:v>
                </c:pt>
                <c:pt idx="973">
                  <c:v>831.41700000000003</c:v>
                </c:pt>
                <c:pt idx="974">
                  <c:v>831.7346</c:v>
                </c:pt>
                <c:pt idx="975">
                  <c:v>832.05219999999997</c:v>
                </c:pt>
                <c:pt idx="976">
                  <c:v>832.36980000000005</c:v>
                </c:pt>
                <c:pt idx="977">
                  <c:v>832.68719999999996</c:v>
                </c:pt>
                <c:pt idx="978">
                  <c:v>833.00459999999998</c:v>
                </c:pt>
                <c:pt idx="979">
                  <c:v>833.322</c:v>
                </c:pt>
                <c:pt idx="980">
                  <c:v>833.63930000000005</c:v>
                </c:pt>
                <c:pt idx="981">
                  <c:v>833.95659999999998</c:v>
                </c:pt>
                <c:pt idx="982">
                  <c:v>834.27390000000003</c:v>
                </c:pt>
                <c:pt idx="983">
                  <c:v>834.59100000000001</c:v>
                </c:pt>
                <c:pt idx="984">
                  <c:v>834.90809999999999</c:v>
                </c:pt>
                <c:pt idx="985">
                  <c:v>835.22519999999997</c:v>
                </c:pt>
                <c:pt idx="986">
                  <c:v>835.54219999999998</c:v>
                </c:pt>
                <c:pt idx="987">
                  <c:v>835.85929999999996</c:v>
                </c:pt>
                <c:pt idx="988">
                  <c:v>836.17610000000002</c:v>
                </c:pt>
                <c:pt idx="989">
                  <c:v>836.49300000000005</c:v>
                </c:pt>
                <c:pt idx="990">
                  <c:v>836.80989999999997</c:v>
                </c:pt>
                <c:pt idx="991">
                  <c:v>837.12660000000005</c:v>
                </c:pt>
                <c:pt idx="992">
                  <c:v>837.4434</c:v>
                </c:pt>
                <c:pt idx="993">
                  <c:v>837.76009999999997</c:v>
                </c:pt>
                <c:pt idx="994">
                  <c:v>838.07669999999996</c:v>
                </c:pt>
                <c:pt idx="995">
                  <c:v>838.39319999999998</c:v>
                </c:pt>
                <c:pt idx="996">
                  <c:v>838.70979999999997</c:v>
                </c:pt>
                <c:pt idx="997">
                  <c:v>839.02629999999999</c:v>
                </c:pt>
                <c:pt idx="998">
                  <c:v>839.34270000000004</c:v>
                </c:pt>
                <c:pt idx="999">
                  <c:v>839.65909999999997</c:v>
                </c:pt>
                <c:pt idx="1000">
                  <c:v>839.97540000000004</c:v>
                </c:pt>
                <c:pt idx="1001">
                  <c:v>840.29169999999999</c:v>
                </c:pt>
                <c:pt idx="1002">
                  <c:v>840.60799999999995</c:v>
                </c:pt>
                <c:pt idx="1003">
                  <c:v>840.92409999999995</c:v>
                </c:pt>
                <c:pt idx="1004">
                  <c:v>841.24019999999996</c:v>
                </c:pt>
                <c:pt idx="1005">
                  <c:v>841.55629999999996</c:v>
                </c:pt>
                <c:pt idx="1006">
                  <c:v>841.87239999999997</c:v>
                </c:pt>
                <c:pt idx="1007">
                  <c:v>842.1884</c:v>
                </c:pt>
                <c:pt idx="1008">
                  <c:v>842.50429999999994</c:v>
                </c:pt>
                <c:pt idx="1009">
                  <c:v>842.8202</c:v>
                </c:pt>
                <c:pt idx="1010">
                  <c:v>843.13599999999997</c:v>
                </c:pt>
                <c:pt idx="1011">
                  <c:v>843.45180000000005</c:v>
                </c:pt>
                <c:pt idx="1012">
                  <c:v>843.76750000000004</c:v>
                </c:pt>
                <c:pt idx="1013">
                  <c:v>844.08320000000003</c:v>
                </c:pt>
                <c:pt idx="1014">
                  <c:v>844.39880000000005</c:v>
                </c:pt>
                <c:pt idx="1015">
                  <c:v>844.71439999999996</c:v>
                </c:pt>
                <c:pt idx="1016">
                  <c:v>845.03</c:v>
                </c:pt>
                <c:pt idx="1017">
                  <c:v>845.34540000000004</c:v>
                </c:pt>
                <c:pt idx="1018">
                  <c:v>845.66079999999999</c:v>
                </c:pt>
                <c:pt idx="1019">
                  <c:v>845.97630000000004</c:v>
                </c:pt>
                <c:pt idx="1020">
                  <c:v>846.29160000000002</c:v>
                </c:pt>
                <c:pt idx="1021">
                  <c:v>846.6069</c:v>
                </c:pt>
                <c:pt idx="1022">
                  <c:v>846.9221</c:v>
                </c:pt>
                <c:pt idx="1023">
                  <c:v>847.23720000000003</c:v>
                </c:pt>
                <c:pt idx="1024">
                  <c:v>847.55240000000003</c:v>
                </c:pt>
                <c:pt idx="1025">
                  <c:v>847.86749999999995</c:v>
                </c:pt>
                <c:pt idx="1026">
                  <c:v>848.1825</c:v>
                </c:pt>
                <c:pt idx="1027">
                  <c:v>848.49749999999995</c:v>
                </c:pt>
                <c:pt idx="1028">
                  <c:v>848.81240000000003</c:v>
                </c:pt>
                <c:pt idx="1029">
                  <c:v>849.12729999999999</c:v>
                </c:pt>
                <c:pt idx="1030">
                  <c:v>849.44209999999998</c:v>
                </c:pt>
                <c:pt idx="1031">
                  <c:v>849.75689999999997</c:v>
                </c:pt>
                <c:pt idx="1032">
                  <c:v>850.07169999999996</c:v>
                </c:pt>
                <c:pt idx="1033">
                  <c:v>850.38639999999998</c:v>
                </c:pt>
                <c:pt idx="1034">
                  <c:v>850.70090000000005</c:v>
                </c:pt>
                <c:pt idx="1035">
                  <c:v>851.01559999999995</c:v>
                </c:pt>
                <c:pt idx="1036">
                  <c:v>851.33010000000002</c:v>
                </c:pt>
                <c:pt idx="1037">
                  <c:v>851.64449999999999</c:v>
                </c:pt>
                <c:pt idx="1038">
                  <c:v>851.95899999999995</c:v>
                </c:pt>
                <c:pt idx="1039">
                  <c:v>852.27340000000004</c:v>
                </c:pt>
                <c:pt idx="1040">
                  <c:v>852.58770000000004</c:v>
                </c:pt>
                <c:pt idx="1041">
                  <c:v>852.90200000000004</c:v>
                </c:pt>
                <c:pt idx="1042">
                  <c:v>853.21619999999996</c:v>
                </c:pt>
                <c:pt idx="1043">
                  <c:v>853.53039999999999</c:v>
                </c:pt>
                <c:pt idx="1044">
                  <c:v>853.84450000000004</c:v>
                </c:pt>
                <c:pt idx="1045">
                  <c:v>854.15859999999998</c:v>
                </c:pt>
                <c:pt idx="1046">
                  <c:v>854.47260000000006</c:v>
                </c:pt>
                <c:pt idx="1047">
                  <c:v>854.78660000000002</c:v>
                </c:pt>
                <c:pt idx="1048">
                  <c:v>855.10050000000001</c:v>
                </c:pt>
                <c:pt idx="1049">
                  <c:v>855.4144</c:v>
                </c:pt>
                <c:pt idx="1050">
                  <c:v>855.72820000000002</c:v>
                </c:pt>
                <c:pt idx="1051">
                  <c:v>856.04200000000003</c:v>
                </c:pt>
                <c:pt idx="1052">
                  <c:v>856.35569999999996</c:v>
                </c:pt>
                <c:pt idx="1053">
                  <c:v>856.6694</c:v>
                </c:pt>
                <c:pt idx="1054">
                  <c:v>856.98299999999995</c:v>
                </c:pt>
                <c:pt idx="1055">
                  <c:v>857.29660000000001</c:v>
                </c:pt>
                <c:pt idx="1056">
                  <c:v>857.61009999999999</c:v>
                </c:pt>
                <c:pt idx="1057">
                  <c:v>857.92359999999996</c:v>
                </c:pt>
                <c:pt idx="1058">
                  <c:v>858.23699999999997</c:v>
                </c:pt>
                <c:pt idx="1059">
                  <c:v>858.55039999999997</c:v>
                </c:pt>
                <c:pt idx="1060">
                  <c:v>858.86369999999999</c:v>
                </c:pt>
                <c:pt idx="1061">
                  <c:v>859.17700000000002</c:v>
                </c:pt>
                <c:pt idx="1062">
                  <c:v>859.49019999999996</c:v>
                </c:pt>
                <c:pt idx="1063">
                  <c:v>859.80330000000004</c:v>
                </c:pt>
                <c:pt idx="1064">
                  <c:v>860.11649999999997</c:v>
                </c:pt>
                <c:pt idx="1065">
                  <c:v>860.42960000000005</c:v>
                </c:pt>
                <c:pt idx="1066">
                  <c:v>860.74260000000004</c:v>
                </c:pt>
                <c:pt idx="1067">
                  <c:v>861.05550000000005</c:v>
                </c:pt>
                <c:pt idx="1068">
                  <c:v>861.36850000000004</c:v>
                </c:pt>
                <c:pt idx="1069">
                  <c:v>861.68129999999996</c:v>
                </c:pt>
                <c:pt idx="1070">
                  <c:v>861.9941</c:v>
                </c:pt>
                <c:pt idx="1071">
                  <c:v>862.30690000000004</c:v>
                </c:pt>
                <c:pt idx="1072">
                  <c:v>862.61959999999999</c:v>
                </c:pt>
                <c:pt idx="1073">
                  <c:v>862.93230000000005</c:v>
                </c:pt>
                <c:pt idx="1074">
                  <c:v>863.24490000000003</c:v>
                </c:pt>
                <c:pt idx="1075">
                  <c:v>863.5575</c:v>
                </c:pt>
                <c:pt idx="1076">
                  <c:v>863.87</c:v>
                </c:pt>
                <c:pt idx="1077">
                  <c:v>864.18240000000003</c:v>
                </c:pt>
                <c:pt idx="1078">
                  <c:v>864.49490000000003</c:v>
                </c:pt>
                <c:pt idx="1079">
                  <c:v>864.80730000000005</c:v>
                </c:pt>
                <c:pt idx="1080">
                  <c:v>865.11959999999999</c:v>
                </c:pt>
                <c:pt idx="1081">
                  <c:v>865.43179999999995</c:v>
                </c:pt>
                <c:pt idx="1082">
                  <c:v>865.74400000000003</c:v>
                </c:pt>
                <c:pt idx="1083">
                  <c:v>866.05619999999999</c:v>
                </c:pt>
                <c:pt idx="1084">
                  <c:v>866.36829999999998</c:v>
                </c:pt>
                <c:pt idx="1085">
                  <c:v>866.68039999999996</c:v>
                </c:pt>
                <c:pt idx="1086">
                  <c:v>866.99239999999998</c:v>
                </c:pt>
                <c:pt idx="1087">
                  <c:v>867.30430000000001</c:v>
                </c:pt>
                <c:pt idx="1088">
                  <c:v>867.61620000000005</c:v>
                </c:pt>
                <c:pt idx="1089">
                  <c:v>867.92809999999997</c:v>
                </c:pt>
                <c:pt idx="1090">
                  <c:v>868.23990000000003</c:v>
                </c:pt>
                <c:pt idx="1091">
                  <c:v>868.55160000000001</c:v>
                </c:pt>
                <c:pt idx="1092">
                  <c:v>868.86329999999998</c:v>
                </c:pt>
                <c:pt idx="1093">
                  <c:v>869.17499999999995</c:v>
                </c:pt>
                <c:pt idx="1094">
                  <c:v>869.48659999999995</c:v>
                </c:pt>
                <c:pt idx="1095">
                  <c:v>869.79819999999995</c:v>
                </c:pt>
                <c:pt idx="1096">
                  <c:v>870.10969999999998</c:v>
                </c:pt>
                <c:pt idx="1097">
                  <c:v>870.42110000000002</c:v>
                </c:pt>
                <c:pt idx="1098">
                  <c:v>870.73249999999996</c:v>
                </c:pt>
                <c:pt idx="1099">
                  <c:v>871.04380000000003</c:v>
                </c:pt>
                <c:pt idx="1100">
                  <c:v>871.35519999999997</c:v>
                </c:pt>
                <c:pt idx="1101">
                  <c:v>871.66639999999995</c:v>
                </c:pt>
                <c:pt idx="1102">
                  <c:v>871.97760000000005</c:v>
                </c:pt>
                <c:pt idx="1103">
                  <c:v>872.28880000000004</c:v>
                </c:pt>
                <c:pt idx="1104">
                  <c:v>872.59990000000005</c:v>
                </c:pt>
                <c:pt idx="1105">
                  <c:v>872.91089999999997</c:v>
                </c:pt>
                <c:pt idx="1106">
                  <c:v>873.22190000000001</c:v>
                </c:pt>
                <c:pt idx="1107">
                  <c:v>873.53279999999995</c:v>
                </c:pt>
                <c:pt idx="1108">
                  <c:v>873.84370000000001</c:v>
                </c:pt>
                <c:pt idx="1109">
                  <c:v>874.15449999999998</c:v>
                </c:pt>
                <c:pt idx="1110">
                  <c:v>874.46529999999996</c:v>
                </c:pt>
                <c:pt idx="1111">
                  <c:v>874.77610000000004</c:v>
                </c:pt>
                <c:pt idx="1112">
                  <c:v>875.08680000000004</c:v>
                </c:pt>
                <c:pt idx="1113">
                  <c:v>875.39739999999995</c:v>
                </c:pt>
                <c:pt idx="1114">
                  <c:v>875.70799999999997</c:v>
                </c:pt>
                <c:pt idx="1115">
                  <c:v>876.01850000000002</c:v>
                </c:pt>
                <c:pt idx="1116">
                  <c:v>876.32899999999995</c:v>
                </c:pt>
                <c:pt idx="1117">
                  <c:v>876.6395</c:v>
                </c:pt>
                <c:pt idx="1118">
                  <c:v>876.94979999999998</c:v>
                </c:pt>
                <c:pt idx="1119">
                  <c:v>877.26009999999997</c:v>
                </c:pt>
                <c:pt idx="1120">
                  <c:v>877.57039999999995</c:v>
                </c:pt>
                <c:pt idx="1121">
                  <c:v>877.88070000000005</c:v>
                </c:pt>
                <c:pt idx="1122">
                  <c:v>878.19090000000006</c:v>
                </c:pt>
                <c:pt idx="1123">
                  <c:v>878.50099999999998</c:v>
                </c:pt>
                <c:pt idx="1124">
                  <c:v>878.81100000000004</c:v>
                </c:pt>
                <c:pt idx="1125">
                  <c:v>879.12109999999996</c:v>
                </c:pt>
                <c:pt idx="1126">
                  <c:v>879.43100000000004</c:v>
                </c:pt>
                <c:pt idx="1127">
                  <c:v>879.74099999999999</c:v>
                </c:pt>
                <c:pt idx="1128">
                  <c:v>880.05079999999998</c:v>
                </c:pt>
                <c:pt idx="1129">
                  <c:v>880.36069999999995</c:v>
                </c:pt>
                <c:pt idx="1130">
                  <c:v>880.67039999999997</c:v>
                </c:pt>
                <c:pt idx="1131">
                  <c:v>880.98019999999997</c:v>
                </c:pt>
                <c:pt idx="1132">
                  <c:v>881.28980000000001</c:v>
                </c:pt>
                <c:pt idx="1133">
                  <c:v>881.59939999999995</c:v>
                </c:pt>
                <c:pt idx="1134">
                  <c:v>881.90899999999999</c:v>
                </c:pt>
                <c:pt idx="1135">
                  <c:v>882.21849999999995</c:v>
                </c:pt>
                <c:pt idx="1136">
                  <c:v>882.52800000000002</c:v>
                </c:pt>
                <c:pt idx="1137">
                  <c:v>882.8374</c:v>
                </c:pt>
                <c:pt idx="1138">
                  <c:v>883.14679999999998</c:v>
                </c:pt>
                <c:pt idx="1139">
                  <c:v>883.45609999999999</c:v>
                </c:pt>
                <c:pt idx="1140">
                  <c:v>883.76530000000002</c:v>
                </c:pt>
                <c:pt idx="1141">
                  <c:v>884.07449999999994</c:v>
                </c:pt>
                <c:pt idx="1142">
                  <c:v>884.38369999999998</c:v>
                </c:pt>
                <c:pt idx="1143">
                  <c:v>884.69280000000003</c:v>
                </c:pt>
                <c:pt idx="1144">
                  <c:v>885.0018</c:v>
                </c:pt>
                <c:pt idx="1145">
                  <c:v>885.31089999999995</c:v>
                </c:pt>
                <c:pt idx="1146">
                  <c:v>885.61980000000005</c:v>
                </c:pt>
                <c:pt idx="1147">
                  <c:v>885.92870000000005</c:v>
                </c:pt>
                <c:pt idx="1148">
                  <c:v>886.23749999999995</c:v>
                </c:pt>
                <c:pt idx="1149">
                  <c:v>886.54639999999995</c:v>
                </c:pt>
                <c:pt idx="1150">
                  <c:v>886.85509999999999</c:v>
                </c:pt>
                <c:pt idx="1151">
                  <c:v>887.16380000000004</c:v>
                </c:pt>
                <c:pt idx="1152">
                  <c:v>887.47249999999997</c:v>
                </c:pt>
                <c:pt idx="1153">
                  <c:v>887.78110000000004</c:v>
                </c:pt>
                <c:pt idx="1154">
                  <c:v>888.08960000000002</c:v>
                </c:pt>
                <c:pt idx="1155">
                  <c:v>888.3981</c:v>
                </c:pt>
                <c:pt idx="1156">
                  <c:v>888.70650000000001</c:v>
                </c:pt>
                <c:pt idx="1157">
                  <c:v>889.01490000000001</c:v>
                </c:pt>
                <c:pt idx="1158">
                  <c:v>889.32320000000004</c:v>
                </c:pt>
                <c:pt idx="1159">
                  <c:v>889.63149999999996</c:v>
                </c:pt>
                <c:pt idx="1160">
                  <c:v>889.93979999999999</c:v>
                </c:pt>
                <c:pt idx="1161">
                  <c:v>890.24789999999996</c:v>
                </c:pt>
                <c:pt idx="1162">
                  <c:v>890.55610000000001</c:v>
                </c:pt>
                <c:pt idx="1163">
                  <c:v>890.86410000000001</c:v>
                </c:pt>
                <c:pt idx="1164">
                  <c:v>891.17219999999998</c:v>
                </c:pt>
                <c:pt idx="1165">
                  <c:v>891.48019999999997</c:v>
                </c:pt>
                <c:pt idx="1166">
                  <c:v>891.78809999999999</c:v>
                </c:pt>
                <c:pt idx="1167">
                  <c:v>892.09590000000003</c:v>
                </c:pt>
                <c:pt idx="1168">
                  <c:v>892.40380000000005</c:v>
                </c:pt>
                <c:pt idx="1169">
                  <c:v>892.7115</c:v>
                </c:pt>
                <c:pt idx="1170">
                  <c:v>893.01930000000004</c:v>
                </c:pt>
                <c:pt idx="1171">
                  <c:v>893.327</c:v>
                </c:pt>
                <c:pt idx="1172">
                  <c:v>893.63459999999998</c:v>
                </c:pt>
                <c:pt idx="1173">
                  <c:v>893.94209999999998</c:v>
                </c:pt>
              </c:numCache>
            </c:numRef>
          </c:xVal>
          <c:yVal>
            <c:numRef>
              <c:f>Feuil1!$BT$4:$BT$1177</c:f>
              <c:numCache>
                <c:formatCode>General</c:formatCode>
                <c:ptCount val="1174"/>
                <c:pt idx="0">
                  <c:v>-3.626405323815604E-4</c:v>
                </c:pt>
                <c:pt idx="1">
                  <c:v>-2.4511177690012377E-4</c:v>
                </c:pt>
                <c:pt idx="2">
                  <c:v>-4.4707268326044997E-4</c:v>
                </c:pt>
                <c:pt idx="3">
                  <c:v>-6.2700739309190349E-4</c:v>
                </c:pt>
                <c:pt idx="4">
                  <c:v>-5.5723820360442016E-4</c:v>
                </c:pt>
                <c:pt idx="5">
                  <c:v>-3.2405774703374296E-4</c:v>
                </c:pt>
                <c:pt idx="6">
                  <c:v>-3.1304363667554523E-4</c:v>
                </c:pt>
                <c:pt idx="7">
                  <c:v>-5.1961045523218311E-4</c:v>
                </c:pt>
                <c:pt idx="8">
                  <c:v>-1.1320358544335907E-3</c:v>
                </c:pt>
                <c:pt idx="9">
                  <c:v>-1.0567459465012298E-3</c:v>
                </c:pt>
                <c:pt idx="10">
                  <c:v>-7.1613186367198241E-4</c:v>
                </c:pt>
                <c:pt idx="11">
                  <c:v>-9.6858321801790047E-4</c:v>
                </c:pt>
                <c:pt idx="12">
                  <c:v>-1.0108157399809675E-3</c:v>
                </c:pt>
                <c:pt idx="13">
                  <c:v>-8.9973212408370727E-4</c:v>
                </c:pt>
                <c:pt idx="14">
                  <c:v>-7.5561920781903153E-4</c:v>
                </c:pt>
                <c:pt idx="15">
                  <c:v>-7.2154352901407143E-4</c:v>
                </c:pt>
                <c:pt idx="16">
                  <c:v>-8.9965393984064079E-4</c:v>
                </c:pt>
                <c:pt idx="17">
                  <c:v>-1.1392777648314117E-3</c:v>
                </c:pt>
                <c:pt idx="18">
                  <c:v>-9.5843115852095649E-4</c:v>
                </c:pt>
                <c:pt idx="19">
                  <c:v>-9.5384181935998728E-4</c:v>
                </c:pt>
                <c:pt idx="20">
                  <c:v>-9.5752153925291795E-4</c:v>
                </c:pt>
                <c:pt idx="21">
                  <c:v>-1.1264131675422543E-3</c:v>
                </c:pt>
                <c:pt idx="22">
                  <c:v>-7.8768398283185362E-4</c:v>
                </c:pt>
                <c:pt idx="23">
                  <c:v>-7.481980303137263E-4</c:v>
                </c:pt>
                <c:pt idx="24">
                  <c:v>-8.3173068286219098E-4</c:v>
                </c:pt>
                <c:pt idx="25">
                  <c:v>-7.5737594956534369E-4</c:v>
                </c:pt>
                <c:pt idx="26">
                  <c:v>-7.2707639258408536E-4</c:v>
                </c:pt>
                <c:pt idx="27">
                  <c:v>-7.0044656106986415E-4</c:v>
                </c:pt>
                <c:pt idx="28">
                  <c:v>-6.5545608360704144E-4</c:v>
                </c:pt>
                <c:pt idx="29">
                  <c:v>-9.5108980991108006E-4</c:v>
                </c:pt>
                <c:pt idx="30">
                  <c:v>-7.537214055047274E-4</c:v>
                </c:pt>
                <c:pt idx="31">
                  <c:v>-4.618006716760247E-4</c:v>
                </c:pt>
                <c:pt idx="32">
                  <c:v>-5.5269238447519021E-4</c:v>
                </c:pt>
                <c:pt idx="33">
                  <c:v>-5.903349347186873E-4</c:v>
                </c:pt>
                <c:pt idx="34">
                  <c:v>-4.1314236642196772E-4</c:v>
                </c:pt>
                <c:pt idx="35">
                  <c:v>-3.4154318490219249E-4</c:v>
                </c:pt>
                <c:pt idx="36">
                  <c:v>1.0097937783054159E-4</c:v>
                </c:pt>
                <c:pt idx="37">
                  <c:v>6.6094137877027064E-5</c:v>
                </c:pt>
                <c:pt idx="38">
                  <c:v>-4.4990325648758428E-5</c:v>
                </c:pt>
                <c:pt idx="39">
                  <c:v>-1.2941592322054308E-4</c:v>
                </c:pt>
                <c:pt idx="40">
                  <c:v>-3.853057396090231E-5</c:v>
                </c:pt>
                <c:pt idx="41">
                  <c:v>-2.7079681888809862E-4</c:v>
                </c:pt>
                <c:pt idx="42">
                  <c:v>-5.609052723253335E-4</c:v>
                </c:pt>
                <c:pt idx="43">
                  <c:v>-8.0234276933649419E-4</c:v>
                </c:pt>
                <c:pt idx="44">
                  <c:v>-9.3635726707357893E-4</c:v>
                </c:pt>
                <c:pt idx="45">
                  <c:v>-1.0896308969959286E-3</c:v>
                </c:pt>
                <c:pt idx="46">
                  <c:v>-9.1155578293928728E-4</c:v>
                </c:pt>
                <c:pt idx="47">
                  <c:v>-9.4919251364365643E-4</c:v>
                </c:pt>
                <c:pt idx="48">
                  <c:v>-7.6190570170611173E-4</c:v>
                </c:pt>
                <c:pt idx="49">
                  <c:v>-3.87343590397558E-4</c:v>
                </c:pt>
                <c:pt idx="50">
                  <c:v>-4.2957712445438657E-4</c:v>
                </c:pt>
                <c:pt idx="51">
                  <c:v>-5.0120717483388385E-4</c:v>
                </c:pt>
                <c:pt idx="52">
                  <c:v>-4.4250649574427225E-4</c:v>
                </c:pt>
                <c:pt idx="53">
                  <c:v>-5.4350851917272472E-4</c:v>
                </c:pt>
                <c:pt idx="54">
                  <c:v>-6.041005484789117E-4</c:v>
                </c:pt>
                <c:pt idx="55">
                  <c:v>-9.6948208378972432E-4</c:v>
                </c:pt>
                <c:pt idx="56">
                  <c:v>-1.1475759215809514E-3</c:v>
                </c:pt>
                <c:pt idx="57">
                  <c:v>-9.933452304954982E-4</c:v>
                </c:pt>
                <c:pt idx="58">
                  <c:v>-1.1007366018395311E-3</c:v>
                </c:pt>
                <c:pt idx="59">
                  <c:v>-1.0997902941726424E-3</c:v>
                </c:pt>
                <c:pt idx="60">
                  <c:v>-1.2081033033981301E-3</c:v>
                </c:pt>
                <c:pt idx="61">
                  <c:v>-1.3788550335091592E-3</c:v>
                </c:pt>
                <c:pt idx="62">
                  <c:v>-9.2444036908023199E-4</c:v>
                </c:pt>
                <c:pt idx="63">
                  <c:v>-9.1801079043763692E-4</c:v>
                </c:pt>
                <c:pt idx="64">
                  <c:v>-9.7860572951338786E-4</c:v>
                </c:pt>
                <c:pt idx="65">
                  <c:v>-7.5461900615934961E-4</c:v>
                </c:pt>
                <c:pt idx="66">
                  <c:v>-7.1056332379687993E-4</c:v>
                </c:pt>
                <c:pt idx="67">
                  <c:v>-6.2152323653415578E-4</c:v>
                </c:pt>
                <c:pt idx="68">
                  <c:v>-5.407198213249674E-4</c:v>
                </c:pt>
                <c:pt idx="69">
                  <c:v>-7.6197313245296363E-4</c:v>
                </c:pt>
                <c:pt idx="70">
                  <c:v>-6.4170691637043952E-4</c:v>
                </c:pt>
                <c:pt idx="71">
                  <c:v>-4.82888024729499E-4</c:v>
                </c:pt>
                <c:pt idx="72">
                  <c:v>-3.5161263224586385E-4</c:v>
                </c:pt>
                <c:pt idx="73">
                  <c:v>-4.5167682429267934E-4</c:v>
                </c:pt>
                <c:pt idx="74">
                  <c:v>-4.2688229830299711E-4</c:v>
                </c:pt>
                <c:pt idx="75">
                  <c:v>-3.2591911397263757E-4</c:v>
                </c:pt>
                <c:pt idx="76">
                  <c:v>-3.6445230672614744E-4</c:v>
                </c:pt>
                <c:pt idx="77">
                  <c:v>-3.9934006426289338E-4</c:v>
                </c:pt>
                <c:pt idx="78">
                  <c:v>-2.1391512531112393E-4</c:v>
                </c:pt>
                <c:pt idx="79">
                  <c:v>-4.1956561947855412E-4</c:v>
                </c:pt>
                <c:pt idx="80">
                  <c:v>-6.8875738417282717E-5</c:v>
                </c:pt>
                <c:pt idx="81">
                  <c:v>-9.3671693989402869E-5</c:v>
                </c:pt>
                <c:pt idx="82">
                  <c:v>-7.0718761156752315E-5</c:v>
                </c:pt>
                <c:pt idx="83">
                  <c:v>-3.713406168660871E-6</c:v>
                </c:pt>
                <c:pt idx="84">
                  <c:v>-9.3692796144327612E-5</c:v>
                </c:pt>
                <c:pt idx="85">
                  <c:v>-3.5990623457347713E-4</c:v>
                </c:pt>
                <c:pt idx="86">
                  <c:v>-2.4790072777132146E-4</c:v>
                </c:pt>
                <c:pt idx="87">
                  <c:v>-3.562200625828177E-4</c:v>
                </c:pt>
                <c:pt idx="88">
                  <c:v>-4.07581796785236E-4</c:v>
                </c:pt>
                <c:pt idx="89">
                  <c:v>-4.7090053319629588E-4</c:v>
                </c:pt>
                <c:pt idx="90">
                  <c:v>-3.8276399263904208E-4</c:v>
                </c:pt>
                <c:pt idx="91">
                  <c:v>-7.1522237091566402E-5</c:v>
                </c:pt>
                <c:pt idx="92">
                  <c:v>-6.9692599292091019E-5</c:v>
                </c:pt>
                <c:pt idx="93">
                  <c:v>-6.876889926959724E-5</c:v>
                </c:pt>
                <c:pt idx="94">
                  <c:v>-1.4956671000958201E-4</c:v>
                </c:pt>
                <c:pt idx="95">
                  <c:v>-1.1656034621703389E-4</c:v>
                </c:pt>
                <c:pt idx="96">
                  <c:v>3.8558216771759952E-5</c:v>
                </c:pt>
                <c:pt idx="97">
                  <c:v>-4.4066752137984816E-5</c:v>
                </c:pt>
                <c:pt idx="98">
                  <c:v>-5.508579645326923E-4</c:v>
                </c:pt>
                <c:pt idx="99">
                  <c:v>-6.582652763534667E-4</c:v>
                </c:pt>
                <c:pt idx="100">
                  <c:v>-5.7839058368206288E-4</c:v>
                </c:pt>
                <c:pt idx="101">
                  <c:v>-5.5176973449997378E-4</c:v>
                </c:pt>
                <c:pt idx="102">
                  <c:v>-6.857811959557745E-4</c:v>
                </c:pt>
                <c:pt idx="103">
                  <c:v>-8.418397283742763E-4</c:v>
                </c:pt>
                <c:pt idx="104">
                  <c:v>-7.9226320105520891E-4</c:v>
                </c:pt>
                <c:pt idx="105">
                  <c:v>-8.1793356768364376E-4</c:v>
                </c:pt>
                <c:pt idx="106">
                  <c:v>-6.3799986994595164E-4</c:v>
                </c:pt>
                <c:pt idx="107">
                  <c:v>-7.9680851413755824E-4</c:v>
                </c:pt>
                <c:pt idx="108">
                  <c:v>-7.8763008883906023E-4</c:v>
                </c:pt>
                <c:pt idx="109">
                  <c:v>-4.9754820286306142E-4</c:v>
                </c:pt>
                <c:pt idx="110">
                  <c:v>-4.0482510640268223E-4</c:v>
                </c:pt>
                <c:pt idx="111">
                  <c:v>-5.5630391455094796E-4</c:v>
                </c:pt>
                <c:pt idx="112">
                  <c:v>-5.8848217057676439E-4</c:v>
                </c:pt>
                <c:pt idx="113">
                  <c:v>-6.619299413516968E-4</c:v>
                </c:pt>
                <c:pt idx="114">
                  <c:v>-7.5099621654049656E-4</c:v>
                </c:pt>
                <c:pt idx="115">
                  <c:v>-1.016299010956674E-3</c:v>
                </c:pt>
                <c:pt idx="116">
                  <c:v>-1.2742652642083415E-3</c:v>
                </c:pt>
                <c:pt idx="117">
                  <c:v>-1.3522989583277987E-3</c:v>
                </c:pt>
                <c:pt idx="118">
                  <c:v>-1.2632483705922999E-3</c:v>
                </c:pt>
                <c:pt idx="119">
                  <c:v>-1.0520882910113676E-3</c:v>
                </c:pt>
                <c:pt idx="120">
                  <c:v>-9.5384915703975728E-4</c:v>
                </c:pt>
                <c:pt idx="121">
                  <c:v>-6.8761270612870855E-4</c:v>
                </c:pt>
                <c:pt idx="122">
                  <c:v>-5.9124708422112935E-4</c:v>
                </c:pt>
                <c:pt idx="123">
                  <c:v>-3.9663777392001372E-4</c:v>
                </c:pt>
                <c:pt idx="124">
                  <c:v>-5.1415122148330936E-4</c:v>
                </c:pt>
                <c:pt idx="125">
                  <c:v>-5.3709450147171084E-4</c:v>
                </c:pt>
                <c:pt idx="126">
                  <c:v>-6.6649650840303488E-4</c:v>
                </c:pt>
                <c:pt idx="127">
                  <c:v>-1.0126387738686499E-3</c:v>
                </c:pt>
                <c:pt idx="128">
                  <c:v>-1.0713939795096558E-3</c:v>
                </c:pt>
                <c:pt idx="129">
                  <c:v>-1.0116804475883451E-3</c:v>
                </c:pt>
                <c:pt idx="130">
                  <c:v>-1.0502232552325882E-3</c:v>
                </c:pt>
                <c:pt idx="131">
                  <c:v>-9.8135571477477252E-4</c:v>
                </c:pt>
                <c:pt idx="132">
                  <c:v>-8.9139095334930926E-4</c:v>
                </c:pt>
                <c:pt idx="133">
                  <c:v>-6.6741764023760925E-4</c:v>
                </c:pt>
                <c:pt idx="134">
                  <c:v>-2.5884563621858493E-4</c:v>
                </c:pt>
                <c:pt idx="135">
                  <c:v>-2.6986936146751575E-4</c:v>
                </c:pt>
                <c:pt idx="136">
                  <c:v>-2.3684613366266864E-4</c:v>
                </c:pt>
                <c:pt idx="137">
                  <c:v>-8.4454315732263754E-5</c:v>
                </c:pt>
                <c:pt idx="138">
                  <c:v>-1.4044622707892282E-4</c:v>
                </c:pt>
                <c:pt idx="139">
                  <c:v>-2.7357273905211852E-4</c:v>
                </c:pt>
                <c:pt idx="140">
                  <c:v>-4.0668166589621029E-4</c:v>
                </c:pt>
                <c:pt idx="141">
                  <c:v>-6.775003713118987E-4</c:v>
                </c:pt>
                <c:pt idx="142">
                  <c:v>-7.6470123118675833E-4</c:v>
                </c:pt>
                <c:pt idx="143">
                  <c:v>-8.2345074380035636E-4</c:v>
                </c:pt>
                <c:pt idx="144">
                  <c:v>-8.2987880430230936E-4</c:v>
                </c:pt>
                <c:pt idx="145">
                  <c:v>-6.3710682371325561E-4</c:v>
                </c:pt>
                <c:pt idx="146">
                  <c:v>-7.4451868995595619E-4</c:v>
                </c:pt>
                <c:pt idx="147">
                  <c:v>-8.2899613203066746E-4</c:v>
                </c:pt>
                <c:pt idx="148">
                  <c:v>-9.5840636222380279E-4</c:v>
                </c:pt>
                <c:pt idx="149">
                  <c:v>-8.2071277715238815E-4</c:v>
                </c:pt>
                <c:pt idx="150">
                  <c:v>-6.0589410513579389E-4</c:v>
                </c:pt>
                <c:pt idx="151">
                  <c:v>-8.2806336111783732E-4</c:v>
                </c:pt>
                <c:pt idx="152">
                  <c:v>-1.0685735272201351E-3</c:v>
                </c:pt>
                <c:pt idx="153">
                  <c:v>-7.8856159463468862E-4</c:v>
                </c:pt>
                <c:pt idx="154">
                  <c:v>-8.9870889729095401E-4</c:v>
                </c:pt>
                <c:pt idx="155">
                  <c:v>-8.6936463030871643E-4</c:v>
                </c:pt>
                <c:pt idx="156">
                  <c:v>-1.0942705878215263E-3</c:v>
                </c:pt>
                <c:pt idx="157">
                  <c:v>-1.3347884711387549E-3</c:v>
                </c:pt>
                <c:pt idx="158">
                  <c:v>-1.2539959359375013E-3</c:v>
                </c:pt>
                <c:pt idx="159">
                  <c:v>-1.1254858366333915E-3</c:v>
                </c:pt>
                <c:pt idx="160">
                  <c:v>-1.0401069985524528E-3</c:v>
                </c:pt>
                <c:pt idx="161">
                  <c:v>-8.8862110574785766E-4</c:v>
                </c:pt>
                <c:pt idx="162">
                  <c:v>-5.71900152902065E-4</c:v>
                </c:pt>
                <c:pt idx="163">
                  <c:v>-3.0843962215503607E-4</c:v>
                </c:pt>
                <c:pt idx="164">
                  <c:v>-1.6339583265333283E-4</c:v>
                </c:pt>
                <c:pt idx="165">
                  <c:v>-2.2121042365485781E-4</c:v>
                </c:pt>
                <c:pt idx="166">
                  <c:v>2.7646720069793982E-6</c:v>
                </c:pt>
                <c:pt idx="167">
                  <c:v>-3.6355065769647966E-4</c:v>
                </c:pt>
                <c:pt idx="168">
                  <c:v>-4.4250624272083194E-4</c:v>
                </c:pt>
                <c:pt idx="169">
                  <c:v>-3.4430076086678751E-4</c:v>
                </c:pt>
                <c:pt idx="170">
                  <c:v>-3.6541506091665839E-4</c:v>
                </c:pt>
                <c:pt idx="171">
                  <c:v>-2.8830667351854145E-4</c:v>
                </c:pt>
                <c:pt idx="172">
                  <c:v>-2.5894203814935619E-4</c:v>
                </c:pt>
                <c:pt idx="173">
                  <c:v>-3.6999731542129791E-4</c:v>
                </c:pt>
                <c:pt idx="174">
                  <c:v>-2.6533505490482147E-4</c:v>
                </c:pt>
                <c:pt idx="175">
                  <c:v>1.1014957986722847E-4</c:v>
                </c:pt>
                <c:pt idx="176">
                  <c:v>-4.2227638610668531E-5</c:v>
                </c:pt>
                <c:pt idx="177">
                  <c:v>-7.5275321131024902E-5</c:v>
                </c:pt>
                <c:pt idx="178">
                  <c:v>-3.3782260172364627E-4</c:v>
                </c:pt>
                <c:pt idx="179">
                  <c:v>-5.0032538814428313E-4</c:v>
                </c:pt>
                <c:pt idx="180">
                  <c:v>-6.7197636356229682E-4</c:v>
                </c:pt>
                <c:pt idx="181">
                  <c:v>-5.3701758234584612E-4</c:v>
                </c:pt>
                <c:pt idx="182">
                  <c:v>-5.8935080004746717E-4</c:v>
                </c:pt>
                <c:pt idx="183">
                  <c:v>-7.3897621149520906E-4</c:v>
                </c:pt>
                <c:pt idx="184">
                  <c:v>-8.6652216497988598E-4</c:v>
                </c:pt>
                <c:pt idx="185">
                  <c:v>-8.206029649792787E-4</c:v>
                </c:pt>
                <c:pt idx="186">
                  <c:v>-6.3791573965203707E-4</c:v>
                </c:pt>
                <c:pt idx="187">
                  <c:v>-5.2225872507054923E-4</c:v>
                </c:pt>
                <c:pt idx="188">
                  <c:v>-6.920961549798934E-4</c:v>
                </c:pt>
                <c:pt idx="189">
                  <c:v>-1.0226061262541422E-3</c:v>
                </c:pt>
                <c:pt idx="190">
                  <c:v>-1.096084133330196E-3</c:v>
                </c:pt>
                <c:pt idx="191">
                  <c:v>-1.099834826298143E-3</c:v>
                </c:pt>
                <c:pt idx="192">
                  <c:v>-1.0851599728050408E-3</c:v>
                </c:pt>
                <c:pt idx="193">
                  <c:v>-1.0741442177944808E-3</c:v>
                </c:pt>
                <c:pt idx="194">
                  <c:v>-9.6858018173661623E-4</c:v>
                </c:pt>
                <c:pt idx="195">
                  <c:v>-8.6759055645674072E-4</c:v>
                </c:pt>
                <c:pt idx="196">
                  <c:v>-5.2147953938600823E-4</c:v>
                </c:pt>
                <c:pt idx="197">
                  <c:v>-3.5346223359478249E-4</c:v>
                </c:pt>
                <c:pt idx="198">
                  <c:v>-2.5706080887039453E-4</c:v>
                </c:pt>
                <c:pt idx="199">
                  <c:v>-7.5301433150068469E-5</c:v>
                </c:pt>
                <c:pt idx="200">
                  <c:v>-2.111927196047369E-4</c:v>
                </c:pt>
                <c:pt idx="201">
                  <c:v>-2.6902173294236152E-4</c:v>
                </c:pt>
                <c:pt idx="202">
                  <c:v>-1.7079929851781397E-4</c:v>
                </c:pt>
                <c:pt idx="203">
                  <c:v>-3.2135090226893706E-4</c:v>
                </c:pt>
                <c:pt idx="204">
                  <c:v>-4.8753100485982124E-4</c:v>
                </c:pt>
                <c:pt idx="205">
                  <c:v>-6.1505924670367392E-4</c:v>
                </c:pt>
                <c:pt idx="206">
                  <c:v>-8.7759042235431735E-4</c:v>
                </c:pt>
                <c:pt idx="207">
                  <c:v>-8.0870694141976004E-4</c:v>
                </c:pt>
                <c:pt idx="208">
                  <c:v>-6.9761421667864729E-4</c:v>
                </c:pt>
                <c:pt idx="209">
                  <c:v>-5.5348687807787198E-4</c:v>
                </c:pt>
                <c:pt idx="210">
                  <c:v>-4.635179417656431E-4</c:v>
                </c:pt>
                <c:pt idx="211">
                  <c:v>-3.6527817523543198E-4</c:v>
                </c:pt>
                <c:pt idx="212">
                  <c:v>-4.7728469413134903E-5</c:v>
                </c:pt>
                <c:pt idx="213">
                  <c:v>1.2575978511225258E-4</c:v>
                </c:pt>
                <c:pt idx="214">
                  <c:v>1.76234495039855E-4</c:v>
                </c:pt>
                <c:pt idx="215">
                  <c:v>8.0749786891007373E-5</c:v>
                </c:pt>
                <c:pt idx="216">
                  <c:v>-7.1641398480796659E-5</c:v>
                </c:pt>
                <c:pt idx="217">
                  <c:v>-1.5977721792124545E-4</c:v>
                </c:pt>
                <c:pt idx="218">
                  <c:v>8.061257227930853E-5</c:v>
                </c:pt>
                <c:pt idx="219">
                  <c:v>-2.9573771893802014E-4</c:v>
                </c:pt>
                <c:pt idx="220">
                  <c:v>-2.0485397637722556E-4</c:v>
                </c:pt>
                <c:pt idx="221">
                  <c:v>-1.7730478419251237E-4</c:v>
                </c:pt>
                <c:pt idx="222">
                  <c:v>-2.5899972749375474E-4</c:v>
                </c:pt>
                <c:pt idx="223">
                  <c:v>-1.451647347061879E-4</c:v>
                </c:pt>
                <c:pt idx="224">
                  <c:v>-3.4995963011009301E-5</c:v>
                </c:pt>
                <c:pt idx="225">
                  <c:v>-1.652176014238135E-4</c:v>
                </c:pt>
                <c:pt idx="226">
                  <c:v>-7.6200109154312158E-5</c:v>
                </c:pt>
                <c:pt idx="227">
                  <c:v>8.0793079201650308E-5</c:v>
                </c:pt>
                <c:pt idx="228">
                  <c:v>1.2302319744203423E-4</c:v>
                </c:pt>
                <c:pt idx="229">
                  <c:v>3.3876068612872368E-4</c:v>
                </c:pt>
                <c:pt idx="230">
                  <c:v>4.6826023359630062E-5</c:v>
                </c:pt>
                <c:pt idx="231">
                  <c:v>2.5711710658587121E-5</c:v>
                </c:pt>
                <c:pt idx="232">
                  <c:v>-5.5077952726618546E-5</c:v>
                </c:pt>
                <c:pt idx="233">
                  <c:v>5.8765288625103517E-5</c:v>
                </c:pt>
                <c:pt idx="234">
                  <c:v>-1.0189452566075173E-4</c:v>
                </c:pt>
                <c:pt idx="235">
                  <c:v>6.2417428963036569E-5</c:v>
                </c:pt>
                <c:pt idx="236">
                  <c:v>-1.257844042929981E-4</c:v>
                </c:pt>
                <c:pt idx="237">
                  <c:v>-7.8950739625469643E-5</c:v>
                </c:pt>
                <c:pt idx="238">
                  <c:v>-2.3133566266712513E-4</c:v>
                </c:pt>
                <c:pt idx="239">
                  <c:v>-3.1022419647978611E-4</c:v>
                </c:pt>
                <c:pt idx="240">
                  <c:v>-3.4235564316913885E-4</c:v>
                </c:pt>
                <c:pt idx="241">
                  <c:v>-5.7185245798356001E-4</c:v>
                </c:pt>
                <c:pt idx="242">
                  <c:v>-1.0409162940263948E-3</c:v>
                </c:pt>
                <c:pt idx="243">
                  <c:v>-9.6380803313999815E-4</c:v>
                </c:pt>
                <c:pt idx="244">
                  <c:v>-9.5737959310288458E-4</c:v>
                </c:pt>
                <c:pt idx="245">
                  <c:v>-7.811287780511274E-4</c:v>
                </c:pt>
                <c:pt idx="246">
                  <c:v>-5.0118212551328962E-4</c:v>
                </c:pt>
                <c:pt idx="247">
                  <c:v>-4.5895213378462595E-4</c:v>
                </c:pt>
                <c:pt idx="248">
                  <c:v>-2.5332846010187228E-4</c:v>
                </c:pt>
                <c:pt idx="249">
                  <c:v>-6.6095061412584324E-5</c:v>
                </c:pt>
                <c:pt idx="250">
                  <c:v>-3.1397020851408697E-4</c:v>
                </c:pt>
                <c:pt idx="251">
                  <c:v>-2.8828175070966748E-4</c:v>
                </c:pt>
                <c:pt idx="252">
                  <c:v>-4.8012184596793234E-4</c:v>
                </c:pt>
                <c:pt idx="253">
                  <c:v>-6.0773269996505753E-4</c:v>
                </c:pt>
                <c:pt idx="254">
                  <c:v>-7.2797133649258401E-4</c:v>
                </c:pt>
                <c:pt idx="255">
                  <c:v>-8.9322334910428428E-4</c:v>
                </c:pt>
                <c:pt idx="256">
                  <c:v>-7.5641888840224047E-4</c:v>
                </c:pt>
                <c:pt idx="257">
                  <c:v>-6.8481009199173215E-4</c:v>
                </c:pt>
                <c:pt idx="258">
                  <c:v>-6.1228560375061706E-4</c:v>
                </c:pt>
                <c:pt idx="259">
                  <c:v>-6.4076655475439907E-4</c:v>
                </c:pt>
                <c:pt idx="260">
                  <c:v>-7.5734318302981901E-4</c:v>
                </c:pt>
                <c:pt idx="261">
                  <c:v>-3.2956581430660319E-4</c:v>
                </c:pt>
                <c:pt idx="262">
                  <c:v>-3.6902380773457232E-4</c:v>
                </c:pt>
                <c:pt idx="263">
                  <c:v>-3.2772139993821167E-4</c:v>
                </c:pt>
                <c:pt idx="264">
                  <c:v>1.8378876287478146E-5</c:v>
                </c:pt>
                <c:pt idx="265">
                  <c:v>-8.3499493826607598E-5</c:v>
                </c:pt>
                <c:pt idx="266">
                  <c:v>1.52438905592653E-4</c:v>
                </c:pt>
                <c:pt idx="267">
                  <c:v>3.8285014712047944E-4</c:v>
                </c:pt>
                <c:pt idx="268">
                  <c:v>-1.000071985168778E-4</c:v>
                </c:pt>
                <c:pt idx="269">
                  <c:v>2.7588929516019294E-5</c:v>
                </c:pt>
                <c:pt idx="270">
                  <c:v>2.1575928665607512E-4</c:v>
                </c:pt>
                <c:pt idx="271">
                  <c:v>-2.3037771592198072E-4</c:v>
                </c:pt>
                <c:pt idx="272">
                  <c:v>-1.7421549449762575E-5</c:v>
                </c:pt>
                <c:pt idx="273">
                  <c:v>-1.0084662908256485E-5</c:v>
                </c:pt>
                <c:pt idx="274">
                  <c:v>-1.165763626008077E-4</c:v>
                </c:pt>
                <c:pt idx="275">
                  <c:v>9.2709812729761104E-5</c:v>
                </c:pt>
                <c:pt idx="276">
                  <c:v>3.9474819486752072E-4</c:v>
                </c:pt>
                <c:pt idx="277">
                  <c:v>3.1398766713147073E-4</c:v>
                </c:pt>
                <c:pt idx="278">
                  <c:v>6.0039135135518088E-4</c:v>
                </c:pt>
                <c:pt idx="279">
                  <c:v>5.9120584140035317E-4</c:v>
                </c:pt>
                <c:pt idx="280">
                  <c:v>5.2970571096676961E-4</c:v>
                </c:pt>
                <c:pt idx="281">
                  <c:v>6.4261185470483172E-4</c:v>
                </c:pt>
                <c:pt idx="282">
                  <c:v>6.9308281988551704E-4</c:v>
                </c:pt>
                <c:pt idx="283">
                  <c:v>7.4538681337977836E-4</c:v>
                </c:pt>
                <c:pt idx="284">
                  <c:v>6.8478225941329433E-4</c:v>
                </c:pt>
                <c:pt idx="285">
                  <c:v>6.7835470495822205E-4</c:v>
                </c:pt>
                <c:pt idx="286">
                  <c:v>6.4714831196676888E-4</c:v>
                </c:pt>
                <c:pt idx="287">
                  <c:v>5.5902138630024823E-4</c:v>
                </c:pt>
                <c:pt idx="288">
                  <c:v>1.2756784001226657E-4</c:v>
                </c:pt>
                <c:pt idx="289">
                  <c:v>3.2771545388736358E-4</c:v>
                </c:pt>
                <c:pt idx="290">
                  <c:v>6.0580213111522867E-5</c:v>
                </c:pt>
                <c:pt idx="291">
                  <c:v>-1.3035312204357925E-4</c:v>
                </c:pt>
                <c:pt idx="292">
                  <c:v>-1.3218678291575611E-4</c:v>
                </c:pt>
                <c:pt idx="293">
                  <c:v>-1.0098074415711947E-4</c:v>
                </c:pt>
                <c:pt idx="294">
                  <c:v>2.6805315921272263E-4</c:v>
                </c:pt>
                <c:pt idx="295">
                  <c:v>7.3530281718828716E-4</c:v>
                </c:pt>
                <c:pt idx="296">
                  <c:v>5.0396285312267618E-4</c:v>
                </c:pt>
                <c:pt idx="297">
                  <c:v>5.9483154078877019E-4</c:v>
                </c:pt>
                <c:pt idx="298">
                  <c:v>9.1704487345412164E-4</c:v>
                </c:pt>
                <c:pt idx="299">
                  <c:v>7.6197098175372069E-4</c:v>
                </c:pt>
                <c:pt idx="300">
                  <c:v>6.977239023400367E-4</c:v>
                </c:pt>
                <c:pt idx="301">
                  <c:v>2.6166292571510122E-4</c:v>
                </c:pt>
                <c:pt idx="302">
                  <c:v>1.7354283168146981E-4</c:v>
                </c:pt>
                <c:pt idx="303">
                  <c:v>2.6716061902690727E-4</c:v>
                </c:pt>
                <c:pt idx="304">
                  <c:v>2.8184875625062784E-4</c:v>
                </c:pt>
                <c:pt idx="305">
                  <c:v>1.7260082541306707E-4</c:v>
                </c:pt>
                <c:pt idx="306">
                  <c:v>4.5061475840183309E-4</c:v>
                </c:pt>
                <c:pt idx="307">
                  <c:v>5.0660720109771688E-4</c:v>
                </c:pt>
                <c:pt idx="308">
                  <c:v>6.9296478445059629E-4</c:v>
                </c:pt>
                <c:pt idx="309">
                  <c:v>7.3335845856095964E-4</c:v>
                </c:pt>
                <c:pt idx="310">
                  <c:v>7.5997298215703998E-4</c:v>
                </c:pt>
                <c:pt idx="311">
                  <c:v>7.2234789053092659E-4</c:v>
                </c:pt>
                <c:pt idx="312">
                  <c:v>6.1128856488393941E-4</c:v>
                </c:pt>
                <c:pt idx="313">
                  <c:v>7.1416498595846427E-4</c:v>
                </c:pt>
                <c:pt idx="314">
                  <c:v>8.0229089953122348E-4</c:v>
                </c:pt>
                <c:pt idx="315">
                  <c:v>1.0519525439356228E-3</c:v>
                </c:pt>
                <c:pt idx="316">
                  <c:v>1.3117253845513503E-3</c:v>
                </c:pt>
                <c:pt idx="317">
                  <c:v>1.353924633932012E-3</c:v>
                </c:pt>
                <c:pt idx="318">
                  <c:v>1.2189745820242533E-3</c:v>
                </c:pt>
                <c:pt idx="319">
                  <c:v>1.2758858793437482E-3</c:v>
                </c:pt>
                <c:pt idx="320">
                  <c:v>1.0060015894932522E-3</c:v>
                </c:pt>
                <c:pt idx="321">
                  <c:v>1.1868761548938654E-3</c:v>
                </c:pt>
                <c:pt idx="322">
                  <c:v>1.0207186979008923E-3</c:v>
                </c:pt>
                <c:pt idx="323">
                  <c:v>7.7562564473535392E-4</c:v>
                </c:pt>
                <c:pt idx="324">
                  <c:v>6.1961417467675623E-4</c:v>
                </c:pt>
                <c:pt idx="325">
                  <c:v>9.5653765760513824E-4</c:v>
                </c:pt>
                <c:pt idx="326">
                  <c:v>9.996760034846387E-4</c:v>
                </c:pt>
                <c:pt idx="327">
                  <c:v>1.1116517800325539E-3</c:v>
                </c:pt>
                <c:pt idx="328">
                  <c:v>9.0230094456180516E-4</c:v>
                </c:pt>
                <c:pt idx="329">
                  <c:v>9.4820888501931703E-4</c:v>
                </c:pt>
                <c:pt idx="330">
                  <c:v>9.9686541910929175E-4</c:v>
                </c:pt>
                <c:pt idx="331">
                  <c:v>1.3135522137906377E-3</c:v>
                </c:pt>
                <c:pt idx="332">
                  <c:v>1.1106400658063363E-3</c:v>
                </c:pt>
                <c:pt idx="333">
                  <c:v>1.005078306959435E-3</c:v>
                </c:pt>
                <c:pt idx="334">
                  <c:v>1.1749460996816204E-3</c:v>
                </c:pt>
                <c:pt idx="335">
                  <c:v>1.2695248700534867E-3</c:v>
                </c:pt>
                <c:pt idx="336">
                  <c:v>1.3705090553293947E-3</c:v>
                </c:pt>
                <c:pt idx="337">
                  <c:v>1.3080742563071784E-3</c:v>
                </c:pt>
                <c:pt idx="338">
                  <c:v>1.1942293956054384E-3</c:v>
                </c:pt>
                <c:pt idx="339">
                  <c:v>1.203393525079557E-3</c:v>
                </c:pt>
                <c:pt idx="340">
                  <c:v>1.4548898424498944E-3</c:v>
                </c:pt>
                <c:pt idx="341">
                  <c:v>1.4410026509265844E-3</c:v>
                </c:pt>
                <c:pt idx="342">
                  <c:v>1.3877513376716734E-3</c:v>
                </c:pt>
                <c:pt idx="343">
                  <c:v>9.9492068094680355E-4</c:v>
                </c:pt>
                <c:pt idx="344">
                  <c:v>1.078461177221919E-3</c:v>
                </c:pt>
                <c:pt idx="345">
                  <c:v>7.8199133495926193E-4</c:v>
                </c:pt>
                <c:pt idx="346">
                  <c:v>8.0219981109269937E-4</c:v>
                </c:pt>
                <c:pt idx="347">
                  <c:v>5.8558910055986498E-4</c:v>
                </c:pt>
                <c:pt idx="348">
                  <c:v>3.5433706213977367E-4</c:v>
                </c:pt>
                <c:pt idx="349">
                  <c:v>4.1765402738675112E-4</c:v>
                </c:pt>
                <c:pt idx="350">
                  <c:v>8.76553911830946E-4</c:v>
                </c:pt>
                <c:pt idx="351">
                  <c:v>8.4168007058341892E-4</c:v>
                </c:pt>
                <c:pt idx="352">
                  <c:v>9.242967782778364E-4</c:v>
                </c:pt>
                <c:pt idx="353">
                  <c:v>8.4260841358604302E-4</c:v>
                </c:pt>
                <c:pt idx="354">
                  <c:v>9.6927764084992602E-4</c:v>
                </c:pt>
                <c:pt idx="355">
                  <c:v>1.0445674222705665E-3</c:v>
                </c:pt>
                <c:pt idx="356">
                  <c:v>1.0372626355478198E-3</c:v>
                </c:pt>
                <c:pt idx="357">
                  <c:v>7.6282721307584656E-4</c:v>
                </c:pt>
                <c:pt idx="358">
                  <c:v>9.9230593671428315E-4</c:v>
                </c:pt>
                <c:pt idx="359">
                  <c:v>1.3108107048145046E-3</c:v>
                </c:pt>
                <c:pt idx="360">
                  <c:v>1.4044344382107903E-3</c:v>
                </c:pt>
                <c:pt idx="361">
                  <c:v>1.5439376469275491E-3</c:v>
                </c:pt>
                <c:pt idx="362">
                  <c:v>1.6852525034771746E-3</c:v>
                </c:pt>
                <c:pt idx="363">
                  <c:v>1.7678583311636572E-3</c:v>
                </c:pt>
                <c:pt idx="364">
                  <c:v>2.0450644868191233E-3</c:v>
                </c:pt>
                <c:pt idx="365">
                  <c:v>1.9082660986796478E-3</c:v>
                </c:pt>
                <c:pt idx="366">
                  <c:v>1.7136708311794714E-3</c:v>
                </c:pt>
                <c:pt idx="367">
                  <c:v>1.8189184614251851E-3</c:v>
                </c:pt>
                <c:pt idx="368">
                  <c:v>1.7528262085727885E-3</c:v>
                </c:pt>
                <c:pt idx="369">
                  <c:v>1.7152408416268091E-3</c:v>
                </c:pt>
                <c:pt idx="370">
                  <c:v>1.4894110955333013E-3</c:v>
                </c:pt>
                <c:pt idx="371">
                  <c:v>1.4031136558521919E-3</c:v>
                </c:pt>
                <c:pt idx="372">
                  <c:v>1.4339217899485427E-3</c:v>
                </c:pt>
                <c:pt idx="373">
                  <c:v>1.4421602331661607E-3</c:v>
                </c:pt>
                <c:pt idx="374">
                  <c:v>1.3534223824029283E-3</c:v>
                </c:pt>
                <c:pt idx="375">
                  <c:v>1.3956886829952814E-3</c:v>
                </c:pt>
                <c:pt idx="376">
                  <c:v>1.2203509030280074E-3</c:v>
                </c:pt>
                <c:pt idx="377">
                  <c:v>1.2956292983938326E-3</c:v>
                </c:pt>
                <c:pt idx="378">
                  <c:v>1.1322597801782955E-3</c:v>
                </c:pt>
                <c:pt idx="379">
                  <c:v>1.1978600289509421E-3</c:v>
                </c:pt>
                <c:pt idx="380">
                  <c:v>1.1051866515965907E-3</c:v>
                </c:pt>
                <c:pt idx="381">
                  <c:v>1.4374792995197868E-3</c:v>
                </c:pt>
                <c:pt idx="382">
                  <c:v>1.6247204407263494E-3</c:v>
                </c:pt>
                <c:pt idx="383">
                  <c:v>1.5512803871663475E-3</c:v>
                </c:pt>
                <c:pt idx="384">
                  <c:v>1.6375411384486069E-3</c:v>
                </c:pt>
                <c:pt idx="385">
                  <c:v>1.7155432046380209E-3</c:v>
                </c:pt>
                <c:pt idx="386">
                  <c:v>1.4768813747674399E-3</c:v>
                </c:pt>
                <c:pt idx="387">
                  <c:v>1.6035056903706615E-3</c:v>
                </c:pt>
                <c:pt idx="388">
                  <c:v>1.2005379025318286E-3</c:v>
                </c:pt>
                <c:pt idx="389">
                  <c:v>1.018804702086406E-3</c:v>
                </c:pt>
                <c:pt idx="390">
                  <c:v>1.4337231665478721E-3</c:v>
                </c:pt>
                <c:pt idx="391">
                  <c:v>1.3419439740316984E-3</c:v>
                </c:pt>
                <c:pt idx="392">
                  <c:v>1.4117113923550991E-3</c:v>
                </c:pt>
                <c:pt idx="393">
                  <c:v>1.3722334100753429E-3</c:v>
                </c:pt>
                <c:pt idx="394">
                  <c:v>1.4108283405482966E-3</c:v>
                </c:pt>
                <c:pt idx="395">
                  <c:v>1.4979987110985949E-3</c:v>
                </c:pt>
                <c:pt idx="396">
                  <c:v>1.497984794809376E-3</c:v>
                </c:pt>
                <c:pt idx="397">
                  <c:v>1.5144983696434621E-3</c:v>
                </c:pt>
                <c:pt idx="398">
                  <c:v>1.8098855246048849E-3</c:v>
                </c:pt>
                <c:pt idx="399">
                  <c:v>1.935619197698094E-3</c:v>
                </c:pt>
                <c:pt idx="400">
                  <c:v>2.0439284115719766E-3</c:v>
                </c:pt>
                <c:pt idx="401">
                  <c:v>1.9429556123508839E-3</c:v>
                </c:pt>
                <c:pt idx="402">
                  <c:v>2.1595626540438337E-3</c:v>
                </c:pt>
                <c:pt idx="403">
                  <c:v>1.9392627352390554E-3</c:v>
                </c:pt>
                <c:pt idx="404">
                  <c:v>1.6840683537763623E-3</c:v>
                </c:pt>
                <c:pt idx="405">
                  <c:v>1.508057657969492E-3</c:v>
                </c:pt>
                <c:pt idx="406">
                  <c:v>1.4108005079698589E-3</c:v>
                </c:pt>
                <c:pt idx="407">
                  <c:v>1.4732555488673027E-3</c:v>
                </c:pt>
                <c:pt idx="408">
                  <c:v>1.5393667784777251E-3</c:v>
                </c:pt>
                <c:pt idx="409">
                  <c:v>1.4935290520249086E-3</c:v>
                </c:pt>
                <c:pt idx="410">
                  <c:v>1.7055715508540426E-3</c:v>
                </c:pt>
                <c:pt idx="411">
                  <c:v>2.0397003898838194E-3</c:v>
                </c:pt>
                <c:pt idx="412">
                  <c:v>2.150732135975809E-3</c:v>
                </c:pt>
                <c:pt idx="413">
                  <c:v>2.243442454752451E-3</c:v>
                </c:pt>
                <c:pt idx="414">
                  <c:v>2.3462003343451741E-3</c:v>
                </c:pt>
                <c:pt idx="415">
                  <c:v>2.4691494844773917E-3</c:v>
                </c:pt>
                <c:pt idx="416">
                  <c:v>2.3075788364109841E-3</c:v>
                </c:pt>
                <c:pt idx="417">
                  <c:v>2.0606545260959523E-3</c:v>
                </c:pt>
                <c:pt idx="418">
                  <c:v>1.8210552443788945E-3</c:v>
                </c:pt>
                <c:pt idx="419">
                  <c:v>1.6255174645634347E-3</c:v>
                </c:pt>
                <c:pt idx="420">
                  <c:v>1.6457239165093495E-3</c:v>
                </c:pt>
                <c:pt idx="421">
                  <c:v>1.5392453272263596E-3</c:v>
                </c:pt>
                <c:pt idx="422">
                  <c:v>1.5080336207426591E-3</c:v>
                </c:pt>
                <c:pt idx="423">
                  <c:v>1.5970763647515068E-3</c:v>
                </c:pt>
                <c:pt idx="424">
                  <c:v>1.8531917515370541E-3</c:v>
                </c:pt>
                <c:pt idx="425">
                  <c:v>1.5732668590150859E-3</c:v>
                </c:pt>
                <c:pt idx="426">
                  <c:v>1.4365102197432674E-3</c:v>
                </c:pt>
                <c:pt idx="427">
                  <c:v>1.2896225219200532E-3</c:v>
                </c:pt>
                <c:pt idx="428">
                  <c:v>1.1436918852599425E-3</c:v>
                </c:pt>
                <c:pt idx="429">
                  <c:v>1.1473800814381244E-3</c:v>
                </c:pt>
                <c:pt idx="430">
                  <c:v>1.0216335041494577E-3</c:v>
                </c:pt>
                <c:pt idx="431">
                  <c:v>9.4725574571953922E-4</c:v>
                </c:pt>
                <c:pt idx="432">
                  <c:v>9.2153932882496159E-4</c:v>
                </c:pt>
                <c:pt idx="433">
                  <c:v>1.0472387172420039E-3</c:v>
                </c:pt>
                <c:pt idx="434">
                  <c:v>9.2147328970703182E-4</c:v>
                </c:pt>
                <c:pt idx="435">
                  <c:v>1.1812081768067075E-3</c:v>
                </c:pt>
                <c:pt idx="436">
                  <c:v>1.1995413697120315E-3</c:v>
                </c:pt>
                <c:pt idx="437">
                  <c:v>1.4987539860680233E-3</c:v>
                </c:pt>
                <c:pt idx="438">
                  <c:v>1.6943018868210971E-3</c:v>
                </c:pt>
                <c:pt idx="439">
                  <c:v>2.2688624546866646E-3</c:v>
                </c:pt>
                <c:pt idx="440">
                  <c:v>2.3239798158141167E-3</c:v>
                </c:pt>
                <c:pt idx="441">
                  <c:v>2.5718542291476429E-3</c:v>
                </c:pt>
                <c:pt idx="442">
                  <c:v>2.7096242272980414E-3</c:v>
                </c:pt>
                <c:pt idx="443">
                  <c:v>2.6022587908566442E-3</c:v>
                </c:pt>
                <c:pt idx="444">
                  <c:v>2.641750689425619E-3</c:v>
                </c:pt>
                <c:pt idx="445">
                  <c:v>2.5976765363520042E-3</c:v>
                </c:pt>
                <c:pt idx="446">
                  <c:v>2.4068158948313133E-3</c:v>
                </c:pt>
                <c:pt idx="447">
                  <c:v>2.4545184040394683E-3</c:v>
                </c:pt>
                <c:pt idx="448">
                  <c:v>2.3553509270652345E-3</c:v>
                </c:pt>
                <c:pt idx="449">
                  <c:v>2.0000516167818301E-3</c:v>
                </c:pt>
                <c:pt idx="450">
                  <c:v>2.2790226109336998E-3</c:v>
                </c:pt>
                <c:pt idx="451">
                  <c:v>2.2964445399186227E-3</c:v>
                </c:pt>
                <c:pt idx="452">
                  <c:v>2.4762505873306608E-3</c:v>
                </c:pt>
                <c:pt idx="453">
                  <c:v>2.7138965280882588E-3</c:v>
                </c:pt>
                <c:pt idx="454">
                  <c:v>2.9993740200085876E-3</c:v>
                </c:pt>
                <c:pt idx="455">
                  <c:v>3.2398474977120353E-3</c:v>
                </c:pt>
                <c:pt idx="456">
                  <c:v>3.4463917971824828E-3</c:v>
                </c:pt>
                <c:pt idx="457">
                  <c:v>3.4868148220119259E-3</c:v>
                </c:pt>
                <c:pt idx="458">
                  <c:v>3.4142021551018509E-3</c:v>
                </c:pt>
                <c:pt idx="459">
                  <c:v>3.3160923161082564E-3</c:v>
                </c:pt>
                <c:pt idx="460">
                  <c:v>3.3528996359751765E-3</c:v>
                </c:pt>
                <c:pt idx="461">
                  <c:v>3.3987171205527651E-3</c:v>
                </c:pt>
                <c:pt idx="462">
                  <c:v>3.3903989749514384E-3</c:v>
                </c:pt>
                <c:pt idx="463">
                  <c:v>3.4518571034939248E-3</c:v>
                </c:pt>
                <c:pt idx="464">
                  <c:v>3.4655191041553278E-3</c:v>
                </c:pt>
                <c:pt idx="465">
                  <c:v>3.6115199548201345E-3</c:v>
                </c:pt>
                <c:pt idx="466">
                  <c:v>3.7628140558569486E-3</c:v>
                </c:pt>
                <c:pt idx="467">
                  <c:v>3.8433881053174649E-3</c:v>
                </c:pt>
                <c:pt idx="468">
                  <c:v>3.9681400474621369E-3</c:v>
                </c:pt>
                <c:pt idx="469">
                  <c:v>4.0395597088509873E-3</c:v>
                </c:pt>
                <c:pt idx="470">
                  <c:v>4.2533480694184993E-3</c:v>
                </c:pt>
                <c:pt idx="471">
                  <c:v>4.5946994625529107E-3</c:v>
                </c:pt>
                <c:pt idx="472">
                  <c:v>4.7342191177932921E-3</c:v>
                </c:pt>
                <c:pt idx="473">
                  <c:v>4.9894046434355724E-3</c:v>
                </c:pt>
                <c:pt idx="474">
                  <c:v>5.1014370972341247E-3</c:v>
                </c:pt>
                <c:pt idx="475">
                  <c:v>5.2124131781692389E-3</c:v>
                </c:pt>
                <c:pt idx="476">
                  <c:v>5.6667774909335373E-3</c:v>
                </c:pt>
                <c:pt idx="477">
                  <c:v>5.8584693144557607E-3</c:v>
                </c:pt>
                <c:pt idx="478">
                  <c:v>6.0556833745635027E-3</c:v>
                </c:pt>
                <c:pt idx="479">
                  <c:v>6.4561157410183631E-3</c:v>
                </c:pt>
                <c:pt idx="480">
                  <c:v>6.9970672053029665E-3</c:v>
                </c:pt>
                <c:pt idx="481">
                  <c:v>7.5734735791658479E-3</c:v>
                </c:pt>
                <c:pt idx="482">
                  <c:v>8.1760134790647143E-3</c:v>
                </c:pt>
                <c:pt idx="483">
                  <c:v>8.6952985461526151E-3</c:v>
                </c:pt>
                <c:pt idx="484">
                  <c:v>9.5947298253657512E-3</c:v>
                </c:pt>
                <c:pt idx="485">
                  <c:v>1.0408477246740615E-2</c:v>
                </c:pt>
                <c:pt idx="486">
                  <c:v>1.146401513282592E-2</c:v>
                </c:pt>
                <c:pt idx="487">
                  <c:v>1.2746979342913307E-2</c:v>
                </c:pt>
                <c:pt idx="488">
                  <c:v>1.4236022289340906E-2</c:v>
                </c:pt>
                <c:pt idx="489">
                  <c:v>1.5744307668406708E-2</c:v>
                </c:pt>
                <c:pt idx="490">
                  <c:v>1.7338418598437377E-2</c:v>
                </c:pt>
                <c:pt idx="491">
                  <c:v>1.9118969850485917E-2</c:v>
                </c:pt>
                <c:pt idx="492">
                  <c:v>2.1215053983816113E-2</c:v>
                </c:pt>
                <c:pt idx="493">
                  <c:v>2.357554761230635E-2</c:v>
                </c:pt>
                <c:pt idx="494">
                  <c:v>2.5876251801843175E-2</c:v>
                </c:pt>
                <c:pt idx="495">
                  <c:v>2.8868797984314062E-2</c:v>
                </c:pt>
                <c:pt idx="496">
                  <c:v>3.2287827826657692E-2</c:v>
                </c:pt>
                <c:pt idx="497">
                  <c:v>3.6222911626756019E-2</c:v>
                </c:pt>
                <c:pt idx="498">
                  <c:v>4.0644863130765298E-2</c:v>
                </c:pt>
                <c:pt idx="499">
                  <c:v>4.5380386584393563E-2</c:v>
                </c:pt>
                <c:pt idx="500">
                  <c:v>5.1290267731692936E-2</c:v>
                </c:pt>
                <c:pt idx="501">
                  <c:v>5.7947706633490234E-2</c:v>
                </c:pt>
                <c:pt idx="502">
                  <c:v>6.5138531598705834E-2</c:v>
                </c:pt>
                <c:pt idx="503">
                  <c:v>7.3322296450865507E-2</c:v>
                </c:pt>
                <c:pt idx="504">
                  <c:v>8.2432051187654079E-2</c:v>
                </c:pt>
                <c:pt idx="505">
                  <c:v>9.3243603630683958E-2</c:v>
                </c:pt>
                <c:pt idx="506">
                  <c:v>0.10533541672834112</c:v>
                </c:pt>
                <c:pt idx="507">
                  <c:v>0.11822612603654215</c:v>
                </c:pt>
                <c:pt idx="508">
                  <c:v>0.13312145150438884</c:v>
                </c:pt>
                <c:pt idx="509">
                  <c:v>0.14916908367308057</c:v>
                </c:pt>
                <c:pt idx="510">
                  <c:v>0.16725165686074325</c:v>
                </c:pt>
                <c:pt idx="511">
                  <c:v>0.18713284717409506</c:v>
                </c:pt>
                <c:pt idx="512">
                  <c:v>0.20841110641330923</c:v>
                </c:pt>
                <c:pt idx="513">
                  <c:v>0.23208650972634756</c:v>
                </c:pt>
                <c:pt idx="514">
                  <c:v>0.25732104347878892</c:v>
                </c:pt>
                <c:pt idx="515">
                  <c:v>0.28431092734862051</c:v>
                </c:pt>
                <c:pt idx="516">
                  <c:v>0.31376133766408254</c:v>
                </c:pt>
                <c:pt idx="517">
                  <c:v>0.34506033723470175</c:v>
                </c:pt>
                <c:pt idx="518">
                  <c:v>0.3781249343720452</c:v>
                </c:pt>
                <c:pt idx="519">
                  <c:v>0.41334314052188109</c:v>
                </c:pt>
                <c:pt idx="520">
                  <c:v>0.44963935303930491</c:v>
                </c:pt>
                <c:pt idx="521">
                  <c:v>0.48812915227279574</c:v>
                </c:pt>
                <c:pt idx="522">
                  <c:v>0.52790671430591996</c:v>
                </c:pt>
                <c:pt idx="523">
                  <c:v>0.568502174609958</c:v>
                </c:pt>
                <c:pt idx="524">
                  <c:v>0.61000244673666815</c:v>
                </c:pt>
                <c:pt idx="525">
                  <c:v>0.65204558065463747</c:v>
                </c:pt>
                <c:pt idx="526">
                  <c:v>0.69383581764398228</c:v>
                </c:pt>
                <c:pt idx="527">
                  <c:v>0.73640524031786825</c:v>
                </c:pt>
                <c:pt idx="528">
                  <c:v>0.7769421256954665</c:v>
                </c:pt>
                <c:pt idx="529">
                  <c:v>0.81588040897696812</c:v>
                </c:pt>
                <c:pt idx="530">
                  <c:v>0.85359001043215654</c:v>
                </c:pt>
                <c:pt idx="531">
                  <c:v>0.88732461363953219</c:v>
                </c:pt>
                <c:pt idx="532">
                  <c:v>0.91815400170487205</c:v>
                </c:pt>
                <c:pt idx="533">
                  <c:v>0.94386371347828035</c:v>
                </c:pt>
                <c:pt idx="534">
                  <c:v>0.96451624574952244</c:v>
                </c:pt>
                <c:pt idx="535">
                  <c:v>0.9809841498526265</c:v>
                </c:pt>
                <c:pt idx="536">
                  <c:v>0.99287131759173297</c:v>
                </c:pt>
                <c:pt idx="537">
                  <c:v>0.99859053292556077</c:v>
                </c:pt>
                <c:pt idx="538">
                  <c:v>1</c:v>
                </c:pt>
                <c:pt idx="539">
                  <c:v>0.99768154621612304</c:v>
                </c:pt>
                <c:pt idx="540">
                  <c:v>0.99368339632351876</c:v>
                </c:pt>
                <c:pt idx="541">
                  <c:v>0.98597010325633572</c:v>
                </c:pt>
                <c:pt idx="542">
                  <c:v>0.97600060017160051</c:v>
                </c:pt>
                <c:pt idx="543">
                  <c:v>0.96361851858318015</c:v>
                </c:pt>
                <c:pt idx="544">
                  <c:v>0.95016538877178125</c:v>
                </c:pt>
                <c:pt idx="545">
                  <c:v>0.93790640308708839</c:v>
                </c:pt>
                <c:pt idx="546">
                  <c:v>0.92378098999469405</c:v>
                </c:pt>
                <c:pt idx="547">
                  <c:v>0.90815805767062063</c:v>
                </c:pt>
                <c:pt idx="548">
                  <c:v>0.89250349741650414</c:v>
                </c:pt>
                <c:pt idx="549">
                  <c:v>0.87516493965517461</c:v>
                </c:pt>
                <c:pt idx="550">
                  <c:v>0.85896498737539551</c:v>
                </c:pt>
                <c:pt idx="551">
                  <c:v>0.84360304873003733</c:v>
                </c:pt>
                <c:pt idx="552">
                  <c:v>0.82591038466394573</c:v>
                </c:pt>
                <c:pt idx="553">
                  <c:v>0.80868733210313337</c:v>
                </c:pt>
                <c:pt idx="554">
                  <c:v>0.79193136081319715</c:v>
                </c:pt>
                <c:pt idx="555">
                  <c:v>0.77510403691308372</c:v>
                </c:pt>
                <c:pt idx="556">
                  <c:v>0.7604233638808533</c:v>
                </c:pt>
                <c:pt idx="557">
                  <c:v>0.74481864924448471</c:v>
                </c:pt>
                <c:pt idx="558">
                  <c:v>0.72898722560556739</c:v>
                </c:pt>
                <c:pt idx="559">
                  <c:v>0.71434653027691131</c:v>
                </c:pt>
                <c:pt idx="560">
                  <c:v>0.70077599758919262</c:v>
                </c:pt>
                <c:pt idx="561">
                  <c:v>0.68806245529392096</c:v>
                </c:pt>
                <c:pt idx="562">
                  <c:v>0.67586659895759393</c:v>
                </c:pt>
                <c:pt idx="563">
                  <c:v>0.66356105695987777</c:v>
                </c:pt>
                <c:pt idx="564">
                  <c:v>0.65228279012996049</c:v>
                </c:pt>
                <c:pt idx="565">
                  <c:v>0.64177131083600714</c:v>
                </c:pt>
                <c:pt idx="566">
                  <c:v>0.63192591574876089</c:v>
                </c:pt>
                <c:pt idx="567">
                  <c:v>0.62195856336326849</c:v>
                </c:pt>
                <c:pt idx="568">
                  <c:v>0.61147656130011541</c:v>
                </c:pt>
                <c:pt idx="569">
                  <c:v>0.60212519448014179</c:v>
                </c:pt>
                <c:pt idx="570">
                  <c:v>0.59332465968979831</c:v>
                </c:pt>
                <c:pt idx="571">
                  <c:v>0.58513694767196922</c:v>
                </c:pt>
                <c:pt idx="572">
                  <c:v>0.57695480216982775</c:v>
                </c:pt>
                <c:pt idx="573">
                  <c:v>0.56833872146749553</c:v>
                </c:pt>
                <c:pt idx="574">
                  <c:v>0.56096675702133725</c:v>
                </c:pt>
                <c:pt idx="575">
                  <c:v>0.55411703295605008</c:v>
                </c:pt>
                <c:pt idx="576">
                  <c:v>0.54757372027702023</c:v>
                </c:pt>
                <c:pt idx="577">
                  <c:v>0.54120777702967182</c:v>
                </c:pt>
                <c:pt idx="578">
                  <c:v>0.53513432887936174</c:v>
                </c:pt>
                <c:pt idx="579">
                  <c:v>0.52919447710555356</c:v>
                </c:pt>
                <c:pt idx="580">
                  <c:v>0.52394828909344993</c:v>
                </c:pt>
                <c:pt idx="581">
                  <c:v>0.51910402881633355</c:v>
                </c:pt>
                <c:pt idx="582">
                  <c:v>0.51417854801486662</c:v>
                </c:pt>
                <c:pt idx="583">
                  <c:v>0.5094276533872375</c:v>
                </c:pt>
                <c:pt idx="584">
                  <c:v>0.50594415317229402</c:v>
                </c:pt>
                <c:pt idx="585">
                  <c:v>0.50202368147587562</c:v>
                </c:pt>
                <c:pt idx="586">
                  <c:v>0.49918374638144858</c:v>
                </c:pt>
                <c:pt idx="587">
                  <c:v>0.49679811487416004</c:v>
                </c:pt>
                <c:pt idx="588">
                  <c:v>0.49453633834092026</c:v>
                </c:pt>
                <c:pt idx="589">
                  <c:v>0.49331221093653338</c:v>
                </c:pt>
                <c:pt idx="590">
                  <c:v>0.49280135661047775</c:v>
                </c:pt>
                <c:pt idx="591">
                  <c:v>0.4920229299962578</c:v>
                </c:pt>
                <c:pt idx="592">
                  <c:v>0.49275378820369298</c:v>
                </c:pt>
                <c:pt idx="593">
                  <c:v>0.49439856707765267</c:v>
                </c:pt>
                <c:pt idx="594">
                  <c:v>0.49719966307398689</c:v>
                </c:pt>
                <c:pt idx="595">
                  <c:v>0.50071137540252864</c:v>
                </c:pt>
                <c:pt idx="596">
                  <c:v>0.50468903039646495</c:v>
                </c:pt>
                <c:pt idx="597">
                  <c:v>0.5102933730883763</c:v>
                </c:pt>
                <c:pt idx="598">
                  <c:v>0.51583028503343575</c:v>
                </c:pt>
                <c:pt idx="599">
                  <c:v>0.52230262463744903</c:v>
                </c:pt>
                <c:pt idx="600">
                  <c:v>0.52889502386390574</c:v>
                </c:pt>
                <c:pt idx="601">
                  <c:v>0.53597183646690205</c:v>
                </c:pt>
                <c:pt idx="602">
                  <c:v>0.54265001063963569</c:v>
                </c:pt>
                <c:pt idx="603">
                  <c:v>0.54956691242833433</c:v>
                </c:pt>
                <c:pt idx="604">
                  <c:v>0.55562416707846229</c:v>
                </c:pt>
                <c:pt idx="605">
                  <c:v>0.56255258143369669</c:v>
                </c:pt>
                <c:pt idx="606">
                  <c:v>0.56865095239288066</c:v>
                </c:pt>
                <c:pt idx="607">
                  <c:v>0.57389600179950273</c:v>
                </c:pt>
                <c:pt idx="608">
                  <c:v>0.57894381943437623</c:v>
                </c:pt>
                <c:pt idx="609">
                  <c:v>0.58364271774501464</c:v>
                </c:pt>
                <c:pt idx="610">
                  <c:v>0.58769843047029724</c:v>
                </c:pt>
                <c:pt idx="611">
                  <c:v>0.59076735177823614</c:v>
                </c:pt>
                <c:pt idx="612">
                  <c:v>0.59258874101355619</c:v>
                </c:pt>
                <c:pt idx="613">
                  <c:v>0.59363587852142208</c:v>
                </c:pt>
                <c:pt idx="614">
                  <c:v>0.5938802991647949</c:v>
                </c:pt>
                <c:pt idx="615">
                  <c:v>0.59299281944778648</c:v>
                </c:pt>
                <c:pt idx="616">
                  <c:v>0.59075950805158539</c:v>
                </c:pt>
                <c:pt idx="617">
                  <c:v>0.58774625190052232</c:v>
                </c:pt>
                <c:pt idx="618">
                  <c:v>0.58423567817746203</c:v>
                </c:pt>
                <c:pt idx="619">
                  <c:v>0.5800564900132914</c:v>
                </c:pt>
                <c:pt idx="620">
                  <c:v>0.57432449699572619</c:v>
                </c:pt>
                <c:pt idx="621">
                  <c:v>0.56777688291821049</c:v>
                </c:pt>
                <c:pt idx="622">
                  <c:v>0.56024601975151589</c:v>
                </c:pt>
                <c:pt idx="623">
                  <c:v>0.55216647525443407</c:v>
                </c:pt>
                <c:pt idx="624">
                  <c:v>0.54368803930364917</c:v>
                </c:pt>
                <c:pt idx="625">
                  <c:v>0.53464156572929078</c:v>
                </c:pt>
                <c:pt idx="626">
                  <c:v>0.52552196838067278</c:v>
                </c:pt>
                <c:pt idx="627">
                  <c:v>0.5156956765631725</c:v>
                </c:pt>
                <c:pt idx="628">
                  <c:v>0.50607850861911696</c:v>
                </c:pt>
                <c:pt idx="629">
                  <c:v>0.4961553088239648</c:v>
                </c:pt>
                <c:pt idx="630">
                  <c:v>0.48598047721738991</c:v>
                </c:pt>
                <c:pt idx="631">
                  <c:v>0.47518497911164986</c:v>
                </c:pt>
                <c:pt idx="632">
                  <c:v>0.46425095067232125</c:v>
                </c:pt>
                <c:pt idx="633">
                  <c:v>0.45296977407283989</c:v>
                </c:pt>
                <c:pt idx="634">
                  <c:v>0.44227928069484285</c:v>
                </c:pt>
                <c:pt idx="635">
                  <c:v>0.43132311270448409</c:v>
                </c:pt>
                <c:pt idx="636">
                  <c:v>0.42024068601739334</c:v>
                </c:pt>
                <c:pt idx="637">
                  <c:v>0.40957195265526591</c:v>
                </c:pt>
                <c:pt idx="638">
                  <c:v>0.39913486225277395</c:v>
                </c:pt>
                <c:pt idx="639">
                  <c:v>0.38853571033674128</c:v>
                </c:pt>
                <c:pt idx="640">
                  <c:v>0.3784439969303196</c:v>
                </c:pt>
                <c:pt idx="641">
                  <c:v>0.36824424251487081</c:v>
                </c:pt>
                <c:pt idx="642">
                  <c:v>0.35806169369336543</c:v>
                </c:pt>
                <c:pt idx="643">
                  <c:v>0.3485015825351076</c:v>
                </c:pt>
                <c:pt idx="644">
                  <c:v>0.33901105282294458</c:v>
                </c:pt>
                <c:pt idx="645">
                  <c:v>0.32980315029364637</c:v>
                </c:pt>
                <c:pt idx="646">
                  <c:v>0.32038852761358666</c:v>
                </c:pt>
                <c:pt idx="647">
                  <c:v>0.31126741212432663</c:v>
                </c:pt>
                <c:pt idx="648">
                  <c:v>0.30251849411581339</c:v>
                </c:pt>
                <c:pt idx="649">
                  <c:v>0.29422451225303964</c:v>
                </c:pt>
                <c:pt idx="650">
                  <c:v>0.28543662863471331</c:v>
                </c:pt>
                <c:pt idx="651">
                  <c:v>0.27748764423284938</c:v>
                </c:pt>
                <c:pt idx="652">
                  <c:v>0.26971349902826353</c:v>
                </c:pt>
                <c:pt idx="653">
                  <c:v>0.26268589948441418</c:v>
                </c:pt>
                <c:pt idx="654">
                  <c:v>0.25496817850702508</c:v>
                </c:pt>
                <c:pt idx="655">
                  <c:v>0.24785581611066032</c:v>
                </c:pt>
                <c:pt idx="656">
                  <c:v>0.24092714873198567</c:v>
                </c:pt>
                <c:pt idx="657">
                  <c:v>0.23454235523833161</c:v>
                </c:pt>
                <c:pt idx="658">
                  <c:v>0.22785026477637915</c:v>
                </c:pt>
                <c:pt idx="659">
                  <c:v>0.2216494193238556</c:v>
                </c:pt>
                <c:pt idx="660">
                  <c:v>0.21540138499970773</c:v>
                </c:pt>
                <c:pt idx="661">
                  <c:v>0.21024856263709127</c:v>
                </c:pt>
                <c:pt idx="662">
                  <c:v>0.20464877436710613</c:v>
                </c:pt>
                <c:pt idx="663">
                  <c:v>0.19909187357025943</c:v>
                </c:pt>
                <c:pt idx="664">
                  <c:v>0.19406948479114053</c:v>
                </c:pt>
                <c:pt idx="665">
                  <c:v>0.18920586822083785</c:v>
                </c:pt>
                <c:pt idx="666">
                  <c:v>0.18435338468191032</c:v>
                </c:pt>
                <c:pt idx="667">
                  <c:v>0.17939728804416169</c:v>
                </c:pt>
                <c:pt idx="668">
                  <c:v>0.17482199168413162</c:v>
                </c:pt>
                <c:pt idx="669">
                  <c:v>0.17065064724661158</c:v>
                </c:pt>
                <c:pt idx="670">
                  <c:v>0.1668558016883242</c:v>
                </c:pt>
                <c:pt idx="671">
                  <c:v>0.16309359615384128</c:v>
                </c:pt>
                <c:pt idx="672">
                  <c:v>0.15925978498574087</c:v>
                </c:pt>
                <c:pt idx="673">
                  <c:v>0.15561814512058211</c:v>
                </c:pt>
                <c:pt idx="674">
                  <c:v>0.15244649629586335</c:v>
                </c:pt>
                <c:pt idx="675">
                  <c:v>0.14926611816245267</c:v>
                </c:pt>
                <c:pt idx="676">
                  <c:v>0.14596504784799769</c:v>
                </c:pt>
                <c:pt idx="677">
                  <c:v>0.1430258010532354</c:v>
                </c:pt>
                <c:pt idx="678">
                  <c:v>0.14025797763930647</c:v>
                </c:pt>
                <c:pt idx="679">
                  <c:v>0.13732341177819055</c:v>
                </c:pt>
                <c:pt idx="680">
                  <c:v>0.1347314396553011</c:v>
                </c:pt>
                <c:pt idx="681">
                  <c:v>0.13201460046460164</c:v>
                </c:pt>
                <c:pt idx="682">
                  <c:v>0.12932028036009285</c:v>
                </c:pt>
                <c:pt idx="683">
                  <c:v>0.12694337816149626</c:v>
                </c:pt>
                <c:pt idx="684">
                  <c:v>0.12434515635963031</c:v>
                </c:pt>
                <c:pt idx="685">
                  <c:v>0.12211100998607613</c:v>
                </c:pt>
                <c:pt idx="686">
                  <c:v>0.12004578206129593</c:v>
                </c:pt>
                <c:pt idx="687">
                  <c:v>0.11808516667792621</c:v>
                </c:pt>
                <c:pt idx="688">
                  <c:v>0.11657695720589251</c:v>
                </c:pt>
                <c:pt idx="689">
                  <c:v>0.11440892585730035</c:v>
                </c:pt>
                <c:pt idx="690">
                  <c:v>0.11315126019589582</c:v>
                </c:pt>
                <c:pt idx="691">
                  <c:v>0.11195087904138527</c:v>
                </c:pt>
                <c:pt idx="692">
                  <c:v>0.11031049012411559</c:v>
                </c:pt>
                <c:pt idx="693">
                  <c:v>0.10914339420318238</c:v>
                </c:pt>
                <c:pt idx="694">
                  <c:v>0.10782478784617085</c:v>
                </c:pt>
                <c:pt idx="695">
                  <c:v>0.10659228536590859</c:v>
                </c:pt>
                <c:pt idx="696">
                  <c:v>0.1056201187034168</c:v>
                </c:pt>
                <c:pt idx="697">
                  <c:v>0.10436610923072524</c:v>
                </c:pt>
                <c:pt idx="698">
                  <c:v>0.10275637410325331</c:v>
                </c:pt>
                <c:pt idx="699">
                  <c:v>0.10159323799916149</c:v>
                </c:pt>
                <c:pt idx="700">
                  <c:v>0.10025194809072308</c:v>
                </c:pt>
                <c:pt idx="701">
                  <c:v>9.931533122159969E-2</c:v>
                </c:pt>
                <c:pt idx="702">
                  <c:v>9.8097807729005823E-2</c:v>
                </c:pt>
                <c:pt idx="703">
                  <c:v>9.7334473963002419E-2</c:v>
                </c:pt>
                <c:pt idx="704">
                  <c:v>9.6365280325934666E-2</c:v>
                </c:pt>
                <c:pt idx="705">
                  <c:v>9.591422809000448E-2</c:v>
                </c:pt>
                <c:pt idx="706">
                  <c:v>9.4982659038515993E-2</c:v>
                </c:pt>
                <c:pt idx="707">
                  <c:v>9.4454966002505442E-2</c:v>
                </c:pt>
                <c:pt idx="708">
                  <c:v>9.3676805062897842E-2</c:v>
                </c:pt>
                <c:pt idx="709">
                  <c:v>9.3119078144518391E-2</c:v>
                </c:pt>
                <c:pt idx="710">
                  <c:v>9.2405387577510573E-2</c:v>
                </c:pt>
                <c:pt idx="711">
                  <c:v>9.1663649362140553E-2</c:v>
                </c:pt>
                <c:pt idx="712">
                  <c:v>9.0530382675181403E-2</c:v>
                </c:pt>
                <c:pt idx="713">
                  <c:v>8.986584191146052E-2</c:v>
                </c:pt>
                <c:pt idx="714">
                  <c:v>8.9051663085119859E-2</c:v>
                </c:pt>
                <c:pt idx="715">
                  <c:v>8.8361377186343917E-2</c:v>
                </c:pt>
                <c:pt idx="716">
                  <c:v>8.7514570987370852E-2</c:v>
                </c:pt>
                <c:pt idx="717">
                  <c:v>8.6853471342438635E-2</c:v>
                </c:pt>
                <c:pt idx="718">
                  <c:v>8.6069718584799421E-2</c:v>
                </c:pt>
                <c:pt idx="719">
                  <c:v>8.5690600912959172E-2</c:v>
                </c:pt>
                <c:pt idx="720">
                  <c:v>8.4960678892253269E-2</c:v>
                </c:pt>
                <c:pt idx="721">
                  <c:v>8.4182783627258007E-2</c:v>
                </c:pt>
                <c:pt idx="722">
                  <c:v>8.3450710907309156E-2</c:v>
                </c:pt>
                <c:pt idx="723">
                  <c:v>8.2698029428144262E-2</c:v>
                </c:pt>
                <c:pt idx="724">
                  <c:v>8.1664985325905576E-2</c:v>
                </c:pt>
                <c:pt idx="725">
                  <c:v>8.0834208161878335E-2</c:v>
                </c:pt>
                <c:pt idx="726">
                  <c:v>8.0076276446326269E-2</c:v>
                </c:pt>
                <c:pt idx="727">
                  <c:v>7.9446690870888959E-2</c:v>
                </c:pt>
                <c:pt idx="728">
                  <c:v>7.877563475357921E-2</c:v>
                </c:pt>
                <c:pt idx="729">
                  <c:v>7.8034453189777961E-2</c:v>
                </c:pt>
                <c:pt idx="730">
                  <c:v>7.7076379932913372E-2</c:v>
                </c:pt>
                <c:pt idx="731">
                  <c:v>7.6231370200366744E-2</c:v>
                </c:pt>
                <c:pt idx="732">
                  <c:v>7.5279344203726381E-2</c:v>
                </c:pt>
                <c:pt idx="733">
                  <c:v>7.4240379352983638E-2</c:v>
                </c:pt>
                <c:pt idx="734">
                  <c:v>7.2990253790101378E-2</c:v>
                </c:pt>
                <c:pt idx="735">
                  <c:v>7.1882529819445012E-2</c:v>
                </c:pt>
                <c:pt idx="736">
                  <c:v>7.0974757622520909E-2</c:v>
                </c:pt>
                <c:pt idx="737">
                  <c:v>7.0061962910305975E-2</c:v>
                </c:pt>
                <c:pt idx="738">
                  <c:v>6.9153520201264959E-2</c:v>
                </c:pt>
                <c:pt idx="739">
                  <c:v>6.8175812325429644E-2</c:v>
                </c:pt>
                <c:pt idx="740">
                  <c:v>6.738028132664238E-2</c:v>
                </c:pt>
                <c:pt idx="741">
                  <c:v>6.6936832445094546E-2</c:v>
                </c:pt>
                <c:pt idx="742">
                  <c:v>6.6481959555215159E-2</c:v>
                </c:pt>
                <c:pt idx="743">
                  <c:v>6.5338002627901445E-2</c:v>
                </c:pt>
                <c:pt idx="744">
                  <c:v>6.4766169652722805E-2</c:v>
                </c:pt>
                <c:pt idx="745">
                  <c:v>6.4246408901567048E-2</c:v>
                </c:pt>
                <c:pt idx="746">
                  <c:v>6.3638988179503933E-2</c:v>
                </c:pt>
                <c:pt idx="747">
                  <c:v>6.3077073723186786E-2</c:v>
                </c:pt>
                <c:pt idx="748">
                  <c:v>6.2195388242962217E-2</c:v>
                </c:pt>
                <c:pt idx="749">
                  <c:v>6.1376528482975187E-2</c:v>
                </c:pt>
                <c:pt idx="750">
                  <c:v>6.0706370598878651E-2</c:v>
                </c:pt>
                <c:pt idx="751">
                  <c:v>5.9702234424699338E-2</c:v>
                </c:pt>
                <c:pt idx="752">
                  <c:v>5.8759507039491649E-2</c:v>
                </c:pt>
                <c:pt idx="753">
                  <c:v>5.8078671566212568E-2</c:v>
                </c:pt>
                <c:pt idx="754">
                  <c:v>5.7117853005020244E-2</c:v>
                </c:pt>
                <c:pt idx="755">
                  <c:v>5.6815097807475984E-2</c:v>
                </c:pt>
                <c:pt idx="756">
                  <c:v>5.61248625133881E-2</c:v>
                </c:pt>
                <c:pt idx="757">
                  <c:v>5.5550840885450474E-2</c:v>
                </c:pt>
                <c:pt idx="758">
                  <c:v>5.521182742890484E-2</c:v>
                </c:pt>
                <c:pt idx="759">
                  <c:v>5.4519378179713952E-2</c:v>
                </c:pt>
                <c:pt idx="760">
                  <c:v>5.4158996893631219E-2</c:v>
                </c:pt>
                <c:pt idx="761">
                  <c:v>5.3694230787234357E-2</c:v>
                </c:pt>
                <c:pt idx="762">
                  <c:v>5.2855660501244496E-2</c:v>
                </c:pt>
                <c:pt idx="763">
                  <c:v>5.2221381340988811E-2</c:v>
                </c:pt>
                <c:pt idx="764">
                  <c:v>5.1780184368060041E-2</c:v>
                </c:pt>
                <c:pt idx="765">
                  <c:v>5.1226442568866021E-2</c:v>
                </c:pt>
                <c:pt idx="766">
                  <c:v>5.0936705427327492E-2</c:v>
                </c:pt>
                <c:pt idx="767">
                  <c:v>5.0246799063712065E-2</c:v>
                </c:pt>
                <c:pt idx="768">
                  <c:v>5.0027579554997557E-2</c:v>
                </c:pt>
                <c:pt idx="769">
                  <c:v>4.9426104883782539E-2</c:v>
                </c:pt>
                <c:pt idx="770">
                  <c:v>4.9157381338964627E-2</c:v>
                </c:pt>
                <c:pt idx="771">
                  <c:v>4.8709365384318568E-2</c:v>
                </c:pt>
                <c:pt idx="772">
                  <c:v>4.8318241750233984E-2</c:v>
                </c:pt>
                <c:pt idx="773">
                  <c:v>4.7868049794000965E-2</c:v>
                </c:pt>
                <c:pt idx="774">
                  <c:v>4.7671981930077982E-2</c:v>
                </c:pt>
                <c:pt idx="775">
                  <c:v>4.6787032447472961E-2</c:v>
                </c:pt>
                <c:pt idx="776">
                  <c:v>4.617927014376539E-2</c:v>
                </c:pt>
                <c:pt idx="777">
                  <c:v>4.5466705531067103E-2</c:v>
                </c:pt>
                <c:pt idx="778">
                  <c:v>4.5077112688796599E-2</c:v>
                </c:pt>
                <c:pt idx="779">
                  <c:v>4.4489086213435905E-2</c:v>
                </c:pt>
                <c:pt idx="780">
                  <c:v>4.3949690843309415E-2</c:v>
                </c:pt>
                <c:pt idx="781">
                  <c:v>4.289556988849004E-2</c:v>
                </c:pt>
                <c:pt idx="782">
                  <c:v>4.2484824286606736E-2</c:v>
                </c:pt>
                <c:pt idx="783">
                  <c:v>4.2271247200611914E-2</c:v>
                </c:pt>
                <c:pt idx="784">
                  <c:v>4.1758722919850021E-2</c:v>
                </c:pt>
                <c:pt idx="785">
                  <c:v>4.0839842993894801E-2</c:v>
                </c:pt>
                <c:pt idx="786">
                  <c:v>4.0068842617648939E-2</c:v>
                </c:pt>
                <c:pt idx="787">
                  <c:v>3.938616007325535E-2</c:v>
                </c:pt>
                <c:pt idx="788">
                  <c:v>3.9291807632350864E-2</c:v>
                </c:pt>
                <c:pt idx="789">
                  <c:v>3.8711839953565141E-2</c:v>
                </c:pt>
                <c:pt idx="790">
                  <c:v>3.8027120570476768E-2</c:v>
                </c:pt>
                <c:pt idx="791">
                  <c:v>3.7538760028267781E-2</c:v>
                </c:pt>
                <c:pt idx="792">
                  <c:v>3.7322779219589687E-2</c:v>
                </c:pt>
                <c:pt idx="793">
                  <c:v>3.7129228938898133E-2</c:v>
                </c:pt>
                <c:pt idx="794">
                  <c:v>3.6652646637837176E-2</c:v>
                </c:pt>
                <c:pt idx="795">
                  <c:v>3.5882291471364201E-2</c:v>
                </c:pt>
                <c:pt idx="796">
                  <c:v>3.5684401838670742E-2</c:v>
                </c:pt>
                <c:pt idx="797">
                  <c:v>3.5101537041493061E-2</c:v>
                </c:pt>
                <c:pt idx="798">
                  <c:v>3.4569820932781034E-2</c:v>
                </c:pt>
                <c:pt idx="799">
                  <c:v>3.3969649332283795E-2</c:v>
                </c:pt>
                <c:pt idx="800">
                  <c:v>3.3370869360708447E-2</c:v>
                </c:pt>
                <c:pt idx="801">
                  <c:v>3.2776264275898789E-2</c:v>
                </c:pt>
                <c:pt idx="802">
                  <c:v>3.2389189016859707E-2</c:v>
                </c:pt>
                <c:pt idx="803">
                  <c:v>3.1769952100132511E-2</c:v>
                </c:pt>
                <c:pt idx="804">
                  <c:v>3.124915395287135E-2</c:v>
                </c:pt>
                <c:pt idx="805">
                  <c:v>3.0717690867599668E-2</c:v>
                </c:pt>
                <c:pt idx="806">
                  <c:v>3.0175006192748703E-2</c:v>
                </c:pt>
                <c:pt idx="807">
                  <c:v>2.9737136478060464E-2</c:v>
                </c:pt>
                <c:pt idx="808">
                  <c:v>2.9771724782355562E-2</c:v>
                </c:pt>
                <c:pt idx="809">
                  <c:v>2.9328339156667816E-2</c:v>
                </c:pt>
                <c:pt idx="810">
                  <c:v>2.9040550295619937E-2</c:v>
                </c:pt>
                <c:pt idx="811">
                  <c:v>2.878406043414268E-2</c:v>
                </c:pt>
                <c:pt idx="812">
                  <c:v>2.8572646698562802E-2</c:v>
                </c:pt>
                <c:pt idx="813">
                  <c:v>2.8339485598285311E-2</c:v>
                </c:pt>
                <c:pt idx="814">
                  <c:v>2.8130349073668535E-2</c:v>
                </c:pt>
                <c:pt idx="815">
                  <c:v>2.7703650343871504E-2</c:v>
                </c:pt>
                <c:pt idx="816">
                  <c:v>2.7378414013652638E-2</c:v>
                </c:pt>
                <c:pt idx="817">
                  <c:v>2.7067941601177873E-2</c:v>
                </c:pt>
                <c:pt idx="818">
                  <c:v>2.6732862659129605E-2</c:v>
                </c:pt>
                <c:pt idx="819">
                  <c:v>2.6275434232502733E-2</c:v>
                </c:pt>
                <c:pt idx="820">
                  <c:v>2.5939887197089825E-2</c:v>
                </c:pt>
                <c:pt idx="821">
                  <c:v>2.5729396997067205E-2</c:v>
                </c:pt>
                <c:pt idx="822">
                  <c:v>2.5345358019312269E-2</c:v>
                </c:pt>
                <c:pt idx="823">
                  <c:v>2.4868231717854575E-2</c:v>
                </c:pt>
                <c:pt idx="824">
                  <c:v>2.4174340235053715E-2</c:v>
                </c:pt>
                <c:pt idx="825">
                  <c:v>2.3919672142346939E-2</c:v>
                </c:pt>
                <c:pt idx="826">
                  <c:v>2.3631098908633998E-2</c:v>
                </c:pt>
                <c:pt idx="827">
                  <c:v>2.3395078643480612E-2</c:v>
                </c:pt>
                <c:pt idx="828">
                  <c:v>2.2820411805770099E-2</c:v>
                </c:pt>
                <c:pt idx="829">
                  <c:v>2.2665295785666881E-2</c:v>
                </c:pt>
                <c:pt idx="830">
                  <c:v>2.2635831206038758E-2</c:v>
                </c:pt>
                <c:pt idx="831">
                  <c:v>2.2304028917542948E-2</c:v>
                </c:pt>
                <c:pt idx="832">
                  <c:v>2.2183513852906848E-2</c:v>
                </c:pt>
                <c:pt idx="833">
                  <c:v>2.1829964199713427E-2</c:v>
                </c:pt>
                <c:pt idx="834">
                  <c:v>2.1352180037310837E-2</c:v>
                </c:pt>
                <c:pt idx="835">
                  <c:v>2.1166119250453481E-2</c:v>
                </c:pt>
                <c:pt idx="836">
                  <c:v>2.0850421903935604E-2</c:v>
                </c:pt>
                <c:pt idx="837">
                  <c:v>2.0599498558145923E-2</c:v>
                </c:pt>
                <c:pt idx="838">
                  <c:v>2.0607279028936519E-2</c:v>
                </c:pt>
                <c:pt idx="839">
                  <c:v>2.0385301564722257E-2</c:v>
                </c:pt>
                <c:pt idx="840">
                  <c:v>2.0274135716206884E-2</c:v>
                </c:pt>
                <c:pt idx="841">
                  <c:v>2.0147181205014013E-2</c:v>
                </c:pt>
                <c:pt idx="842">
                  <c:v>1.9904721493303863E-2</c:v>
                </c:pt>
                <c:pt idx="843">
                  <c:v>1.9609531696625906E-2</c:v>
                </c:pt>
                <c:pt idx="844">
                  <c:v>1.9343161269803195E-2</c:v>
                </c:pt>
                <c:pt idx="845">
                  <c:v>1.9124409854453326E-2</c:v>
                </c:pt>
                <c:pt idx="846">
                  <c:v>1.8790077331554075E-2</c:v>
                </c:pt>
                <c:pt idx="847">
                  <c:v>1.8624005396483938E-2</c:v>
                </c:pt>
                <c:pt idx="848">
                  <c:v>1.8548971295249763E-2</c:v>
                </c:pt>
                <c:pt idx="849">
                  <c:v>1.8390085225885412E-2</c:v>
                </c:pt>
                <c:pt idx="850">
                  <c:v>1.8069491875796866E-2</c:v>
                </c:pt>
                <c:pt idx="851">
                  <c:v>1.7551464335207479E-2</c:v>
                </c:pt>
                <c:pt idx="852">
                  <c:v>1.7078487618171434E-2</c:v>
                </c:pt>
                <c:pt idx="853">
                  <c:v>1.6602259549926963E-2</c:v>
                </c:pt>
                <c:pt idx="854">
                  <c:v>1.6292698021837439E-2</c:v>
                </c:pt>
                <c:pt idx="855">
                  <c:v>1.6235274352051247E-2</c:v>
                </c:pt>
                <c:pt idx="856">
                  <c:v>1.5969005134604676E-2</c:v>
                </c:pt>
                <c:pt idx="857">
                  <c:v>1.5890036518873146E-2</c:v>
                </c:pt>
                <c:pt idx="858">
                  <c:v>1.579796128893177E-2</c:v>
                </c:pt>
                <c:pt idx="859">
                  <c:v>1.5576198894641798E-2</c:v>
                </c:pt>
                <c:pt idx="860">
                  <c:v>1.5784892628237974E-2</c:v>
                </c:pt>
                <c:pt idx="861">
                  <c:v>1.5821125584895311E-2</c:v>
                </c:pt>
                <c:pt idx="862">
                  <c:v>1.5451470989723959E-2</c:v>
                </c:pt>
                <c:pt idx="863">
                  <c:v>1.5309398327970502E-2</c:v>
                </c:pt>
                <c:pt idx="864">
                  <c:v>1.5053186792277625E-2</c:v>
                </c:pt>
                <c:pt idx="865">
                  <c:v>1.5248748609319917E-2</c:v>
                </c:pt>
                <c:pt idx="866">
                  <c:v>1.540434537395979E-2</c:v>
                </c:pt>
                <c:pt idx="867">
                  <c:v>1.5193728662216995E-2</c:v>
                </c:pt>
                <c:pt idx="868">
                  <c:v>1.5094632031806058E-2</c:v>
                </c:pt>
                <c:pt idx="869">
                  <c:v>1.4926978700233769E-2</c:v>
                </c:pt>
                <c:pt idx="870">
                  <c:v>1.4734187489863248E-2</c:v>
                </c:pt>
                <c:pt idx="871">
                  <c:v>1.4572378999762919E-2</c:v>
                </c:pt>
                <c:pt idx="872">
                  <c:v>1.4013209847773506E-2</c:v>
                </c:pt>
                <c:pt idx="873">
                  <c:v>1.3846328237694269E-2</c:v>
                </c:pt>
                <c:pt idx="874">
                  <c:v>1.3475256711256989E-2</c:v>
                </c:pt>
                <c:pt idx="875">
                  <c:v>1.3172020769176078E-2</c:v>
                </c:pt>
                <c:pt idx="876">
                  <c:v>1.3016221585783928E-2</c:v>
                </c:pt>
                <c:pt idx="877">
                  <c:v>1.2958696706621598E-2</c:v>
                </c:pt>
                <c:pt idx="878">
                  <c:v>1.2974966113835751E-2</c:v>
                </c:pt>
                <c:pt idx="879">
                  <c:v>1.3031036108216102E-2</c:v>
                </c:pt>
                <c:pt idx="880">
                  <c:v>1.2736086683806474E-2</c:v>
                </c:pt>
                <c:pt idx="881">
                  <c:v>1.2547194564651665E-2</c:v>
                </c:pt>
                <c:pt idx="882">
                  <c:v>1.235611126250347E-2</c:v>
                </c:pt>
                <c:pt idx="883">
                  <c:v>1.2216163997648907E-2</c:v>
                </c:pt>
                <c:pt idx="884">
                  <c:v>1.1865999798087295E-2</c:v>
                </c:pt>
                <c:pt idx="885">
                  <c:v>1.1421929743993413E-2</c:v>
                </c:pt>
                <c:pt idx="886">
                  <c:v>1.1164006504726603E-2</c:v>
                </c:pt>
                <c:pt idx="887">
                  <c:v>1.108563628943149E-2</c:v>
                </c:pt>
                <c:pt idx="888">
                  <c:v>1.1184082649600743E-2</c:v>
                </c:pt>
                <c:pt idx="889">
                  <c:v>1.0913824517617137E-2</c:v>
                </c:pt>
                <c:pt idx="890">
                  <c:v>1.0843069042759191E-2</c:v>
                </c:pt>
                <c:pt idx="891">
                  <c:v>1.1067718434503491E-2</c:v>
                </c:pt>
                <c:pt idx="892">
                  <c:v>1.0976165697966426E-2</c:v>
                </c:pt>
                <c:pt idx="893">
                  <c:v>1.0846016765839205E-2</c:v>
                </c:pt>
                <c:pt idx="894">
                  <c:v>1.0812788462535958E-2</c:v>
                </c:pt>
                <c:pt idx="895">
                  <c:v>1.0495543877680372E-2</c:v>
                </c:pt>
                <c:pt idx="896">
                  <c:v>1.0341337476845193E-2</c:v>
                </c:pt>
                <c:pt idx="897">
                  <c:v>9.8406180046925716E-3</c:v>
                </c:pt>
                <c:pt idx="898">
                  <c:v>9.3492173858478415E-3</c:v>
                </c:pt>
                <c:pt idx="899">
                  <c:v>9.0707208106466201E-3</c:v>
                </c:pt>
                <c:pt idx="900">
                  <c:v>9.0889321727654158E-3</c:v>
                </c:pt>
                <c:pt idx="901">
                  <c:v>8.8358998766004688E-3</c:v>
                </c:pt>
                <c:pt idx="902">
                  <c:v>8.8246757567867849E-3</c:v>
                </c:pt>
                <c:pt idx="903">
                  <c:v>9.1698528643392053E-3</c:v>
                </c:pt>
                <c:pt idx="904">
                  <c:v>9.016452343161523E-3</c:v>
                </c:pt>
                <c:pt idx="905">
                  <c:v>8.7082761184078851E-3</c:v>
                </c:pt>
                <c:pt idx="906">
                  <c:v>8.7621397483884315E-3</c:v>
                </c:pt>
                <c:pt idx="907">
                  <c:v>8.397431761475815E-3</c:v>
                </c:pt>
                <c:pt idx="908">
                  <c:v>8.3312800481149373E-3</c:v>
                </c:pt>
                <c:pt idx="909">
                  <c:v>8.142284189349586E-3</c:v>
                </c:pt>
                <c:pt idx="910">
                  <c:v>7.7898642858173026E-3</c:v>
                </c:pt>
                <c:pt idx="911">
                  <c:v>8.1002304284471232E-3</c:v>
                </c:pt>
                <c:pt idx="912">
                  <c:v>7.7818067543595302E-3</c:v>
                </c:pt>
                <c:pt idx="913">
                  <c:v>7.6524523158349915E-3</c:v>
                </c:pt>
                <c:pt idx="914">
                  <c:v>7.7699538712965909E-3</c:v>
                </c:pt>
                <c:pt idx="915">
                  <c:v>7.3664396793383337E-3</c:v>
                </c:pt>
                <c:pt idx="916">
                  <c:v>7.1244683028680459E-3</c:v>
                </c:pt>
                <c:pt idx="917">
                  <c:v>6.9384960742148111E-3</c:v>
                </c:pt>
                <c:pt idx="918">
                  <c:v>6.7440855138260862E-3</c:v>
                </c:pt>
                <c:pt idx="919">
                  <c:v>6.9929239464673245E-3</c:v>
                </c:pt>
                <c:pt idx="920">
                  <c:v>7.069242141661246E-3</c:v>
                </c:pt>
                <c:pt idx="921">
                  <c:v>7.055504233967739E-3</c:v>
                </c:pt>
                <c:pt idx="922">
                  <c:v>7.317869299729796E-3</c:v>
                </c:pt>
                <c:pt idx="923">
                  <c:v>7.3308595231570848E-3</c:v>
                </c:pt>
                <c:pt idx="924">
                  <c:v>7.0838934639743962E-3</c:v>
                </c:pt>
                <c:pt idx="925">
                  <c:v>6.8260081782236387E-3</c:v>
                </c:pt>
                <c:pt idx="926">
                  <c:v>6.9201936236574892E-3</c:v>
                </c:pt>
                <c:pt idx="927">
                  <c:v>6.9089770945470154E-3</c:v>
                </c:pt>
                <c:pt idx="928">
                  <c:v>6.756608909005939E-3</c:v>
                </c:pt>
                <c:pt idx="929">
                  <c:v>6.4502367413819582E-3</c:v>
                </c:pt>
                <c:pt idx="930">
                  <c:v>6.3593279495005699E-3</c:v>
                </c:pt>
                <c:pt idx="931">
                  <c:v>6.1475511252837975E-3</c:v>
                </c:pt>
                <c:pt idx="932">
                  <c:v>6.2859536820350573E-3</c:v>
                </c:pt>
                <c:pt idx="933">
                  <c:v>5.9164002962398439E-3</c:v>
                </c:pt>
                <c:pt idx="934">
                  <c:v>5.4862528569509204E-3</c:v>
                </c:pt>
                <c:pt idx="935">
                  <c:v>5.204736446989185E-3</c:v>
                </c:pt>
                <c:pt idx="936">
                  <c:v>5.259868989523059E-3</c:v>
                </c:pt>
                <c:pt idx="937">
                  <c:v>5.0213045736770103E-3</c:v>
                </c:pt>
                <c:pt idx="938">
                  <c:v>5.0697750090266114E-3</c:v>
                </c:pt>
                <c:pt idx="939">
                  <c:v>4.7102287002970247E-3</c:v>
                </c:pt>
                <c:pt idx="940">
                  <c:v>4.6854716217765132E-3</c:v>
                </c:pt>
                <c:pt idx="941">
                  <c:v>4.6065346339750268E-3</c:v>
                </c:pt>
                <c:pt idx="942">
                  <c:v>4.6515259970198904E-3</c:v>
                </c:pt>
                <c:pt idx="943">
                  <c:v>4.5975016971547258E-3</c:v>
                </c:pt>
                <c:pt idx="944">
                  <c:v>4.2772980031643114E-3</c:v>
                </c:pt>
                <c:pt idx="945">
                  <c:v>4.48392453525287E-3</c:v>
                </c:pt>
                <c:pt idx="946">
                  <c:v>4.4316853157593374E-3</c:v>
                </c:pt>
                <c:pt idx="947">
                  <c:v>4.2078455990241393E-3</c:v>
                </c:pt>
                <c:pt idx="948">
                  <c:v>4.4749510589410521E-3</c:v>
                </c:pt>
                <c:pt idx="949">
                  <c:v>4.2537339301650249E-3</c:v>
                </c:pt>
                <c:pt idx="950">
                  <c:v>3.8801600019027363E-3</c:v>
                </c:pt>
                <c:pt idx="951">
                  <c:v>4.0508584705795728E-3</c:v>
                </c:pt>
                <c:pt idx="952">
                  <c:v>3.7278968210894023E-3</c:v>
                </c:pt>
                <c:pt idx="953">
                  <c:v>3.916010893165154E-3</c:v>
                </c:pt>
                <c:pt idx="954">
                  <c:v>4.2270450176774832E-3</c:v>
                </c:pt>
                <c:pt idx="955">
                  <c:v>3.6653532219878379E-3</c:v>
                </c:pt>
                <c:pt idx="956">
                  <c:v>3.9636235790519864E-3</c:v>
                </c:pt>
                <c:pt idx="957">
                  <c:v>4.1195846974459559E-3</c:v>
                </c:pt>
                <c:pt idx="958">
                  <c:v>4.3416798175599782E-3</c:v>
                </c:pt>
                <c:pt idx="959">
                  <c:v>4.349780363002609E-3</c:v>
                </c:pt>
                <c:pt idx="960">
                  <c:v>4.2562907320297062E-3</c:v>
                </c:pt>
                <c:pt idx="961">
                  <c:v>3.9910955990873952E-3</c:v>
                </c:pt>
                <c:pt idx="962">
                  <c:v>4.1709244186090644E-3</c:v>
                </c:pt>
                <c:pt idx="963">
                  <c:v>3.7991520172420295E-3</c:v>
                </c:pt>
                <c:pt idx="964">
                  <c:v>3.7358999525074999E-3</c:v>
                </c:pt>
                <c:pt idx="965">
                  <c:v>3.4129016146184797E-3</c:v>
                </c:pt>
                <c:pt idx="966">
                  <c:v>3.0670097158470859E-3</c:v>
                </c:pt>
                <c:pt idx="967">
                  <c:v>2.6722349535183293E-3</c:v>
                </c:pt>
                <c:pt idx="968">
                  <c:v>2.6997335410149734E-3</c:v>
                </c:pt>
                <c:pt idx="969">
                  <c:v>2.5984862113611067E-3</c:v>
                </c:pt>
                <c:pt idx="970">
                  <c:v>2.7363270560748017E-3</c:v>
                </c:pt>
                <c:pt idx="971">
                  <c:v>2.6225335591314515E-3</c:v>
                </c:pt>
                <c:pt idx="972">
                  <c:v>2.6656677301241864E-3</c:v>
                </c:pt>
                <c:pt idx="973">
                  <c:v>3.0695121176720934E-3</c:v>
                </c:pt>
                <c:pt idx="974">
                  <c:v>3.4274833554855358E-3</c:v>
                </c:pt>
                <c:pt idx="975">
                  <c:v>3.4954479817964814E-3</c:v>
                </c:pt>
                <c:pt idx="976">
                  <c:v>3.6399041243579846E-3</c:v>
                </c:pt>
                <c:pt idx="977">
                  <c:v>3.1295824126442899E-3</c:v>
                </c:pt>
                <c:pt idx="978">
                  <c:v>3.157967847299342E-3</c:v>
                </c:pt>
                <c:pt idx="979">
                  <c:v>3.378239933525682E-3</c:v>
                </c:pt>
                <c:pt idx="980">
                  <c:v>3.1331652245595682E-3</c:v>
                </c:pt>
                <c:pt idx="981">
                  <c:v>2.9505518820769077E-3</c:v>
                </c:pt>
                <c:pt idx="982">
                  <c:v>2.6660561211051151E-3</c:v>
                </c:pt>
                <c:pt idx="983">
                  <c:v>2.4586882303363469E-3</c:v>
                </c:pt>
                <c:pt idx="984">
                  <c:v>2.9093343636447822E-3</c:v>
                </c:pt>
                <c:pt idx="985">
                  <c:v>2.9525102835051744E-3</c:v>
                </c:pt>
                <c:pt idx="986">
                  <c:v>2.5605744441770831E-3</c:v>
                </c:pt>
                <c:pt idx="987">
                  <c:v>2.5541742162535678E-3</c:v>
                </c:pt>
                <c:pt idx="988">
                  <c:v>2.3486116477316574E-3</c:v>
                </c:pt>
                <c:pt idx="989">
                  <c:v>2.5432107105834391E-3</c:v>
                </c:pt>
                <c:pt idx="990">
                  <c:v>2.5313034274808254E-3</c:v>
                </c:pt>
                <c:pt idx="991">
                  <c:v>2.2806950958743767E-3</c:v>
                </c:pt>
                <c:pt idx="992">
                  <c:v>2.227488061721526E-3</c:v>
                </c:pt>
                <c:pt idx="993">
                  <c:v>2.263318711108716E-3</c:v>
                </c:pt>
                <c:pt idx="994">
                  <c:v>2.4138714534653206E-3</c:v>
                </c:pt>
                <c:pt idx="995">
                  <c:v>2.4826938292390349E-3</c:v>
                </c:pt>
                <c:pt idx="996">
                  <c:v>2.4285898269901622E-3</c:v>
                </c:pt>
                <c:pt idx="997">
                  <c:v>2.4102139996351403E-3</c:v>
                </c:pt>
                <c:pt idx="998">
                  <c:v>2.5176009430689667E-3</c:v>
                </c:pt>
                <c:pt idx="999">
                  <c:v>2.5339880061828806E-3</c:v>
                </c:pt>
                <c:pt idx="1000">
                  <c:v>2.6432435277236521E-3</c:v>
                </c:pt>
                <c:pt idx="1001">
                  <c:v>2.4266124488038698E-3</c:v>
                </c:pt>
                <c:pt idx="1002">
                  <c:v>2.4670595108601456E-3</c:v>
                </c:pt>
                <c:pt idx="1003">
                  <c:v>2.4000298061612724E-3</c:v>
                </c:pt>
                <c:pt idx="1004">
                  <c:v>2.4679552138389652E-3</c:v>
                </c:pt>
                <c:pt idx="1005">
                  <c:v>2.3229904941623699E-3</c:v>
                </c:pt>
                <c:pt idx="1006">
                  <c:v>1.9459134563685114E-3</c:v>
                </c:pt>
                <c:pt idx="1007">
                  <c:v>1.9504742038807216E-3</c:v>
                </c:pt>
                <c:pt idx="1008">
                  <c:v>2.1166372273893827E-3</c:v>
                </c:pt>
                <c:pt idx="1009">
                  <c:v>1.992649416034551E-3</c:v>
                </c:pt>
                <c:pt idx="1010">
                  <c:v>1.8485361202347148E-3</c:v>
                </c:pt>
                <c:pt idx="1011">
                  <c:v>1.8990294779898706E-3</c:v>
                </c:pt>
                <c:pt idx="1012">
                  <c:v>1.9962448791218468E-3</c:v>
                </c:pt>
                <c:pt idx="1013">
                  <c:v>2.2330431913542906E-3</c:v>
                </c:pt>
                <c:pt idx="1014">
                  <c:v>2.0696748117442348E-3</c:v>
                </c:pt>
                <c:pt idx="1015">
                  <c:v>1.9292177046573774E-3</c:v>
                </c:pt>
                <c:pt idx="1016">
                  <c:v>1.8640489873622381E-3</c:v>
                </c:pt>
                <c:pt idx="1017">
                  <c:v>1.8172333253124904E-3</c:v>
                </c:pt>
                <c:pt idx="1018">
                  <c:v>1.6758349710275511E-3</c:v>
                </c:pt>
                <c:pt idx="1019">
                  <c:v>1.4831639467911947E-3</c:v>
                </c:pt>
                <c:pt idx="1020">
                  <c:v>1.384951633304261E-3</c:v>
                </c:pt>
                <c:pt idx="1021">
                  <c:v>1.2858537377761212E-3</c:v>
                </c:pt>
                <c:pt idx="1022">
                  <c:v>1.6088900291811935E-3</c:v>
                </c:pt>
                <c:pt idx="1023">
                  <c:v>1.7925078747220223E-3</c:v>
                </c:pt>
                <c:pt idx="1024">
                  <c:v>2.1174216000544505E-3</c:v>
                </c:pt>
                <c:pt idx="1025">
                  <c:v>1.8246545028177956E-3</c:v>
                </c:pt>
                <c:pt idx="1026">
                  <c:v>1.9109645936709223E-3</c:v>
                </c:pt>
                <c:pt idx="1027">
                  <c:v>1.8292886271277058E-3</c:v>
                </c:pt>
                <c:pt idx="1028">
                  <c:v>1.8843439975122734E-3</c:v>
                </c:pt>
                <c:pt idx="1029">
                  <c:v>1.1592890091931007E-3</c:v>
                </c:pt>
                <c:pt idx="1030">
                  <c:v>1.1877732495016071E-3</c:v>
                </c:pt>
                <c:pt idx="1031">
                  <c:v>1.0436906960497728E-3</c:v>
                </c:pt>
                <c:pt idx="1032">
                  <c:v>1.6265611862548558E-3</c:v>
                </c:pt>
                <c:pt idx="1033">
                  <c:v>1.539338945899287E-3</c:v>
                </c:pt>
                <c:pt idx="1034">
                  <c:v>1.6963298696954586E-3</c:v>
                </c:pt>
                <c:pt idx="1035">
                  <c:v>1.7541963305022542E-3</c:v>
                </c:pt>
                <c:pt idx="1036">
                  <c:v>1.8395664392745008E-3</c:v>
                </c:pt>
                <c:pt idx="1037">
                  <c:v>1.6825881666503468E-3</c:v>
                </c:pt>
                <c:pt idx="1038">
                  <c:v>1.6826008178223639E-3</c:v>
                </c:pt>
                <c:pt idx="1039">
                  <c:v>1.3016537865084359E-3</c:v>
                </c:pt>
                <c:pt idx="1040">
                  <c:v>1.2786957046487743E-3</c:v>
                </c:pt>
                <c:pt idx="1041">
                  <c:v>1.3658217960970122E-3</c:v>
                </c:pt>
                <c:pt idx="1042">
                  <c:v>1.0555418079486302E-3</c:v>
                </c:pt>
                <c:pt idx="1043">
                  <c:v>1.0491189344272044E-3</c:v>
                </c:pt>
                <c:pt idx="1044">
                  <c:v>8.1412113699625246E-4</c:v>
                </c:pt>
                <c:pt idx="1045">
                  <c:v>5.7360565740170733E-4</c:v>
                </c:pt>
                <c:pt idx="1046">
                  <c:v>6.4792344927626442E-4</c:v>
                </c:pt>
                <c:pt idx="1047">
                  <c:v>8.6826663508934138E-4</c:v>
                </c:pt>
                <c:pt idx="1048">
                  <c:v>6.3241703424646962E-4</c:v>
                </c:pt>
                <c:pt idx="1049">
                  <c:v>9.3900224760722051E-4</c:v>
                </c:pt>
                <c:pt idx="1050">
                  <c:v>1.0050737525375089E-3</c:v>
                </c:pt>
                <c:pt idx="1051">
                  <c:v>1.3391784278287324E-3</c:v>
                </c:pt>
                <c:pt idx="1052">
                  <c:v>1.3015525771322982E-3</c:v>
                </c:pt>
                <c:pt idx="1053">
                  <c:v>1.1134307878416165E-3</c:v>
                </c:pt>
                <c:pt idx="1054">
                  <c:v>1.0004763166264487E-3</c:v>
                </c:pt>
                <c:pt idx="1055">
                  <c:v>9.4907080936885069E-4</c:v>
                </c:pt>
                <c:pt idx="1056">
                  <c:v>8.71072538531042E-4</c:v>
                </c:pt>
                <c:pt idx="1057">
                  <c:v>8.655872433678129E-4</c:v>
                </c:pt>
                <c:pt idx="1058">
                  <c:v>6.2602287888552279E-4</c:v>
                </c:pt>
                <c:pt idx="1059">
                  <c:v>8.0870200746267339E-4</c:v>
                </c:pt>
                <c:pt idx="1060">
                  <c:v>1.0464208189710903E-3</c:v>
                </c:pt>
                <c:pt idx="1061">
                  <c:v>9.3905563555313329E-4</c:v>
                </c:pt>
                <c:pt idx="1062">
                  <c:v>9.8310992628668106E-4</c:v>
                </c:pt>
                <c:pt idx="1063">
                  <c:v>8.1970118943789066E-4</c:v>
                </c:pt>
                <c:pt idx="1064">
                  <c:v>8.2704861061033556E-4</c:v>
                </c:pt>
                <c:pt idx="1065">
                  <c:v>9.2885752579004676E-4</c:v>
                </c:pt>
                <c:pt idx="1066">
                  <c:v>9.1876062540309793E-4</c:v>
                </c:pt>
                <c:pt idx="1067">
                  <c:v>1.0197615102260687E-3</c:v>
                </c:pt>
                <c:pt idx="1068">
                  <c:v>1.0638075776978053E-3</c:v>
                </c:pt>
                <c:pt idx="1069">
                  <c:v>1.0087374054419775E-3</c:v>
                </c:pt>
                <c:pt idx="1070">
                  <c:v>8.4993002636757277E-4</c:v>
                </c:pt>
                <c:pt idx="1071">
                  <c:v>6.9478339042807272E-4</c:v>
                </c:pt>
                <c:pt idx="1072">
                  <c:v>5.9664154396927487E-4</c:v>
                </c:pt>
                <c:pt idx="1073">
                  <c:v>7.0403582508287148E-4</c:v>
                </c:pt>
                <c:pt idx="1074">
                  <c:v>4.561973410778748E-4</c:v>
                </c:pt>
                <c:pt idx="1075">
                  <c:v>4.7916060991806344E-4</c:v>
                </c:pt>
                <c:pt idx="1076">
                  <c:v>6.8662958355124976E-4</c:v>
                </c:pt>
                <c:pt idx="1077">
                  <c:v>8.7664500026946989E-4</c:v>
                </c:pt>
                <c:pt idx="1078">
                  <c:v>1.0464772431982873E-3</c:v>
                </c:pt>
                <c:pt idx="1079">
                  <c:v>1.2318934528413648E-3</c:v>
                </c:pt>
                <c:pt idx="1080">
                  <c:v>8.97760818459983E-4</c:v>
                </c:pt>
                <c:pt idx="1081">
                  <c:v>6.0952157568829328E-4</c:v>
                </c:pt>
                <c:pt idx="1082">
                  <c:v>6.5816027162572362E-4</c:v>
                </c:pt>
                <c:pt idx="1083">
                  <c:v>5.948205342691153E-4</c:v>
                </c:pt>
                <c:pt idx="1084">
                  <c:v>5.6085808345370924E-4</c:v>
                </c:pt>
                <c:pt idx="1085">
                  <c:v>4.5253912817737346E-4</c:v>
                </c:pt>
                <c:pt idx="1086">
                  <c:v>1.0097588610706485E-4</c:v>
                </c:pt>
                <c:pt idx="1087">
                  <c:v>2.4782444120405756E-4</c:v>
                </c:pt>
                <c:pt idx="1088">
                  <c:v>3.7358392268818175E-4</c:v>
                </c:pt>
                <c:pt idx="1089">
                  <c:v>3.8551334534182581E-4</c:v>
                </c:pt>
                <c:pt idx="1090">
                  <c:v>3.2583371856152125E-4</c:v>
                </c:pt>
                <c:pt idx="1091">
                  <c:v>4.0935840087161517E-4</c:v>
                </c:pt>
                <c:pt idx="1092">
                  <c:v>1.6059334502807675E-4</c:v>
                </c:pt>
                <c:pt idx="1093">
                  <c:v>4.4328568142881325E-4</c:v>
                </c:pt>
                <c:pt idx="1094">
                  <c:v>4.2125872582961959E-4</c:v>
                </c:pt>
                <c:pt idx="1095">
                  <c:v>4.6530213655523263E-4</c:v>
                </c:pt>
                <c:pt idx="1096">
                  <c:v>2.5142635638908227E-4</c:v>
                </c:pt>
                <c:pt idx="1097">
                  <c:v>4.6168744368647055E-4</c:v>
                </c:pt>
                <c:pt idx="1098">
                  <c:v>5.6359478498447569E-4</c:v>
                </c:pt>
                <c:pt idx="1099">
                  <c:v>1.0354264444412396E-3</c:v>
                </c:pt>
                <c:pt idx="1100">
                  <c:v>8.2525227069560954E-4</c:v>
                </c:pt>
                <c:pt idx="1101">
                  <c:v>9.1798978949208837E-4</c:v>
                </c:pt>
                <c:pt idx="1102">
                  <c:v>1.1511548116329045E-3</c:v>
                </c:pt>
                <c:pt idx="1103">
                  <c:v>9.4004267999391728E-4</c:v>
                </c:pt>
                <c:pt idx="1104">
                  <c:v>7.5457105821740431E-4</c:v>
                </c:pt>
                <c:pt idx="1105">
                  <c:v>7.9585183250961548E-4</c:v>
                </c:pt>
                <c:pt idx="1106">
                  <c:v>6.8844692441152443E-4</c:v>
                </c:pt>
                <c:pt idx="1107">
                  <c:v>9.0692355630517967E-4</c:v>
                </c:pt>
                <c:pt idx="1108">
                  <c:v>8.6562026292677779E-4</c:v>
                </c:pt>
                <c:pt idx="1109">
                  <c:v>7.8942465758970377E-4</c:v>
                </c:pt>
                <c:pt idx="1110">
                  <c:v>9.6473536404886081E-4</c:v>
                </c:pt>
                <c:pt idx="1111">
                  <c:v>7.9307578583387537E-4</c:v>
                </c:pt>
                <c:pt idx="1112">
                  <c:v>5.1587924506914251E-4</c:v>
                </c:pt>
                <c:pt idx="1113">
                  <c:v>5.0853397459594055E-4</c:v>
                </c:pt>
                <c:pt idx="1114">
                  <c:v>3.818484273201554E-4</c:v>
                </c:pt>
                <c:pt idx="1115">
                  <c:v>3.5889338174177794E-4</c:v>
                </c:pt>
                <c:pt idx="1116">
                  <c:v>1.4595062551189805E-4</c:v>
                </c:pt>
                <c:pt idx="1117">
                  <c:v>2.2397470474062186E-4</c:v>
                </c:pt>
                <c:pt idx="1118">
                  <c:v>1.037323740708663E-4</c:v>
                </c:pt>
                <c:pt idx="1119">
                  <c:v>7.3437143790437898E-5</c:v>
                </c:pt>
                <c:pt idx="1120">
                  <c:v>-1.7434921738584787E-5</c:v>
                </c:pt>
                <c:pt idx="1121">
                  <c:v>-3.7623257206170833E-5</c:v>
                </c:pt>
                <c:pt idx="1122">
                  <c:v>-2.4140144117091152E-4</c:v>
                </c:pt>
                <c:pt idx="1123">
                  <c:v>-3.2125450033816585E-4</c:v>
                </c:pt>
                <c:pt idx="1124">
                  <c:v>-3.6348221485586648E-4</c:v>
                </c:pt>
                <c:pt idx="1125">
                  <c:v>-1.1379409154843513E-4</c:v>
                </c:pt>
                <c:pt idx="1126">
                  <c:v>-1.0369906353494495E-4</c:v>
                </c:pt>
                <c:pt idx="1127">
                  <c:v>-3.1025329417542569E-4</c:v>
                </c:pt>
                <c:pt idx="1128">
                  <c:v>-4.2866649309258658E-4</c:v>
                </c:pt>
                <c:pt idx="1129">
                  <c:v>-3.3412858600633623E-4</c:v>
                </c:pt>
                <c:pt idx="1130">
                  <c:v>-4.1303736169422467E-5</c:v>
                </c:pt>
                <c:pt idx="1131">
                  <c:v>-9.5437759649491695E-5</c:v>
                </c:pt>
                <c:pt idx="1132">
                  <c:v>-2.0101257450591483E-4</c:v>
                </c:pt>
                <c:pt idx="1133">
                  <c:v>1.340521982296962E-4</c:v>
                </c:pt>
                <c:pt idx="1134">
                  <c:v>3.8649975722400903E-4</c:v>
                </c:pt>
                <c:pt idx="1135">
                  <c:v>6.1139964217425073E-4</c:v>
                </c:pt>
                <c:pt idx="1136">
                  <c:v>9.5105033825438625E-4</c:v>
                </c:pt>
                <c:pt idx="1137">
                  <c:v>7.3715697295913187E-4</c:v>
                </c:pt>
                <c:pt idx="1138">
                  <c:v>6.0858804570514222E-4</c:v>
                </c:pt>
                <c:pt idx="1139">
                  <c:v>7.1691130237996371E-4</c:v>
                </c:pt>
                <c:pt idx="1140">
                  <c:v>5.6083240157451424E-4</c:v>
                </c:pt>
                <c:pt idx="1141">
                  <c:v>5.6084163693008676E-4</c:v>
                </c:pt>
                <c:pt idx="1142">
                  <c:v>2.5882223155035308E-4</c:v>
                </c:pt>
                <c:pt idx="1143">
                  <c:v>-1.5426282506237661E-4</c:v>
                </c:pt>
                <c:pt idx="1144">
                  <c:v>-8.0826933737968416E-5</c:v>
                </c:pt>
                <c:pt idx="1145">
                  <c:v>1.3400083447130624E-4</c:v>
                </c:pt>
                <c:pt idx="1146">
                  <c:v>-7.8962669680681887E-5</c:v>
                </c:pt>
                <c:pt idx="1147">
                  <c:v>-1.4136343705017178E-4</c:v>
                </c:pt>
                <c:pt idx="1148">
                  <c:v>-1.5054603723543554E-4</c:v>
                </c:pt>
                <c:pt idx="1149">
                  <c:v>5.8749386101877862E-5</c:v>
                </c:pt>
                <c:pt idx="1150">
                  <c:v>1.7257223376430816E-4</c:v>
                </c:pt>
                <c:pt idx="1151">
                  <c:v>3.084007830569432E-4</c:v>
                </c:pt>
                <c:pt idx="1152">
                  <c:v>4.8190173935903593E-4</c:v>
                </c:pt>
                <c:pt idx="1153">
                  <c:v>7.1139956626721859E-4</c:v>
                </c:pt>
                <c:pt idx="1154">
                  <c:v>6.0675147506340137E-4</c:v>
                </c:pt>
                <c:pt idx="1155">
                  <c:v>4.1121711106438617E-4</c:v>
                </c:pt>
                <c:pt idx="1156">
                  <c:v>3.368692094004281E-4</c:v>
                </c:pt>
                <c:pt idx="1157">
                  <c:v>3.1942817714575896E-4</c:v>
                </c:pt>
                <c:pt idx="1158">
                  <c:v>4.1585212095633753E-4</c:v>
                </c:pt>
                <c:pt idx="1159">
                  <c:v>2.6897479709417761E-4</c:v>
                </c:pt>
                <c:pt idx="1160">
                  <c:v>-1.9277868571022287E-5</c:v>
                </c:pt>
                <c:pt idx="1161">
                  <c:v>1.276037693407955E-4</c:v>
                </c:pt>
                <c:pt idx="1162">
                  <c:v>2.2676593282278264E-4</c:v>
                </c:pt>
                <c:pt idx="1163">
                  <c:v>3.1397615456493506E-4</c:v>
                </c:pt>
                <c:pt idx="1164">
                  <c:v>2.0106874570967128E-4</c:v>
                </c:pt>
                <c:pt idx="1165">
                  <c:v>-2.3680008339652594E-4</c:v>
                </c:pt>
                <c:pt idx="1166">
                  <c:v>-6.052520581559196E-5</c:v>
                </c:pt>
                <c:pt idx="1167">
                  <c:v>1.7447332538333683E-4</c:v>
                </c:pt>
                <c:pt idx="1168">
                  <c:v>1.0470631189744049E-4</c:v>
                </c:pt>
                <c:pt idx="1169">
                  <c:v>1.4324453981741324E-4</c:v>
                </c:pt>
                <c:pt idx="1170">
                  <c:v>-6.8818934654925372E-5</c:v>
                </c:pt>
                <c:pt idx="1171">
                  <c:v>1.7162719121462133E-4</c:v>
                </c:pt>
                <c:pt idx="1172">
                  <c:v>5.7828456686055858E-4</c:v>
                </c:pt>
                <c:pt idx="1173">
                  <c:v>5.0390465773139691E-4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6D-4816-9642-764D0A7D2B64}"/>
            </c:ext>
          </c:extLst>
        </c:ser>
        <c:ser>
          <c:idx val="2"/>
          <c:order val="1"/>
          <c:tx>
            <c:strRef>
              <c:f>Feuil1!$BV$3</c:f>
              <c:strCache>
                <c:ptCount val="1"/>
                <c:pt idx="0">
                  <c:v>RU7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Feuil1!$AX$4:$AX$1177</c:f>
              <c:numCache>
                <c:formatCode>General</c:formatCode>
                <c:ptCount val="1174"/>
                <c:pt idx="0">
                  <c:v>500.24290000000002</c:v>
                </c:pt>
                <c:pt idx="1">
                  <c:v>500.6046</c:v>
                </c:pt>
                <c:pt idx="2">
                  <c:v>500.96609999999998</c:v>
                </c:pt>
                <c:pt idx="3">
                  <c:v>501.32769999999999</c:v>
                </c:pt>
                <c:pt idx="4">
                  <c:v>501.68920000000003</c:v>
                </c:pt>
                <c:pt idx="5">
                  <c:v>502.05059999999997</c:v>
                </c:pt>
                <c:pt idx="6">
                  <c:v>502.41199999999998</c:v>
                </c:pt>
                <c:pt idx="7">
                  <c:v>502.77339999999998</c:v>
                </c:pt>
                <c:pt idx="8">
                  <c:v>503.13479999999998</c:v>
                </c:pt>
                <c:pt idx="9">
                  <c:v>503.49610000000001</c:v>
                </c:pt>
                <c:pt idx="10">
                  <c:v>503.85730000000001</c:v>
                </c:pt>
                <c:pt idx="11">
                  <c:v>504.21850000000001</c:v>
                </c:pt>
                <c:pt idx="12">
                  <c:v>504.5797</c:v>
                </c:pt>
                <c:pt idx="13">
                  <c:v>504.94080000000002</c:v>
                </c:pt>
                <c:pt idx="14">
                  <c:v>505.30189999999999</c:v>
                </c:pt>
                <c:pt idx="15">
                  <c:v>505.66300000000001</c:v>
                </c:pt>
                <c:pt idx="16">
                  <c:v>506.024</c:v>
                </c:pt>
                <c:pt idx="17">
                  <c:v>506.38490000000002</c:v>
                </c:pt>
                <c:pt idx="18">
                  <c:v>506.74590000000001</c:v>
                </c:pt>
                <c:pt idx="19">
                  <c:v>507.10680000000002</c:v>
                </c:pt>
                <c:pt idx="20">
                  <c:v>507.4676</c:v>
                </c:pt>
                <c:pt idx="21">
                  <c:v>507.82839999999999</c:v>
                </c:pt>
                <c:pt idx="22">
                  <c:v>508.18920000000003</c:v>
                </c:pt>
                <c:pt idx="23">
                  <c:v>508.54989999999998</c:v>
                </c:pt>
                <c:pt idx="24">
                  <c:v>508.91059999999999</c:v>
                </c:pt>
                <c:pt idx="25">
                  <c:v>509.27120000000002</c:v>
                </c:pt>
                <c:pt idx="26">
                  <c:v>509.6318</c:v>
                </c:pt>
                <c:pt idx="27">
                  <c:v>509.99239999999998</c:v>
                </c:pt>
                <c:pt idx="28">
                  <c:v>510.35289999999998</c:v>
                </c:pt>
                <c:pt idx="29">
                  <c:v>510.71339999999998</c:v>
                </c:pt>
                <c:pt idx="30">
                  <c:v>511.07380000000001</c:v>
                </c:pt>
                <c:pt idx="31">
                  <c:v>511.43419999999998</c:v>
                </c:pt>
                <c:pt idx="32">
                  <c:v>511.7946</c:v>
                </c:pt>
                <c:pt idx="33">
                  <c:v>512.1549</c:v>
                </c:pt>
                <c:pt idx="34">
                  <c:v>512.51520000000005</c:v>
                </c:pt>
                <c:pt idx="35">
                  <c:v>512.87540000000001</c:v>
                </c:pt>
                <c:pt idx="36">
                  <c:v>513.23559999999998</c:v>
                </c:pt>
                <c:pt idx="37">
                  <c:v>513.59580000000005</c:v>
                </c:pt>
                <c:pt idx="38">
                  <c:v>513.95590000000004</c:v>
                </c:pt>
                <c:pt idx="39">
                  <c:v>514.31590000000006</c:v>
                </c:pt>
                <c:pt idx="40">
                  <c:v>514.67600000000004</c:v>
                </c:pt>
                <c:pt idx="41">
                  <c:v>515.03589999999997</c:v>
                </c:pt>
                <c:pt idx="42">
                  <c:v>515.39589999999998</c:v>
                </c:pt>
                <c:pt idx="43">
                  <c:v>515.75570000000005</c:v>
                </c:pt>
                <c:pt idx="44">
                  <c:v>516.11559999999997</c:v>
                </c:pt>
                <c:pt idx="45">
                  <c:v>516.47550000000001</c:v>
                </c:pt>
                <c:pt idx="46">
                  <c:v>516.83519999999999</c:v>
                </c:pt>
                <c:pt idx="47">
                  <c:v>517.19489999999996</c:v>
                </c:pt>
                <c:pt idx="48">
                  <c:v>517.55470000000003</c:v>
                </c:pt>
                <c:pt idx="49">
                  <c:v>517.91430000000003</c:v>
                </c:pt>
                <c:pt idx="50">
                  <c:v>518.27390000000003</c:v>
                </c:pt>
                <c:pt idx="51">
                  <c:v>518.63350000000003</c:v>
                </c:pt>
                <c:pt idx="52">
                  <c:v>518.99300000000005</c:v>
                </c:pt>
                <c:pt idx="53">
                  <c:v>519.35249999999996</c:v>
                </c:pt>
                <c:pt idx="54">
                  <c:v>519.71199999999999</c:v>
                </c:pt>
                <c:pt idx="55">
                  <c:v>520.07140000000004</c:v>
                </c:pt>
                <c:pt idx="56">
                  <c:v>520.4307</c:v>
                </c:pt>
                <c:pt idx="57">
                  <c:v>520.79</c:v>
                </c:pt>
                <c:pt idx="58">
                  <c:v>521.14940000000001</c:v>
                </c:pt>
                <c:pt idx="59">
                  <c:v>521.5086</c:v>
                </c:pt>
                <c:pt idx="60">
                  <c:v>521.86779999999999</c:v>
                </c:pt>
                <c:pt idx="61">
                  <c:v>522.2269</c:v>
                </c:pt>
                <c:pt idx="62">
                  <c:v>522.58609999999999</c:v>
                </c:pt>
                <c:pt idx="63">
                  <c:v>522.94510000000002</c:v>
                </c:pt>
                <c:pt idx="64">
                  <c:v>523.30420000000004</c:v>
                </c:pt>
                <c:pt idx="65">
                  <c:v>523.66309999999999</c:v>
                </c:pt>
                <c:pt idx="66">
                  <c:v>524.02210000000002</c:v>
                </c:pt>
                <c:pt idx="67">
                  <c:v>524.38099999999997</c:v>
                </c:pt>
                <c:pt idx="68">
                  <c:v>524.73990000000003</c:v>
                </c:pt>
                <c:pt idx="69">
                  <c:v>525.09879999999998</c:v>
                </c:pt>
                <c:pt idx="70">
                  <c:v>525.45749999999998</c:v>
                </c:pt>
                <c:pt idx="71">
                  <c:v>525.81629999999996</c:v>
                </c:pt>
                <c:pt idx="72">
                  <c:v>526.17499999999995</c:v>
                </c:pt>
                <c:pt idx="73">
                  <c:v>526.53359999999998</c:v>
                </c:pt>
                <c:pt idx="74">
                  <c:v>526.89229999999998</c:v>
                </c:pt>
                <c:pt idx="75">
                  <c:v>527.2509</c:v>
                </c:pt>
                <c:pt idx="76">
                  <c:v>527.60940000000005</c:v>
                </c:pt>
                <c:pt idx="77">
                  <c:v>527.96789999999999</c:v>
                </c:pt>
                <c:pt idx="78">
                  <c:v>528.32629999999995</c:v>
                </c:pt>
                <c:pt idx="79">
                  <c:v>528.6848</c:v>
                </c:pt>
                <c:pt idx="80">
                  <c:v>529.04309999999998</c:v>
                </c:pt>
                <c:pt idx="81">
                  <c:v>529.40139999999997</c:v>
                </c:pt>
                <c:pt idx="82">
                  <c:v>529.75969999999995</c:v>
                </c:pt>
                <c:pt idx="83">
                  <c:v>530.11800000000005</c:v>
                </c:pt>
                <c:pt idx="84">
                  <c:v>530.47619999999995</c:v>
                </c:pt>
                <c:pt idx="85">
                  <c:v>530.83439999999996</c:v>
                </c:pt>
                <c:pt idx="86">
                  <c:v>531.19240000000002</c:v>
                </c:pt>
                <c:pt idx="87">
                  <c:v>531.55050000000006</c:v>
                </c:pt>
                <c:pt idx="88">
                  <c:v>531.90859999999998</c:v>
                </c:pt>
                <c:pt idx="89">
                  <c:v>532.26660000000004</c:v>
                </c:pt>
                <c:pt idx="90">
                  <c:v>532.62450000000001</c:v>
                </c:pt>
                <c:pt idx="91">
                  <c:v>532.98249999999996</c:v>
                </c:pt>
                <c:pt idx="92">
                  <c:v>533.34029999999996</c:v>
                </c:pt>
                <c:pt idx="93">
                  <c:v>533.69820000000004</c:v>
                </c:pt>
                <c:pt idx="94">
                  <c:v>534.05600000000004</c:v>
                </c:pt>
                <c:pt idx="95">
                  <c:v>534.41369999999995</c:v>
                </c:pt>
                <c:pt idx="96">
                  <c:v>534.77139999999997</c:v>
                </c:pt>
                <c:pt idx="97">
                  <c:v>535.12909999999999</c:v>
                </c:pt>
                <c:pt idx="98">
                  <c:v>535.48670000000004</c:v>
                </c:pt>
                <c:pt idx="99">
                  <c:v>535.84429999999998</c:v>
                </c:pt>
                <c:pt idx="100">
                  <c:v>536.20180000000005</c:v>
                </c:pt>
                <c:pt idx="101">
                  <c:v>536.55930000000001</c:v>
                </c:pt>
                <c:pt idx="102">
                  <c:v>536.91669999999999</c:v>
                </c:pt>
                <c:pt idx="103">
                  <c:v>537.27419999999995</c:v>
                </c:pt>
                <c:pt idx="104">
                  <c:v>537.63149999999996</c:v>
                </c:pt>
                <c:pt idx="105">
                  <c:v>537.98889999999994</c:v>
                </c:pt>
                <c:pt idx="106">
                  <c:v>538.34619999999995</c:v>
                </c:pt>
                <c:pt idx="107">
                  <c:v>538.70339999999999</c:v>
                </c:pt>
                <c:pt idx="108">
                  <c:v>539.06060000000002</c:v>
                </c:pt>
                <c:pt idx="109">
                  <c:v>539.41780000000006</c:v>
                </c:pt>
                <c:pt idx="110">
                  <c:v>539.7749</c:v>
                </c:pt>
                <c:pt idx="111">
                  <c:v>540.13199999999995</c:v>
                </c:pt>
                <c:pt idx="112">
                  <c:v>540.48900000000003</c:v>
                </c:pt>
                <c:pt idx="113">
                  <c:v>540.846</c:v>
                </c:pt>
                <c:pt idx="114">
                  <c:v>541.20299999999997</c:v>
                </c:pt>
                <c:pt idx="115">
                  <c:v>541.55989999999997</c:v>
                </c:pt>
                <c:pt idx="116">
                  <c:v>541.91669999999999</c:v>
                </c:pt>
                <c:pt idx="117">
                  <c:v>542.27359999999999</c:v>
                </c:pt>
                <c:pt idx="118">
                  <c:v>542.63040000000001</c:v>
                </c:pt>
                <c:pt idx="119">
                  <c:v>542.98710000000005</c:v>
                </c:pt>
                <c:pt idx="120">
                  <c:v>543.34389999999996</c:v>
                </c:pt>
                <c:pt idx="121">
                  <c:v>543.70050000000003</c:v>
                </c:pt>
                <c:pt idx="122">
                  <c:v>544.05709999999999</c:v>
                </c:pt>
                <c:pt idx="123">
                  <c:v>544.41369999999995</c:v>
                </c:pt>
                <c:pt idx="124">
                  <c:v>544.77030000000002</c:v>
                </c:pt>
                <c:pt idx="125">
                  <c:v>545.12670000000003</c:v>
                </c:pt>
                <c:pt idx="126">
                  <c:v>545.48320000000001</c:v>
                </c:pt>
                <c:pt idx="127">
                  <c:v>545.83960000000002</c:v>
                </c:pt>
                <c:pt idx="128">
                  <c:v>546.19600000000003</c:v>
                </c:pt>
                <c:pt idx="129">
                  <c:v>546.55229999999995</c:v>
                </c:pt>
                <c:pt idx="130">
                  <c:v>546.90859999999998</c:v>
                </c:pt>
                <c:pt idx="131">
                  <c:v>547.26480000000004</c:v>
                </c:pt>
                <c:pt idx="132">
                  <c:v>547.62099999999998</c:v>
                </c:pt>
                <c:pt idx="133">
                  <c:v>547.97720000000004</c:v>
                </c:pt>
                <c:pt idx="134">
                  <c:v>548.33330000000001</c:v>
                </c:pt>
                <c:pt idx="135">
                  <c:v>548.68939999999998</c:v>
                </c:pt>
                <c:pt idx="136">
                  <c:v>549.04539999999997</c:v>
                </c:pt>
                <c:pt idx="137">
                  <c:v>549.40139999999997</c:v>
                </c:pt>
                <c:pt idx="138">
                  <c:v>549.75729999999999</c:v>
                </c:pt>
                <c:pt idx="139">
                  <c:v>550.11329999999998</c:v>
                </c:pt>
                <c:pt idx="140">
                  <c:v>550.46910000000003</c:v>
                </c:pt>
                <c:pt idx="141">
                  <c:v>550.82500000000005</c:v>
                </c:pt>
                <c:pt idx="142">
                  <c:v>551.1807</c:v>
                </c:pt>
                <c:pt idx="143">
                  <c:v>551.53639999999996</c:v>
                </c:pt>
                <c:pt idx="144">
                  <c:v>551.8922</c:v>
                </c:pt>
                <c:pt idx="145">
                  <c:v>552.24779999999998</c:v>
                </c:pt>
                <c:pt idx="146">
                  <c:v>552.60339999999997</c:v>
                </c:pt>
                <c:pt idx="147">
                  <c:v>552.95899999999995</c:v>
                </c:pt>
                <c:pt idx="148">
                  <c:v>553.31449999999995</c:v>
                </c:pt>
                <c:pt idx="149">
                  <c:v>553.66999999999996</c:v>
                </c:pt>
                <c:pt idx="150">
                  <c:v>554.02549999999997</c:v>
                </c:pt>
                <c:pt idx="151">
                  <c:v>554.3809</c:v>
                </c:pt>
                <c:pt idx="152">
                  <c:v>554.73620000000005</c:v>
                </c:pt>
                <c:pt idx="153">
                  <c:v>555.09159999999997</c:v>
                </c:pt>
                <c:pt idx="154">
                  <c:v>555.44680000000005</c:v>
                </c:pt>
                <c:pt idx="155">
                  <c:v>555.8021</c:v>
                </c:pt>
                <c:pt idx="156">
                  <c:v>556.15719999999999</c:v>
                </c:pt>
                <c:pt idx="157">
                  <c:v>556.51239999999996</c:v>
                </c:pt>
                <c:pt idx="158">
                  <c:v>556.86749999999995</c:v>
                </c:pt>
                <c:pt idx="159">
                  <c:v>557.22249999999997</c:v>
                </c:pt>
                <c:pt idx="160">
                  <c:v>557.57759999999996</c:v>
                </c:pt>
                <c:pt idx="161">
                  <c:v>557.93259999999998</c:v>
                </c:pt>
                <c:pt idx="162">
                  <c:v>558.28750000000002</c:v>
                </c:pt>
                <c:pt idx="163">
                  <c:v>558.64239999999995</c:v>
                </c:pt>
                <c:pt idx="164">
                  <c:v>558.9973</c:v>
                </c:pt>
                <c:pt idx="165">
                  <c:v>559.35209999999995</c:v>
                </c:pt>
                <c:pt idx="166">
                  <c:v>559.70680000000004</c:v>
                </c:pt>
                <c:pt idx="167">
                  <c:v>560.06150000000002</c:v>
                </c:pt>
                <c:pt idx="168">
                  <c:v>560.4162</c:v>
                </c:pt>
                <c:pt idx="169">
                  <c:v>560.77089999999998</c:v>
                </c:pt>
                <c:pt idx="170">
                  <c:v>561.12540000000001</c:v>
                </c:pt>
                <c:pt idx="171">
                  <c:v>561.48</c:v>
                </c:pt>
                <c:pt idx="172">
                  <c:v>561.83450000000005</c:v>
                </c:pt>
                <c:pt idx="173">
                  <c:v>562.18899999999996</c:v>
                </c:pt>
                <c:pt idx="174">
                  <c:v>562.54349999999999</c:v>
                </c:pt>
                <c:pt idx="175">
                  <c:v>562.89779999999996</c:v>
                </c:pt>
                <c:pt idx="176">
                  <c:v>563.25210000000004</c:v>
                </c:pt>
                <c:pt idx="177">
                  <c:v>563.60640000000001</c:v>
                </c:pt>
                <c:pt idx="178">
                  <c:v>563.96069999999997</c:v>
                </c:pt>
                <c:pt idx="179">
                  <c:v>564.31489999999997</c:v>
                </c:pt>
                <c:pt idx="180">
                  <c:v>564.66909999999996</c:v>
                </c:pt>
                <c:pt idx="181">
                  <c:v>565.02329999999995</c:v>
                </c:pt>
                <c:pt idx="182">
                  <c:v>565.37729999999999</c:v>
                </c:pt>
                <c:pt idx="183">
                  <c:v>565.73140000000001</c:v>
                </c:pt>
                <c:pt idx="184">
                  <c:v>566.08540000000005</c:v>
                </c:pt>
                <c:pt idx="185">
                  <c:v>566.4393</c:v>
                </c:pt>
                <c:pt idx="186">
                  <c:v>566.79330000000004</c:v>
                </c:pt>
                <c:pt idx="187">
                  <c:v>567.1472</c:v>
                </c:pt>
                <c:pt idx="188">
                  <c:v>567.50099999999998</c:v>
                </c:pt>
                <c:pt idx="189">
                  <c:v>567.85479999999995</c:v>
                </c:pt>
                <c:pt idx="190">
                  <c:v>568.20860000000005</c:v>
                </c:pt>
                <c:pt idx="191">
                  <c:v>568.56230000000005</c:v>
                </c:pt>
                <c:pt idx="192">
                  <c:v>568.91589999999997</c:v>
                </c:pt>
                <c:pt idx="193">
                  <c:v>569.26949999999999</c:v>
                </c:pt>
                <c:pt idx="194">
                  <c:v>569.62310000000002</c:v>
                </c:pt>
                <c:pt idx="195">
                  <c:v>569.97659999999996</c:v>
                </c:pt>
                <c:pt idx="196">
                  <c:v>570.33010000000002</c:v>
                </c:pt>
                <c:pt idx="197">
                  <c:v>570.68359999999996</c:v>
                </c:pt>
                <c:pt idx="198">
                  <c:v>571.03700000000003</c:v>
                </c:pt>
                <c:pt idx="199">
                  <c:v>571.3904</c:v>
                </c:pt>
                <c:pt idx="200">
                  <c:v>571.74369999999999</c:v>
                </c:pt>
                <c:pt idx="201">
                  <c:v>572.09699999999998</c:v>
                </c:pt>
                <c:pt idx="202">
                  <c:v>572.4502</c:v>
                </c:pt>
                <c:pt idx="203">
                  <c:v>572.80340000000001</c:v>
                </c:pt>
                <c:pt idx="204">
                  <c:v>573.15660000000003</c:v>
                </c:pt>
                <c:pt idx="205">
                  <c:v>573.50969999999995</c:v>
                </c:pt>
                <c:pt idx="206">
                  <c:v>573.86270000000002</c:v>
                </c:pt>
                <c:pt idx="207">
                  <c:v>574.21579999999994</c:v>
                </c:pt>
                <c:pt idx="208">
                  <c:v>574.56870000000004</c:v>
                </c:pt>
                <c:pt idx="209">
                  <c:v>574.92169999999999</c:v>
                </c:pt>
                <c:pt idx="210">
                  <c:v>575.27459999999996</c:v>
                </c:pt>
                <c:pt idx="211">
                  <c:v>575.62739999999997</c:v>
                </c:pt>
                <c:pt idx="212">
                  <c:v>575.98030000000006</c:v>
                </c:pt>
                <c:pt idx="213">
                  <c:v>576.33299999999997</c:v>
                </c:pt>
                <c:pt idx="214">
                  <c:v>576.68579999999997</c:v>
                </c:pt>
                <c:pt idx="215">
                  <c:v>577.0385</c:v>
                </c:pt>
                <c:pt idx="216">
                  <c:v>577.39110000000005</c:v>
                </c:pt>
                <c:pt idx="217">
                  <c:v>577.74369999999999</c:v>
                </c:pt>
                <c:pt idx="218">
                  <c:v>578.09630000000004</c:v>
                </c:pt>
                <c:pt idx="219">
                  <c:v>578.44870000000003</c:v>
                </c:pt>
                <c:pt idx="220">
                  <c:v>578.80119999999999</c:v>
                </c:pt>
                <c:pt idx="221">
                  <c:v>579.15359999999998</c:v>
                </c:pt>
                <c:pt idx="222">
                  <c:v>579.50599999999997</c:v>
                </c:pt>
                <c:pt idx="223">
                  <c:v>579.85839999999996</c:v>
                </c:pt>
                <c:pt idx="224">
                  <c:v>580.21069999999997</c:v>
                </c:pt>
                <c:pt idx="225">
                  <c:v>580.56290000000001</c:v>
                </c:pt>
                <c:pt idx="226">
                  <c:v>580.91520000000003</c:v>
                </c:pt>
                <c:pt idx="227">
                  <c:v>581.26729999999998</c:v>
                </c:pt>
                <c:pt idx="228">
                  <c:v>581.61940000000004</c:v>
                </c:pt>
                <c:pt idx="229">
                  <c:v>581.97159999999997</c:v>
                </c:pt>
                <c:pt idx="230">
                  <c:v>582.32360000000006</c:v>
                </c:pt>
                <c:pt idx="231">
                  <c:v>582.67560000000003</c:v>
                </c:pt>
                <c:pt idx="232">
                  <c:v>583.02750000000003</c:v>
                </c:pt>
                <c:pt idx="233">
                  <c:v>583.37950000000001</c:v>
                </c:pt>
                <c:pt idx="234">
                  <c:v>583.73130000000003</c:v>
                </c:pt>
                <c:pt idx="235">
                  <c:v>584.08309999999994</c:v>
                </c:pt>
                <c:pt idx="236">
                  <c:v>584.43489999999997</c:v>
                </c:pt>
                <c:pt idx="237">
                  <c:v>584.7867</c:v>
                </c:pt>
                <c:pt idx="238">
                  <c:v>585.13840000000005</c:v>
                </c:pt>
                <c:pt idx="239">
                  <c:v>585.49009999999998</c:v>
                </c:pt>
                <c:pt idx="240">
                  <c:v>585.84159999999997</c:v>
                </c:pt>
                <c:pt idx="241">
                  <c:v>586.19320000000005</c:v>
                </c:pt>
                <c:pt idx="242">
                  <c:v>586.54470000000003</c:v>
                </c:pt>
                <c:pt idx="243">
                  <c:v>586.89620000000002</c:v>
                </c:pt>
                <c:pt idx="244">
                  <c:v>587.24770000000001</c:v>
                </c:pt>
                <c:pt idx="245">
                  <c:v>587.59910000000002</c:v>
                </c:pt>
                <c:pt idx="246">
                  <c:v>587.95039999999995</c:v>
                </c:pt>
                <c:pt idx="247">
                  <c:v>588.30179999999996</c:v>
                </c:pt>
                <c:pt idx="248">
                  <c:v>588.65300000000002</c:v>
                </c:pt>
                <c:pt idx="249">
                  <c:v>589.00419999999997</c:v>
                </c:pt>
                <c:pt idx="250">
                  <c:v>589.35540000000003</c:v>
                </c:pt>
                <c:pt idx="251">
                  <c:v>589.70650000000001</c:v>
                </c:pt>
                <c:pt idx="252">
                  <c:v>590.05759999999998</c:v>
                </c:pt>
                <c:pt idx="253">
                  <c:v>590.40869999999995</c:v>
                </c:pt>
                <c:pt idx="254">
                  <c:v>590.75969999999995</c:v>
                </c:pt>
                <c:pt idx="255">
                  <c:v>591.11069999999995</c:v>
                </c:pt>
                <c:pt idx="256">
                  <c:v>591.46159999999998</c:v>
                </c:pt>
                <c:pt idx="257">
                  <c:v>591.8125</c:v>
                </c:pt>
                <c:pt idx="258">
                  <c:v>592.16330000000005</c:v>
                </c:pt>
                <c:pt idx="259">
                  <c:v>592.51409999999998</c:v>
                </c:pt>
                <c:pt idx="260">
                  <c:v>592.86490000000003</c:v>
                </c:pt>
                <c:pt idx="261">
                  <c:v>593.21559999999999</c:v>
                </c:pt>
                <c:pt idx="262">
                  <c:v>593.56619999999998</c:v>
                </c:pt>
                <c:pt idx="263">
                  <c:v>593.91690000000006</c:v>
                </c:pt>
                <c:pt idx="264">
                  <c:v>594.26750000000004</c:v>
                </c:pt>
                <c:pt idx="265">
                  <c:v>594.61800000000005</c:v>
                </c:pt>
                <c:pt idx="266">
                  <c:v>594.96849999999995</c:v>
                </c:pt>
                <c:pt idx="267">
                  <c:v>595.31889999999999</c:v>
                </c:pt>
                <c:pt idx="268">
                  <c:v>595.66930000000002</c:v>
                </c:pt>
                <c:pt idx="269">
                  <c:v>596.01969999999994</c:v>
                </c:pt>
                <c:pt idx="270">
                  <c:v>596.37</c:v>
                </c:pt>
                <c:pt idx="271">
                  <c:v>596.72029999999995</c:v>
                </c:pt>
                <c:pt idx="272">
                  <c:v>597.07060000000001</c:v>
                </c:pt>
                <c:pt idx="273">
                  <c:v>597.42070000000001</c:v>
                </c:pt>
                <c:pt idx="274">
                  <c:v>597.77089999999998</c:v>
                </c:pt>
                <c:pt idx="275">
                  <c:v>598.12099999999998</c:v>
                </c:pt>
                <c:pt idx="276">
                  <c:v>598.471</c:v>
                </c:pt>
                <c:pt idx="277">
                  <c:v>598.82100000000003</c:v>
                </c:pt>
                <c:pt idx="278">
                  <c:v>599.17100000000005</c:v>
                </c:pt>
                <c:pt idx="279">
                  <c:v>599.52089999999998</c:v>
                </c:pt>
                <c:pt idx="280">
                  <c:v>599.87080000000003</c:v>
                </c:pt>
                <c:pt idx="281">
                  <c:v>600.22069999999997</c:v>
                </c:pt>
                <c:pt idx="282">
                  <c:v>600.57050000000004</c:v>
                </c:pt>
                <c:pt idx="283">
                  <c:v>600.92020000000002</c:v>
                </c:pt>
                <c:pt idx="284">
                  <c:v>601.27</c:v>
                </c:pt>
                <c:pt idx="285">
                  <c:v>601.61959999999999</c:v>
                </c:pt>
                <c:pt idx="286">
                  <c:v>601.9692</c:v>
                </c:pt>
                <c:pt idx="287">
                  <c:v>602.31880000000001</c:v>
                </c:pt>
                <c:pt idx="288">
                  <c:v>602.66840000000002</c:v>
                </c:pt>
                <c:pt idx="289">
                  <c:v>603.01790000000005</c:v>
                </c:pt>
                <c:pt idx="290">
                  <c:v>603.3673</c:v>
                </c:pt>
                <c:pt idx="291">
                  <c:v>603.71669999999995</c:v>
                </c:pt>
                <c:pt idx="292">
                  <c:v>604.06610000000001</c:v>
                </c:pt>
                <c:pt idx="293">
                  <c:v>604.41539999999998</c:v>
                </c:pt>
                <c:pt idx="294">
                  <c:v>604.76469999999995</c:v>
                </c:pt>
                <c:pt idx="295">
                  <c:v>605.11400000000003</c:v>
                </c:pt>
                <c:pt idx="296">
                  <c:v>605.46310000000005</c:v>
                </c:pt>
                <c:pt idx="297">
                  <c:v>605.81230000000005</c:v>
                </c:pt>
                <c:pt idx="298">
                  <c:v>606.16139999999996</c:v>
                </c:pt>
                <c:pt idx="299">
                  <c:v>606.5104</c:v>
                </c:pt>
                <c:pt idx="300">
                  <c:v>606.85940000000005</c:v>
                </c:pt>
                <c:pt idx="301">
                  <c:v>607.20839999999998</c:v>
                </c:pt>
                <c:pt idx="302">
                  <c:v>607.55740000000003</c:v>
                </c:pt>
                <c:pt idx="303">
                  <c:v>607.90629999999999</c:v>
                </c:pt>
                <c:pt idx="304">
                  <c:v>608.25509999999997</c:v>
                </c:pt>
                <c:pt idx="305">
                  <c:v>608.60389999999995</c:v>
                </c:pt>
                <c:pt idx="306">
                  <c:v>608.95259999999996</c:v>
                </c:pt>
                <c:pt idx="307">
                  <c:v>609.30139999999994</c:v>
                </c:pt>
                <c:pt idx="308">
                  <c:v>609.65</c:v>
                </c:pt>
                <c:pt idx="309">
                  <c:v>609.99869999999999</c:v>
                </c:pt>
                <c:pt idx="310">
                  <c:v>610.34720000000004</c:v>
                </c:pt>
                <c:pt idx="311">
                  <c:v>610.69579999999996</c:v>
                </c:pt>
                <c:pt idx="312">
                  <c:v>611.04430000000002</c:v>
                </c:pt>
                <c:pt idx="313">
                  <c:v>611.39279999999997</c:v>
                </c:pt>
                <c:pt idx="314">
                  <c:v>611.74109999999996</c:v>
                </c:pt>
                <c:pt idx="315">
                  <c:v>612.08950000000004</c:v>
                </c:pt>
                <c:pt idx="316">
                  <c:v>612.43790000000001</c:v>
                </c:pt>
                <c:pt idx="317">
                  <c:v>612.78610000000003</c:v>
                </c:pt>
                <c:pt idx="318">
                  <c:v>613.13430000000005</c:v>
                </c:pt>
                <c:pt idx="319">
                  <c:v>613.48249999999996</c:v>
                </c:pt>
                <c:pt idx="320">
                  <c:v>613.83069999999998</c:v>
                </c:pt>
                <c:pt idx="321">
                  <c:v>614.17880000000002</c:v>
                </c:pt>
                <c:pt idx="322">
                  <c:v>614.52689999999996</c:v>
                </c:pt>
                <c:pt idx="323">
                  <c:v>614.87490000000003</c:v>
                </c:pt>
                <c:pt idx="324">
                  <c:v>615.22280000000001</c:v>
                </c:pt>
                <c:pt idx="325">
                  <c:v>615.57069999999999</c:v>
                </c:pt>
                <c:pt idx="326">
                  <c:v>615.91859999999997</c:v>
                </c:pt>
                <c:pt idx="327">
                  <c:v>616.26649999999995</c:v>
                </c:pt>
                <c:pt idx="328">
                  <c:v>616.61429999999996</c:v>
                </c:pt>
                <c:pt idx="329">
                  <c:v>616.96199999999999</c:v>
                </c:pt>
                <c:pt idx="330">
                  <c:v>617.3098</c:v>
                </c:pt>
                <c:pt idx="331">
                  <c:v>617.65740000000005</c:v>
                </c:pt>
                <c:pt idx="332">
                  <c:v>618.005</c:v>
                </c:pt>
                <c:pt idx="333">
                  <c:v>618.35260000000005</c:v>
                </c:pt>
                <c:pt idx="334">
                  <c:v>618.70010000000002</c:v>
                </c:pt>
                <c:pt idx="335">
                  <c:v>619.04759999999999</c:v>
                </c:pt>
                <c:pt idx="336">
                  <c:v>619.39509999999996</c:v>
                </c:pt>
                <c:pt idx="337">
                  <c:v>619.74249999999995</c:v>
                </c:pt>
                <c:pt idx="338">
                  <c:v>620.08979999999997</c:v>
                </c:pt>
                <c:pt idx="339">
                  <c:v>620.43709999999999</c:v>
                </c:pt>
                <c:pt idx="340">
                  <c:v>620.78440000000001</c:v>
                </c:pt>
                <c:pt idx="341">
                  <c:v>621.13170000000002</c:v>
                </c:pt>
                <c:pt idx="342">
                  <c:v>621.47879999999998</c:v>
                </c:pt>
                <c:pt idx="343">
                  <c:v>621.82600000000002</c:v>
                </c:pt>
                <c:pt idx="344">
                  <c:v>622.17309999999998</c:v>
                </c:pt>
                <c:pt idx="345">
                  <c:v>622.52009999999996</c:v>
                </c:pt>
                <c:pt idx="346">
                  <c:v>622.86710000000005</c:v>
                </c:pt>
                <c:pt idx="347">
                  <c:v>623.21410000000003</c:v>
                </c:pt>
                <c:pt idx="348">
                  <c:v>623.56100000000004</c:v>
                </c:pt>
                <c:pt idx="349">
                  <c:v>623.90790000000004</c:v>
                </c:pt>
                <c:pt idx="350">
                  <c:v>624.25469999999996</c:v>
                </c:pt>
                <c:pt idx="351">
                  <c:v>624.60149999999999</c:v>
                </c:pt>
                <c:pt idx="352">
                  <c:v>624.94820000000004</c:v>
                </c:pt>
                <c:pt idx="353">
                  <c:v>625.29499999999996</c:v>
                </c:pt>
                <c:pt idx="354">
                  <c:v>625.64160000000004</c:v>
                </c:pt>
                <c:pt idx="355">
                  <c:v>625.98820000000001</c:v>
                </c:pt>
                <c:pt idx="356">
                  <c:v>626.33479999999997</c:v>
                </c:pt>
                <c:pt idx="357">
                  <c:v>626.68129999999996</c:v>
                </c:pt>
                <c:pt idx="358">
                  <c:v>627.02779999999996</c:v>
                </c:pt>
                <c:pt idx="359">
                  <c:v>627.37419999999997</c:v>
                </c:pt>
                <c:pt idx="360">
                  <c:v>627.72059999999999</c:v>
                </c:pt>
                <c:pt idx="361">
                  <c:v>628.06700000000001</c:v>
                </c:pt>
                <c:pt idx="362">
                  <c:v>628.41330000000005</c:v>
                </c:pt>
                <c:pt idx="363">
                  <c:v>628.7595</c:v>
                </c:pt>
                <c:pt idx="364">
                  <c:v>629.10569999999996</c:v>
                </c:pt>
                <c:pt idx="365">
                  <c:v>629.45190000000002</c:v>
                </c:pt>
                <c:pt idx="366">
                  <c:v>629.798</c:v>
                </c:pt>
                <c:pt idx="367">
                  <c:v>630.14409999999998</c:v>
                </c:pt>
                <c:pt idx="368">
                  <c:v>630.49019999999996</c:v>
                </c:pt>
                <c:pt idx="369">
                  <c:v>630.83619999999996</c:v>
                </c:pt>
                <c:pt idx="370">
                  <c:v>631.18209999999999</c:v>
                </c:pt>
                <c:pt idx="371">
                  <c:v>631.52800000000002</c:v>
                </c:pt>
                <c:pt idx="372">
                  <c:v>631.87390000000005</c:v>
                </c:pt>
                <c:pt idx="373">
                  <c:v>632.21969999999999</c:v>
                </c:pt>
                <c:pt idx="374">
                  <c:v>632.56550000000004</c:v>
                </c:pt>
                <c:pt idx="375">
                  <c:v>632.91120000000001</c:v>
                </c:pt>
                <c:pt idx="376">
                  <c:v>633.25689999999997</c:v>
                </c:pt>
                <c:pt idx="377">
                  <c:v>633.60249999999996</c:v>
                </c:pt>
                <c:pt idx="378">
                  <c:v>633.94809999999995</c:v>
                </c:pt>
                <c:pt idx="379">
                  <c:v>634.29369999999994</c:v>
                </c:pt>
                <c:pt idx="380">
                  <c:v>634.63919999999996</c:v>
                </c:pt>
                <c:pt idx="381">
                  <c:v>634.9846</c:v>
                </c:pt>
                <c:pt idx="382">
                  <c:v>635.33010000000002</c:v>
                </c:pt>
                <c:pt idx="383">
                  <c:v>635.67539999999997</c:v>
                </c:pt>
                <c:pt idx="384">
                  <c:v>636.02080000000001</c:v>
                </c:pt>
                <c:pt idx="385">
                  <c:v>636.36599999999999</c:v>
                </c:pt>
                <c:pt idx="386">
                  <c:v>636.71130000000005</c:v>
                </c:pt>
                <c:pt idx="387">
                  <c:v>637.05650000000003</c:v>
                </c:pt>
                <c:pt idx="388">
                  <c:v>637.40170000000001</c:v>
                </c:pt>
                <c:pt idx="389">
                  <c:v>637.74680000000001</c:v>
                </c:pt>
                <c:pt idx="390">
                  <c:v>638.09190000000001</c:v>
                </c:pt>
                <c:pt idx="391">
                  <c:v>638.43679999999995</c:v>
                </c:pt>
                <c:pt idx="392">
                  <c:v>638.78179999999998</c:v>
                </c:pt>
                <c:pt idx="393">
                  <c:v>639.1268</c:v>
                </c:pt>
                <c:pt idx="394">
                  <c:v>639.47159999999997</c:v>
                </c:pt>
                <c:pt idx="395">
                  <c:v>639.81650000000002</c:v>
                </c:pt>
                <c:pt idx="396">
                  <c:v>640.16129999999998</c:v>
                </c:pt>
                <c:pt idx="397">
                  <c:v>640.50599999999997</c:v>
                </c:pt>
                <c:pt idx="398">
                  <c:v>640.85080000000005</c:v>
                </c:pt>
                <c:pt idx="399">
                  <c:v>641.19539999999995</c:v>
                </c:pt>
                <c:pt idx="400">
                  <c:v>641.54</c:v>
                </c:pt>
                <c:pt idx="401">
                  <c:v>641.88459999999998</c:v>
                </c:pt>
                <c:pt idx="402">
                  <c:v>642.22910000000002</c:v>
                </c:pt>
                <c:pt idx="403">
                  <c:v>642.57370000000003</c:v>
                </c:pt>
                <c:pt idx="404">
                  <c:v>642.91809999999998</c:v>
                </c:pt>
                <c:pt idx="405">
                  <c:v>643.26250000000005</c:v>
                </c:pt>
                <c:pt idx="406">
                  <c:v>643.60680000000002</c:v>
                </c:pt>
                <c:pt idx="407">
                  <c:v>643.95119999999997</c:v>
                </c:pt>
                <c:pt idx="408">
                  <c:v>644.29539999999997</c:v>
                </c:pt>
                <c:pt idx="409">
                  <c:v>644.63959999999997</c:v>
                </c:pt>
                <c:pt idx="410">
                  <c:v>644.98379999999997</c:v>
                </c:pt>
                <c:pt idx="411">
                  <c:v>645.3279</c:v>
                </c:pt>
                <c:pt idx="412">
                  <c:v>645.6721</c:v>
                </c:pt>
                <c:pt idx="413">
                  <c:v>646.01610000000005</c:v>
                </c:pt>
                <c:pt idx="414">
                  <c:v>646.36009999999999</c:v>
                </c:pt>
                <c:pt idx="415">
                  <c:v>646.70399999999995</c:v>
                </c:pt>
                <c:pt idx="416">
                  <c:v>647.04790000000003</c:v>
                </c:pt>
                <c:pt idx="417">
                  <c:v>647.39179999999999</c:v>
                </c:pt>
                <c:pt idx="418">
                  <c:v>647.73569999999995</c:v>
                </c:pt>
                <c:pt idx="419">
                  <c:v>648.07939999999996</c:v>
                </c:pt>
                <c:pt idx="420">
                  <c:v>648.42319999999995</c:v>
                </c:pt>
                <c:pt idx="421">
                  <c:v>648.76679999999999</c:v>
                </c:pt>
                <c:pt idx="422">
                  <c:v>649.1105</c:v>
                </c:pt>
                <c:pt idx="423">
                  <c:v>649.45399999999995</c:v>
                </c:pt>
                <c:pt idx="424">
                  <c:v>649.79759999999999</c:v>
                </c:pt>
                <c:pt idx="425">
                  <c:v>650.14110000000005</c:v>
                </c:pt>
                <c:pt idx="426">
                  <c:v>650.4846</c:v>
                </c:pt>
                <c:pt idx="427">
                  <c:v>650.82799999999997</c:v>
                </c:pt>
                <c:pt idx="428">
                  <c:v>651.17139999999995</c:v>
                </c:pt>
                <c:pt idx="429">
                  <c:v>651.51469999999995</c:v>
                </c:pt>
                <c:pt idx="430">
                  <c:v>651.85799999999995</c:v>
                </c:pt>
                <c:pt idx="431">
                  <c:v>652.20119999999997</c:v>
                </c:pt>
                <c:pt idx="432">
                  <c:v>652.5444</c:v>
                </c:pt>
                <c:pt idx="433">
                  <c:v>652.88760000000002</c:v>
                </c:pt>
                <c:pt idx="434">
                  <c:v>653.23069999999996</c:v>
                </c:pt>
                <c:pt idx="435">
                  <c:v>653.57370000000003</c:v>
                </c:pt>
                <c:pt idx="436">
                  <c:v>653.91669999999999</c:v>
                </c:pt>
                <c:pt idx="437">
                  <c:v>654.25980000000004</c:v>
                </c:pt>
                <c:pt idx="438">
                  <c:v>654.60270000000003</c:v>
                </c:pt>
                <c:pt idx="439">
                  <c:v>654.94560000000001</c:v>
                </c:pt>
                <c:pt idx="440">
                  <c:v>655.28840000000002</c:v>
                </c:pt>
                <c:pt idx="441">
                  <c:v>655.63120000000004</c:v>
                </c:pt>
                <c:pt idx="442">
                  <c:v>655.97389999999996</c:v>
                </c:pt>
                <c:pt idx="443">
                  <c:v>656.31669999999997</c:v>
                </c:pt>
                <c:pt idx="444">
                  <c:v>656.65930000000003</c:v>
                </c:pt>
                <c:pt idx="445">
                  <c:v>657.00189999999998</c:v>
                </c:pt>
                <c:pt idx="446">
                  <c:v>657.34450000000004</c:v>
                </c:pt>
                <c:pt idx="447">
                  <c:v>657.68700000000001</c:v>
                </c:pt>
                <c:pt idx="448">
                  <c:v>658.02949999999998</c:v>
                </c:pt>
                <c:pt idx="449">
                  <c:v>658.37189999999998</c:v>
                </c:pt>
                <c:pt idx="450">
                  <c:v>658.71429999999998</c:v>
                </c:pt>
                <c:pt idx="451">
                  <c:v>659.0566</c:v>
                </c:pt>
                <c:pt idx="452">
                  <c:v>659.39890000000003</c:v>
                </c:pt>
                <c:pt idx="453">
                  <c:v>659.74120000000005</c:v>
                </c:pt>
                <c:pt idx="454">
                  <c:v>660.08339999999998</c:v>
                </c:pt>
                <c:pt idx="455">
                  <c:v>660.42550000000006</c:v>
                </c:pt>
                <c:pt idx="456">
                  <c:v>660.76769999999999</c:v>
                </c:pt>
                <c:pt idx="457">
                  <c:v>661.10969999999998</c:v>
                </c:pt>
                <c:pt idx="458">
                  <c:v>661.45180000000005</c:v>
                </c:pt>
                <c:pt idx="459">
                  <c:v>661.79380000000003</c:v>
                </c:pt>
                <c:pt idx="460">
                  <c:v>662.13570000000004</c:v>
                </c:pt>
                <c:pt idx="461">
                  <c:v>662.47760000000005</c:v>
                </c:pt>
                <c:pt idx="462">
                  <c:v>662.81949999999995</c:v>
                </c:pt>
                <c:pt idx="463">
                  <c:v>663.16129999999998</c:v>
                </c:pt>
                <c:pt idx="464">
                  <c:v>663.50310000000002</c:v>
                </c:pt>
                <c:pt idx="465">
                  <c:v>663.84469999999999</c:v>
                </c:pt>
                <c:pt idx="466">
                  <c:v>664.18640000000005</c:v>
                </c:pt>
                <c:pt idx="467">
                  <c:v>664.52800000000002</c:v>
                </c:pt>
                <c:pt idx="468">
                  <c:v>664.86959999999999</c:v>
                </c:pt>
                <c:pt idx="469">
                  <c:v>665.21109999999999</c:v>
                </c:pt>
                <c:pt idx="470">
                  <c:v>665.55259999999998</c:v>
                </c:pt>
                <c:pt idx="471">
                  <c:v>665.89409999999998</c:v>
                </c:pt>
                <c:pt idx="472">
                  <c:v>666.2355</c:v>
                </c:pt>
                <c:pt idx="473">
                  <c:v>666.57680000000005</c:v>
                </c:pt>
                <c:pt idx="474">
                  <c:v>666.91819999999996</c:v>
                </c:pt>
                <c:pt idx="475">
                  <c:v>667.25940000000003</c:v>
                </c:pt>
                <c:pt idx="476">
                  <c:v>667.60059999999999</c:v>
                </c:pt>
                <c:pt idx="477">
                  <c:v>667.94179999999994</c:v>
                </c:pt>
                <c:pt idx="478">
                  <c:v>668.28300000000002</c:v>
                </c:pt>
                <c:pt idx="479">
                  <c:v>668.62400000000002</c:v>
                </c:pt>
                <c:pt idx="480">
                  <c:v>668.96500000000003</c:v>
                </c:pt>
                <c:pt idx="481">
                  <c:v>669.30600000000004</c:v>
                </c:pt>
                <c:pt idx="482">
                  <c:v>669.64700000000005</c:v>
                </c:pt>
                <c:pt idx="483">
                  <c:v>669.98789999999997</c:v>
                </c:pt>
                <c:pt idx="484">
                  <c:v>670.32870000000003</c:v>
                </c:pt>
                <c:pt idx="485">
                  <c:v>670.66959999999995</c:v>
                </c:pt>
                <c:pt idx="486">
                  <c:v>671.01030000000003</c:v>
                </c:pt>
                <c:pt idx="487">
                  <c:v>671.35109999999997</c:v>
                </c:pt>
                <c:pt idx="488">
                  <c:v>671.69169999999997</c:v>
                </c:pt>
                <c:pt idx="489">
                  <c:v>672.03229999999996</c:v>
                </c:pt>
                <c:pt idx="490">
                  <c:v>672.37300000000005</c:v>
                </c:pt>
                <c:pt idx="491">
                  <c:v>672.71349999999995</c:v>
                </c:pt>
                <c:pt idx="492">
                  <c:v>673.05399999999997</c:v>
                </c:pt>
                <c:pt idx="493">
                  <c:v>673.39449999999999</c:v>
                </c:pt>
                <c:pt idx="494">
                  <c:v>673.73490000000004</c:v>
                </c:pt>
                <c:pt idx="495">
                  <c:v>674.0752</c:v>
                </c:pt>
                <c:pt idx="496">
                  <c:v>674.41549999999995</c:v>
                </c:pt>
                <c:pt idx="497">
                  <c:v>674.75580000000002</c:v>
                </c:pt>
                <c:pt idx="498">
                  <c:v>675.096</c:v>
                </c:pt>
                <c:pt idx="499">
                  <c:v>675.43619999999999</c:v>
                </c:pt>
                <c:pt idx="500">
                  <c:v>675.77639999999997</c:v>
                </c:pt>
                <c:pt idx="501">
                  <c:v>676.11649999999997</c:v>
                </c:pt>
                <c:pt idx="502">
                  <c:v>676.45650000000001</c:v>
                </c:pt>
                <c:pt idx="503">
                  <c:v>676.79639999999995</c:v>
                </c:pt>
                <c:pt idx="504">
                  <c:v>677.13639999999998</c:v>
                </c:pt>
                <c:pt idx="505">
                  <c:v>677.47630000000004</c:v>
                </c:pt>
                <c:pt idx="506">
                  <c:v>677.81619999999998</c:v>
                </c:pt>
                <c:pt idx="507">
                  <c:v>678.15599999999995</c:v>
                </c:pt>
                <c:pt idx="508">
                  <c:v>678.49580000000003</c:v>
                </c:pt>
                <c:pt idx="509">
                  <c:v>678.83550000000002</c:v>
                </c:pt>
                <c:pt idx="510">
                  <c:v>679.17520000000002</c:v>
                </c:pt>
                <c:pt idx="511">
                  <c:v>679.51480000000004</c:v>
                </c:pt>
                <c:pt idx="512">
                  <c:v>679.85440000000006</c:v>
                </c:pt>
                <c:pt idx="513">
                  <c:v>680.19399999999996</c:v>
                </c:pt>
                <c:pt idx="514">
                  <c:v>680.53340000000003</c:v>
                </c:pt>
                <c:pt idx="515">
                  <c:v>680.87289999999996</c:v>
                </c:pt>
                <c:pt idx="516">
                  <c:v>681.21230000000003</c:v>
                </c:pt>
                <c:pt idx="517">
                  <c:v>681.55169999999998</c:v>
                </c:pt>
                <c:pt idx="518">
                  <c:v>681.89099999999996</c:v>
                </c:pt>
                <c:pt idx="519">
                  <c:v>682.23030000000006</c:v>
                </c:pt>
                <c:pt idx="520">
                  <c:v>682.56949999999995</c:v>
                </c:pt>
                <c:pt idx="521">
                  <c:v>682.90869999999995</c:v>
                </c:pt>
                <c:pt idx="522">
                  <c:v>683.24779999999998</c:v>
                </c:pt>
                <c:pt idx="523">
                  <c:v>683.58690000000001</c:v>
                </c:pt>
                <c:pt idx="524">
                  <c:v>683.92589999999996</c:v>
                </c:pt>
                <c:pt idx="525">
                  <c:v>684.26499999999999</c:v>
                </c:pt>
                <c:pt idx="526">
                  <c:v>684.60389999999995</c:v>
                </c:pt>
                <c:pt idx="527">
                  <c:v>684.94280000000003</c:v>
                </c:pt>
                <c:pt idx="528">
                  <c:v>685.28160000000003</c:v>
                </c:pt>
                <c:pt idx="529">
                  <c:v>685.62049999999999</c:v>
                </c:pt>
                <c:pt idx="530">
                  <c:v>685.95920000000001</c:v>
                </c:pt>
                <c:pt idx="531">
                  <c:v>686.298</c:v>
                </c:pt>
                <c:pt idx="532">
                  <c:v>686.63670000000002</c:v>
                </c:pt>
                <c:pt idx="533">
                  <c:v>686.97529999999995</c:v>
                </c:pt>
                <c:pt idx="534">
                  <c:v>687.31380000000001</c:v>
                </c:pt>
                <c:pt idx="535">
                  <c:v>687.65239999999994</c:v>
                </c:pt>
                <c:pt idx="536">
                  <c:v>687.99090000000001</c:v>
                </c:pt>
                <c:pt idx="537">
                  <c:v>688.32929999999999</c:v>
                </c:pt>
                <c:pt idx="538">
                  <c:v>688.66769999999997</c:v>
                </c:pt>
                <c:pt idx="539">
                  <c:v>689.00609999999995</c:v>
                </c:pt>
                <c:pt idx="540">
                  <c:v>689.34439999999995</c:v>
                </c:pt>
                <c:pt idx="541">
                  <c:v>689.68269999999995</c:v>
                </c:pt>
                <c:pt idx="542">
                  <c:v>690.02089999999998</c:v>
                </c:pt>
                <c:pt idx="543">
                  <c:v>690.35910000000001</c:v>
                </c:pt>
                <c:pt idx="544">
                  <c:v>690.69719999999995</c:v>
                </c:pt>
                <c:pt idx="545">
                  <c:v>691.03530000000001</c:v>
                </c:pt>
                <c:pt idx="546">
                  <c:v>691.37339999999995</c:v>
                </c:pt>
                <c:pt idx="547">
                  <c:v>691.71130000000005</c:v>
                </c:pt>
                <c:pt idx="548">
                  <c:v>692.04930000000002</c:v>
                </c:pt>
                <c:pt idx="549">
                  <c:v>692.38720000000001</c:v>
                </c:pt>
                <c:pt idx="550">
                  <c:v>692.72500000000002</c:v>
                </c:pt>
                <c:pt idx="551">
                  <c:v>693.06290000000001</c:v>
                </c:pt>
                <c:pt idx="552">
                  <c:v>693.40060000000005</c:v>
                </c:pt>
                <c:pt idx="553">
                  <c:v>693.73829999999998</c:v>
                </c:pt>
                <c:pt idx="554">
                  <c:v>694.07600000000002</c:v>
                </c:pt>
                <c:pt idx="555">
                  <c:v>694.41359999999997</c:v>
                </c:pt>
                <c:pt idx="556">
                  <c:v>694.75120000000004</c:v>
                </c:pt>
                <c:pt idx="557">
                  <c:v>695.08870000000002</c:v>
                </c:pt>
                <c:pt idx="558">
                  <c:v>695.42619999999999</c:v>
                </c:pt>
                <c:pt idx="559">
                  <c:v>695.76369999999997</c:v>
                </c:pt>
                <c:pt idx="560">
                  <c:v>696.10109999999997</c:v>
                </c:pt>
                <c:pt idx="561">
                  <c:v>696.4384</c:v>
                </c:pt>
                <c:pt idx="562">
                  <c:v>696.7758</c:v>
                </c:pt>
                <c:pt idx="563">
                  <c:v>697.11300000000006</c:v>
                </c:pt>
                <c:pt idx="564">
                  <c:v>697.4502</c:v>
                </c:pt>
                <c:pt idx="565">
                  <c:v>697.78740000000005</c:v>
                </c:pt>
                <c:pt idx="566">
                  <c:v>698.12450000000001</c:v>
                </c:pt>
                <c:pt idx="567">
                  <c:v>698.4615</c:v>
                </c:pt>
                <c:pt idx="568">
                  <c:v>698.79859999999996</c:v>
                </c:pt>
                <c:pt idx="569">
                  <c:v>699.13559999999995</c:v>
                </c:pt>
                <c:pt idx="570">
                  <c:v>699.47249999999997</c:v>
                </c:pt>
                <c:pt idx="571">
                  <c:v>699.80939999999998</c:v>
                </c:pt>
                <c:pt idx="572">
                  <c:v>700.14620000000002</c:v>
                </c:pt>
                <c:pt idx="573">
                  <c:v>700.48310000000004</c:v>
                </c:pt>
                <c:pt idx="574">
                  <c:v>700.81979999999999</c:v>
                </c:pt>
                <c:pt idx="575">
                  <c:v>701.15660000000003</c:v>
                </c:pt>
                <c:pt idx="576">
                  <c:v>701.4932</c:v>
                </c:pt>
                <c:pt idx="577">
                  <c:v>701.82979999999998</c:v>
                </c:pt>
                <c:pt idx="578">
                  <c:v>702.16639999999995</c:v>
                </c:pt>
                <c:pt idx="579">
                  <c:v>702.50289999999995</c:v>
                </c:pt>
                <c:pt idx="580">
                  <c:v>702.83939999999996</c:v>
                </c:pt>
                <c:pt idx="581">
                  <c:v>703.17579999999998</c:v>
                </c:pt>
                <c:pt idx="582">
                  <c:v>703.51220000000001</c:v>
                </c:pt>
                <c:pt idx="583">
                  <c:v>703.84849999999994</c:v>
                </c:pt>
                <c:pt idx="584">
                  <c:v>704.1848</c:v>
                </c:pt>
                <c:pt idx="585">
                  <c:v>704.52110000000005</c:v>
                </c:pt>
                <c:pt idx="586">
                  <c:v>704.85730000000001</c:v>
                </c:pt>
                <c:pt idx="587">
                  <c:v>705.1934</c:v>
                </c:pt>
                <c:pt idx="588">
                  <c:v>705.52949999999998</c:v>
                </c:pt>
                <c:pt idx="589">
                  <c:v>705.86559999999997</c:v>
                </c:pt>
                <c:pt idx="590">
                  <c:v>706.20159999999998</c:v>
                </c:pt>
                <c:pt idx="591">
                  <c:v>706.5376</c:v>
                </c:pt>
                <c:pt idx="592">
                  <c:v>706.87350000000004</c:v>
                </c:pt>
                <c:pt idx="593">
                  <c:v>707.20939999999996</c:v>
                </c:pt>
                <c:pt idx="594">
                  <c:v>707.54520000000002</c:v>
                </c:pt>
                <c:pt idx="595">
                  <c:v>707.88099999999997</c:v>
                </c:pt>
                <c:pt idx="596">
                  <c:v>708.21669999999995</c:v>
                </c:pt>
                <c:pt idx="597">
                  <c:v>708.55240000000003</c:v>
                </c:pt>
                <c:pt idx="598">
                  <c:v>708.88810000000001</c:v>
                </c:pt>
                <c:pt idx="599">
                  <c:v>709.22370000000001</c:v>
                </c:pt>
                <c:pt idx="600">
                  <c:v>709.55930000000001</c:v>
                </c:pt>
                <c:pt idx="601">
                  <c:v>709.89480000000003</c:v>
                </c:pt>
                <c:pt idx="602">
                  <c:v>710.23019999999997</c:v>
                </c:pt>
                <c:pt idx="603">
                  <c:v>710.56569999999999</c:v>
                </c:pt>
                <c:pt idx="604">
                  <c:v>710.90099999999995</c:v>
                </c:pt>
                <c:pt idx="605">
                  <c:v>711.23630000000003</c:v>
                </c:pt>
                <c:pt idx="606">
                  <c:v>711.57159999999999</c:v>
                </c:pt>
                <c:pt idx="607">
                  <c:v>711.90689999999995</c:v>
                </c:pt>
                <c:pt idx="608">
                  <c:v>712.24199999999996</c:v>
                </c:pt>
                <c:pt idx="609">
                  <c:v>712.57709999999997</c:v>
                </c:pt>
                <c:pt idx="610">
                  <c:v>712.91229999999996</c:v>
                </c:pt>
                <c:pt idx="611">
                  <c:v>713.2473</c:v>
                </c:pt>
                <c:pt idx="612">
                  <c:v>713.58230000000003</c:v>
                </c:pt>
                <c:pt idx="613">
                  <c:v>713.91719999999998</c:v>
                </c:pt>
                <c:pt idx="614">
                  <c:v>714.25220000000002</c:v>
                </c:pt>
                <c:pt idx="615">
                  <c:v>714.58699999999999</c:v>
                </c:pt>
                <c:pt idx="616">
                  <c:v>714.92190000000005</c:v>
                </c:pt>
                <c:pt idx="617">
                  <c:v>715.25660000000005</c:v>
                </c:pt>
                <c:pt idx="618">
                  <c:v>715.59130000000005</c:v>
                </c:pt>
                <c:pt idx="619">
                  <c:v>715.92600000000004</c:v>
                </c:pt>
                <c:pt idx="620">
                  <c:v>716.26059999999995</c:v>
                </c:pt>
                <c:pt idx="621">
                  <c:v>716.59519999999998</c:v>
                </c:pt>
                <c:pt idx="622">
                  <c:v>716.92970000000003</c:v>
                </c:pt>
                <c:pt idx="623">
                  <c:v>717.26419999999996</c:v>
                </c:pt>
                <c:pt idx="624">
                  <c:v>717.59870000000001</c:v>
                </c:pt>
                <c:pt idx="625">
                  <c:v>717.93309999999997</c:v>
                </c:pt>
                <c:pt idx="626">
                  <c:v>718.26750000000004</c:v>
                </c:pt>
                <c:pt idx="627">
                  <c:v>718.60170000000005</c:v>
                </c:pt>
                <c:pt idx="628">
                  <c:v>718.93600000000004</c:v>
                </c:pt>
                <c:pt idx="629">
                  <c:v>719.27020000000005</c:v>
                </c:pt>
                <c:pt idx="630">
                  <c:v>719.60440000000006</c:v>
                </c:pt>
                <c:pt idx="631">
                  <c:v>719.93849999999998</c:v>
                </c:pt>
                <c:pt idx="632">
                  <c:v>720.27260000000001</c:v>
                </c:pt>
                <c:pt idx="633">
                  <c:v>720.60659999999996</c:v>
                </c:pt>
                <c:pt idx="634">
                  <c:v>720.94060000000002</c:v>
                </c:pt>
                <c:pt idx="635">
                  <c:v>721.27449999999999</c:v>
                </c:pt>
                <c:pt idx="636">
                  <c:v>721.60839999999996</c:v>
                </c:pt>
                <c:pt idx="637">
                  <c:v>721.94219999999996</c:v>
                </c:pt>
                <c:pt idx="638">
                  <c:v>722.27599999999995</c:v>
                </c:pt>
                <c:pt idx="639">
                  <c:v>722.60969999999998</c:v>
                </c:pt>
                <c:pt idx="640">
                  <c:v>722.9434</c:v>
                </c:pt>
                <c:pt idx="641">
                  <c:v>723.27710000000002</c:v>
                </c:pt>
                <c:pt idx="642">
                  <c:v>723.61069999999995</c:v>
                </c:pt>
                <c:pt idx="643">
                  <c:v>723.9443</c:v>
                </c:pt>
                <c:pt idx="644">
                  <c:v>724.27779999999996</c:v>
                </c:pt>
                <c:pt idx="645">
                  <c:v>724.61130000000003</c:v>
                </c:pt>
                <c:pt idx="646">
                  <c:v>724.94460000000004</c:v>
                </c:pt>
                <c:pt idx="647">
                  <c:v>725.27800000000002</c:v>
                </c:pt>
                <c:pt idx="648">
                  <c:v>725.61130000000003</c:v>
                </c:pt>
                <c:pt idx="649">
                  <c:v>725.94460000000004</c:v>
                </c:pt>
                <c:pt idx="650">
                  <c:v>726.27790000000005</c:v>
                </c:pt>
                <c:pt idx="651">
                  <c:v>726.61099999999999</c:v>
                </c:pt>
                <c:pt idx="652">
                  <c:v>726.94420000000002</c:v>
                </c:pt>
                <c:pt idx="653">
                  <c:v>727.27729999999997</c:v>
                </c:pt>
                <c:pt idx="654">
                  <c:v>727.61040000000003</c:v>
                </c:pt>
                <c:pt idx="655">
                  <c:v>727.94330000000002</c:v>
                </c:pt>
                <c:pt idx="656">
                  <c:v>728.27620000000002</c:v>
                </c:pt>
                <c:pt idx="657">
                  <c:v>728.60919999999999</c:v>
                </c:pt>
                <c:pt idx="658">
                  <c:v>728.94200000000001</c:v>
                </c:pt>
                <c:pt idx="659">
                  <c:v>729.27480000000003</c:v>
                </c:pt>
                <c:pt idx="660">
                  <c:v>729.60760000000005</c:v>
                </c:pt>
                <c:pt idx="661">
                  <c:v>729.94029999999998</c:v>
                </c:pt>
                <c:pt idx="662">
                  <c:v>730.27300000000002</c:v>
                </c:pt>
                <c:pt idx="663">
                  <c:v>730.60569999999996</c:v>
                </c:pt>
                <c:pt idx="664">
                  <c:v>730.93820000000005</c:v>
                </c:pt>
                <c:pt idx="665">
                  <c:v>731.27080000000001</c:v>
                </c:pt>
                <c:pt idx="666">
                  <c:v>731.60320000000002</c:v>
                </c:pt>
                <c:pt idx="667">
                  <c:v>731.9357</c:v>
                </c:pt>
                <c:pt idx="668">
                  <c:v>732.2681</c:v>
                </c:pt>
                <c:pt idx="669">
                  <c:v>732.60040000000004</c:v>
                </c:pt>
                <c:pt idx="670">
                  <c:v>732.93269999999995</c:v>
                </c:pt>
                <c:pt idx="671">
                  <c:v>733.26499999999999</c:v>
                </c:pt>
                <c:pt idx="672">
                  <c:v>733.59709999999995</c:v>
                </c:pt>
                <c:pt idx="673">
                  <c:v>733.92930000000001</c:v>
                </c:pt>
                <c:pt idx="674">
                  <c:v>734.26139999999998</c:v>
                </c:pt>
                <c:pt idx="675">
                  <c:v>734.59339999999997</c:v>
                </c:pt>
                <c:pt idx="676">
                  <c:v>734.92550000000006</c:v>
                </c:pt>
                <c:pt idx="677">
                  <c:v>735.25739999999996</c:v>
                </c:pt>
                <c:pt idx="678">
                  <c:v>735.58939999999996</c:v>
                </c:pt>
                <c:pt idx="679">
                  <c:v>735.9212</c:v>
                </c:pt>
                <c:pt idx="680">
                  <c:v>736.25310000000002</c:v>
                </c:pt>
                <c:pt idx="681">
                  <c:v>736.58479999999997</c:v>
                </c:pt>
                <c:pt idx="682">
                  <c:v>736.91660000000002</c:v>
                </c:pt>
                <c:pt idx="683">
                  <c:v>737.2482</c:v>
                </c:pt>
                <c:pt idx="684">
                  <c:v>737.57989999999995</c:v>
                </c:pt>
                <c:pt idx="685">
                  <c:v>737.91150000000005</c:v>
                </c:pt>
                <c:pt idx="686">
                  <c:v>738.24300000000005</c:v>
                </c:pt>
                <c:pt idx="687">
                  <c:v>738.57449999999994</c:v>
                </c:pt>
                <c:pt idx="688">
                  <c:v>738.90599999999995</c:v>
                </c:pt>
                <c:pt idx="689">
                  <c:v>739.23739999999998</c:v>
                </c:pt>
                <c:pt idx="690">
                  <c:v>739.56870000000004</c:v>
                </c:pt>
                <c:pt idx="691">
                  <c:v>739.9</c:v>
                </c:pt>
                <c:pt idx="692">
                  <c:v>740.23130000000003</c:v>
                </c:pt>
                <c:pt idx="693">
                  <c:v>740.5625</c:v>
                </c:pt>
                <c:pt idx="694">
                  <c:v>740.89369999999997</c:v>
                </c:pt>
                <c:pt idx="695">
                  <c:v>741.22479999999996</c:v>
                </c:pt>
                <c:pt idx="696">
                  <c:v>741.55589999999995</c:v>
                </c:pt>
                <c:pt idx="697">
                  <c:v>741.88689999999997</c:v>
                </c:pt>
                <c:pt idx="698">
                  <c:v>742.21789999999999</c:v>
                </c:pt>
                <c:pt idx="699">
                  <c:v>742.54880000000003</c:v>
                </c:pt>
                <c:pt idx="700">
                  <c:v>742.87969999999996</c:v>
                </c:pt>
                <c:pt idx="701">
                  <c:v>743.2106</c:v>
                </c:pt>
                <c:pt idx="702">
                  <c:v>743.54129999999998</c:v>
                </c:pt>
                <c:pt idx="703">
                  <c:v>743.87210000000005</c:v>
                </c:pt>
                <c:pt idx="704">
                  <c:v>744.20280000000002</c:v>
                </c:pt>
                <c:pt idx="705">
                  <c:v>744.53340000000003</c:v>
                </c:pt>
                <c:pt idx="706">
                  <c:v>744.86400000000003</c:v>
                </c:pt>
                <c:pt idx="707">
                  <c:v>745.19460000000004</c:v>
                </c:pt>
                <c:pt idx="708">
                  <c:v>745.52509999999995</c:v>
                </c:pt>
                <c:pt idx="709">
                  <c:v>745.85559999999998</c:v>
                </c:pt>
                <c:pt idx="710">
                  <c:v>746.18600000000004</c:v>
                </c:pt>
                <c:pt idx="711">
                  <c:v>746.51639999999998</c:v>
                </c:pt>
                <c:pt idx="712">
                  <c:v>746.84670000000006</c:v>
                </c:pt>
                <c:pt idx="713">
                  <c:v>747.17690000000005</c:v>
                </c:pt>
                <c:pt idx="714">
                  <c:v>747.50710000000004</c:v>
                </c:pt>
                <c:pt idx="715">
                  <c:v>747.83730000000003</c:v>
                </c:pt>
                <c:pt idx="716">
                  <c:v>748.16750000000002</c:v>
                </c:pt>
                <c:pt idx="717">
                  <c:v>748.49760000000003</c:v>
                </c:pt>
                <c:pt idx="718">
                  <c:v>748.82759999999996</c:v>
                </c:pt>
                <c:pt idx="719">
                  <c:v>749.1576</c:v>
                </c:pt>
                <c:pt idx="720">
                  <c:v>749.48749999999995</c:v>
                </c:pt>
                <c:pt idx="721">
                  <c:v>749.81740000000002</c:v>
                </c:pt>
                <c:pt idx="722">
                  <c:v>750.14729999999997</c:v>
                </c:pt>
                <c:pt idx="723">
                  <c:v>750.47709999999995</c:v>
                </c:pt>
                <c:pt idx="724">
                  <c:v>750.80679999999995</c:v>
                </c:pt>
                <c:pt idx="725">
                  <c:v>751.13649999999996</c:v>
                </c:pt>
                <c:pt idx="726">
                  <c:v>751.46619999999996</c:v>
                </c:pt>
                <c:pt idx="727">
                  <c:v>751.79579999999999</c:v>
                </c:pt>
                <c:pt idx="728">
                  <c:v>752.12530000000004</c:v>
                </c:pt>
                <c:pt idx="729">
                  <c:v>752.45479999999998</c:v>
                </c:pt>
                <c:pt idx="730">
                  <c:v>752.78430000000003</c:v>
                </c:pt>
                <c:pt idx="731">
                  <c:v>753.11369999999999</c:v>
                </c:pt>
                <c:pt idx="732">
                  <c:v>753.44309999999996</c:v>
                </c:pt>
                <c:pt idx="733">
                  <c:v>753.77250000000004</c:v>
                </c:pt>
                <c:pt idx="734">
                  <c:v>754.10170000000005</c:v>
                </c:pt>
                <c:pt idx="735">
                  <c:v>754.43089999999995</c:v>
                </c:pt>
                <c:pt idx="736">
                  <c:v>754.76009999999997</c:v>
                </c:pt>
                <c:pt idx="737">
                  <c:v>755.08920000000001</c:v>
                </c:pt>
                <c:pt idx="738">
                  <c:v>755.41830000000004</c:v>
                </c:pt>
                <c:pt idx="739">
                  <c:v>755.74739999999997</c:v>
                </c:pt>
                <c:pt idx="740">
                  <c:v>756.07640000000004</c:v>
                </c:pt>
                <c:pt idx="741">
                  <c:v>756.40530000000001</c:v>
                </c:pt>
                <c:pt idx="742">
                  <c:v>756.73419999999999</c:v>
                </c:pt>
                <c:pt idx="743">
                  <c:v>757.06299999999999</c:v>
                </c:pt>
                <c:pt idx="744">
                  <c:v>757.39179999999999</c:v>
                </c:pt>
                <c:pt idx="745">
                  <c:v>757.72059999999999</c:v>
                </c:pt>
                <c:pt idx="746">
                  <c:v>758.04930000000002</c:v>
                </c:pt>
                <c:pt idx="747">
                  <c:v>758.37800000000004</c:v>
                </c:pt>
                <c:pt idx="748">
                  <c:v>758.70659999999998</c:v>
                </c:pt>
                <c:pt idx="749">
                  <c:v>759.03520000000003</c:v>
                </c:pt>
                <c:pt idx="750">
                  <c:v>759.36369999999999</c:v>
                </c:pt>
                <c:pt idx="751">
                  <c:v>759.69209999999998</c:v>
                </c:pt>
                <c:pt idx="752">
                  <c:v>760.02059999999994</c:v>
                </c:pt>
                <c:pt idx="753">
                  <c:v>760.34889999999996</c:v>
                </c:pt>
                <c:pt idx="754">
                  <c:v>760.67719999999997</c:v>
                </c:pt>
                <c:pt idx="755">
                  <c:v>761.00559999999996</c:v>
                </c:pt>
                <c:pt idx="756">
                  <c:v>761.3338</c:v>
                </c:pt>
                <c:pt idx="757">
                  <c:v>761.66200000000003</c:v>
                </c:pt>
                <c:pt idx="758">
                  <c:v>761.99009999999998</c:v>
                </c:pt>
                <c:pt idx="759">
                  <c:v>762.31820000000005</c:v>
                </c:pt>
                <c:pt idx="760">
                  <c:v>762.64620000000002</c:v>
                </c:pt>
                <c:pt idx="761">
                  <c:v>762.9742</c:v>
                </c:pt>
                <c:pt idx="762">
                  <c:v>763.30219999999997</c:v>
                </c:pt>
                <c:pt idx="763">
                  <c:v>763.63009999999997</c:v>
                </c:pt>
                <c:pt idx="764">
                  <c:v>763.9579</c:v>
                </c:pt>
                <c:pt idx="765">
                  <c:v>764.28570000000002</c:v>
                </c:pt>
                <c:pt idx="766">
                  <c:v>764.61350000000004</c:v>
                </c:pt>
                <c:pt idx="767">
                  <c:v>764.94119999999998</c:v>
                </c:pt>
                <c:pt idx="768">
                  <c:v>765.26890000000003</c:v>
                </c:pt>
                <c:pt idx="769">
                  <c:v>765.59640000000002</c:v>
                </c:pt>
                <c:pt idx="770">
                  <c:v>765.92399999999998</c:v>
                </c:pt>
                <c:pt idx="771">
                  <c:v>766.25149999999996</c:v>
                </c:pt>
                <c:pt idx="772">
                  <c:v>766.57899999999995</c:v>
                </c:pt>
                <c:pt idx="773">
                  <c:v>766.90639999999996</c:v>
                </c:pt>
                <c:pt idx="774">
                  <c:v>767.23379999999997</c:v>
                </c:pt>
                <c:pt idx="775">
                  <c:v>767.56110000000001</c:v>
                </c:pt>
                <c:pt idx="776">
                  <c:v>767.88840000000005</c:v>
                </c:pt>
                <c:pt idx="777">
                  <c:v>768.21559999999999</c:v>
                </c:pt>
                <c:pt idx="778">
                  <c:v>768.54280000000006</c:v>
                </c:pt>
                <c:pt idx="779">
                  <c:v>768.86990000000003</c:v>
                </c:pt>
                <c:pt idx="780">
                  <c:v>769.197</c:v>
                </c:pt>
                <c:pt idx="781">
                  <c:v>769.524</c:v>
                </c:pt>
                <c:pt idx="782">
                  <c:v>769.851</c:v>
                </c:pt>
                <c:pt idx="783">
                  <c:v>770.178</c:v>
                </c:pt>
                <c:pt idx="784">
                  <c:v>770.50490000000002</c:v>
                </c:pt>
                <c:pt idx="785">
                  <c:v>770.83169999999996</c:v>
                </c:pt>
                <c:pt idx="786">
                  <c:v>771.1585</c:v>
                </c:pt>
                <c:pt idx="787">
                  <c:v>771.48519999999996</c:v>
                </c:pt>
                <c:pt idx="788">
                  <c:v>771.81200000000001</c:v>
                </c:pt>
                <c:pt idx="789">
                  <c:v>772.1386</c:v>
                </c:pt>
                <c:pt idx="790">
                  <c:v>772.46519999999998</c:v>
                </c:pt>
                <c:pt idx="791">
                  <c:v>772.79169999999999</c:v>
                </c:pt>
                <c:pt idx="792">
                  <c:v>773.11829999999998</c:v>
                </c:pt>
                <c:pt idx="793">
                  <c:v>773.44479999999999</c:v>
                </c:pt>
                <c:pt idx="794">
                  <c:v>773.77120000000002</c:v>
                </c:pt>
                <c:pt idx="795">
                  <c:v>774.09749999999997</c:v>
                </c:pt>
                <c:pt idx="796">
                  <c:v>774.42380000000003</c:v>
                </c:pt>
                <c:pt idx="797">
                  <c:v>774.75009999999997</c:v>
                </c:pt>
                <c:pt idx="798">
                  <c:v>775.07640000000004</c:v>
                </c:pt>
                <c:pt idx="799">
                  <c:v>775.40250000000003</c:v>
                </c:pt>
                <c:pt idx="800">
                  <c:v>775.72860000000003</c:v>
                </c:pt>
                <c:pt idx="801">
                  <c:v>776.05470000000003</c:v>
                </c:pt>
                <c:pt idx="802">
                  <c:v>776.38070000000005</c:v>
                </c:pt>
                <c:pt idx="803">
                  <c:v>776.70669999999996</c:v>
                </c:pt>
                <c:pt idx="804">
                  <c:v>777.03269999999998</c:v>
                </c:pt>
                <c:pt idx="805">
                  <c:v>777.35850000000005</c:v>
                </c:pt>
                <c:pt idx="806">
                  <c:v>777.68439999999998</c:v>
                </c:pt>
                <c:pt idx="807">
                  <c:v>778.01009999999997</c:v>
                </c:pt>
                <c:pt idx="808">
                  <c:v>778.33590000000004</c:v>
                </c:pt>
                <c:pt idx="809">
                  <c:v>778.66160000000002</c:v>
                </c:pt>
                <c:pt idx="810">
                  <c:v>778.98720000000003</c:v>
                </c:pt>
                <c:pt idx="811">
                  <c:v>779.31280000000004</c:v>
                </c:pt>
                <c:pt idx="812">
                  <c:v>779.63840000000005</c:v>
                </c:pt>
                <c:pt idx="813">
                  <c:v>779.96389999999997</c:v>
                </c:pt>
                <c:pt idx="814">
                  <c:v>780.28930000000003</c:v>
                </c:pt>
                <c:pt idx="815">
                  <c:v>780.61469999999997</c:v>
                </c:pt>
                <c:pt idx="816">
                  <c:v>780.94010000000003</c:v>
                </c:pt>
                <c:pt idx="817">
                  <c:v>781.2654</c:v>
                </c:pt>
                <c:pt idx="818">
                  <c:v>781.59059999999999</c:v>
                </c:pt>
                <c:pt idx="819">
                  <c:v>781.91579999999999</c:v>
                </c:pt>
                <c:pt idx="820">
                  <c:v>782.24099999999999</c:v>
                </c:pt>
                <c:pt idx="821">
                  <c:v>782.56619999999998</c:v>
                </c:pt>
                <c:pt idx="822">
                  <c:v>782.89120000000003</c:v>
                </c:pt>
                <c:pt idx="823">
                  <c:v>783.21619999999996</c:v>
                </c:pt>
                <c:pt idx="824">
                  <c:v>783.5412</c:v>
                </c:pt>
                <c:pt idx="825">
                  <c:v>783.86609999999996</c:v>
                </c:pt>
                <c:pt idx="826">
                  <c:v>784.19100000000003</c:v>
                </c:pt>
                <c:pt idx="827">
                  <c:v>784.51580000000001</c:v>
                </c:pt>
                <c:pt idx="828">
                  <c:v>784.84059999999999</c:v>
                </c:pt>
                <c:pt idx="829">
                  <c:v>785.1653</c:v>
                </c:pt>
                <c:pt idx="830">
                  <c:v>785.49</c:v>
                </c:pt>
                <c:pt idx="831">
                  <c:v>785.81460000000004</c:v>
                </c:pt>
                <c:pt idx="832">
                  <c:v>786.13919999999996</c:v>
                </c:pt>
                <c:pt idx="833">
                  <c:v>786.46370000000002</c:v>
                </c:pt>
                <c:pt idx="834">
                  <c:v>786.78819999999996</c:v>
                </c:pt>
                <c:pt idx="835">
                  <c:v>787.11270000000002</c:v>
                </c:pt>
                <c:pt idx="836">
                  <c:v>787.43709999999999</c:v>
                </c:pt>
                <c:pt idx="837">
                  <c:v>787.76139999999998</c:v>
                </c:pt>
                <c:pt idx="838">
                  <c:v>788.08569999999997</c:v>
                </c:pt>
                <c:pt idx="839">
                  <c:v>788.40989999999999</c:v>
                </c:pt>
                <c:pt idx="840">
                  <c:v>788.73410000000001</c:v>
                </c:pt>
                <c:pt idx="841">
                  <c:v>789.05830000000003</c:v>
                </c:pt>
                <c:pt idx="842">
                  <c:v>789.38239999999996</c:v>
                </c:pt>
                <c:pt idx="843">
                  <c:v>789.70640000000003</c:v>
                </c:pt>
                <c:pt idx="844">
                  <c:v>790.03039999999999</c:v>
                </c:pt>
                <c:pt idx="845">
                  <c:v>790.35440000000006</c:v>
                </c:pt>
                <c:pt idx="846">
                  <c:v>790.67830000000004</c:v>
                </c:pt>
                <c:pt idx="847">
                  <c:v>791.00210000000004</c:v>
                </c:pt>
                <c:pt idx="848">
                  <c:v>791.32590000000005</c:v>
                </c:pt>
                <c:pt idx="849">
                  <c:v>791.64970000000005</c:v>
                </c:pt>
                <c:pt idx="850">
                  <c:v>791.97339999999997</c:v>
                </c:pt>
                <c:pt idx="851">
                  <c:v>792.2971</c:v>
                </c:pt>
                <c:pt idx="852">
                  <c:v>792.62070000000006</c:v>
                </c:pt>
                <c:pt idx="853">
                  <c:v>792.9443</c:v>
                </c:pt>
                <c:pt idx="854">
                  <c:v>793.26779999999997</c:v>
                </c:pt>
                <c:pt idx="855">
                  <c:v>793.59119999999996</c:v>
                </c:pt>
                <c:pt idx="856">
                  <c:v>793.91470000000004</c:v>
                </c:pt>
                <c:pt idx="857">
                  <c:v>794.23800000000006</c:v>
                </c:pt>
                <c:pt idx="858">
                  <c:v>794.56129999999996</c:v>
                </c:pt>
                <c:pt idx="859">
                  <c:v>794.88459999999998</c:v>
                </c:pt>
                <c:pt idx="860">
                  <c:v>795.20780000000002</c:v>
                </c:pt>
                <c:pt idx="861">
                  <c:v>795.53099999999995</c:v>
                </c:pt>
                <c:pt idx="862">
                  <c:v>795.85410000000002</c:v>
                </c:pt>
                <c:pt idx="863">
                  <c:v>796.17719999999997</c:v>
                </c:pt>
                <c:pt idx="864">
                  <c:v>796.50019999999995</c:v>
                </c:pt>
                <c:pt idx="865">
                  <c:v>796.82320000000004</c:v>
                </c:pt>
                <c:pt idx="866">
                  <c:v>797.14620000000002</c:v>
                </c:pt>
                <c:pt idx="867">
                  <c:v>797.46910000000003</c:v>
                </c:pt>
                <c:pt idx="868">
                  <c:v>797.79190000000006</c:v>
                </c:pt>
                <c:pt idx="869">
                  <c:v>798.11469999999997</c:v>
                </c:pt>
                <c:pt idx="870">
                  <c:v>798.43740000000003</c:v>
                </c:pt>
                <c:pt idx="871">
                  <c:v>798.76009999999997</c:v>
                </c:pt>
                <c:pt idx="872">
                  <c:v>799.08280000000002</c:v>
                </c:pt>
                <c:pt idx="873">
                  <c:v>799.40530000000001</c:v>
                </c:pt>
                <c:pt idx="874">
                  <c:v>799.72789999999998</c:v>
                </c:pt>
                <c:pt idx="875">
                  <c:v>800.05039999999997</c:v>
                </c:pt>
                <c:pt idx="876">
                  <c:v>800.37279999999998</c:v>
                </c:pt>
                <c:pt idx="877">
                  <c:v>800.69529999999997</c:v>
                </c:pt>
                <c:pt idx="878">
                  <c:v>801.01760000000002</c:v>
                </c:pt>
                <c:pt idx="879">
                  <c:v>801.33979999999997</c:v>
                </c:pt>
                <c:pt idx="880">
                  <c:v>801.66210000000001</c:v>
                </c:pt>
                <c:pt idx="881">
                  <c:v>801.98429999999996</c:v>
                </c:pt>
                <c:pt idx="882">
                  <c:v>802.30650000000003</c:v>
                </c:pt>
                <c:pt idx="883">
                  <c:v>802.62860000000001</c:v>
                </c:pt>
                <c:pt idx="884">
                  <c:v>802.95060000000001</c:v>
                </c:pt>
                <c:pt idx="885">
                  <c:v>803.27260000000001</c:v>
                </c:pt>
                <c:pt idx="886">
                  <c:v>803.59460000000001</c:v>
                </c:pt>
                <c:pt idx="887">
                  <c:v>803.91650000000004</c:v>
                </c:pt>
                <c:pt idx="888">
                  <c:v>804.23839999999996</c:v>
                </c:pt>
                <c:pt idx="889">
                  <c:v>804.56020000000001</c:v>
                </c:pt>
                <c:pt idx="890">
                  <c:v>804.88199999999995</c:v>
                </c:pt>
                <c:pt idx="891">
                  <c:v>805.20370000000003</c:v>
                </c:pt>
                <c:pt idx="892">
                  <c:v>805.52530000000002</c:v>
                </c:pt>
                <c:pt idx="893">
                  <c:v>805.84690000000001</c:v>
                </c:pt>
                <c:pt idx="894">
                  <c:v>806.16849999999999</c:v>
                </c:pt>
                <c:pt idx="895">
                  <c:v>806.49009999999998</c:v>
                </c:pt>
                <c:pt idx="896">
                  <c:v>806.81150000000002</c:v>
                </c:pt>
                <c:pt idx="897">
                  <c:v>807.13289999999995</c:v>
                </c:pt>
                <c:pt idx="898">
                  <c:v>807.45429999999999</c:v>
                </c:pt>
                <c:pt idx="899">
                  <c:v>807.77560000000005</c:v>
                </c:pt>
                <c:pt idx="900">
                  <c:v>808.09690000000001</c:v>
                </c:pt>
                <c:pt idx="901">
                  <c:v>808.41809999999998</c:v>
                </c:pt>
                <c:pt idx="902">
                  <c:v>808.73929999999996</c:v>
                </c:pt>
                <c:pt idx="903">
                  <c:v>809.06039999999996</c:v>
                </c:pt>
                <c:pt idx="904">
                  <c:v>809.38149999999996</c:v>
                </c:pt>
                <c:pt idx="905">
                  <c:v>809.70249999999999</c:v>
                </c:pt>
                <c:pt idx="906">
                  <c:v>810.02350000000001</c:v>
                </c:pt>
                <c:pt idx="907">
                  <c:v>810.34439999999995</c:v>
                </c:pt>
                <c:pt idx="908">
                  <c:v>810.6653</c:v>
                </c:pt>
                <c:pt idx="909">
                  <c:v>810.98609999999996</c:v>
                </c:pt>
                <c:pt idx="910">
                  <c:v>811.30690000000004</c:v>
                </c:pt>
                <c:pt idx="911">
                  <c:v>811.6277</c:v>
                </c:pt>
                <c:pt idx="912">
                  <c:v>811.94839999999999</c:v>
                </c:pt>
                <c:pt idx="913">
                  <c:v>812.26900000000001</c:v>
                </c:pt>
                <c:pt idx="914">
                  <c:v>812.58960000000002</c:v>
                </c:pt>
                <c:pt idx="915">
                  <c:v>812.91010000000006</c:v>
                </c:pt>
                <c:pt idx="916">
                  <c:v>813.23059999999998</c:v>
                </c:pt>
                <c:pt idx="917">
                  <c:v>813.55100000000004</c:v>
                </c:pt>
                <c:pt idx="918">
                  <c:v>813.87149999999997</c:v>
                </c:pt>
                <c:pt idx="919">
                  <c:v>814.19179999999994</c:v>
                </c:pt>
                <c:pt idx="920">
                  <c:v>814.51210000000003</c:v>
                </c:pt>
                <c:pt idx="921">
                  <c:v>814.83230000000003</c:v>
                </c:pt>
                <c:pt idx="922">
                  <c:v>815.15250000000003</c:v>
                </c:pt>
                <c:pt idx="923">
                  <c:v>815.47270000000003</c:v>
                </c:pt>
                <c:pt idx="924">
                  <c:v>815.79269999999997</c:v>
                </c:pt>
                <c:pt idx="925">
                  <c:v>816.11279999999999</c:v>
                </c:pt>
                <c:pt idx="926">
                  <c:v>816.43280000000004</c:v>
                </c:pt>
                <c:pt idx="927">
                  <c:v>816.7527</c:v>
                </c:pt>
                <c:pt idx="928">
                  <c:v>817.07259999999997</c:v>
                </c:pt>
                <c:pt idx="929">
                  <c:v>817.39250000000004</c:v>
                </c:pt>
                <c:pt idx="930">
                  <c:v>817.71230000000003</c:v>
                </c:pt>
                <c:pt idx="931">
                  <c:v>818.03200000000004</c:v>
                </c:pt>
                <c:pt idx="932">
                  <c:v>818.35170000000005</c:v>
                </c:pt>
                <c:pt idx="933">
                  <c:v>818.67139999999995</c:v>
                </c:pt>
                <c:pt idx="934">
                  <c:v>818.99099999999999</c:v>
                </c:pt>
                <c:pt idx="935">
                  <c:v>819.31050000000005</c:v>
                </c:pt>
                <c:pt idx="936">
                  <c:v>819.63009999999997</c:v>
                </c:pt>
                <c:pt idx="937">
                  <c:v>819.94949999999994</c:v>
                </c:pt>
                <c:pt idx="938">
                  <c:v>820.26890000000003</c:v>
                </c:pt>
                <c:pt idx="939">
                  <c:v>820.5883</c:v>
                </c:pt>
                <c:pt idx="940">
                  <c:v>820.9076</c:v>
                </c:pt>
                <c:pt idx="941">
                  <c:v>821.2269</c:v>
                </c:pt>
                <c:pt idx="942">
                  <c:v>821.54600000000005</c:v>
                </c:pt>
                <c:pt idx="943">
                  <c:v>821.86519999999996</c:v>
                </c:pt>
                <c:pt idx="944">
                  <c:v>822.18430000000001</c:v>
                </c:pt>
                <c:pt idx="945">
                  <c:v>822.50340000000006</c:v>
                </c:pt>
                <c:pt idx="946">
                  <c:v>822.82240000000002</c:v>
                </c:pt>
                <c:pt idx="947">
                  <c:v>823.14139999999998</c:v>
                </c:pt>
                <c:pt idx="948">
                  <c:v>823.46029999999996</c:v>
                </c:pt>
                <c:pt idx="949">
                  <c:v>823.77909999999997</c:v>
                </c:pt>
                <c:pt idx="950">
                  <c:v>824.09799999999996</c:v>
                </c:pt>
                <c:pt idx="951">
                  <c:v>824.41669999999999</c:v>
                </c:pt>
                <c:pt idx="952">
                  <c:v>824.73540000000003</c:v>
                </c:pt>
                <c:pt idx="953">
                  <c:v>825.05409999999995</c:v>
                </c:pt>
                <c:pt idx="954">
                  <c:v>825.37270000000001</c:v>
                </c:pt>
                <c:pt idx="955">
                  <c:v>825.69129999999996</c:v>
                </c:pt>
                <c:pt idx="956">
                  <c:v>826.00980000000004</c:v>
                </c:pt>
                <c:pt idx="957">
                  <c:v>826.32820000000004</c:v>
                </c:pt>
                <c:pt idx="958">
                  <c:v>826.64670000000001</c:v>
                </c:pt>
                <c:pt idx="959">
                  <c:v>826.96500000000003</c:v>
                </c:pt>
                <c:pt idx="960">
                  <c:v>827.28340000000003</c:v>
                </c:pt>
                <c:pt idx="961">
                  <c:v>827.60159999999996</c:v>
                </c:pt>
                <c:pt idx="962">
                  <c:v>827.91989999999998</c:v>
                </c:pt>
                <c:pt idx="963">
                  <c:v>828.23800000000006</c:v>
                </c:pt>
                <c:pt idx="964">
                  <c:v>828.55619999999999</c:v>
                </c:pt>
                <c:pt idx="965">
                  <c:v>828.87419999999997</c:v>
                </c:pt>
                <c:pt idx="966">
                  <c:v>829.19230000000005</c:v>
                </c:pt>
                <c:pt idx="967">
                  <c:v>829.51020000000005</c:v>
                </c:pt>
                <c:pt idx="968">
                  <c:v>829.82809999999995</c:v>
                </c:pt>
                <c:pt idx="969">
                  <c:v>830.14599999999996</c:v>
                </c:pt>
                <c:pt idx="970">
                  <c:v>830.46379999999999</c:v>
                </c:pt>
                <c:pt idx="971">
                  <c:v>830.78160000000003</c:v>
                </c:pt>
                <c:pt idx="972">
                  <c:v>831.09929999999997</c:v>
                </c:pt>
                <c:pt idx="973">
                  <c:v>831.41700000000003</c:v>
                </c:pt>
                <c:pt idx="974">
                  <c:v>831.7346</c:v>
                </c:pt>
                <c:pt idx="975">
                  <c:v>832.05219999999997</c:v>
                </c:pt>
                <c:pt idx="976">
                  <c:v>832.36980000000005</c:v>
                </c:pt>
                <c:pt idx="977">
                  <c:v>832.68719999999996</c:v>
                </c:pt>
                <c:pt idx="978">
                  <c:v>833.00459999999998</c:v>
                </c:pt>
                <c:pt idx="979">
                  <c:v>833.322</c:v>
                </c:pt>
                <c:pt idx="980">
                  <c:v>833.63930000000005</c:v>
                </c:pt>
                <c:pt idx="981">
                  <c:v>833.95659999999998</c:v>
                </c:pt>
                <c:pt idx="982">
                  <c:v>834.27390000000003</c:v>
                </c:pt>
                <c:pt idx="983">
                  <c:v>834.59100000000001</c:v>
                </c:pt>
                <c:pt idx="984">
                  <c:v>834.90809999999999</c:v>
                </c:pt>
                <c:pt idx="985">
                  <c:v>835.22519999999997</c:v>
                </c:pt>
                <c:pt idx="986">
                  <c:v>835.54219999999998</c:v>
                </c:pt>
                <c:pt idx="987">
                  <c:v>835.85929999999996</c:v>
                </c:pt>
                <c:pt idx="988">
                  <c:v>836.17610000000002</c:v>
                </c:pt>
                <c:pt idx="989">
                  <c:v>836.49300000000005</c:v>
                </c:pt>
                <c:pt idx="990">
                  <c:v>836.80989999999997</c:v>
                </c:pt>
                <c:pt idx="991">
                  <c:v>837.12660000000005</c:v>
                </c:pt>
                <c:pt idx="992">
                  <c:v>837.4434</c:v>
                </c:pt>
                <c:pt idx="993">
                  <c:v>837.76009999999997</c:v>
                </c:pt>
                <c:pt idx="994">
                  <c:v>838.07669999999996</c:v>
                </c:pt>
                <c:pt idx="995">
                  <c:v>838.39319999999998</c:v>
                </c:pt>
                <c:pt idx="996">
                  <c:v>838.70979999999997</c:v>
                </c:pt>
                <c:pt idx="997">
                  <c:v>839.02629999999999</c:v>
                </c:pt>
                <c:pt idx="998">
                  <c:v>839.34270000000004</c:v>
                </c:pt>
                <c:pt idx="999">
                  <c:v>839.65909999999997</c:v>
                </c:pt>
                <c:pt idx="1000">
                  <c:v>839.97540000000004</c:v>
                </c:pt>
                <c:pt idx="1001">
                  <c:v>840.29169999999999</c:v>
                </c:pt>
                <c:pt idx="1002">
                  <c:v>840.60799999999995</c:v>
                </c:pt>
                <c:pt idx="1003">
                  <c:v>840.92409999999995</c:v>
                </c:pt>
                <c:pt idx="1004">
                  <c:v>841.24019999999996</c:v>
                </c:pt>
                <c:pt idx="1005">
                  <c:v>841.55629999999996</c:v>
                </c:pt>
                <c:pt idx="1006">
                  <c:v>841.87239999999997</c:v>
                </c:pt>
                <c:pt idx="1007">
                  <c:v>842.1884</c:v>
                </c:pt>
                <c:pt idx="1008">
                  <c:v>842.50429999999994</c:v>
                </c:pt>
                <c:pt idx="1009">
                  <c:v>842.8202</c:v>
                </c:pt>
                <c:pt idx="1010">
                  <c:v>843.13599999999997</c:v>
                </c:pt>
                <c:pt idx="1011">
                  <c:v>843.45180000000005</c:v>
                </c:pt>
                <c:pt idx="1012">
                  <c:v>843.76750000000004</c:v>
                </c:pt>
                <c:pt idx="1013">
                  <c:v>844.08320000000003</c:v>
                </c:pt>
                <c:pt idx="1014">
                  <c:v>844.39880000000005</c:v>
                </c:pt>
                <c:pt idx="1015">
                  <c:v>844.71439999999996</c:v>
                </c:pt>
                <c:pt idx="1016">
                  <c:v>845.03</c:v>
                </c:pt>
                <c:pt idx="1017">
                  <c:v>845.34540000000004</c:v>
                </c:pt>
                <c:pt idx="1018">
                  <c:v>845.66079999999999</c:v>
                </c:pt>
                <c:pt idx="1019">
                  <c:v>845.97630000000004</c:v>
                </c:pt>
                <c:pt idx="1020">
                  <c:v>846.29160000000002</c:v>
                </c:pt>
                <c:pt idx="1021">
                  <c:v>846.6069</c:v>
                </c:pt>
                <c:pt idx="1022">
                  <c:v>846.9221</c:v>
                </c:pt>
                <c:pt idx="1023">
                  <c:v>847.23720000000003</c:v>
                </c:pt>
                <c:pt idx="1024">
                  <c:v>847.55240000000003</c:v>
                </c:pt>
                <c:pt idx="1025">
                  <c:v>847.86749999999995</c:v>
                </c:pt>
                <c:pt idx="1026">
                  <c:v>848.1825</c:v>
                </c:pt>
                <c:pt idx="1027">
                  <c:v>848.49749999999995</c:v>
                </c:pt>
                <c:pt idx="1028">
                  <c:v>848.81240000000003</c:v>
                </c:pt>
                <c:pt idx="1029">
                  <c:v>849.12729999999999</c:v>
                </c:pt>
                <c:pt idx="1030">
                  <c:v>849.44209999999998</c:v>
                </c:pt>
                <c:pt idx="1031">
                  <c:v>849.75689999999997</c:v>
                </c:pt>
                <c:pt idx="1032">
                  <c:v>850.07169999999996</c:v>
                </c:pt>
                <c:pt idx="1033">
                  <c:v>850.38639999999998</c:v>
                </c:pt>
                <c:pt idx="1034">
                  <c:v>850.70090000000005</c:v>
                </c:pt>
                <c:pt idx="1035">
                  <c:v>851.01559999999995</c:v>
                </c:pt>
                <c:pt idx="1036">
                  <c:v>851.33010000000002</c:v>
                </c:pt>
                <c:pt idx="1037">
                  <c:v>851.64449999999999</c:v>
                </c:pt>
                <c:pt idx="1038">
                  <c:v>851.95899999999995</c:v>
                </c:pt>
                <c:pt idx="1039">
                  <c:v>852.27340000000004</c:v>
                </c:pt>
                <c:pt idx="1040">
                  <c:v>852.58770000000004</c:v>
                </c:pt>
                <c:pt idx="1041">
                  <c:v>852.90200000000004</c:v>
                </c:pt>
                <c:pt idx="1042">
                  <c:v>853.21619999999996</c:v>
                </c:pt>
                <c:pt idx="1043">
                  <c:v>853.53039999999999</c:v>
                </c:pt>
                <c:pt idx="1044">
                  <c:v>853.84450000000004</c:v>
                </c:pt>
                <c:pt idx="1045">
                  <c:v>854.15859999999998</c:v>
                </c:pt>
                <c:pt idx="1046">
                  <c:v>854.47260000000006</c:v>
                </c:pt>
                <c:pt idx="1047">
                  <c:v>854.78660000000002</c:v>
                </c:pt>
                <c:pt idx="1048">
                  <c:v>855.10050000000001</c:v>
                </c:pt>
                <c:pt idx="1049">
                  <c:v>855.4144</c:v>
                </c:pt>
                <c:pt idx="1050">
                  <c:v>855.72820000000002</c:v>
                </c:pt>
                <c:pt idx="1051">
                  <c:v>856.04200000000003</c:v>
                </c:pt>
                <c:pt idx="1052">
                  <c:v>856.35569999999996</c:v>
                </c:pt>
                <c:pt idx="1053">
                  <c:v>856.6694</c:v>
                </c:pt>
                <c:pt idx="1054">
                  <c:v>856.98299999999995</c:v>
                </c:pt>
                <c:pt idx="1055">
                  <c:v>857.29660000000001</c:v>
                </c:pt>
                <c:pt idx="1056">
                  <c:v>857.61009999999999</c:v>
                </c:pt>
                <c:pt idx="1057">
                  <c:v>857.92359999999996</c:v>
                </c:pt>
                <c:pt idx="1058">
                  <c:v>858.23699999999997</c:v>
                </c:pt>
                <c:pt idx="1059">
                  <c:v>858.55039999999997</c:v>
                </c:pt>
                <c:pt idx="1060">
                  <c:v>858.86369999999999</c:v>
                </c:pt>
                <c:pt idx="1061">
                  <c:v>859.17700000000002</c:v>
                </c:pt>
                <c:pt idx="1062">
                  <c:v>859.49019999999996</c:v>
                </c:pt>
                <c:pt idx="1063">
                  <c:v>859.80330000000004</c:v>
                </c:pt>
                <c:pt idx="1064">
                  <c:v>860.11649999999997</c:v>
                </c:pt>
                <c:pt idx="1065">
                  <c:v>860.42960000000005</c:v>
                </c:pt>
                <c:pt idx="1066">
                  <c:v>860.74260000000004</c:v>
                </c:pt>
                <c:pt idx="1067">
                  <c:v>861.05550000000005</c:v>
                </c:pt>
                <c:pt idx="1068">
                  <c:v>861.36850000000004</c:v>
                </c:pt>
                <c:pt idx="1069">
                  <c:v>861.68129999999996</c:v>
                </c:pt>
                <c:pt idx="1070">
                  <c:v>861.9941</c:v>
                </c:pt>
                <c:pt idx="1071">
                  <c:v>862.30690000000004</c:v>
                </c:pt>
                <c:pt idx="1072">
                  <c:v>862.61959999999999</c:v>
                </c:pt>
                <c:pt idx="1073">
                  <c:v>862.93230000000005</c:v>
                </c:pt>
                <c:pt idx="1074">
                  <c:v>863.24490000000003</c:v>
                </c:pt>
                <c:pt idx="1075">
                  <c:v>863.5575</c:v>
                </c:pt>
                <c:pt idx="1076">
                  <c:v>863.87</c:v>
                </c:pt>
                <c:pt idx="1077">
                  <c:v>864.18240000000003</c:v>
                </c:pt>
                <c:pt idx="1078">
                  <c:v>864.49490000000003</c:v>
                </c:pt>
                <c:pt idx="1079">
                  <c:v>864.80730000000005</c:v>
                </c:pt>
                <c:pt idx="1080">
                  <c:v>865.11959999999999</c:v>
                </c:pt>
                <c:pt idx="1081">
                  <c:v>865.43179999999995</c:v>
                </c:pt>
                <c:pt idx="1082">
                  <c:v>865.74400000000003</c:v>
                </c:pt>
                <c:pt idx="1083">
                  <c:v>866.05619999999999</c:v>
                </c:pt>
                <c:pt idx="1084">
                  <c:v>866.36829999999998</c:v>
                </c:pt>
                <c:pt idx="1085">
                  <c:v>866.68039999999996</c:v>
                </c:pt>
                <c:pt idx="1086">
                  <c:v>866.99239999999998</c:v>
                </c:pt>
                <c:pt idx="1087">
                  <c:v>867.30430000000001</c:v>
                </c:pt>
                <c:pt idx="1088">
                  <c:v>867.61620000000005</c:v>
                </c:pt>
                <c:pt idx="1089">
                  <c:v>867.92809999999997</c:v>
                </c:pt>
                <c:pt idx="1090">
                  <c:v>868.23990000000003</c:v>
                </c:pt>
                <c:pt idx="1091">
                  <c:v>868.55160000000001</c:v>
                </c:pt>
                <c:pt idx="1092">
                  <c:v>868.86329999999998</c:v>
                </c:pt>
                <c:pt idx="1093">
                  <c:v>869.17499999999995</c:v>
                </c:pt>
                <c:pt idx="1094">
                  <c:v>869.48659999999995</c:v>
                </c:pt>
                <c:pt idx="1095">
                  <c:v>869.79819999999995</c:v>
                </c:pt>
                <c:pt idx="1096">
                  <c:v>870.10969999999998</c:v>
                </c:pt>
                <c:pt idx="1097">
                  <c:v>870.42110000000002</c:v>
                </c:pt>
                <c:pt idx="1098">
                  <c:v>870.73249999999996</c:v>
                </c:pt>
                <c:pt idx="1099">
                  <c:v>871.04380000000003</c:v>
                </c:pt>
                <c:pt idx="1100">
                  <c:v>871.35519999999997</c:v>
                </c:pt>
                <c:pt idx="1101">
                  <c:v>871.66639999999995</c:v>
                </c:pt>
                <c:pt idx="1102">
                  <c:v>871.97760000000005</c:v>
                </c:pt>
                <c:pt idx="1103">
                  <c:v>872.28880000000004</c:v>
                </c:pt>
                <c:pt idx="1104">
                  <c:v>872.59990000000005</c:v>
                </c:pt>
                <c:pt idx="1105">
                  <c:v>872.91089999999997</c:v>
                </c:pt>
                <c:pt idx="1106">
                  <c:v>873.22190000000001</c:v>
                </c:pt>
                <c:pt idx="1107">
                  <c:v>873.53279999999995</c:v>
                </c:pt>
                <c:pt idx="1108">
                  <c:v>873.84370000000001</c:v>
                </c:pt>
                <c:pt idx="1109">
                  <c:v>874.15449999999998</c:v>
                </c:pt>
                <c:pt idx="1110">
                  <c:v>874.46529999999996</c:v>
                </c:pt>
                <c:pt idx="1111">
                  <c:v>874.77610000000004</c:v>
                </c:pt>
                <c:pt idx="1112">
                  <c:v>875.08680000000004</c:v>
                </c:pt>
                <c:pt idx="1113">
                  <c:v>875.39739999999995</c:v>
                </c:pt>
                <c:pt idx="1114">
                  <c:v>875.70799999999997</c:v>
                </c:pt>
                <c:pt idx="1115">
                  <c:v>876.01850000000002</c:v>
                </c:pt>
                <c:pt idx="1116">
                  <c:v>876.32899999999995</c:v>
                </c:pt>
                <c:pt idx="1117">
                  <c:v>876.6395</c:v>
                </c:pt>
                <c:pt idx="1118">
                  <c:v>876.94979999999998</c:v>
                </c:pt>
                <c:pt idx="1119">
                  <c:v>877.26009999999997</c:v>
                </c:pt>
                <c:pt idx="1120">
                  <c:v>877.57039999999995</c:v>
                </c:pt>
                <c:pt idx="1121">
                  <c:v>877.88070000000005</c:v>
                </c:pt>
                <c:pt idx="1122">
                  <c:v>878.19090000000006</c:v>
                </c:pt>
                <c:pt idx="1123">
                  <c:v>878.50099999999998</c:v>
                </c:pt>
                <c:pt idx="1124">
                  <c:v>878.81100000000004</c:v>
                </c:pt>
                <c:pt idx="1125">
                  <c:v>879.12109999999996</c:v>
                </c:pt>
                <c:pt idx="1126">
                  <c:v>879.43100000000004</c:v>
                </c:pt>
                <c:pt idx="1127">
                  <c:v>879.74099999999999</c:v>
                </c:pt>
                <c:pt idx="1128">
                  <c:v>880.05079999999998</c:v>
                </c:pt>
                <c:pt idx="1129">
                  <c:v>880.36069999999995</c:v>
                </c:pt>
                <c:pt idx="1130">
                  <c:v>880.67039999999997</c:v>
                </c:pt>
                <c:pt idx="1131">
                  <c:v>880.98019999999997</c:v>
                </c:pt>
                <c:pt idx="1132">
                  <c:v>881.28980000000001</c:v>
                </c:pt>
                <c:pt idx="1133">
                  <c:v>881.59939999999995</c:v>
                </c:pt>
                <c:pt idx="1134">
                  <c:v>881.90899999999999</c:v>
                </c:pt>
                <c:pt idx="1135">
                  <c:v>882.21849999999995</c:v>
                </c:pt>
                <c:pt idx="1136">
                  <c:v>882.52800000000002</c:v>
                </c:pt>
                <c:pt idx="1137">
                  <c:v>882.8374</c:v>
                </c:pt>
                <c:pt idx="1138">
                  <c:v>883.14679999999998</c:v>
                </c:pt>
                <c:pt idx="1139">
                  <c:v>883.45609999999999</c:v>
                </c:pt>
                <c:pt idx="1140">
                  <c:v>883.76530000000002</c:v>
                </c:pt>
                <c:pt idx="1141">
                  <c:v>884.07449999999994</c:v>
                </c:pt>
                <c:pt idx="1142">
                  <c:v>884.38369999999998</c:v>
                </c:pt>
                <c:pt idx="1143">
                  <c:v>884.69280000000003</c:v>
                </c:pt>
                <c:pt idx="1144">
                  <c:v>885.0018</c:v>
                </c:pt>
                <c:pt idx="1145">
                  <c:v>885.31089999999995</c:v>
                </c:pt>
                <c:pt idx="1146">
                  <c:v>885.61980000000005</c:v>
                </c:pt>
                <c:pt idx="1147">
                  <c:v>885.92870000000005</c:v>
                </c:pt>
                <c:pt idx="1148">
                  <c:v>886.23749999999995</c:v>
                </c:pt>
                <c:pt idx="1149">
                  <c:v>886.54639999999995</c:v>
                </c:pt>
                <c:pt idx="1150">
                  <c:v>886.85509999999999</c:v>
                </c:pt>
                <c:pt idx="1151">
                  <c:v>887.16380000000004</c:v>
                </c:pt>
                <c:pt idx="1152">
                  <c:v>887.47249999999997</c:v>
                </c:pt>
                <c:pt idx="1153">
                  <c:v>887.78110000000004</c:v>
                </c:pt>
                <c:pt idx="1154">
                  <c:v>888.08960000000002</c:v>
                </c:pt>
                <c:pt idx="1155">
                  <c:v>888.3981</c:v>
                </c:pt>
                <c:pt idx="1156">
                  <c:v>888.70650000000001</c:v>
                </c:pt>
                <c:pt idx="1157">
                  <c:v>889.01490000000001</c:v>
                </c:pt>
                <c:pt idx="1158">
                  <c:v>889.32320000000004</c:v>
                </c:pt>
                <c:pt idx="1159">
                  <c:v>889.63149999999996</c:v>
                </c:pt>
                <c:pt idx="1160">
                  <c:v>889.93979999999999</c:v>
                </c:pt>
                <c:pt idx="1161">
                  <c:v>890.24789999999996</c:v>
                </c:pt>
                <c:pt idx="1162">
                  <c:v>890.55610000000001</c:v>
                </c:pt>
                <c:pt idx="1163">
                  <c:v>890.86410000000001</c:v>
                </c:pt>
                <c:pt idx="1164">
                  <c:v>891.17219999999998</c:v>
                </c:pt>
                <c:pt idx="1165">
                  <c:v>891.48019999999997</c:v>
                </c:pt>
                <c:pt idx="1166">
                  <c:v>891.78809999999999</c:v>
                </c:pt>
                <c:pt idx="1167">
                  <c:v>892.09590000000003</c:v>
                </c:pt>
                <c:pt idx="1168">
                  <c:v>892.40380000000005</c:v>
                </c:pt>
                <c:pt idx="1169">
                  <c:v>892.7115</c:v>
                </c:pt>
                <c:pt idx="1170">
                  <c:v>893.01930000000004</c:v>
                </c:pt>
                <c:pt idx="1171">
                  <c:v>893.327</c:v>
                </c:pt>
                <c:pt idx="1172">
                  <c:v>893.63459999999998</c:v>
                </c:pt>
                <c:pt idx="1173">
                  <c:v>893.94209999999998</c:v>
                </c:pt>
              </c:numCache>
            </c:numRef>
          </c:xVal>
          <c:yVal>
            <c:numRef>
              <c:f>Feuil1!$BV$4:$BV$1177</c:f>
              <c:numCache>
                <c:formatCode>General</c:formatCode>
                <c:ptCount val="1174"/>
                <c:pt idx="0">
                  <c:v>2.4878505199366709E-4</c:v>
                </c:pt>
                <c:pt idx="1">
                  <c:v>3.0041908219960586E-4</c:v>
                </c:pt>
                <c:pt idx="2">
                  <c:v>3.4274801502983629E-4</c:v>
                </c:pt>
                <c:pt idx="3">
                  <c:v>4.4422060890207476E-4</c:v>
                </c:pt>
                <c:pt idx="4">
                  <c:v>4.323873305832659E-4</c:v>
                </c:pt>
                <c:pt idx="5">
                  <c:v>5.5786457334753821E-4</c:v>
                </c:pt>
                <c:pt idx="6">
                  <c:v>5.3240635506703537E-4</c:v>
                </c:pt>
                <c:pt idx="7">
                  <c:v>5.3958130323149376E-4</c:v>
                </c:pt>
                <c:pt idx="8">
                  <c:v>4.5245475137717497E-4</c:v>
                </c:pt>
                <c:pt idx="9">
                  <c:v>3.1403087797251378E-4</c:v>
                </c:pt>
                <c:pt idx="10">
                  <c:v>3.9579899866976857E-4</c:v>
                </c:pt>
                <c:pt idx="11">
                  <c:v>3.9221419295669131E-4</c:v>
                </c:pt>
                <c:pt idx="12">
                  <c:v>2.9506672899449918E-4</c:v>
                </c:pt>
                <c:pt idx="13">
                  <c:v>2.7821390240093927E-4</c:v>
                </c:pt>
                <c:pt idx="14">
                  <c:v>2.2870893429289204E-4</c:v>
                </c:pt>
                <c:pt idx="15">
                  <c:v>1.4731270519264636E-4</c:v>
                </c:pt>
                <c:pt idx="16">
                  <c:v>2.1185531707143521E-4</c:v>
                </c:pt>
                <c:pt idx="17">
                  <c:v>1.3116408098401547E-4</c:v>
                </c:pt>
                <c:pt idx="18">
                  <c:v>1.3187999454466749E-4</c:v>
                </c:pt>
                <c:pt idx="19">
                  <c:v>8.0600412707762178E-5</c:v>
                </c:pt>
                <c:pt idx="20">
                  <c:v>9.2075684832001439E-5</c:v>
                </c:pt>
                <c:pt idx="21">
                  <c:v>6.8782156318994634E-5</c:v>
                </c:pt>
                <c:pt idx="22">
                  <c:v>1.5986540548339976E-4</c:v>
                </c:pt>
                <c:pt idx="23">
                  <c:v>1.7958440644598922E-4</c:v>
                </c:pt>
                <c:pt idx="24">
                  <c:v>1.4480290634814904E-4</c:v>
                </c:pt>
                <c:pt idx="25">
                  <c:v>2.0325704103556441E-4</c:v>
                </c:pt>
                <c:pt idx="26">
                  <c:v>2.4162942479843928E-4</c:v>
                </c:pt>
                <c:pt idx="27">
                  <c:v>2.7103169034267785E-4</c:v>
                </c:pt>
                <c:pt idx="28">
                  <c:v>2.8931204501835245E-4</c:v>
                </c:pt>
                <c:pt idx="29">
                  <c:v>2.1256791987776891E-4</c:v>
                </c:pt>
                <c:pt idx="30">
                  <c:v>6.914258381149849E-5</c:v>
                </c:pt>
                <c:pt idx="31">
                  <c:v>1.6988473633547922E-4</c:v>
                </c:pt>
                <c:pt idx="32">
                  <c:v>1.4012130208508342E-4</c:v>
                </c:pt>
                <c:pt idx="33">
                  <c:v>1.6163611548701689E-4</c:v>
                </c:pt>
                <c:pt idx="34">
                  <c:v>1.3079876148139948E-4</c:v>
                </c:pt>
                <c:pt idx="35">
                  <c:v>2.3801971430660945E-4</c:v>
                </c:pt>
                <c:pt idx="36">
                  <c:v>3.294562258982027E-4</c:v>
                </c:pt>
                <c:pt idx="37">
                  <c:v>4.9008335194603177E-4</c:v>
                </c:pt>
                <c:pt idx="38">
                  <c:v>3.685424478235002E-4</c:v>
                </c:pt>
                <c:pt idx="39">
                  <c:v>4.7180230547094732E-4</c:v>
                </c:pt>
                <c:pt idx="40">
                  <c:v>5.4889094671760948E-4</c:v>
                </c:pt>
                <c:pt idx="41">
                  <c:v>5.4315247061334938E-4</c:v>
                </c:pt>
                <c:pt idx="42">
                  <c:v>4.9941691192602886E-4</c:v>
                </c:pt>
                <c:pt idx="43">
                  <c:v>4.5854224028367722E-4</c:v>
                </c:pt>
                <c:pt idx="44">
                  <c:v>4.951015660362068E-4</c:v>
                </c:pt>
                <c:pt idx="45">
                  <c:v>4.6427374897959586E-4</c:v>
                </c:pt>
                <c:pt idx="46">
                  <c:v>4.4666967764124066E-4</c:v>
                </c:pt>
                <c:pt idx="47">
                  <c:v>3.8857137492167838E-4</c:v>
                </c:pt>
                <c:pt idx="48">
                  <c:v>4.7786637202600367E-4</c:v>
                </c:pt>
                <c:pt idx="49">
                  <c:v>3.8857359856263844E-4</c:v>
                </c:pt>
                <c:pt idx="50">
                  <c:v>3.6670028482369986E-4</c:v>
                </c:pt>
                <c:pt idx="51">
                  <c:v>2.6238068930893192E-4</c:v>
                </c:pt>
                <c:pt idx="52">
                  <c:v>3.4592169423652028E-4</c:v>
                </c:pt>
                <c:pt idx="53">
                  <c:v>1.65954129745991E-4</c:v>
                </c:pt>
                <c:pt idx="54">
                  <c:v>1.4803509201920435E-4</c:v>
                </c:pt>
                <c:pt idx="55">
                  <c:v>1.2615461321494997E-4</c:v>
                </c:pt>
                <c:pt idx="56">
                  <c:v>1.8819419600060876E-4</c:v>
                </c:pt>
                <c:pt idx="57">
                  <c:v>2.1759364493296462E-4</c:v>
                </c:pt>
                <c:pt idx="58">
                  <c:v>2.5810833381100434E-4</c:v>
                </c:pt>
                <c:pt idx="59">
                  <c:v>3.1905452762948008E-4</c:v>
                </c:pt>
                <c:pt idx="60">
                  <c:v>5.2022969716974976E-4</c:v>
                </c:pt>
                <c:pt idx="61">
                  <c:v>5.9015085180273035E-4</c:v>
                </c:pt>
                <c:pt idx="62">
                  <c:v>4.8759865553726125E-4</c:v>
                </c:pt>
                <c:pt idx="63">
                  <c:v>5.1161728866022172E-4</c:v>
                </c:pt>
                <c:pt idx="64">
                  <c:v>5.1233231276448965E-4</c:v>
                </c:pt>
                <c:pt idx="65">
                  <c:v>4.5389112460888619E-4</c:v>
                </c:pt>
                <c:pt idx="66">
                  <c:v>3.660464849671988E-4</c:v>
                </c:pt>
                <c:pt idx="67">
                  <c:v>2.2690837808616654E-4</c:v>
                </c:pt>
                <c:pt idx="68">
                  <c:v>2.5020388316891566E-4</c:v>
                </c:pt>
                <c:pt idx="69">
                  <c:v>3.4414495569518922E-4</c:v>
                </c:pt>
                <c:pt idx="70">
                  <c:v>3.097322835112575E-4</c:v>
                </c:pt>
                <c:pt idx="71">
                  <c:v>3.1619556774000992E-4</c:v>
                </c:pt>
                <c:pt idx="72">
                  <c:v>3.4667036944065053E-4</c:v>
                </c:pt>
                <c:pt idx="73">
                  <c:v>4.1695056796731546E-4</c:v>
                </c:pt>
                <c:pt idx="74">
                  <c:v>5.0515538803028897E-4</c:v>
                </c:pt>
                <c:pt idx="75">
                  <c:v>4.3775865885789842E-4</c:v>
                </c:pt>
                <c:pt idx="76">
                  <c:v>4.2233049432032675E-4</c:v>
                </c:pt>
                <c:pt idx="77">
                  <c:v>3.3089042490319745E-4</c:v>
                </c:pt>
                <c:pt idx="78">
                  <c:v>3.7642594682632074E-4</c:v>
                </c:pt>
                <c:pt idx="79">
                  <c:v>3.0578719854840717E-4</c:v>
                </c:pt>
                <c:pt idx="80">
                  <c:v>3.0292285250638922E-4</c:v>
                </c:pt>
                <c:pt idx="81">
                  <c:v>2.7676769573476014E-4</c:v>
                </c:pt>
                <c:pt idx="82">
                  <c:v>1.7922585669474052E-4</c:v>
                </c:pt>
                <c:pt idx="83">
                  <c:v>1.8820654956149799E-4</c:v>
                </c:pt>
                <c:pt idx="84">
                  <c:v>1.9752479112599246E-4</c:v>
                </c:pt>
                <c:pt idx="85">
                  <c:v>1.878477527390315E-4</c:v>
                </c:pt>
                <c:pt idx="86">
                  <c:v>2.4880733781751119E-4</c:v>
                </c:pt>
                <c:pt idx="87">
                  <c:v>1.2724128184500924E-4</c:v>
                </c:pt>
                <c:pt idx="88">
                  <c:v>1.0175301970442376E-4</c:v>
                </c:pt>
                <c:pt idx="89">
                  <c:v>1.7669224018484878E-4</c:v>
                </c:pt>
                <c:pt idx="90">
                  <c:v>1.6450569943885182E-4</c:v>
                </c:pt>
                <c:pt idx="91">
                  <c:v>1.5410489062651331E-4</c:v>
                </c:pt>
                <c:pt idx="92">
                  <c:v>5.3341242906585338E-5</c:v>
                </c:pt>
                <c:pt idx="93">
                  <c:v>1.6594271505572937E-4</c:v>
                </c:pt>
                <c:pt idx="94">
                  <c:v>2.4017837553639161E-4</c:v>
                </c:pt>
                <c:pt idx="95">
                  <c:v>2.0325793049194842E-4</c:v>
                </c:pt>
                <c:pt idx="96">
                  <c:v>3.2121793262664372E-4</c:v>
                </c:pt>
                <c:pt idx="97">
                  <c:v>3.3483106258412772E-4</c:v>
                </c:pt>
                <c:pt idx="98">
                  <c:v>4.1228467743370089E-4</c:v>
                </c:pt>
                <c:pt idx="99">
                  <c:v>4.5065488696985925E-4</c:v>
                </c:pt>
                <c:pt idx="100">
                  <c:v>3.2980222443158792E-4</c:v>
                </c:pt>
                <c:pt idx="101">
                  <c:v>4.0582030609159032E-4</c:v>
                </c:pt>
                <c:pt idx="102">
                  <c:v>4.0187472698630431E-4</c:v>
                </c:pt>
                <c:pt idx="103">
                  <c:v>3.5024954192996224E-4</c:v>
                </c:pt>
                <c:pt idx="104">
                  <c:v>3.631612367001563E-4</c:v>
                </c:pt>
                <c:pt idx="105">
                  <c:v>4.1623588976275229E-4</c:v>
                </c:pt>
                <c:pt idx="106">
                  <c:v>4.8472511844594178E-4</c:v>
                </c:pt>
                <c:pt idx="107">
                  <c:v>5.4855937714334282E-4</c:v>
                </c:pt>
                <c:pt idx="108">
                  <c:v>5.1521019830924218E-4</c:v>
                </c:pt>
                <c:pt idx="109">
                  <c:v>5.8800973262941093E-4</c:v>
                </c:pt>
                <c:pt idx="110">
                  <c:v>5.3065264356320181E-4</c:v>
                </c:pt>
                <c:pt idx="111">
                  <c:v>4.7364273897222323E-4</c:v>
                </c:pt>
                <c:pt idx="112">
                  <c:v>3.9331622941649681E-4</c:v>
                </c:pt>
                <c:pt idx="113">
                  <c:v>3.1944707438029591E-4</c:v>
                </c:pt>
                <c:pt idx="114">
                  <c:v>2.1186510109165948E-4</c:v>
                </c:pt>
                <c:pt idx="115">
                  <c:v>2.3122016615045253E-4</c:v>
                </c:pt>
                <c:pt idx="116">
                  <c:v>1.8531379032943486E-4</c:v>
                </c:pt>
                <c:pt idx="117">
                  <c:v>2.3551569692860825E-4</c:v>
                </c:pt>
                <c:pt idx="118">
                  <c:v>1.5698193612912533E-4</c:v>
                </c:pt>
                <c:pt idx="119">
                  <c:v>2.3515606006400131E-4</c:v>
                </c:pt>
                <c:pt idx="120">
                  <c:v>2.8929820903015647E-4</c:v>
                </c:pt>
                <c:pt idx="121">
                  <c:v>3.3520161999656074E-4</c:v>
                </c:pt>
                <c:pt idx="122">
                  <c:v>3.3556234397452597E-4</c:v>
                </c:pt>
                <c:pt idx="123">
                  <c:v>3.9221854141012431E-4</c:v>
                </c:pt>
                <c:pt idx="124">
                  <c:v>3.8324624896477161E-4</c:v>
                </c:pt>
                <c:pt idx="125">
                  <c:v>4.2484592638858957E-4</c:v>
                </c:pt>
                <c:pt idx="126">
                  <c:v>3.0328530598287893E-4</c:v>
                </c:pt>
                <c:pt idx="127">
                  <c:v>2.8141688425405246E-4</c:v>
                </c:pt>
                <c:pt idx="128">
                  <c:v>3.9613234715680324E-4</c:v>
                </c:pt>
                <c:pt idx="129">
                  <c:v>3.541647806897042E-4</c:v>
                </c:pt>
                <c:pt idx="130">
                  <c:v>3.010965020645271E-4</c:v>
                </c:pt>
                <c:pt idx="131">
                  <c:v>2.1611838269157407E-4</c:v>
                </c:pt>
                <c:pt idx="132">
                  <c:v>3.6959852903679778E-4</c:v>
                </c:pt>
                <c:pt idx="133">
                  <c:v>3.4270502463794181E-4</c:v>
                </c:pt>
                <c:pt idx="134">
                  <c:v>3.7103465519729124E-4</c:v>
                </c:pt>
                <c:pt idx="135">
                  <c:v>3.1297242487552551E-4</c:v>
                </c:pt>
                <c:pt idx="136">
                  <c:v>3.4311046850632595E-4</c:v>
                </c:pt>
                <c:pt idx="137">
                  <c:v>2.638597070328328E-4</c:v>
                </c:pt>
                <c:pt idx="138">
                  <c:v>3.0903989113053855E-4</c:v>
                </c:pt>
                <c:pt idx="139">
                  <c:v>2.4986307313110384E-4</c:v>
                </c:pt>
                <c:pt idx="140">
                  <c:v>3.6208538978943597E-4</c:v>
                </c:pt>
                <c:pt idx="141">
                  <c:v>4.2518184441628923E-4</c:v>
                </c:pt>
                <c:pt idx="142">
                  <c:v>3.6386385782929151E-4</c:v>
                </c:pt>
                <c:pt idx="143">
                  <c:v>3.9470570853107265E-4</c:v>
                </c:pt>
                <c:pt idx="144">
                  <c:v>4.4060704409924751E-4</c:v>
                </c:pt>
                <c:pt idx="145">
                  <c:v>5.4242706951793433E-4</c:v>
                </c:pt>
                <c:pt idx="146">
                  <c:v>4.6999824085292935E-4</c:v>
                </c:pt>
                <c:pt idx="147">
                  <c:v>5.1589409144006931E-4</c:v>
                </c:pt>
                <c:pt idx="148">
                  <c:v>4.768031257473904E-4</c:v>
                </c:pt>
                <c:pt idx="149">
                  <c:v>5.2055237218017608E-4</c:v>
                </c:pt>
                <c:pt idx="150">
                  <c:v>4.5242549814498924E-4</c:v>
                </c:pt>
                <c:pt idx="151">
                  <c:v>4.1943491847638088E-4</c:v>
                </c:pt>
                <c:pt idx="152">
                  <c:v>3.9649573950392047E-4</c:v>
                </c:pt>
                <c:pt idx="153">
                  <c:v>4.9832930442534197E-4</c:v>
                </c:pt>
                <c:pt idx="154">
                  <c:v>4.5638871813522501E-4</c:v>
                </c:pt>
                <c:pt idx="155">
                  <c:v>4.4385682124100908E-4</c:v>
                </c:pt>
                <c:pt idx="156">
                  <c:v>4.2377245136156005E-4</c:v>
                </c:pt>
                <c:pt idx="157">
                  <c:v>3.6424128382157899E-4</c:v>
                </c:pt>
                <c:pt idx="158">
                  <c:v>4.9943025377178921E-4</c:v>
                </c:pt>
                <c:pt idx="159">
                  <c:v>4.7074602660067552E-4</c:v>
                </c:pt>
                <c:pt idx="160">
                  <c:v>4.0692585096268832E-4</c:v>
                </c:pt>
                <c:pt idx="161">
                  <c:v>3.043770642800246E-4</c:v>
                </c:pt>
                <c:pt idx="162">
                  <c:v>2.8142884250099319E-4</c:v>
                </c:pt>
                <c:pt idx="163">
                  <c:v>2.9217876294406104E-4</c:v>
                </c:pt>
                <c:pt idx="164">
                  <c:v>3.861236403670885E-4</c:v>
                </c:pt>
                <c:pt idx="165">
                  <c:v>3.595730708185173E-4</c:v>
                </c:pt>
                <c:pt idx="166">
                  <c:v>3.7569851974691997E-4</c:v>
                </c:pt>
                <c:pt idx="167">
                  <c:v>3.5489586442312822E-4</c:v>
                </c:pt>
                <c:pt idx="168">
                  <c:v>4.4883896293338761E-4</c:v>
                </c:pt>
                <c:pt idx="169">
                  <c:v>4.4954548778776383E-4</c:v>
                </c:pt>
                <c:pt idx="170">
                  <c:v>5.3740312337550674E-4</c:v>
                </c:pt>
                <c:pt idx="171">
                  <c:v>5.7790649639177186E-4</c:v>
                </c:pt>
                <c:pt idx="172">
                  <c:v>6.1126012250779262E-4</c:v>
                </c:pt>
                <c:pt idx="173">
                  <c:v>6.4642922793209292E-4</c:v>
                </c:pt>
                <c:pt idx="174">
                  <c:v>6.8014357802607885E-4</c:v>
                </c:pt>
                <c:pt idx="175">
                  <c:v>6.9340932585135791E-4</c:v>
                </c:pt>
                <c:pt idx="176">
                  <c:v>7.3142716241671223E-4</c:v>
                </c:pt>
                <c:pt idx="177">
                  <c:v>5.2811818701116952E-4</c:v>
                </c:pt>
                <c:pt idx="178">
                  <c:v>4.8474839255465704E-4</c:v>
                </c:pt>
                <c:pt idx="179">
                  <c:v>4.0371259094691524E-4</c:v>
                </c:pt>
                <c:pt idx="180">
                  <c:v>2.8967108891203672E-4</c:v>
                </c:pt>
                <c:pt idx="181">
                  <c:v>2.3264962138806584E-4</c:v>
                </c:pt>
                <c:pt idx="182">
                  <c:v>2.3910499933784912E-4</c:v>
                </c:pt>
                <c:pt idx="183">
                  <c:v>1.7920609099731779E-4</c:v>
                </c:pt>
                <c:pt idx="184">
                  <c:v>3.0647944268639543E-4</c:v>
                </c:pt>
                <c:pt idx="185">
                  <c:v>3.4446600003557823E-4</c:v>
                </c:pt>
                <c:pt idx="186">
                  <c:v>3.7924715423371351E-4</c:v>
                </c:pt>
                <c:pt idx="187">
                  <c:v>4.4200141522393539E-4</c:v>
                </c:pt>
                <c:pt idx="188">
                  <c:v>4.0470828795458627E-4</c:v>
                </c:pt>
                <c:pt idx="189">
                  <c:v>4.3554593844566505E-4</c:v>
                </c:pt>
                <c:pt idx="190">
                  <c:v>3.7424415973055401E-4</c:v>
                </c:pt>
                <c:pt idx="191">
                  <c:v>3.1510064693127663E-4</c:v>
                </c:pt>
                <c:pt idx="192">
                  <c:v>2.0253267763926415E-4</c:v>
                </c:pt>
                <c:pt idx="193">
                  <c:v>1.9680650568164971E-4</c:v>
                </c:pt>
                <c:pt idx="194">
                  <c:v>9.9630035558489645E-5</c:v>
                </c:pt>
                <c:pt idx="195">
                  <c:v>2.3088444577972709E-4</c:v>
                </c:pt>
                <c:pt idx="196">
                  <c:v>1.2761653361058017E-4</c:v>
                </c:pt>
                <c:pt idx="197">
                  <c:v>1.8928842500993224E-4</c:v>
                </c:pt>
                <c:pt idx="198">
                  <c:v>2.7248565504509541E-4</c:v>
                </c:pt>
                <c:pt idx="199">
                  <c:v>3.8685388405837202E-4</c:v>
                </c:pt>
                <c:pt idx="200">
                  <c:v>4.6644762979639352E-4</c:v>
                </c:pt>
                <c:pt idx="201">
                  <c:v>5.7794899264123083E-4</c:v>
                </c:pt>
                <c:pt idx="202">
                  <c:v>4.4812655778402808E-4</c:v>
                </c:pt>
                <c:pt idx="203">
                  <c:v>4.7322721459815343E-4</c:v>
                </c:pt>
                <c:pt idx="204">
                  <c:v>4.556611428130936E-4</c:v>
                </c:pt>
                <c:pt idx="205">
                  <c:v>4.1976945290526105E-4</c:v>
                </c:pt>
                <c:pt idx="206">
                  <c:v>2.9106239635362416E-4</c:v>
                </c:pt>
                <c:pt idx="207">
                  <c:v>1.8528167107112288E-4</c:v>
                </c:pt>
                <c:pt idx="208">
                  <c:v>1.7596446720574311E-4</c:v>
                </c:pt>
                <c:pt idx="209">
                  <c:v>2.8353734827356514E-4</c:v>
                </c:pt>
                <c:pt idx="210">
                  <c:v>2.9643525646980688E-4</c:v>
                </c:pt>
                <c:pt idx="211">
                  <c:v>3.7245210277372026E-4</c:v>
                </c:pt>
                <c:pt idx="212">
                  <c:v>3.8072528250123036E-4</c:v>
                </c:pt>
                <c:pt idx="213">
                  <c:v>4.2733551480747219E-4</c:v>
                </c:pt>
                <c:pt idx="214">
                  <c:v>5.1626272169700367E-4</c:v>
                </c:pt>
                <c:pt idx="215">
                  <c:v>4.51370158145345E-4</c:v>
                </c:pt>
                <c:pt idx="216">
                  <c:v>4.3631042620773347E-4</c:v>
                </c:pt>
                <c:pt idx="217">
                  <c:v>4.3452415071739596E-4</c:v>
                </c:pt>
                <c:pt idx="218">
                  <c:v>3.6313885204782503E-4</c:v>
                </c:pt>
                <c:pt idx="219">
                  <c:v>3.5238473139405482E-4</c:v>
                </c:pt>
                <c:pt idx="220">
                  <c:v>3.6098997483826717E-4</c:v>
                </c:pt>
                <c:pt idx="221">
                  <c:v>2.6346271300009685E-4</c:v>
                </c:pt>
                <c:pt idx="222">
                  <c:v>2.7637000990261438E-4</c:v>
                </c:pt>
                <c:pt idx="223">
                  <c:v>2.383657128399947E-4</c:v>
                </c:pt>
                <c:pt idx="224">
                  <c:v>2.2402362396155967E-4</c:v>
                </c:pt>
                <c:pt idx="225">
                  <c:v>2.4915447287849826E-4</c:v>
                </c:pt>
                <c:pt idx="226">
                  <c:v>2.2871451810241398E-4</c:v>
                </c:pt>
                <c:pt idx="227">
                  <c:v>2.6241093082598875E-4</c:v>
                </c:pt>
                <c:pt idx="228">
                  <c:v>2.7423892182073693E-4</c:v>
                </c:pt>
                <c:pt idx="229">
                  <c:v>3.1547491041197643E-4</c:v>
                </c:pt>
                <c:pt idx="230">
                  <c:v>2.8535144398302519E-4</c:v>
                </c:pt>
                <c:pt idx="231">
                  <c:v>3.6029560588780592E-4</c:v>
                </c:pt>
                <c:pt idx="232">
                  <c:v>4.033183641118185E-4</c:v>
                </c:pt>
                <c:pt idx="233">
                  <c:v>4.8326260507938886E-4</c:v>
                </c:pt>
                <c:pt idx="234">
                  <c:v>5.8153350186884668E-4</c:v>
                </c:pt>
                <c:pt idx="235">
                  <c:v>5.7579206090997313E-4</c:v>
                </c:pt>
                <c:pt idx="236">
                  <c:v>6.188061716413633E-4</c:v>
                </c:pt>
                <c:pt idx="237">
                  <c:v>6.7725136235069483E-4</c:v>
                </c:pt>
                <c:pt idx="238">
                  <c:v>7.8125203833754665E-4</c:v>
                </c:pt>
                <c:pt idx="239">
                  <c:v>7.758490849470378E-4</c:v>
                </c:pt>
                <c:pt idx="240">
                  <c:v>7.5254829254022806E-4</c:v>
                </c:pt>
                <c:pt idx="241">
                  <c:v>6.6683829880595416E-4</c:v>
                </c:pt>
                <c:pt idx="242">
                  <c:v>6.4927400593366234E-4</c:v>
                </c:pt>
                <c:pt idx="243">
                  <c:v>5.8438766857669185E-4</c:v>
                </c:pt>
                <c:pt idx="244">
                  <c:v>5.7470642997902853E-4</c:v>
                </c:pt>
                <c:pt idx="245">
                  <c:v>4.7213461625886737E-4</c:v>
                </c:pt>
                <c:pt idx="246">
                  <c:v>3.599307805276255E-4</c:v>
                </c:pt>
                <c:pt idx="247">
                  <c:v>4.1657996114063885E-4</c:v>
                </c:pt>
                <c:pt idx="248">
                  <c:v>4.3523121912845134E-4</c:v>
                </c:pt>
                <c:pt idx="249">
                  <c:v>5.4566765561039432E-4</c:v>
                </c:pt>
                <c:pt idx="250">
                  <c:v>4.8829712586993769E-4</c:v>
                </c:pt>
                <c:pt idx="251">
                  <c:v>5.668352351228536E-4</c:v>
                </c:pt>
                <c:pt idx="252">
                  <c:v>4.9225001828327004E-4</c:v>
                </c:pt>
                <c:pt idx="253">
                  <c:v>5.7471680697017543E-4</c:v>
                </c:pt>
                <c:pt idx="254">
                  <c:v>4.5532453298598413E-4</c:v>
                </c:pt>
                <c:pt idx="255">
                  <c:v>4.8255672261017892E-4</c:v>
                </c:pt>
                <c:pt idx="256">
                  <c:v>5.5097523951083856E-4</c:v>
                </c:pt>
                <c:pt idx="257">
                  <c:v>6.9224858527020688E-4</c:v>
                </c:pt>
                <c:pt idx="258">
                  <c:v>5.8000709588537473E-4</c:v>
                </c:pt>
                <c:pt idx="259">
                  <c:v>6.3164448625987546E-4</c:v>
                </c:pt>
                <c:pt idx="260">
                  <c:v>5.9184427792942449E-4</c:v>
                </c:pt>
                <c:pt idx="261">
                  <c:v>5.1367786261654344E-4</c:v>
                </c:pt>
                <c:pt idx="262">
                  <c:v>4.702883024626082E-4</c:v>
                </c:pt>
                <c:pt idx="263">
                  <c:v>3.8322430904063227E-4</c:v>
                </c:pt>
                <c:pt idx="264">
                  <c:v>2.7816923192476383E-4</c:v>
                </c:pt>
                <c:pt idx="265">
                  <c:v>3.2190360467023897E-4</c:v>
                </c:pt>
                <c:pt idx="266">
                  <c:v>4.0401006469312759E-4</c:v>
                </c:pt>
                <c:pt idx="267">
                  <c:v>3.6887189258529387E-4</c:v>
                </c:pt>
                <c:pt idx="268">
                  <c:v>5.1193156324924344E-4</c:v>
                </c:pt>
                <c:pt idx="269">
                  <c:v>4.7751849575136326E-4</c:v>
                </c:pt>
                <c:pt idx="270">
                  <c:v>4.4703218053197396E-4</c:v>
                </c:pt>
                <c:pt idx="271">
                  <c:v>4.6818053790368964E-4</c:v>
                </c:pt>
                <c:pt idx="272">
                  <c:v>5.2233721465745056E-4</c:v>
                </c:pt>
                <c:pt idx="273">
                  <c:v>5.0009438120519358E-4</c:v>
                </c:pt>
                <c:pt idx="274">
                  <c:v>6.9618245319976986E-4</c:v>
                </c:pt>
                <c:pt idx="275">
                  <c:v>7.7433206766984171E-4</c:v>
                </c:pt>
                <c:pt idx="276">
                  <c:v>8.4425865786961346E-4</c:v>
                </c:pt>
                <c:pt idx="277">
                  <c:v>8.5860558934391712E-4</c:v>
                </c:pt>
                <c:pt idx="278">
                  <c:v>1.0091964848683702E-3</c:v>
                </c:pt>
                <c:pt idx="279">
                  <c:v>1.0442855392181084E-3</c:v>
                </c:pt>
                <c:pt idx="280">
                  <c:v>9.5066778408742756E-4</c:v>
                </c:pt>
                <c:pt idx="281">
                  <c:v>9.3993797524148735E-4</c:v>
                </c:pt>
                <c:pt idx="282">
                  <c:v>8.6354454298742688E-4</c:v>
                </c:pt>
                <c:pt idx="283">
                  <c:v>8.7572614230906824E-4</c:v>
                </c:pt>
                <c:pt idx="284">
                  <c:v>9.309188875074861E-4</c:v>
                </c:pt>
                <c:pt idx="285">
                  <c:v>7.817629816159248E-4</c:v>
                </c:pt>
                <c:pt idx="286">
                  <c:v>7.9147930432651352E-4</c:v>
                </c:pt>
                <c:pt idx="287">
                  <c:v>9.0300576960707763E-4</c:v>
                </c:pt>
                <c:pt idx="288">
                  <c:v>9.2414963028262956E-4</c:v>
                </c:pt>
                <c:pt idx="289">
                  <c:v>1.0339016300770663E-3</c:v>
                </c:pt>
                <c:pt idx="290">
                  <c:v>9.9626181247492221E-4</c:v>
                </c:pt>
                <c:pt idx="291">
                  <c:v>1.034646796869904E-3</c:v>
                </c:pt>
                <c:pt idx="292">
                  <c:v>1.1422127105293845E-3</c:v>
                </c:pt>
                <c:pt idx="293">
                  <c:v>1.1841342723357322E-3</c:v>
                </c:pt>
                <c:pt idx="294">
                  <c:v>1.2956706204650078E-3</c:v>
                </c:pt>
                <c:pt idx="295">
                  <c:v>1.2580100488805697E-3</c:v>
                </c:pt>
                <c:pt idx="296">
                  <c:v>1.1963282252182626E-3</c:v>
                </c:pt>
                <c:pt idx="297">
                  <c:v>1.2256995574460347E-3</c:v>
                </c:pt>
                <c:pt idx="298">
                  <c:v>1.2457780470305003E-3</c:v>
                </c:pt>
                <c:pt idx="299">
                  <c:v>1.1861800220189867E-3</c:v>
                </c:pt>
                <c:pt idx="300">
                  <c:v>1.1474906458836945E-3</c:v>
                </c:pt>
                <c:pt idx="301">
                  <c:v>1.0499543412389534E-3</c:v>
                </c:pt>
                <c:pt idx="302">
                  <c:v>9.3990980912265988E-4</c:v>
                </c:pt>
                <c:pt idx="303">
                  <c:v>9.5350910309194802E-4</c:v>
                </c:pt>
                <c:pt idx="304">
                  <c:v>9.6858785951332881E-4</c:v>
                </c:pt>
                <c:pt idx="305">
                  <c:v>8.3986227262035818E-4</c:v>
                </c:pt>
                <c:pt idx="306">
                  <c:v>8.298598414395752E-4</c:v>
                </c:pt>
                <c:pt idx="307">
                  <c:v>8.502619943193385E-4</c:v>
                </c:pt>
                <c:pt idx="308">
                  <c:v>7.7568255894625102E-4</c:v>
                </c:pt>
                <c:pt idx="309">
                  <c:v>8.8538316792738869E-4</c:v>
                </c:pt>
                <c:pt idx="310">
                  <c:v>8.9182727942964087E-4</c:v>
                </c:pt>
                <c:pt idx="311">
                  <c:v>8.8069672106845444E-4</c:v>
                </c:pt>
                <c:pt idx="312">
                  <c:v>9.7745030409525477E-4</c:v>
                </c:pt>
                <c:pt idx="313">
                  <c:v>1.1226970491790315E-3</c:v>
                </c:pt>
                <c:pt idx="314">
                  <c:v>1.1123205521745231E-3</c:v>
                </c:pt>
                <c:pt idx="315">
                  <c:v>1.2542856973436877E-3</c:v>
                </c:pt>
                <c:pt idx="316">
                  <c:v>1.3127190286345658E-3</c:v>
                </c:pt>
                <c:pt idx="317">
                  <c:v>1.3539907931381402E-3</c:v>
                </c:pt>
                <c:pt idx="318">
                  <c:v>1.3575792555052407E-3</c:v>
                </c:pt>
                <c:pt idx="319">
                  <c:v>1.3346742711893218E-3</c:v>
                </c:pt>
                <c:pt idx="320">
                  <c:v>1.3335896285432483E-3</c:v>
                </c:pt>
                <c:pt idx="321">
                  <c:v>1.4081675814890289E-3</c:v>
                </c:pt>
                <c:pt idx="322">
                  <c:v>1.4339227793733087E-3</c:v>
                </c:pt>
                <c:pt idx="323">
                  <c:v>1.4461053669798209E-3</c:v>
                </c:pt>
                <c:pt idx="324">
                  <c:v>1.4740842058241603E-3</c:v>
                </c:pt>
                <c:pt idx="325">
                  <c:v>1.5845151573250684E-3</c:v>
                </c:pt>
                <c:pt idx="326">
                  <c:v>1.5927717832809869E-3</c:v>
                </c:pt>
                <c:pt idx="327">
                  <c:v>1.6203444370432888E-3</c:v>
                </c:pt>
                <c:pt idx="328">
                  <c:v>1.5826749708950105E-3</c:v>
                </c:pt>
                <c:pt idx="329">
                  <c:v>1.5999156004720047E-3</c:v>
                </c:pt>
                <c:pt idx="330">
                  <c:v>1.5956190319947343E-3</c:v>
                </c:pt>
                <c:pt idx="331">
                  <c:v>1.6432948824632802E-3</c:v>
                </c:pt>
                <c:pt idx="332">
                  <c:v>1.6121026353604375E-3</c:v>
                </c:pt>
                <c:pt idx="333">
                  <c:v>1.6569030709964086E-3</c:v>
                </c:pt>
                <c:pt idx="334">
                  <c:v>1.6368636186643527E-3</c:v>
                </c:pt>
                <c:pt idx="335">
                  <c:v>1.5698485156949518E-3</c:v>
                </c:pt>
                <c:pt idx="336">
                  <c:v>1.508961767211475E-3</c:v>
                </c:pt>
                <c:pt idx="337">
                  <c:v>1.4340235844301646E-3</c:v>
                </c:pt>
                <c:pt idx="338">
                  <c:v>1.4056736446167134E-3</c:v>
                </c:pt>
                <c:pt idx="339">
                  <c:v>1.3734007080072816E-3</c:v>
                </c:pt>
                <c:pt idx="340">
                  <c:v>1.3683550195976888E-3</c:v>
                </c:pt>
                <c:pt idx="341">
                  <c:v>1.3299221033864568E-3</c:v>
                </c:pt>
                <c:pt idx="342">
                  <c:v>1.4073482933308558E-3</c:v>
                </c:pt>
                <c:pt idx="343">
                  <c:v>1.3710525431534586E-3</c:v>
                </c:pt>
                <c:pt idx="344">
                  <c:v>1.3570653473722492E-3</c:v>
                </c:pt>
                <c:pt idx="345">
                  <c:v>1.2427242467786853E-3</c:v>
                </c:pt>
                <c:pt idx="346">
                  <c:v>1.2409102498977123E-3</c:v>
                </c:pt>
                <c:pt idx="347">
                  <c:v>1.2685085990666637E-3</c:v>
                </c:pt>
                <c:pt idx="348">
                  <c:v>1.2154125002223639E-3</c:v>
                </c:pt>
                <c:pt idx="349">
                  <c:v>1.2064645689990848E-3</c:v>
                </c:pt>
                <c:pt idx="350">
                  <c:v>1.1649165788740273E-3</c:v>
                </c:pt>
                <c:pt idx="351">
                  <c:v>1.1989876998064937E-3</c:v>
                </c:pt>
                <c:pt idx="352">
                  <c:v>1.2993806418712581E-3</c:v>
                </c:pt>
                <c:pt idx="353">
                  <c:v>1.3546391080136067E-3</c:v>
                </c:pt>
                <c:pt idx="354">
                  <c:v>1.4234869852765319E-3</c:v>
                </c:pt>
                <c:pt idx="355">
                  <c:v>1.5028190825949197E-3</c:v>
                </c:pt>
                <c:pt idx="356">
                  <c:v>1.4927598250340463E-3</c:v>
                </c:pt>
                <c:pt idx="357">
                  <c:v>1.5400616096788665E-3</c:v>
                </c:pt>
                <c:pt idx="358">
                  <c:v>1.5336105801825163E-3</c:v>
                </c:pt>
                <c:pt idx="359">
                  <c:v>1.5579737788257988E-3</c:v>
                </c:pt>
                <c:pt idx="360">
                  <c:v>1.4697584829431913E-3</c:v>
                </c:pt>
                <c:pt idx="361">
                  <c:v>1.2510960079220913E-3</c:v>
                </c:pt>
                <c:pt idx="362">
                  <c:v>1.2417581983171484E-3</c:v>
                </c:pt>
                <c:pt idx="363">
                  <c:v>1.2639916430631296E-3</c:v>
                </c:pt>
                <c:pt idx="364">
                  <c:v>1.2055835130364656E-3</c:v>
                </c:pt>
                <c:pt idx="365">
                  <c:v>1.2468147578603237E-3</c:v>
                </c:pt>
                <c:pt idx="366">
                  <c:v>1.2181159534873608E-3</c:v>
                </c:pt>
                <c:pt idx="367">
                  <c:v>1.1967981546744885E-3</c:v>
                </c:pt>
                <c:pt idx="368">
                  <c:v>1.3187016111019967E-3</c:v>
                </c:pt>
                <c:pt idx="369">
                  <c:v>1.3151363734293681E-3</c:v>
                </c:pt>
                <c:pt idx="370">
                  <c:v>1.2122430706406259E-3</c:v>
                </c:pt>
                <c:pt idx="371">
                  <c:v>1.2445214428168489E-3</c:v>
                </c:pt>
                <c:pt idx="372">
                  <c:v>1.2746231175643917E-3</c:v>
                </c:pt>
                <c:pt idx="373">
                  <c:v>1.1362449523350205E-3</c:v>
                </c:pt>
                <c:pt idx="374">
                  <c:v>1.1575518800143103E-3</c:v>
                </c:pt>
                <c:pt idx="375">
                  <c:v>1.2923954444020579E-3</c:v>
                </c:pt>
                <c:pt idx="376">
                  <c:v>1.2572510460995361E-3</c:v>
                </c:pt>
                <c:pt idx="377">
                  <c:v>1.42932379572547E-3</c:v>
                </c:pt>
                <c:pt idx="378">
                  <c:v>1.4598138664273696E-3</c:v>
                </c:pt>
                <c:pt idx="379">
                  <c:v>1.441181731751814E-3</c:v>
                </c:pt>
                <c:pt idx="380">
                  <c:v>1.5928651762013096E-3</c:v>
                </c:pt>
                <c:pt idx="381">
                  <c:v>1.5577351080294192E-3</c:v>
                </c:pt>
                <c:pt idx="382">
                  <c:v>1.4881163685670066E-3</c:v>
                </c:pt>
                <c:pt idx="383">
                  <c:v>1.4694773158973526E-3</c:v>
                </c:pt>
                <c:pt idx="384">
                  <c:v>1.4318137794583012E-3</c:v>
                </c:pt>
                <c:pt idx="385">
                  <c:v>1.4956105327448425E-3</c:v>
                </c:pt>
                <c:pt idx="386">
                  <c:v>1.4697940611985523E-3</c:v>
                </c:pt>
                <c:pt idx="387">
                  <c:v>1.4632570509184131E-3</c:v>
                </c:pt>
                <c:pt idx="388">
                  <c:v>1.5736632952975428E-3</c:v>
                </c:pt>
                <c:pt idx="389">
                  <c:v>1.4779706360799087E-3</c:v>
                </c:pt>
                <c:pt idx="390">
                  <c:v>1.4206051465922949E-3</c:v>
                </c:pt>
                <c:pt idx="391">
                  <c:v>1.4471934686229434E-3</c:v>
                </c:pt>
                <c:pt idx="392">
                  <c:v>1.4116848873454075E-3</c:v>
                </c:pt>
                <c:pt idx="393">
                  <c:v>1.4948722839461029E-3</c:v>
                </c:pt>
                <c:pt idx="394">
                  <c:v>1.4676494830281838E-3</c:v>
                </c:pt>
                <c:pt idx="395">
                  <c:v>1.518928620136897E-3</c:v>
                </c:pt>
                <c:pt idx="396">
                  <c:v>1.5425990310855122E-3</c:v>
                </c:pt>
                <c:pt idx="397">
                  <c:v>1.6404743174410538E-3</c:v>
                </c:pt>
                <c:pt idx="398">
                  <c:v>1.5575512870433874E-3</c:v>
                </c:pt>
                <c:pt idx="399">
                  <c:v>1.619923427688184E-3</c:v>
                </c:pt>
                <c:pt idx="400">
                  <c:v>1.5521354859495539E-3</c:v>
                </c:pt>
                <c:pt idx="401">
                  <c:v>1.6267168978923835E-3</c:v>
                </c:pt>
                <c:pt idx="402">
                  <c:v>1.5503264304929365E-3</c:v>
                </c:pt>
                <c:pt idx="403">
                  <c:v>1.5926097045621205E-3</c:v>
                </c:pt>
                <c:pt idx="404">
                  <c:v>1.5366683335738159E-3</c:v>
                </c:pt>
                <c:pt idx="405">
                  <c:v>1.4252574976231747E-3</c:v>
                </c:pt>
                <c:pt idx="406">
                  <c:v>1.3091280955552875E-3</c:v>
                </c:pt>
                <c:pt idx="407">
                  <c:v>1.266143139227596E-3</c:v>
                </c:pt>
                <c:pt idx="408">
                  <c:v>1.1969720928118087E-3</c:v>
                </c:pt>
                <c:pt idx="409">
                  <c:v>1.2629687682215022E-3</c:v>
                </c:pt>
                <c:pt idx="410">
                  <c:v>1.3367842593892004E-3</c:v>
                </c:pt>
                <c:pt idx="411">
                  <c:v>1.4178058296947977E-3</c:v>
                </c:pt>
                <c:pt idx="412">
                  <c:v>1.4518576790722771E-3</c:v>
                </c:pt>
                <c:pt idx="413">
                  <c:v>1.4855833944422811E-3</c:v>
                </c:pt>
                <c:pt idx="414">
                  <c:v>1.6307624420123848E-3</c:v>
                </c:pt>
                <c:pt idx="415">
                  <c:v>1.628936091570523E-3</c:v>
                </c:pt>
                <c:pt idx="416">
                  <c:v>1.582335000899339E-3</c:v>
                </c:pt>
                <c:pt idx="417">
                  <c:v>1.4439943904950713E-3</c:v>
                </c:pt>
                <c:pt idx="418">
                  <c:v>1.4203664757959152E-3</c:v>
                </c:pt>
                <c:pt idx="419">
                  <c:v>1.434000359735693E-3</c:v>
                </c:pt>
                <c:pt idx="420">
                  <c:v>1.4490440320441486E-3</c:v>
                </c:pt>
                <c:pt idx="421">
                  <c:v>1.3526170771672593E-3</c:v>
                </c:pt>
                <c:pt idx="422">
                  <c:v>1.3343827271523362E-3</c:v>
                </c:pt>
                <c:pt idx="423">
                  <c:v>1.2132175195235676E-3</c:v>
                </c:pt>
                <c:pt idx="424">
                  <c:v>1.2175254532768561E-3</c:v>
                </c:pt>
                <c:pt idx="425">
                  <c:v>1.2102358640673455E-3</c:v>
                </c:pt>
                <c:pt idx="426">
                  <c:v>1.2941002358047701E-3</c:v>
                </c:pt>
                <c:pt idx="427">
                  <c:v>1.2610979449604388E-3</c:v>
                </c:pt>
                <c:pt idx="428">
                  <c:v>1.2116352754448763E-3</c:v>
                </c:pt>
                <c:pt idx="429">
                  <c:v>1.2442417581983169E-3</c:v>
                </c:pt>
                <c:pt idx="430">
                  <c:v>1.426023912540742E-3</c:v>
                </c:pt>
                <c:pt idx="431">
                  <c:v>1.4192017820752797E-3</c:v>
                </c:pt>
                <c:pt idx="432">
                  <c:v>1.414641835679851E-3</c:v>
                </c:pt>
                <c:pt idx="433">
                  <c:v>1.4286142071879932E-3</c:v>
                </c:pt>
                <c:pt idx="434">
                  <c:v>1.4970875244847575E-3</c:v>
                </c:pt>
                <c:pt idx="435">
                  <c:v>1.4895009556714703E-3</c:v>
                </c:pt>
                <c:pt idx="436">
                  <c:v>1.4672600987889555E-3</c:v>
                </c:pt>
                <c:pt idx="437">
                  <c:v>1.3757800038345452E-3</c:v>
                </c:pt>
                <c:pt idx="438">
                  <c:v>1.4084210765584757E-3</c:v>
                </c:pt>
                <c:pt idx="439">
                  <c:v>1.4457135120284151E-3</c:v>
                </c:pt>
                <c:pt idx="440">
                  <c:v>1.4199434898710683E-3</c:v>
                </c:pt>
                <c:pt idx="441">
                  <c:v>1.3637021744243732E-3</c:v>
                </c:pt>
                <c:pt idx="442">
                  <c:v>1.4899866976856343E-3</c:v>
                </c:pt>
                <c:pt idx="443">
                  <c:v>1.5352160489556792E-3</c:v>
                </c:pt>
                <c:pt idx="444">
                  <c:v>1.5657382389158909E-3</c:v>
                </c:pt>
                <c:pt idx="445">
                  <c:v>1.5470878209702188E-3</c:v>
                </c:pt>
                <c:pt idx="446">
                  <c:v>1.5166046682624171E-3</c:v>
                </c:pt>
                <c:pt idx="447">
                  <c:v>1.4226484255633717E-3</c:v>
                </c:pt>
                <c:pt idx="448">
                  <c:v>1.4997035145386587E-3</c:v>
                </c:pt>
                <c:pt idx="449">
                  <c:v>1.4684356636431738E-3</c:v>
                </c:pt>
                <c:pt idx="450">
                  <c:v>1.4192744210133081E-3</c:v>
                </c:pt>
                <c:pt idx="451">
                  <c:v>1.3676212180808692E-3</c:v>
                </c:pt>
                <c:pt idx="452">
                  <c:v>1.4564798874145875E-3</c:v>
                </c:pt>
                <c:pt idx="453">
                  <c:v>1.3901625135642097E-3</c:v>
                </c:pt>
                <c:pt idx="454">
                  <c:v>1.4719233209534181E-3</c:v>
                </c:pt>
                <c:pt idx="455">
                  <c:v>1.4582721420283954E-3</c:v>
                </c:pt>
                <c:pt idx="456">
                  <c:v>1.4468208852265248E-3</c:v>
                </c:pt>
                <c:pt idx="457">
                  <c:v>1.5543452909214173E-3</c:v>
                </c:pt>
                <c:pt idx="458">
                  <c:v>1.6410702532183496E-3</c:v>
                </c:pt>
                <c:pt idx="459">
                  <c:v>1.5608071915513501E-3</c:v>
                </c:pt>
                <c:pt idx="460">
                  <c:v>1.5923448442166557E-3</c:v>
                </c:pt>
                <c:pt idx="461">
                  <c:v>1.5453662287246974E-3</c:v>
                </c:pt>
                <c:pt idx="462">
                  <c:v>1.4726195676451346E-3</c:v>
                </c:pt>
                <c:pt idx="463">
                  <c:v>1.4575600827787406E-3</c:v>
                </c:pt>
                <c:pt idx="464">
                  <c:v>1.3675851456830727E-3</c:v>
                </c:pt>
                <c:pt idx="465">
                  <c:v>1.2683218132260186E-3</c:v>
                </c:pt>
                <c:pt idx="466">
                  <c:v>1.2407120987810492E-3</c:v>
                </c:pt>
                <c:pt idx="467">
                  <c:v>1.2335282560527506E-3</c:v>
                </c:pt>
                <c:pt idx="468">
                  <c:v>1.3647423442512457E-3</c:v>
                </c:pt>
                <c:pt idx="469">
                  <c:v>1.4929574820082738E-3</c:v>
                </c:pt>
                <c:pt idx="470">
                  <c:v>1.5169989939260011E-3</c:v>
                </c:pt>
                <c:pt idx="471">
                  <c:v>1.4893887853385961E-3</c:v>
                </c:pt>
                <c:pt idx="472">
                  <c:v>1.6260058269276002E-3</c:v>
                </c:pt>
                <c:pt idx="473">
                  <c:v>1.6833594569967603E-3</c:v>
                </c:pt>
                <c:pt idx="474">
                  <c:v>1.724256167391738E-3</c:v>
                </c:pt>
                <c:pt idx="475">
                  <c:v>1.72706833199256E-3</c:v>
                </c:pt>
                <c:pt idx="476">
                  <c:v>1.6425467508158289E-3</c:v>
                </c:pt>
                <c:pt idx="477">
                  <c:v>1.6346478839832624E-3</c:v>
                </c:pt>
                <c:pt idx="478">
                  <c:v>1.7059714148483869E-3</c:v>
                </c:pt>
                <c:pt idx="479">
                  <c:v>1.6811768298588528E-3</c:v>
                </c:pt>
                <c:pt idx="480">
                  <c:v>1.7306251692437839E-3</c:v>
                </c:pt>
                <c:pt idx="481">
                  <c:v>1.8516594291271269E-3</c:v>
                </c:pt>
                <c:pt idx="482">
                  <c:v>1.8380349338936249E-3</c:v>
                </c:pt>
                <c:pt idx="483">
                  <c:v>1.8265228975721793E-3</c:v>
                </c:pt>
                <c:pt idx="484">
                  <c:v>1.924317638710723E-3</c:v>
                </c:pt>
                <c:pt idx="485">
                  <c:v>1.9644118617903371E-3</c:v>
                </c:pt>
                <c:pt idx="486">
                  <c:v>2.0217640094321908E-3</c:v>
                </c:pt>
                <c:pt idx="487">
                  <c:v>2.1357508098994514E-3</c:v>
                </c:pt>
                <c:pt idx="488">
                  <c:v>2.0351226560353566E-3</c:v>
                </c:pt>
                <c:pt idx="489">
                  <c:v>2.0258762627809938E-3</c:v>
                </c:pt>
                <c:pt idx="490">
                  <c:v>2.1667612125860053E-3</c:v>
                </c:pt>
                <c:pt idx="491">
                  <c:v>2.2276766213307451E-3</c:v>
                </c:pt>
                <c:pt idx="492">
                  <c:v>2.3065432364748274E-3</c:v>
                </c:pt>
                <c:pt idx="493">
                  <c:v>2.4650117507071176E-3</c:v>
                </c:pt>
                <c:pt idx="494">
                  <c:v>2.3911231264589555E-3</c:v>
                </c:pt>
                <c:pt idx="495">
                  <c:v>2.6810597181016228E-3</c:v>
                </c:pt>
                <c:pt idx="496">
                  <c:v>2.941468828506879E-3</c:v>
                </c:pt>
                <c:pt idx="497">
                  <c:v>3.0366890875561095E-3</c:v>
                </c:pt>
                <c:pt idx="498">
                  <c:v>3.1652293710357424E-3</c:v>
                </c:pt>
                <c:pt idx="499">
                  <c:v>3.2637663141125099E-3</c:v>
                </c:pt>
                <c:pt idx="500">
                  <c:v>3.3922408766482118E-3</c:v>
                </c:pt>
                <c:pt idx="501">
                  <c:v>3.6845790005277435E-3</c:v>
                </c:pt>
                <c:pt idx="502">
                  <c:v>3.8251546171680891E-3</c:v>
                </c:pt>
                <c:pt idx="503">
                  <c:v>4.0059979008829332E-3</c:v>
                </c:pt>
                <c:pt idx="504">
                  <c:v>4.3422188378955855E-3</c:v>
                </c:pt>
                <c:pt idx="505">
                  <c:v>4.6274620646852213E-3</c:v>
                </c:pt>
                <c:pt idx="506">
                  <c:v>4.9849237142907971E-3</c:v>
                </c:pt>
                <c:pt idx="507">
                  <c:v>5.3549425114690448E-3</c:v>
                </c:pt>
                <c:pt idx="508">
                  <c:v>5.9609439701775145E-3</c:v>
                </c:pt>
                <c:pt idx="509">
                  <c:v>6.4305472923959382E-3</c:v>
                </c:pt>
                <c:pt idx="510">
                  <c:v>6.9894619184190602E-3</c:v>
                </c:pt>
                <c:pt idx="511">
                  <c:v>7.6115230062835148E-3</c:v>
                </c:pt>
                <c:pt idx="512">
                  <c:v>8.3998827894142831E-3</c:v>
                </c:pt>
                <c:pt idx="513">
                  <c:v>9.2054041393323533E-3</c:v>
                </c:pt>
                <c:pt idx="514">
                  <c:v>1.0070232464367388E-2</c:v>
                </c:pt>
                <c:pt idx="515">
                  <c:v>1.0841455387832632E-2</c:v>
                </c:pt>
                <c:pt idx="516">
                  <c:v>1.1796286816082161E-2</c:v>
                </c:pt>
                <c:pt idx="517">
                  <c:v>1.2804480685948761E-2</c:v>
                </c:pt>
                <c:pt idx="518">
                  <c:v>1.3965799413749414E-2</c:v>
                </c:pt>
                <c:pt idx="519">
                  <c:v>1.4994574316057453E-2</c:v>
                </c:pt>
                <c:pt idx="520">
                  <c:v>1.6229678392337233E-2</c:v>
                </c:pt>
                <c:pt idx="521">
                  <c:v>1.733621648973073E-2</c:v>
                </c:pt>
                <c:pt idx="522">
                  <c:v>1.8571379863102776E-2</c:v>
                </c:pt>
                <c:pt idx="523">
                  <c:v>1.9943208209880083E-2</c:v>
                </c:pt>
                <c:pt idx="524">
                  <c:v>2.1480771929547147E-2</c:v>
                </c:pt>
                <c:pt idx="525">
                  <c:v>2.2740098868018505E-2</c:v>
                </c:pt>
                <c:pt idx="526">
                  <c:v>2.4319516451978249E-2</c:v>
                </c:pt>
                <c:pt idx="527">
                  <c:v>2.5874607403834935E-2</c:v>
                </c:pt>
                <c:pt idx="528">
                  <c:v>2.7736170435655731E-2</c:v>
                </c:pt>
                <c:pt idx="529">
                  <c:v>2.9362299304049787E-2</c:v>
                </c:pt>
                <c:pt idx="530">
                  <c:v>3.098974753274682E-2</c:v>
                </c:pt>
                <c:pt idx="531">
                  <c:v>3.2292969143769751E-2</c:v>
                </c:pt>
                <c:pt idx="532">
                  <c:v>3.3760498056043656E-2</c:v>
                </c:pt>
                <c:pt idx="533">
                  <c:v>3.4895731004670631E-2</c:v>
                </c:pt>
                <c:pt idx="534">
                  <c:v>3.584857103890482E-2</c:v>
                </c:pt>
                <c:pt idx="535">
                  <c:v>3.6506956537207938E-2</c:v>
                </c:pt>
                <c:pt idx="536">
                  <c:v>3.7279913900622026E-2</c:v>
                </c:pt>
                <c:pt idx="537">
                  <c:v>3.7732192589049404E-2</c:v>
                </c:pt>
                <c:pt idx="538">
                  <c:v>3.8057437140140767E-2</c:v>
                </c:pt>
                <c:pt idx="539">
                  <c:v>3.8241401427478665E-2</c:v>
                </c:pt>
                <c:pt idx="540">
                  <c:v>3.8355227137511931E-2</c:v>
                </c:pt>
                <c:pt idx="541">
                  <c:v>3.8274375552204171E-2</c:v>
                </c:pt>
                <c:pt idx="542">
                  <c:v>3.8168490711110496E-2</c:v>
                </c:pt>
                <c:pt idx="543">
                  <c:v>3.792891069264933E-2</c:v>
                </c:pt>
                <c:pt idx="544">
                  <c:v>3.7544225747983398E-2</c:v>
                </c:pt>
                <c:pt idx="545">
                  <c:v>3.7243105230596506E-2</c:v>
                </c:pt>
                <c:pt idx="546">
                  <c:v>3.674343828259808E-2</c:v>
                </c:pt>
                <c:pt idx="547">
                  <c:v>3.6371062426002167E-2</c:v>
                </c:pt>
                <c:pt idx="548">
                  <c:v>3.6011292142937613E-2</c:v>
                </c:pt>
                <c:pt idx="549">
                  <c:v>3.5476195182308906E-2</c:v>
                </c:pt>
                <c:pt idx="550">
                  <c:v>3.4882596698733219E-2</c:v>
                </c:pt>
                <c:pt idx="551">
                  <c:v>3.4368846691321071E-2</c:v>
                </c:pt>
                <c:pt idx="552">
                  <c:v>3.3950767600859411E-2</c:v>
                </c:pt>
                <c:pt idx="553">
                  <c:v>3.354218098658502E-2</c:v>
                </c:pt>
                <c:pt idx="554">
                  <c:v>3.2949126059688451E-2</c:v>
                </c:pt>
                <c:pt idx="555">
                  <c:v>3.2436038203139977E-2</c:v>
                </c:pt>
                <c:pt idx="556">
                  <c:v>3.2116505938603788E-2</c:v>
                </c:pt>
                <c:pt idx="557">
                  <c:v>3.1743700178088932E-2</c:v>
                </c:pt>
                <c:pt idx="558">
                  <c:v>3.1452462509413408E-2</c:v>
                </c:pt>
                <c:pt idx="559">
                  <c:v>3.1155127123082969E-2</c:v>
                </c:pt>
                <c:pt idx="560">
                  <c:v>3.0877325187230565E-2</c:v>
                </c:pt>
                <c:pt idx="561">
                  <c:v>3.0659467670237004E-2</c:v>
                </c:pt>
                <c:pt idx="562">
                  <c:v>3.0550420317555692E-2</c:v>
                </c:pt>
                <c:pt idx="563">
                  <c:v>3.0395140998602559E-2</c:v>
                </c:pt>
                <c:pt idx="564">
                  <c:v>3.0497892976654735E-2</c:v>
                </c:pt>
                <c:pt idx="565">
                  <c:v>3.0495975704004724E-2</c:v>
                </c:pt>
                <c:pt idx="566">
                  <c:v>3.0709430411897366E-2</c:v>
                </c:pt>
                <c:pt idx="567">
                  <c:v>3.1068321121426604E-2</c:v>
                </c:pt>
                <c:pt idx="568">
                  <c:v>3.1401363240151248E-2</c:v>
                </c:pt>
                <c:pt idx="569">
                  <c:v>3.1888745807201434E-2</c:v>
                </c:pt>
                <c:pt idx="570">
                  <c:v>3.2579556932126573E-2</c:v>
                </c:pt>
                <c:pt idx="571">
                  <c:v>3.3276213762064487E-2</c:v>
                </c:pt>
                <c:pt idx="572">
                  <c:v>3.4416155888102429E-2</c:v>
                </c:pt>
                <c:pt idx="573">
                  <c:v>3.5473986365621914E-2</c:v>
                </c:pt>
                <c:pt idx="574">
                  <c:v>3.6814135240854903E-2</c:v>
                </c:pt>
                <c:pt idx="575">
                  <c:v>3.8634644919128644E-2</c:v>
                </c:pt>
                <c:pt idx="576">
                  <c:v>4.0786832883004852E-2</c:v>
                </c:pt>
                <c:pt idx="577">
                  <c:v>4.3312864306510615E-2</c:v>
                </c:pt>
                <c:pt idx="578">
                  <c:v>4.6319641964156881E-2</c:v>
                </c:pt>
                <c:pt idx="579">
                  <c:v>4.9865247357820393E-2</c:v>
                </c:pt>
                <c:pt idx="580">
                  <c:v>5.3931150146167332E-2</c:v>
                </c:pt>
                <c:pt idx="581">
                  <c:v>5.8732781606832596E-2</c:v>
                </c:pt>
                <c:pt idx="582">
                  <c:v>6.4359433277923483E-2</c:v>
                </c:pt>
                <c:pt idx="583">
                  <c:v>7.0708965918007932E-2</c:v>
                </c:pt>
                <c:pt idx="584">
                  <c:v>7.8041001962733739E-2</c:v>
                </c:pt>
                <c:pt idx="585">
                  <c:v>8.6227953835237084E-2</c:v>
                </c:pt>
                <c:pt idx="586">
                  <c:v>9.5650113553931687E-2</c:v>
                </c:pt>
                <c:pt idx="587">
                  <c:v>0.10657308267793575</c:v>
                </c:pt>
                <c:pt idx="588">
                  <c:v>0.11865817598191043</c:v>
                </c:pt>
                <c:pt idx="589">
                  <c:v>0.13212390325086426</c:v>
                </c:pt>
                <c:pt idx="590">
                  <c:v>0.14754045544120001</c:v>
                </c:pt>
                <c:pt idx="591">
                  <c:v>0.16427888806092578</c:v>
                </c:pt>
                <c:pt idx="592">
                  <c:v>0.18312617235292836</c:v>
                </c:pt>
                <c:pt idx="593">
                  <c:v>0.20384146329411157</c:v>
                </c:pt>
                <c:pt idx="594">
                  <c:v>0.22643810273023576</c:v>
                </c:pt>
                <c:pt idx="595">
                  <c:v>0.25115757806956335</c:v>
                </c:pt>
                <c:pt idx="596">
                  <c:v>0.27769712824182147</c:v>
                </c:pt>
                <c:pt idx="597">
                  <c:v>0.30616931889383248</c:v>
                </c:pt>
                <c:pt idx="598">
                  <c:v>0.33677625428174418</c:v>
                </c:pt>
                <c:pt idx="599">
                  <c:v>0.36931503952151196</c:v>
                </c:pt>
                <c:pt idx="600">
                  <c:v>0.40297617047518708</c:v>
                </c:pt>
                <c:pt idx="601">
                  <c:v>0.4385438511880172</c:v>
                </c:pt>
                <c:pt idx="602">
                  <c:v>0.47544848367452219</c:v>
                </c:pt>
                <c:pt idx="603">
                  <c:v>0.51346142822976426</c:v>
                </c:pt>
                <c:pt idx="604">
                  <c:v>0.5520742122875435</c:v>
                </c:pt>
                <c:pt idx="605">
                  <c:v>0.59088070018006544</c:v>
                </c:pt>
                <c:pt idx="606">
                  <c:v>0.62927309671158083</c:v>
                </c:pt>
                <c:pt idx="607">
                  <c:v>0.66812998713253091</c:v>
                </c:pt>
                <c:pt idx="608">
                  <c:v>0.7054935791131921</c:v>
                </c:pt>
                <c:pt idx="609">
                  <c:v>0.74136930822035585</c:v>
                </c:pt>
                <c:pt idx="610">
                  <c:v>0.77663724213176999</c:v>
                </c:pt>
                <c:pt idx="611">
                  <c:v>0.80952242121887141</c:v>
                </c:pt>
                <c:pt idx="612">
                  <c:v>0.84036629790463846</c:v>
                </c:pt>
                <c:pt idx="613">
                  <c:v>0.86916590733445731</c:v>
                </c:pt>
                <c:pt idx="614">
                  <c:v>0.89425747192776817</c:v>
                </c:pt>
                <c:pt idx="615">
                  <c:v>0.91801287537530118</c:v>
                </c:pt>
                <c:pt idx="616">
                  <c:v>0.93893140710023371</c:v>
                </c:pt>
                <c:pt idx="617">
                  <c:v>0.95567987081140149</c:v>
                </c:pt>
                <c:pt idx="618">
                  <c:v>0.97086684442617199</c:v>
                </c:pt>
                <c:pt idx="619">
                  <c:v>0.98252613519341714</c:v>
                </c:pt>
                <c:pt idx="620">
                  <c:v>0.99146616013772737</c:v>
                </c:pt>
                <c:pt idx="621">
                  <c:v>0.99763355187606106</c:v>
                </c:pt>
                <c:pt idx="622">
                  <c:v>1</c:v>
                </c:pt>
                <c:pt idx="623">
                  <c:v>0.99935761483376062</c:v>
                </c:pt>
                <c:pt idx="624">
                  <c:v>0.99676781432894457</c:v>
                </c:pt>
                <c:pt idx="625">
                  <c:v>0.99058757488728599</c:v>
                </c:pt>
                <c:pt idx="626">
                  <c:v>0.9835677874475961</c:v>
                </c:pt>
                <c:pt idx="627">
                  <c:v>0.97289085184226176</c:v>
                </c:pt>
                <c:pt idx="628">
                  <c:v>0.96061684788516921</c:v>
                </c:pt>
                <c:pt idx="629">
                  <c:v>0.94745239925918145</c:v>
                </c:pt>
                <c:pt idx="630">
                  <c:v>0.93275166180101066</c:v>
                </c:pt>
                <c:pt idx="631">
                  <c:v>0.91584161351341187</c:v>
                </c:pt>
                <c:pt idx="632">
                  <c:v>0.89839245582860761</c:v>
                </c:pt>
                <c:pt idx="633">
                  <c:v>0.87909125229529161</c:v>
                </c:pt>
                <c:pt idx="634">
                  <c:v>0.86075807379325464</c:v>
                </c:pt>
                <c:pt idx="635">
                  <c:v>0.84140251459202597</c:v>
                </c:pt>
                <c:pt idx="636">
                  <c:v>0.82105471738017533</c:v>
                </c:pt>
                <c:pt idx="637">
                  <c:v>0.8004776380782207</c:v>
                </c:pt>
                <c:pt idx="638">
                  <c:v>0.78020692708631878</c:v>
                </c:pt>
                <c:pt idx="639">
                  <c:v>0.75932199704700465</c:v>
                </c:pt>
                <c:pt idx="640">
                  <c:v>0.73823446860910757</c:v>
                </c:pt>
                <c:pt idx="641">
                  <c:v>0.71672346010392796</c:v>
                </c:pt>
                <c:pt idx="642">
                  <c:v>0.69606237658792669</c:v>
                </c:pt>
                <c:pt idx="643">
                  <c:v>0.67471888236840483</c:v>
                </c:pt>
                <c:pt idx="644">
                  <c:v>0.653748959830173</c:v>
                </c:pt>
                <c:pt idx="645">
                  <c:v>0.63328652157327048</c:v>
                </c:pt>
                <c:pt idx="646">
                  <c:v>0.61263334433623817</c:v>
                </c:pt>
                <c:pt idx="647">
                  <c:v>0.59246590911337005</c:v>
                </c:pt>
                <c:pt idx="648">
                  <c:v>0.57230045046024425</c:v>
                </c:pt>
                <c:pt idx="649">
                  <c:v>0.55277243554900213</c:v>
                </c:pt>
                <c:pt idx="650">
                  <c:v>0.53367976012349605</c:v>
                </c:pt>
                <c:pt idx="651">
                  <c:v>0.51568408090495266</c:v>
                </c:pt>
                <c:pt idx="652">
                  <c:v>0.49745961373874087</c:v>
                </c:pt>
                <c:pt idx="653">
                  <c:v>0.48033629357595059</c:v>
                </c:pt>
                <c:pt idx="654">
                  <c:v>0.46347496773249885</c:v>
                </c:pt>
                <c:pt idx="655">
                  <c:v>0.4472997092465909</c:v>
                </c:pt>
                <c:pt idx="656">
                  <c:v>0.43132477610406245</c:v>
                </c:pt>
                <c:pt idx="657">
                  <c:v>0.41618721673284881</c:v>
                </c:pt>
                <c:pt idx="658">
                  <c:v>0.40093807999968373</c:v>
                </c:pt>
                <c:pt idx="659">
                  <c:v>0.38659870890464432</c:v>
                </c:pt>
                <c:pt idx="660">
                  <c:v>0.37233143319095441</c:v>
                </c:pt>
                <c:pt idx="661">
                  <c:v>0.35893429289205753</c:v>
                </c:pt>
                <c:pt idx="662">
                  <c:v>0.34594086696302029</c:v>
                </c:pt>
                <c:pt idx="663">
                  <c:v>0.33340541224326825</c:v>
                </c:pt>
                <c:pt idx="664">
                  <c:v>0.32092658624663239</c:v>
                </c:pt>
                <c:pt idx="665">
                  <c:v>0.30909740931003876</c:v>
                </c:pt>
                <c:pt idx="666">
                  <c:v>0.29784311768298588</c:v>
                </c:pt>
                <c:pt idx="667">
                  <c:v>0.28703745797318586</c:v>
                </c:pt>
                <c:pt idx="668">
                  <c:v>0.27657942746680841</c:v>
                </c:pt>
                <c:pt idx="669">
                  <c:v>0.2664454061554335</c:v>
                </c:pt>
                <c:pt idx="670">
                  <c:v>0.25675586596485261</c:v>
                </c:pt>
                <c:pt idx="671">
                  <c:v>0.24745635239866617</c:v>
                </c:pt>
                <c:pt idx="672">
                  <c:v>0.23840445360694326</c:v>
                </c:pt>
                <c:pt idx="673">
                  <c:v>0.22965037446113767</c:v>
                </c:pt>
                <c:pt idx="674">
                  <c:v>0.22142403943651945</c:v>
                </c:pt>
                <c:pt idx="675">
                  <c:v>0.21342990194237507</c:v>
                </c:pt>
                <c:pt idx="676">
                  <c:v>0.20564201950083708</c:v>
                </c:pt>
                <c:pt idx="677">
                  <c:v>0.19802165134495686</c:v>
                </c:pt>
                <c:pt idx="678">
                  <c:v>0.19099123984290223</c:v>
                </c:pt>
                <c:pt idx="679">
                  <c:v>0.18428157619577526</c:v>
                </c:pt>
                <c:pt idx="680">
                  <c:v>0.17759948569655304</c:v>
                </c:pt>
                <c:pt idx="681">
                  <c:v>0.17125627807964389</c:v>
                </c:pt>
                <c:pt idx="682">
                  <c:v>0.16510301881496736</c:v>
                </c:pt>
                <c:pt idx="683">
                  <c:v>0.15933939086073681</c:v>
                </c:pt>
                <c:pt idx="684">
                  <c:v>0.1537677866569683</c:v>
                </c:pt>
                <c:pt idx="685">
                  <c:v>0.14835801410084853</c:v>
                </c:pt>
                <c:pt idx="686">
                  <c:v>0.14310631770986723</c:v>
                </c:pt>
                <c:pt idx="687">
                  <c:v>0.1381146390684822</c:v>
                </c:pt>
                <c:pt idx="688">
                  <c:v>0.13311352230657783</c:v>
                </c:pt>
                <c:pt idx="689">
                  <c:v>0.12847782387577653</c:v>
                </c:pt>
                <c:pt idx="690">
                  <c:v>0.12389559165650378</c:v>
                </c:pt>
                <c:pt idx="691">
                  <c:v>0.11940843244183448</c:v>
                </c:pt>
                <c:pt idx="692">
                  <c:v>0.11513410037416465</c:v>
                </c:pt>
                <c:pt idx="693">
                  <c:v>0.11119726758998827</c:v>
                </c:pt>
                <c:pt idx="694">
                  <c:v>0.10736395764606356</c:v>
                </c:pt>
                <c:pt idx="695">
                  <c:v>0.10381393956045042</c:v>
                </c:pt>
                <c:pt idx="696">
                  <c:v>0.100162474032815</c:v>
                </c:pt>
                <c:pt idx="697">
                  <c:v>9.675936449329646E-2</c:v>
                </c:pt>
                <c:pt idx="698">
                  <c:v>9.3563745362473236E-2</c:v>
                </c:pt>
                <c:pt idx="699">
                  <c:v>9.0446694878905443E-2</c:v>
                </c:pt>
                <c:pt idx="700">
                  <c:v>8.7251816961735576E-2</c:v>
                </c:pt>
                <c:pt idx="701">
                  <c:v>8.4233545551037986E-2</c:v>
                </c:pt>
                <c:pt idx="702">
                  <c:v>8.1226935901819827E-2</c:v>
                </c:pt>
                <c:pt idx="703">
                  <c:v>7.8664659130665088E-2</c:v>
                </c:pt>
                <c:pt idx="704">
                  <c:v>7.6107175541135372E-2</c:v>
                </c:pt>
                <c:pt idx="705">
                  <c:v>7.3665123624554532E-2</c:v>
                </c:pt>
                <c:pt idx="706">
                  <c:v>7.1220008024873147E-2</c:v>
                </c:pt>
                <c:pt idx="707">
                  <c:v>6.9021074186592132E-2</c:v>
                </c:pt>
                <c:pt idx="708">
                  <c:v>6.6857669189428509E-2</c:v>
                </c:pt>
                <c:pt idx="709">
                  <c:v>6.4907239581995027E-2</c:v>
                </c:pt>
                <c:pt idx="710">
                  <c:v>6.2846072654750576E-2</c:v>
                </c:pt>
                <c:pt idx="711">
                  <c:v>6.0983303915386998E-2</c:v>
                </c:pt>
                <c:pt idx="712">
                  <c:v>5.9164513852789036E-2</c:v>
                </c:pt>
                <c:pt idx="713">
                  <c:v>5.7502811670458384E-2</c:v>
                </c:pt>
                <c:pt idx="714">
                  <c:v>5.5873228746439699E-2</c:v>
                </c:pt>
                <c:pt idx="715">
                  <c:v>5.4552830744356393E-2</c:v>
                </c:pt>
                <c:pt idx="716">
                  <c:v>5.3066302055434868E-2</c:v>
                </c:pt>
                <c:pt idx="717">
                  <c:v>5.1627112211840832E-2</c:v>
                </c:pt>
                <c:pt idx="718">
                  <c:v>5.0300290358095134E-2</c:v>
                </c:pt>
                <c:pt idx="719">
                  <c:v>4.9099919553611489E-2</c:v>
                </c:pt>
                <c:pt idx="720">
                  <c:v>4.7973230327695494E-2</c:v>
                </c:pt>
                <c:pt idx="721">
                  <c:v>4.6793727158265908E-2</c:v>
                </c:pt>
                <c:pt idx="722">
                  <c:v>4.5546926730536223E-2</c:v>
                </c:pt>
                <c:pt idx="723">
                  <c:v>4.4512276474669266E-2</c:v>
                </c:pt>
                <c:pt idx="724">
                  <c:v>4.3476479808351794E-2</c:v>
                </c:pt>
                <c:pt idx="725">
                  <c:v>4.2403291383934831E-2</c:v>
                </c:pt>
                <c:pt idx="726">
                  <c:v>4.1327726134402783E-2</c:v>
                </c:pt>
                <c:pt idx="727">
                  <c:v>4.03574231064956E-2</c:v>
                </c:pt>
                <c:pt idx="728">
                  <c:v>3.9570802704738034E-2</c:v>
                </c:pt>
                <c:pt idx="729">
                  <c:v>3.8895606480776869E-2</c:v>
                </c:pt>
                <c:pt idx="730">
                  <c:v>3.8137547511795176E-2</c:v>
                </c:pt>
                <c:pt idx="731">
                  <c:v>3.7414533124344021E-2</c:v>
                </c:pt>
                <c:pt idx="732">
                  <c:v>3.6828401132969771E-2</c:v>
                </c:pt>
                <c:pt idx="733">
                  <c:v>3.6204709375067944E-2</c:v>
                </c:pt>
                <c:pt idx="734">
                  <c:v>3.5558049876760874E-2</c:v>
                </c:pt>
                <c:pt idx="735">
                  <c:v>3.4854010558835559E-2</c:v>
                </c:pt>
                <c:pt idx="736">
                  <c:v>3.410158975504371E-2</c:v>
                </c:pt>
                <c:pt idx="737">
                  <c:v>3.3440540829012877E-2</c:v>
                </c:pt>
                <c:pt idx="738">
                  <c:v>3.2918899366904709E-2</c:v>
                </c:pt>
                <c:pt idx="739">
                  <c:v>3.2358541844969724E-2</c:v>
                </c:pt>
                <c:pt idx="740">
                  <c:v>3.1720954801779701E-2</c:v>
                </c:pt>
                <c:pt idx="741">
                  <c:v>3.1156095642256691E-2</c:v>
                </c:pt>
                <c:pt idx="742">
                  <c:v>3.0712163019566061E-2</c:v>
                </c:pt>
                <c:pt idx="743">
                  <c:v>3.0335834023485598E-2</c:v>
                </c:pt>
                <c:pt idx="744">
                  <c:v>2.9925987346000507E-2</c:v>
                </c:pt>
                <c:pt idx="745">
                  <c:v>2.9525346542090061E-2</c:v>
                </c:pt>
                <c:pt idx="746">
                  <c:v>2.9068877525809056E-2</c:v>
                </c:pt>
                <c:pt idx="747">
                  <c:v>2.869832999622475E-2</c:v>
                </c:pt>
                <c:pt idx="748">
                  <c:v>2.8305368165763043E-2</c:v>
                </c:pt>
                <c:pt idx="749">
                  <c:v>2.7794222288986353E-2</c:v>
                </c:pt>
                <c:pt idx="750">
                  <c:v>2.7298439300531496E-2</c:v>
                </c:pt>
                <c:pt idx="751">
                  <c:v>2.6795249116967467E-2</c:v>
                </c:pt>
                <c:pt idx="752">
                  <c:v>2.6318663562134453E-2</c:v>
                </c:pt>
                <c:pt idx="753">
                  <c:v>2.5887371102945683E-2</c:v>
                </c:pt>
                <c:pt idx="754">
                  <c:v>2.5510666558614184E-2</c:v>
                </c:pt>
                <c:pt idx="755">
                  <c:v>2.5136625442010407E-2</c:v>
                </c:pt>
                <c:pt idx="756">
                  <c:v>2.4862583930092677E-2</c:v>
                </c:pt>
                <c:pt idx="757">
                  <c:v>2.4491334718249866E-2</c:v>
                </c:pt>
                <c:pt idx="758">
                  <c:v>2.4169084670318048E-2</c:v>
                </c:pt>
                <c:pt idx="759">
                  <c:v>2.3849389338778122E-2</c:v>
                </c:pt>
                <c:pt idx="760">
                  <c:v>2.3461734598074425E-2</c:v>
                </c:pt>
                <c:pt idx="761">
                  <c:v>2.31537702079549E-2</c:v>
                </c:pt>
                <c:pt idx="762">
                  <c:v>2.2948547913038835E-2</c:v>
                </c:pt>
                <c:pt idx="763">
                  <c:v>2.2625240400294903E-2</c:v>
                </c:pt>
                <c:pt idx="764">
                  <c:v>2.2491396980196744E-2</c:v>
                </c:pt>
                <c:pt idx="765">
                  <c:v>2.2416371334204342E-2</c:v>
                </c:pt>
                <c:pt idx="766">
                  <c:v>2.2201602207433085E-2</c:v>
                </c:pt>
                <c:pt idx="767">
                  <c:v>2.2112113012351581E-2</c:v>
                </c:pt>
                <c:pt idx="768">
                  <c:v>2.2025129119418414E-2</c:v>
                </c:pt>
                <c:pt idx="769">
                  <c:v>2.1860722989680326E-2</c:v>
                </c:pt>
                <c:pt idx="770">
                  <c:v>2.1534361676684578E-2</c:v>
                </c:pt>
                <c:pt idx="771">
                  <c:v>2.1282507160123889E-2</c:v>
                </c:pt>
                <c:pt idx="772">
                  <c:v>2.1065366149661906E-2</c:v>
                </c:pt>
                <c:pt idx="773">
                  <c:v>2.0955409574899143E-2</c:v>
                </c:pt>
                <c:pt idx="774">
                  <c:v>2.0940990498629245E-2</c:v>
                </c:pt>
                <c:pt idx="775">
                  <c:v>2.0766736110150279E-2</c:v>
                </c:pt>
                <c:pt idx="776">
                  <c:v>2.0583498212192665E-2</c:v>
                </c:pt>
                <c:pt idx="777">
                  <c:v>2.0659215657594869E-2</c:v>
                </c:pt>
                <c:pt idx="778">
                  <c:v>2.0496153595281532E-2</c:v>
                </c:pt>
                <c:pt idx="779">
                  <c:v>2.043409424679845E-2</c:v>
                </c:pt>
                <c:pt idx="780">
                  <c:v>2.030437691603729E-2</c:v>
                </c:pt>
                <c:pt idx="781">
                  <c:v>2.0108607565913657E-2</c:v>
                </c:pt>
                <c:pt idx="782">
                  <c:v>1.9931131368754778E-2</c:v>
                </c:pt>
                <c:pt idx="783">
                  <c:v>1.9870337024906752E-2</c:v>
                </c:pt>
                <c:pt idx="784">
                  <c:v>1.9863265846653762E-2</c:v>
                </c:pt>
                <c:pt idx="785">
                  <c:v>1.9954321473256022E-2</c:v>
                </c:pt>
                <c:pt idx="786">
                  <c:v>1.9888229922498699E-2</c:v>
                </c:pt>
                <c:pt idx="787">
                  <c:v>1.9830207717714213E-2</c:v>
                </c:pt>
                <c:pt idx="788">
                  <c:v>1.9887434353177431E-2</c:v>
                </c:pt>
                <c:pt idx="789">
                  <c:v>2.0022221585327526E-2</c:v>
                </c:pt>
                <c:pt idx="790">
                  <c:v>2.0099974897564269E-2</c:v>
                </c:pt>
                <c:pt idx="791">
                  <c:v>2.0104777962038002E-2</c:v>
                </c:pt>
                <c:pt idx="792">
                  <c:v>2.005254710659838E-2</c:v>
                </c:pt>
                <c:pt idx="793">
                  <c:v>1.9985289379693114E-2</c:v>
                </c:pt>
                <c:pt idx="794">
                  <c:v>2.0083860912740371E-2</c:v>
                </c:pt>
                <c:pt idx="795">
                  <c:v>1.9975362058162541E-2</c:v>
                </c:pt>
                <c:pt idx="796">
                  <c:v>1.9978910000849923E-2</c:v>
                </c:pt>
                <c:pt idx="797">
                  <c:v>1.9983737772445432E-2</c:v>
                </c:pt>
                <c:pt idx="798">
                  <c:v>1.9932554498969218E-2</c:v>
                </c:pt>
                <c:pt idx="799">
                  <c:v>1.9994747265909902E-2</c:v>
                </c:pt>
                <c:pt idx="800">
                  <c:v>1.9994085115046238E-2</c:v>
                </c:pt>
                <c:pt idx="801">
                  <c:v>1.9972925935955184E-2</c:v>
                </c:pt>
                <c:pt idx="802">
                  <c:v>2.0088115479110623E-2</c:v>
                </c:pt>
                <c:pt idx="803">
                  <c:v>2.0136408019338754E-2</c:v>
                </c:pt>
                <c:pt idx="804">
                  <c:v>2.0084834373338443E-2</c:v>
                </c:pt>
                <c:pt idx="805">
                  <c:v>2.0114537275140485E-2</c:v>
                </c:pt>
                <c:pt idx="806">
                  <c:v>2.0132884783773151E-2</c:v>
                </c:pt>
                <c:pt idx="807">
                  <c:v>2.022899548749128E-2</c:v>
                </c:pt>
                <c:pt idx="808">
                  <c:v>2.0250960118752308E-2</c:v>
                </c:pt>
                <c:pt idx="809">
                  <c:v>2.0322763956064804E-2</c:v>
                </c:pt>
                <c:pt idx="810">
                  <c:v>2.0254088040369458E-2</c:v>
                </c:pt>
                <c:pt idx="811">
                  <c:v>2.0311719872629842E-2</c:v>
                </c:pt>
                <c:pt idx="812">
                  <c:v>2.0489621032283311E-2</c:v>
                </c:pt>
                <c:pt idx="813">
                  <c:v>2.0486982311677376E-2</c:v>
                </c:pt>
                <c:pt idx="814">
                  <c:v>2.0586892970725024E-2</c:v>
                </c:pt>
                <c:pt idx="815">
                  <c:v>2.0621749778130045E-2</c:v>
                </c:pt>
                <c:pt idx="816">
                  <c:v>2.0636060143064117E-2</c:v>
                </c:pt>
                <c:pt idx="817">
                  <c:v>2.0762787912090082E-2</c:v>
                </c:pt>
                <c:pt idx="818">
                  <c:v>2.0765708293884293E-2</c:v>
                </c:pt>
                <c:pt idx="819">
                  <c:v>2.0629621467128656E-2</c:v>
                </c:pt>
                <c:pt idx="820">
                  <c:v>2.0641085571633851E-2</c:v>
                </c:pt>
                <c:pt idx="821">
                  <c:v>2.066752219193678E-2</c:v>
                </c:pt>
                <c:pt idx="822">
                  <c:v>2.0760628509646648E-2</c:v>
                </c:pt>
                <c:pt idx="823">
                  <c:v>2.0777829607828795E-2</c:v>
                </c:pt>
                <c:pt idx="824">
                  <c:v>2.0666855099648763E-2</c:v>
                </c:pt>
                <c:pt idx="825">
                  <c:v>2.0725692639451936E-2</c:v>
                </c:pt>
                <c:pt idx="826">
                  <c:v>2.0679381610390429E-2</c:v>
                </c:pt>
                <c:pt idx="827">
                  <c:v>2.0641604421191197E-2</c:v>
                </c:pt>
                <c:pt idx="828">
                  <c:v>2.0601914900766315E-2</c:v>
                </c:pt>
                <c:pt idx="829">
                  <c:v>2.0526573003615142E-2</c:v>
                </c:pt>
                <c:pt idx="830">
                  <c:v>2.0369173813613424E-2</c:v>
                </c:pt>
                <c:pt idx="831">
                  <c:v>2.0342075042446832E-2</c:v>
                </c:pt>
                <c:pt idx="832">
                  <c:v>2.0245242890772779E-2</c:v>
                </c:pt>
                <c:pt idx="833">
                  <c:v>2.0284072603359772E-2</c:v>
                </c:pt>
                <c:pt idx="834">
                  <c:v>2.0191252888262536E-2</c:v>
                </c:pt>
                <c:pt idx="835">
                  <c:v>2.0000958636325002E-2</c:v>
                </c:pt>
                <c:pt idx="836">
                  <c:v>1.9942961138662296E-2</c:v>
                </c:pt>
                <c:pt idx="837">
                  <c:v>1.9812270347303068E-2</c:v>
                </c:pt>
                <c:pt idx="838">
                  <c:v>1.9667111065430388E-2</c:v>
                </c:pt>
                <c:pt idx="839">
                  <c:v>1.9609553354535337E-2</c:v>
                </c:pt>
                <c:pt idx="840">
                  <c:v>1.9398638538761517E-2</c:v>
                </c:pt>
                <c:pt idx="841">
                  <c:v>1.936788311357172E-2</c:v>
                </c:pt>
                <c:pt idx="842">
                  <c:v>1.9353819819855431E-2</c:v>
                </c:pt>
                <c:pt idx="843">
                  <c:v>1.9188716949283195E-2</c:v>
                </c:pt>
                <c:pt idx="844">
                  <c:v>1.9084373832588493E-2</c:v>
                </c:pt>
                <c:pt idx="845">
                  <c:v>1.9047604693957821E-2</c:v>
                </c:pt>
                <c:pt idx="846">
                  <c:v>1.8853253532624271E-2</c:v>
                </c:pt>
                <c:pt idx="847">
                  <c:v>1.8761812474922271E-2</c:v>
                </c:pt>
                <c:pt idx="848">
                  <c:v>1.8607007532707286E-2</c:v>
                </c:pt>
                <c:pt idx="849">
                  <c:v>1.8377083057437141E-2</c:v>
                </c:pt>
                <c:pt idx="850">
                  <c:v>1.8181857263992629E-2</c:v>
                </c:pt>
                <c:pt idx="851">
                  <c:v>1.8121591652550662E-2</c:v>
                </c:pt>
                <c:pt idx="852">
                  <c:v>1.8070788868749837E-2</c:v>
                </c:pt>
                <c:pt idx="853">
                  <c:v>1.8017085468852223E-2</c:v>
                </c:pt>
                <c:pt idx="854">
                  <c:v>1.789997865304678E-2</c:v>
                </c:pt>
                <c:pt idx="855">
                  <c:v>1.779751327760724E-2</c:v>
                </c:pt>
                <c:pt idx="856">
                  <c:v>1.7668038076639515E-2</c:v>
                </c:pt>
                <c:pt idx="857">
                  <c:v>1.7503508411292536E-2</c:v>
                </c:pt>
                <c:pt idx="858">
                  <c:v>1.7290033937702474E-2</c:v>
                </c:pt>
                <c:pt idx="859">
                  <c:v>1.704645630693756E-2</c:v>
                </c:pt>
                <c:pt idx="860">
                  <c:v>1.6780133299863418E-2</c:v>
                </c:pt>
                <c:pt idx="861">
                  <c:v>1.6678290543892693E-2</c:v>
                </c:pt>
                <c:pt idx="862">
                  <c:v>1.6451246919021913E-2</c:v>
                </c:pt>
                <c:pt idx="863">
                  <c:v>1.6414996629948587E-2</c:v>
                </c:pt>
                <c:pt idx="864">
                  <c:v>1.6345871044636875E-2</c:v>
                </c:pt>
                <c:pt idx="865">
                  <c:v>1.6203434487584174E-2</c:v>
                </c:pt>
                <c:pt idx="866">
                  <c:v>1.6062687897661122E-2</c:v>
                </c:pt>
                <c:pt idx="867">
                  <c:v>1.6001330231436548E-2</c:v>
                </c:pt>
                <c:pt idx="868">
                  <c:v>1.5842330019943587E-2</c:v>
                </c:pt>
                <c:pt idx="869">
                  <c:v>1.5779727114781379E-2</c:v>
                </c:pt>
                <c:pt idx="870">
                  <c:v>1.5478028450744868E-2</c:v>
                </c:pt>
                <c:pt idx="871">
                  <c:v>1.5307653080385113E-2</c:v>
                </c:pt>
                <c:pt idx="872">
                  <c:v>1.5281705661093397E-2</c:v>
                </c:pt>
                <c:pt idx="873">
                  <c:v>1.5153757360251577E-2</c:v>
                </c:pt>
                <c:pt idx="874">
                  <c:v>1.5021450723128039E-2</c:v>
                </c:pt>
                <c:pt idx="875">
                  <c:v>1.4925488262140584E-2</c:v>
                </c:pt>
                <c:pt idx="876">
                  <c:v>1.4817014114684527E-2</c:v>
                </c:pt>
                <c:pt idx="877">
                  <c:v>1.4721293783490502E-2</c:v>
                </c:pt>
                <c:pt idx="878">
                  <c:v>1.4621887149727132E-2</c:v>
                </c:pt>
                <c:pt idx="879">
                  <c:v>1.4436331723746705E-2</c:v>
                </c:pt>
                <c:pt idx="880">
                  <c:v>1.4190841761756142E-2</c:v>
                </c:pt>
                <c:pt idx="881">
                  <c:v>1.3949304939250128E-2</c:v>
                </c:pt>
                <c:pt idx="882">
                  <c:v>1.3697148995803741E-2</c:v>
                </c:pt>
                <c:pt idx="883">
                  <c:v>1.3479553374301036E-2</c:v>
                </c:pt>
                <c:pt idx="884">
                  <c:v>1.3477616335953603E-2</c:v>
                </c:pt>
                <c:pt idx="885">
                  <c:v>1.3304429295135463E-2</c:v>
                </c:pt>
                <c:pt idx="886">
                  <c:v>1.3146941159495341E-2</c:v>
                </c:pt>
                <c:pt idx="887">
                  <c:v>1.3126256357142431E-2</c:v>
                </c:pt>
                <c:pt idx="888">
                  <c:v>1.3111387611256169E-2</c:v>
                </c:pt>
                <c:pt idx="889">
                  <c:v>1.2937899143552331E-2</c:v>
                </c:pt>
                <c:pt idx="890">
                  <c:v>1.2731831865071442E-2</c:v>
                </c:pt>
                <c:pt idx="891">
                  <c:v>1.2514414134845541E-2</c:v>
                </c:pt>
                <c:pt idx="892">
                  <c:v>1.2435988788896421E-2</c:v>
                </c:pt>
                <c:pt idx="893">
                  <c:v>1.2264822790639755E-2</c:v>
                </c:pt>
                <c:pt idx="894">
                  <c:v>1.208729717923732E-2</c:v>
                </c:pt>
                <c:pt idx="895">
                  <c:v>1.1806357438919052E-2</c:v>
                </c:pt>
                <c:pt idx="896">
                  <c:v>1.1700862970349477E-2</c:v>
                </c:pt>
                <c:pt idx="897">
                  <c:v>1.1581082843967607E-2</c:v>
                </c:pt>
                <c:pt idx="898">
                  <c:v>1.1381182463082617E-2</c:v>
                </c:pt>
                <c:pt idx="899">
                  <c:v>1.1147942292069803E-2</c:v>
                </c:pt>
                <c:pt idx="900">
                  <c:v>1.1045145841198433E-2</c:v>
                </c:pt>
                <c:pt idx="901">
                  <c:v>1.0936726049410291E-2</c:v>
                </c:pt>
                <c:pt idx="902">
                  <c:v>1.0760450618369843E-2</c:v>
                </c:pt>
                <c:pt idx="903">
                  <c:v>1.057172773937742E-2</c:v>
                </c:pt>
                <c:pt idx="904">
                  <c:v>1.0408235773145137E-2</c:v>
                </c:pt>
                <c:pt idx="905">
                  <c:v>1.0209615221168269E-2</c:v>
                </c:pt>
                <c:pt idx="906">
                  <c:v>1.0019320969230737E-2</c:v>
                </c:pt>
                <c:pt idx="907">
                  <c:v>9.7758816983477843E-3</c:v>
                </c:pt>
                <c:pt idx="908">
                  <c:v>9.4204351615944579E-3</c:v>
                </c:pt>
                <c:pt idx="909">
                  <c:v>9.3244727006070033E-3</c:v>
                </c:pt>
                <c:pt idx="910">
                  <c:v>9.2264644899362949E-3</c:v>
                </c:pt>
                <c:pt idx="911">
                  <c:v>9.0596271794152108E-3</c:v>
                </c:pt>
                <c:pt idx="912">
                  <c:v>8.9628098520142235E-3</c:v>
                </c:pt>
                <c:pt idx="913">
                  <c:v>8.9196119202968015E-3</c:v>
                </c:pt>
                <c:pt idx="914">
                  <c:v>8.7938872604150405E-3</c:v>
                </c:pt>
                <c:pt idx="915">
                  <c:v>8.6590110826265439E-3</c:v>
                </c:pt>
                <c:pt idx="916">
                  <c:v>8.4617395394987818E-3</c:v>
                </c:pt>
                <c:pt idx="917">
                  <c:v>8.1976253491116285E-3</c:v>
                </c:pt>
                <c:pt idx="918">
                  <c:v>8.0031012379256292E-3</c:v>
                </c:pt>
                <c:pt idx="919">
                  <c:v>7.7553925763993604E-3</c:v>
                </c:pt>
                <c:pt idx="920">
                  <c:v>7.4885556611922269E-3</c:v>
                </c:pt>
                <c:pt idx="921">
                  <c:v>7.3275591142595662E-3</c:v>
                </c:pt>
                <c:pt idx="922">
                  <c:v>7.2675208083379612E-3</c:v>
                </c:pt>
                <c:pt idx="923">
                  <c:v>7.1604253182771423E-3</c:v>
                </c:pt>
                <c:pt idx="924">
                  <c:v>7.0634152753262817E-3</c:v>
                </c:pt>
                <c:pt idx="925">
                  <c:v>6.9021321257809916E-3</c:v>
                </c:pt>
                <c:pt idx="926">
                  <c:v>6.8738918855882356E-3</c:v>
                </c:pt>
                <c:pt idx="927">
                  <c:v>6.6850652366843436E-3</c:v>
                </c:pt>
                <c:pt idx="928">
                  <c:v>6.5199870732338856E-3</c:v>
                </c:pt>
                <c:pt idx="929">
                  <c:v>6.4008493320182559E-3</c:v>
                </c:pt>
                <c:pt idx="930">
                  <c:v>6.1869993101771594E-3</c:v>
                </c:pt>
                <c:pt idx="931">
                  <c:v>6.1441670438620588E-3</c:v>
                </c:pt>
                <c:pt idx="932">
                  <c:v>6.0882548272774527E-3</c:v>
                </c:pt>
                <c:pt idx="933">
                  <c:v>5.9395871341122331E-3</c:v>
                </c:pt>
                <c:pt idx="934">
                  <c:v>5.896576976520327E-3</c:v>
                </c:pt>
                <c:pt idx="935">
                  <c:v>5.7344439019858589E-3</c:v>
                </c:pt>
                <c:pt idx="936">
                  <c:v>5.5411156154939346E-3</c:v>
                </c:pt>
                <c:pt idx="937">
                  <c:v>5.4331306690490917E-3</c:v>
                </c:pt>
                <c:pt idx="938">
                  <c:v>5.1340213113749604E-3</c:v>
                </c:pt>
                <c:pt idx="939">
                  <c:v>4.9933883742120889E-3</c:v>
                </c:pt>
                <c:pt idx="940">
                  <c:v>4.8155692422029257E-3</c:v>
                </c:pt>
                <c:pt idx="941">
                  <c:v>4.6475934275102921E-3</c:v>
                </c:pt>
                <c:pt idx="942">
                  <c:v>4.6438216382995966E-3</c:v>
                </c:pt>
                <c:pt idx="943">
                  <c:v>4.6111276923350595E-3</c:v>
                </c:pt>
                <c:pt idx="944">
                  <c:v>4.5130102761860901E-3</c:v>
                </c:pt>
                <c:pt idx="945">
                  <c:v>4.5203843637520828E-3</c:v>
                </c:pt>
                <c:pt idx="946">
                  <c:v>4.4520128397970461E-3</c:v>
                </c:pt>
                <c:pt idx="947">
                  <c:v>4.4125026930762739E-3</c:v>
                </c:pt>
                <c:pt idx="948">
                  <c:v>4.402474566488841E-3</c:v>
                </c:pt>
                <c:pt idx="949">
                  <c:v>4.2405683033322986E-3</c:v>
                </c:pt>
                <c:pt idx="950">
                  <c:v>4.11978111466674E-3</c:v>
                </c:pt>
                <c:pt idx="951">
                  <c:v>4.1334130220367759E-3</c:v>
                </c:pt>
                <c:pt idx="952">
                  <c:v>4.0082655205197579E-3</c:v>
                </c:pt>
                <c:pt idx="953">
                  <c:v>3.8918445744148852E-3</c:v>
                </c:pt>
                <c:pt idx="954">
                  <c:v>3.7694193035754165E-3</c:v>
                </c:pt>
                <c:pt idx="955">
                  <c:v>3.8320454334320954E-3</c:v>
                </c:pt>
                <c:pt idx="956">
                  <c:v>3.8270200048623614E-3</c:v>
                </c:pt>
                <c:pt idx="957">
                  <c:v>3.5886689186384593E-3</c:v>
                </c:pt>
                <c:pt idx="958">
                  <c:v>3.3543193978577933E-3</c:v>
                </c:pt>
                <c:pt idx="959">
                  <c:v>3.2769895656883301E-3</c:v>
                </c:pt>
                <c:pt idx="960">
                  <c:v>3.1949594506717367E-3</c:v>
                </c:pt>
                <c:pt idx="961">
                  <c:v>3.1613048918124548E-3</c:v>
                </c:pt>
                <c:pt idx="962">
                  <c:v>3.0051267277690259E-3</c:v>
                </c:pt>
                <c:pt idx="963">
                  <c:v>2.9838815678941821E-3</c:v>
                </c:pt>
                <c:pt idx="964">
                  <c:v>3.0463120173463759E-3</c:v>
                </c:pt>
                <c:pt idx="965">
                  <c:v>3.0144927034927963E-3</c:v>
                </c:pt>
                <c:pt idx="966">
                  <c:v>2.8902277403657045E-3</c:v>
                </c:pt>
                <c:pt idx="967">
                  <c:v>2.8386081391188847E-3</c:v>
                </c:pt>
                <c:pt idx="968">
                  <c:v>2.9535886600240745E-3</c:v>
                </c:pt>
                <c:pt idx="969">
                  <c:v>2.8242478657988204E-3</c:v>
                </c:pt>
                <c:pt idx="970">
                  <c:v>2.6843116694701009E-3</c:v>
                </c:pt>
                <c:pt idx="971">
                  <c:v>2.5768263010276186E-3</c:v>
                </c:pt>
                <c:pt idx="972">
                  <c:v>2.6317452913167312E-3</c:v>
                </c:pt>
                <c:pt idx="973">
                  <c:v>2.7762196917737142E-3</c:v>
                </c:pt>
                <c:pt idx="974">
                  <c:v>2.7812974994416186E-3</c:v>
                </c:pt>
                <c:pt idx="975">
                  <c:v>2.6825436278356363E-3</c:v>
                </c:pt>
                <c:pt idx="976">
                  <c:v>2.6718923876369515E-3</c:v>
                </c:pt>
                <c:pt idx="977">
                  <c:v>2.6650193605006253E-3</c:v>
                </c:pt>
                <c:pt idx="978">
                  <c:v>2.6477604476535148E-3</c:v>
                </c:pt>
                <c:pt idx="979">
                  <c:v>2.4860543121833778E-3</c:v>
                </c:pt>
                <c:pt idx="980">
                  <c:v>2.3264799071802847E-3</c:v>
                </c:pt>
                <c:pt idx="981">
                  <c:v>2.2454993506968394E-3</c:v>
                </c:pt>
                <c:pt idx="982">
                  <c:v>2.0885038750649795E-3</c:v>
                </c:pt>
                <c:pt idx="983">
                  <c:v>1.9218508796723637E-3</c:v>
                </c:pt>
                <c:pt idx="984">
                  <c:v>1.833372205871598E-3</c:v>
                </c:pt>
                <c:pt idx="985">
                  <c:v>1.9574044279115363E-3</c:v>
                </c:pt>
                <c:pt idx="986">
                  <c:v>1.914377963619257E-3</c:v>
                </c:pt>
                <c:pt idx="987">
                  <c:v>1.9151631559493757E-3</c:v>
                </c:pt>
                <c:pt idx="988">
                  <c:v>1.8667371972636367E-3</c:v>
                </c:pt>
                <c:pt idx="989">
                  <c:v>1.8366137802489292E-3</c:v>
                </c:pt>
                <c:pt idx="990">
                  <c:v>1.8631744303031859E-3</c:v>
                </c:pt>
                <c:pt idx="991">
                  <c:v>1.8362505855587861E-3</c:v>
                </c:pt>
                <c:pt idx="992">
                  <c:v>1.6857362821118458E-3</c:v>
                </c:pt>
                <c:pt idx="993">
                  <c:v>1.7900492561179772E-3</c:v>
                </c:pt>
                <c:pt idx="994">
                  <c:v>1.8327683638153329E-3</c:v>
                </c:pt>
                <c:pt idx="995">
                  <c:v>1.8130594927726724E-3</c:v>
                </c:pt>
                <c:pt idx="996">
                  <c:v>1.7413678257930491E-3</c:v>
                </c:pt>
                <c:pt idx="997">
                  <c:v>1.7546103489238564E-3</c:v>
                </c:pt>
                <c:pt idx="998">
                  <c:v>1.7736041958622488E-3</c:v>
                </c:pt>
                <c:pt idx="999">
                  <c:v>1.809757633018202E-3</c:v>
                </c:pt>
                <c:pt idx="1000">
                  <c:v>1.68181723845535E-3</c:v>
                </c:pt>
                <c:pt idx="1001">
                  <c:v>1.5770956086550035E-3</c:v>
                </c:pt>
                <c:pt idx="1002">
                  <c:v>1.5402103465519729E-3</c:v>
                </c:pt>
                <c:pt idx="1003">
                  <c:v>1.5997327677708443E-3</c:v>
                </c:pt>
                <c:pt idx="1004">
                  <c:v>1.5441822634490745E-3</c:v>
                </c:pt>
                <c:pt idx="1005">
                  <c:v>1.6041113638924191E-3</c:v>
                </c:pt>
                <c:pt idx="1006">
                  <c:v>1.4371361876318123E-3</c:v>
                </c:pt>
                <c:pt idx="1007">
                  <c:v>1.5414896813176603E-3</c:v>
                </c:pt>
                <c:pt idx="1008">
                  <c:v>1.4687380788137418E-3</c:v>
                </c:pt>
                <c:pt idx="1009">
                  <c:v>1.5587075803426185E-3</c:v>
                </c:pt>
                <c:pt idx="1010">
                  <c:v>1.4350410237050008E-3</c:v>
                </c:pt>
                <c:pt idx="1011">
                  <c:v>1.4515241329282683E-3</c:v>
                </c:pt>
                <c:pt idx="1012">
                  <c:v>1.2916270529147486E-3</c:v>
                </c:pt>
                <c:pt idx="1013">
                  <c:v>1.4511332662617334E-3</c:v>
                </c:pt>
                <c:pt idx="1014">
                  <c:v>1.3894262413352123E-3</c:v>
                </c:pt>
                <c:pt idx="1015">
                  <c:v>1.4758092570667308E-3</c:v>
                </c:pt>
                <c:pt idx="1016">
                  <c:v>1.3822251036216687E-3</c:v>
                </c:pt>
                <c:pt idx="1017">
                  <c:v>1.4851144532709263E-3</c:v>
                </c:pt>
                <c:pt idx="1018">
                  <c:v>1.5008711731139075E-3</c:v>
                </c:pt>
                <c:pt idx="1019">
                  <c:v>1.5126876011756637E-3</c:v>
                </c:pt>
                <c:pt idx="1020">
                  <c:v>1.425937931756953E-3</c:v>
                </c:pt>
                <c:pt idx="1021">
                  <c:v>1.4474489402621325E-3</c:v>
                </c:pt>
                <c:pt idx="1022">
                  <c:v>1.2943858501325289E-3</c:v>
                </c:pt>
                <c:pt idx="1023">
                  <c:v>1.3327812115186577E-3</c:v>
                </c:pt>
                <c:pt idx="1024">
                  <c:v>1.3212755990488745E-3</c:v>
                </c:pt>
                <c:pt idx="1025">
                  <c:v>1.1592566714170225E-3</c:v>
                </c:pt>
                <c:pt idx="1026">
                  <c:v>1.1238123286561104E-3</c:v>
                </c:pt>
                <c:pt idx="1027">
                  <c:v>1.1102061166927244E-3</c:v>
                </c:pt>
                <c:pt idx="1028">
                  <c:v>1.1683059018395934E-3</c:v>
                </c:pt>
                <c:pt idx="1029">
                  <c:v>1.1923212242082356E-3</c:v>
                </c:pt>
                <c:pt idx="1030">
                  <c:v>1.1632735552757612E-3</c:v>
                </c:pt>
                <c:pt idx="1031">
                  <c:v>1.037129862608637E-3</c:v>
                </c:pt>
                <c:pt idx="1032">
                  <c:v>1.110608842777713E-3</c:v>
                </c:pt>
                <c:pt idx="1033">
                  <c:v>1.0747365726675982E-3</c:v>
                </c:pt>
                <c:pt idx="1034">
                  <c:v>1.1432153255311536E-3</c:v>
                </c:pt>
                <c:pt idx="1035">
                  <c:v>1.0120032139024008E-3</c:v>
                </c:pt>
                <c:pt idx="1036">
                  <c:v>1.1087716212022684E-3</c:v>
                </c:pt>
                <c:pt idx="1037">
                  <c:v>1.1112912534812333E-3</c:v>
                </c:pt>
                <c:pt idx="1038">
                  <c:v>1.2145319384021804E-3</c:v>
                </c:pt>
                <c:pt idx="1039">
                  <c:v>1.2428626066606446E-3</c:v>
                </c:pt>
                <c:pt idx="1040">
                  <c:v>1.2926696934537985E-3</c:v>
                </c:pt>
                <c:pt idx="1041">
                  <c:v>1.2965655124158228E-3</c:v>
                </c:pt>
                <c:pt idx="1042">
                  <c:v>1.235977720105865E-3</c:v>
                </c:pt>
                <c:pt idx="1043">
                  <c:v>1.2775998315962579E-3</c:v>
                </c:pt>
                <c:pt idx="1044">
                  <c:v>1.2847747797607163E-3</c:v>
                </c:pt>
                <c:pt idx="1045">
                  <c:v>1.1883092817738528E-3</c:v>
                </c:pt>
                <c:pt idx="1046">
                  <c:v>1.0671356737236794E-3</c:v>
                </c:pt>
                <c:pt idx="1047">
                  <c:v>1.0456597493314252E-3</c:v>
                </c:pt>
                <c:pt idx="1048">
                  <c:v>1.003055776821557E-3</c:v>
                </c:pt>
                <c:pt idx="1049">
                  <c:v>1.0385445924016704E-3</c:v>
                </c:pt>
                <c:pt idx="1050">
                  <c:v>8.8436424622524593E-4</c:v>
                </c:pt>
                <c:pt idx="1051">
                  <c:v>8.3202665601954417E-4</c:v>
                </c:pt>
                <c:pt idx="1052">
                  <c:v>7.8329037588426779E-4</c:v>
                </c:pt>
                <c:pt idx="1053">
                  <c:v>8.0696671654210972E-4</c:v>
                </c:pt>
                <c:pt idx="1054">
                  <c:v>8.3814512765675679E-4</c:v>
                </c:pt>
                <c:pt idx="1055">
                  <c:v>8.0228916424701581E-4</c:v>
                </c:pt>
                <c:pt idx="1056">
                  <c:v>7.7756277091359021E-4</c:v>
                </c:pt>
                <c:pt idx="1057">
                  <c:v>8.2742717822927025E-4</c:v>
                </c:pt>
                <c:pt idx="1058">
                  <c:v>8.0483004465071051E-4</c:v>
                </c:pt>
                <c:pt idx="1059">
                  <c:v>8.4319674577557622E-4</c:v>
                </c:pt>
                <c:pt idx="1060">
                  <c:v>9.5718898180962848E-4</c:v>
                </c:pt>
                <c:pt idx="1061">
                  <c:v>8.3351847203252635E-4</c:v>
                </c:pt>
                <c:pt idx="1062">
                  <c:v>7.0803001223496663E-4</c:v>
                </c:pt>
                <c:pt idx="1063">
                  <c:v>7.2918375575923005E-4</c:v>
                </c:pt>
                <c:pt idx="1064">
                  <c:v>7.1555283667406558E-4</c:v>
                </c:pt>
                <c:pt idx="1065">
                  <c:v>7.101202347374226E-4</c:v>
                </c:pt>
                <c:pt idx="1066">
                  <c:v>6.6924329003986737E-4</c:v>
                </c:pt>
                <c:pt idx="1067">
                  <c:v>5.9685290565634954E-4</c:v>
                </c:pt>
                <c:pt idx="1068">
                  <c:v>6.6783844309554541E-4</c:v>
                </c:pt>
                <c:pt idx="1069">
                  <c:v>7.4743935389888255E-4</c:v>
                </c:pt>
                <c:pt idx="1070">
                  <c:v>7.7935650795470492E-4</c:v>
                </c:pt>
                <c:pt idx="1071">
                  <c:v>8.5571732680801758E-4</c:v>
                </c:pt>
                <c:pt idx="1072">
                  <c:v>7.6793687626871068E-4</c:v>
                </c:pt>
                <c:pt idx="1073">
                  <c:v>8.6797354163742975E-4</c:v>
                </c:pt>
                <c:pt idx="1074">
                  <c:v>8.8302462608241892E-4</c:v>
                </c:pt>
                <c:pt idx="1075">
                  <c:v>9.4580295180925309E-4</c:v>
                </c:pt>
                <c:pt idx="1076">
                  <c:v>1.0655376170870499E-3</c:v>
                </c:pt>
                <c:pt idx="1077">
                  <c:v>9.999150075010821E-4</c:v>
                </c:pt>
                <c:pt idx="1078">
                  <c:v>9.4149452391352896E-4</c:v>
                </c:pt>
                <c:pt idx="1079">
                  <c:v>9.8093351412357902E-4</c:v>
                </c:pt>
                <c:pt idx="1080">
                  <c:v>8.9595485119394684E-4</c:v>
                </c:pt>
                <c:pt idx="1081">
                  <c:v>8.6296738462268274E-4</c:v>
                </c:pt>
                <c:pt idx="1082">
                  <c:v>8.8408999717350524E-4</c:v>
                </c:pt>
                <c:pt idx="1083">
                  <c:v>6.5750740719510911E-4</c:v>
                </c:pt>
                <c:pt idx="1084">
                  <c:v>6.8547883390291482E-4</c:v>
                </c:pt>
                <c:pt idx="1085">
                  <c:v>6.4494531819807993E-4</c:v>
                </c:pt>
                <c:pt idx="1086">
                  <c:v>6.2666550707908444E-4</c:v>
                </c:pt>
                <c:pt idx="1087">
                  <c:v>7.0405414219838031E-4</c:v>
                </c:pt>
                <c:pt idx="1088">
                  <c:v>7.0620514422041123E-4</c:v>
                </c:pt>
                <c:pt idx="1089">
                  <c:v>6.75355831967853E-4</c:v>
                </c:pt>
                <c:pt idx="1090">
                  <c:v>7.5459997193270956E-4</c:v>
                </c:pt>
                <c:pt idx="1091">
                  <c:v>7.0332132896643181E-4</c:v>
                </c:pt>
                <c:pt idx="1092">
                  <c:v>7.5209318735706921E-4</c:v>
                </c:pt>
                <c:pt idx="1093">
                  <c:v>7.9079442291081514E-4</c:v>
                </c:pt>
                <c:pt idx="1094">
                  <c:v>7.581923874392946E-4</c:v>
                </c:pt>
                <c:pt idx="1095">
                  <c:v>8.3943483941359117E-4</c:v>
                </c:pt>
                <c:pt idx="1096">
                  <c:v>7.8208269177173779E-4</c:v>
                </c:pt>
                <c:pt idx="1097">
                  <c:v>7.4478877387449175E-4</c:v>
                </c:pt>
                <c:pt idx="1098">
                  <c:v>8.3873809857943932E-4</c:v>
                </c:pt>
                <c:pt idx="1099">
                  <c:v>8.2869712428868176E-4</c:v>
                </c:pt>
                <c:pt idx="1100">
                  <c:v>8.2585432285685464E-4</c:v>
                </c:pt>
                <c:pt idx="1101">
                  <c:v>8.7428077568502951E-4</c:v>
                </c:pt>
                <c:pt idx="1102">
                  <c:v>8.2672401354345578E-4</c:v>
                </c:pt>
                <c:pt idx="1103">
                  <c:v>8.2599762416316969E-4</c:v>
                </c:pt>
                <c:pt idx="1104">
                  <c:v>7.9049793744947387E-4</c:v>
                </c:pt>
                <c:pt idx="1105">
                  <c:v>6.8292708236563759E-4</c:v>
                </c:pt>
                <c:pt idx="1106">
                  <c:v>6.9688660617045538E-4</c:v>
                </c:pt>
                <c:pt idx="1107">
                  <c:v>6.6102471305148761E-4</c:v>
                </c:pt>
                <c:pt idx="1108">
                  <c:v>5.3876152093088525E-4</c:v>
                </c:pt>
                <c:pt idx="1109">
                  <c:v>4.6383406104042672E-4</c:v>
                </c:pt>
                <c:pt idx="1110">
                  <c:v>4.0432829242163386E-4</c:v>
                </c:pt>
                <c:pt idx="1111">
                  <c:v>5.5634755607034212E-4</c:v>
                </c:pt>
                <c:pt idx="1112">
                  <c:v>5.5420001304536017E-4</c:v>
                </c:pt>
                <c:pt idx="1113">
                  <c:v>4.4163831936227946E-4</c:v>
                </c:pt>
                <c:pt idx="1114">
                  <c:v>3.5128526447491436E-4</c:v>
                </c:pt>
                <c:pt idx="1115">
                  <c:v>3.9862628402911876E-4</c:v>
                </c:pt>
                <c:pt idx="1116">
                  <c:v>4.5062064289907435E-4</c:v>
                </c:pt>
                <c:pt idx="1117">
                  <c:v>4.7428537120968042E-4</c:v>
                </c:pt>
                <c:pt idx="1118">
                  <c:v>4.8828012737015414E-4</c:v>
                </c:pt>
                <c:pt idx="1119">
                  <c:v>6.1486884471475124E-4</c:v>
                </c:pt>
                <c:pt idx="1120">
                  <c:v>7.0447712812322721E-4</c:v>
                </c:pt>
                <c:pt idx="1121">
                  <c:v>8.3856613701186139E-4</c:v>
                </c:pt>
                <c:pt idx="1122">
                  <c:v>8.3748347093553013E-4</c:v>
                </c:pt>
                <c:pt idx="1123">
                  <c:v>8.7297722793999917E-4</c:v>
                </c:pt>
                <c:pt idx="1124">
                  <c:v>8.2601195429380118E-4</c:v>
                </c:pt>
                <c:pt idx="1125">
                  <c:v>8.0164974393538983E-4</c:v>
                </c:pt>
                <c:pt idx="1126">
                  <c:v>6.6681260339930451E-4</c:v>
                </c:pt>
                <c:pt idx="1127">
                  <c:v>6.3421995663405972E-4</c:v>
                </c:pt>
                <c:pt idx="1128">
                  <c:v>5.4029039762653502E-4</c:v>
                </c:pt>
                <c:pt idx="1129">
                  <c:v>5.481813581801327E-4</c:v>
                </c:pt>
                <c:pt idx="1130">
                  <c:v>5.0300833914774265E-4</c:v>
                </c:pt>
                <c:pt idx="1131">
                  <c:v>6.7144667116006852E-4</c:v>
                </c:pt>
                <c:pt idx="1132">
                  <c:v>6.4990799067849705E-4</c:v>
                </c:pt>
                <c:pt idx="1133">
                  <c:v>5.7138529866957084E-4</c:v>
                </c:pt>
                <c:pt idx="1134">
                  <c:v>5.5775586201171315E-4</c:v>
                </c:pt>
                <c:pt idx="1135">
                  <c:v>5.9576480401322713E-4</c:v>
                </c:pt>
                <c:pt idx="1136">
                  <c:v>4.6131017913651572E-4</c:v>
                </c:pt>
                <c:pt idx="1137">
                  <c:v>4.3979141259509766E-4</c:v>
                </c:pt>
                <c:pt idx="1138">
                  <c:v>2.7995807695576632E-4</c:v>
                </c:pt>
                <c:pt idx="1139">
                  <c:v>1.9247445777750542E-4</c:v>
                </c:pt>
                <c:pt idx="1140">
                  <c:v>3.5631291668560878E-4</c:v>
                </c:pt>
                <c:pt idx="1141">
                  <c:v>2.6272930679722566E-4</c:v>
                </c:pt>
                <c:pt idx="1142">
                  <c:v>2.5986076054450541E-4</c:v>
                </c:pt>
                <c:pt idx="1143">
                  <c:v>4.4772536354058978E-4</c:v>
                </c:pt>
                <c:pt idx="1144">
                  <c:v>4.1187819586620202E-4</c:v>
                </c:pt>
                <c:pt idx="1145">
                  <c:v>5.2230213054452516E-4</c:v>
                </c:pt>
                <c:pt idx="1146">
                  <c:v>5.3340649935662652E-4</c:v>
                </c:pt>
                <c:pt idx="1147">
                  <c:v>5.4275172109810306E-4</c:v>
                </c:pt>
                <c:pt idx="1148">
                  <c:v>6.2449572764450203E-4</c:v>
                </c:pt>
                <c:pt idx="1149">
                  <c:v>6.0835110598959918E-4</c:v>
                </c:pt>
                <c:pt idx="1150">
                  <c:v>5.01527394268343E-4</c:v>
                </c:pt>
                <c:pt idx="1151">
                  <c:v>5.5601648063851108E-4</c:v>
                </c:pt>
                <c:pt idx="1152">
                  <c:v>5.0583483387919598E-4</c:v>
                </c:pt>
                <c:pt idx="1153">
                  <c:v>4.4847646004265431E-4</c:v>
                </c:pt>
                <c:pt idx="1154">
                  <c:v>3.9433100032218086E-4</c:v>
                </c:pt>
                <c:pt idx="1155">
                  <c:v>4.2373217875306114E-4</c:v>
                </c:pt>
                <c:pt idx="1156">
                  <c:v>4.6782964736019226E-4</c:v>
                </c:pt>
                <c:pt idx="1157">
                  <c:v>4.907672450768589E-4</c:v>
                </c:pt>
                <c:pt idx="1158">
                  <c:v>4.7034107687472695E-4</c:v>
                </c:pt>
                <c:pt idx="1159">
                  <c:v>4.4201698071065585E-4</c:v>
                </c:pt>
                <c:pt idx="1160">
                  <c:v>5.2233424980283711E-4</c:v>
                </c:pt>
                <c:pt idx="1161">
                  <c:v>5.1911738254728447E-4</c:v>
                </c:pt>
                <c:pt idx="1162">
                  <c:v>5.2304285005544274E-4</c:v>
                </c:pt>
                <c:pt idx="1163">
                  <c:v>4.5170098650595833E-4</c:v>
                </c:pt>
                <c:pt idx="1164">
                  <c:v>4.2051046890163993E-4</c:v>
                </c:pt>
                <c:pt idx="1165">
                  <c:v>4.3054783595261766E-4</c:v>
                </c:pt>
                <c:pt idx="1166">
                  <c:v>4.1045837640608224E-4</c:v>
                </c:pt>
                <c:pt idx="1167">
                  <c:v>3.6599257402747826E-4</c:v>
                </c:pt>
                <c:pt idx="1168">
                  <c:v>3.4984785354408835E-4</c:v>
                </c:pt>
                <c:pt idx="1169">
                  <c:v>2.6202846458085852E-4</c:v>
                </c:pt>
                <c:pt idx="1170">
                  <c:v>3.4521388461181157E-4</c:v>
                </c:pt>
                <c:pt idx="1171">
                  <c:v>3.1007254999239017E-4</c:v>
                </c:pt>
                <c:pt idx="1172">
                  <c:v>2.8462105204901097E-4</c:v>
                </c:pt>
                <c:pt idx="1173">
                  <c:v>2.8390503965987189E-4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26D-4816-9642-764D0A7D2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5375791"/>
        <c:axId val="1615377871"/>
      </c:scatterChart>
      <c:valAx>
        <c:axId val="1615375791"/>
        <c:scaling>
          <c:orientation val="minMax"/>
          <c:max val="800"/>
          <c:min val="6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 err="1">
                    <a:solidFill>
                      <a:schemeClr val="bg1"/>
                    </a:solidFill>
                  </a:rPr>
                  <a:t>Wavelenght</a:t>
                </a:r>
                <a:r>
                  <a:rPr lang="fr-BE" sz="1400" dirty="0">
                    <a:solidFill>
                      <a:schemeClr val="bg1"/>
                    </a:solidFill>
                  </a:rPr>
                  <a:t> (nm)</a:t>
                </a:r>
              </a:p>
            </c:rich>
          </c:tx>
          <c:layout>
            <c:manualLayout>
              <c:xMode val="edge"/>
              <c:yMode val="edge"/>
              <c:x val="0.44042379648642493"/>
              <c:y val="0.86955494813568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5377871"/>
        <c:crosses val="autoZero"/>
        <c:crossBetween val="midCat"/>
      </c:valAx>
      <c:valAx>
        <c:axId val="1615377871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77k Relative Fluorescence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537579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073161457145028"/>
          <c:y val="0.94399728997289978"/>
          <c:w val="0.22409765001140772"/>
          <c:h val="5.0068685169610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49109938474719"/>
          <c:y val="5.4686821063312227E-2"/>
          <c:w val="0.7985605182670682"/>
          <c:h val="0.64123762108805238"/>
        </c:manualLayout>
      </c:layout>
      <c:scatterChart>
        <c:scatterStyle val="lineMarker"/>
        <c:varyColors val="0"/>
        <c:ser>
          <c:idx val="0"/>
          <c:order val="0"/>
          <c:tx>
            <c:strRef>
              <c:f>'Abs bandes'!$DA$2</c:f>
              <c:strCache>
                <c:ptCount val="1"/>
                <c:pt idx="0">
                  <c:v>PSII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'Abs bandes'!$CZ$3:$CZ$1927</c:f>
              <c:numCache>
                <c:formatCode>0.00</c:formatCode>
                <c:ptCount val="1925"/>
                <c:pt idx="0">
                  <c:v>340.32850000000002</c:v>
                </c:pt>
                <c:pt idx="1">
                  <c:v>340.70690000000002</c:v>
                </c:pt>
                <c:pt idx="2">
                  <c:v>341.08530000000002</c:v>
                </c:pt>
                <c:pt idx="3">
                  <c:v>341.46359999999999</c:v>
                </c:pt>
                <c:pt idx="4">
                  <c:v>341.84190000000001</c:v>
                </c:pt>
                <c:pt idx="5">
                  <c:v>342.2201</c:v>
                </c:pt>
                <c:pt idx="6">
                  <c:v>342.59840000000003</c:v>
                </c:pt>
                <c:pt idx="7">
                  <c:v>342.97649999999999</c:v>
                </c:pt>
                <c:pt idx="8">
                  <c:v>343.35469999999998</c:v>
                </c:pt>
                <c:pt idx="9">
                  <c:v>343.7328</c:v>
                </c:pt>
                <c:pt idx="10">
                  <c:v>344.11079999999998</c:v>
                </c:pt>
                <c:pt idx="11">
                  <c:v>344.4889</c:v>
                </c:pt>
                <c:pt idx="12">
                  <c:v>344.86689999999999</c:v>
                </c:pt>
                <c:pt idx="13">
                  <c:v>345.2448</c:v>
                </c:pt>
                <c:pt idx="14">
                  <c:v>345.62270000000001</c:v>
                </c:pt>
                <c:pt idx="15">
                  <c:v>346.00060000000002</c:v>
                </c:pt>
                <c:pt idx="16">
                  <c:v>346.37849999999997</c:v>
                </c:pt>
                <c:pt idx="17">
                  <c:v>346.75630000000001</c:v>
                </c:pt>
                <c:pt idx="18">
                  <c:v>347.13400000000001</c:v>
                </c:pt>
                <c:pt idx="19">
                  <c:v>347.51179999999999</c:v>
                </c:pt>
                <c:pt idx="20">
                  <c:v>347.8895</c:v>
                </c:pt>
                <c:pt idx="21">
                  <c:v>348.2672</c:v>
                </c:pt>
                <c:pt idx="22">
                  <c:v>348.64479999999998</c:v>
                </c:pt>
                <c:pt idx="23">
                  <c:v>349.02229999999997</c:v>
                </c:pt>
                <c:pt idx="24">
                  <c:v>349.3999</c:v>
                </c:pt>
                <c:pt idx="25">
                  <c:v>349.7774</c:v>
                </c:pt>
                <c:pt idx="26">
                  <c:v>350.1549</c:v>
                </c:pt>
                <c:pt idx="27">
                  <c:v>350.53230000000002</c:v>
                </c:pt>
                <c:pt idx="28">
                  <c:v>350.90969999999999</c:v>
                </c:pt>
                <c:pt idx="29">
                  <c:v>351.28710000000001</c:v>
                </c:pt>
                <c:pt idx="30">
                  <c:v>351.6644</c:v>
                </c:pt>
                <c:pt idx="31">
                  <c:v>352.04169999999999</c:v>
                </c:pt>
                <c:pt idx="32">
                  <c:v>352.41890000000001</c:v>
                </c:pt>
                <c:pt idx="33">
                  <c:v>352.7962</c:v>
                </c:pt>
                <c:pt idx="34">
                  <c:v>353.17329999999998</c:v>
                </c:pt>
                <c:pt idx="35">
                  <c:v>353.5505</c:v>
                </c:pt>
                <c:pt idx="36">
                  <c:v>353.92759999999998</c:v>
                </c:pt>
                <c:pt idx="37">
                  <c:v>354.30470000000003</c:v>
                </c:pt>
                <c:pt idx="38">
                  <c:v>354.68169999999998</c:v>
                </c:pt>
                <c:pt idx="39">
                  <c:v>355.05869999999999</c:v>
                </c:pt>
                <c:pt idx="40">
                  <c:v>355.43560000000002</c:v>
                </c:pt>
                <c:pt idx="41">
                  <c:v>355.81259999999997</c:v>
                </c:pt>
                <c:pt idx="42">
                  <c:v>356.18939999999998</c:v>
                </c:pt>
                <c:pt idx="43">
                  <c:v>356.56630000000001</c:v>
                </c:pt>
                <c:pt idx="44">
                  <c:v>356.94310000000002</c:v>
                </c:pt>
                <c:pt idx="45">
                  <c:v>357.31990000000002</c:v>
                </c:pt>
                <c:pt idx="46">
                  <c:v>357.69659999999999</c:v>
                </c:pt>
                <c:pt idx="47">
                  <c:v>358.07330000000002</c:v>
                </c:pt>
                <c:pt idx="48">
                  <c:v>358.44990000000001</c:v>
                </c:pt>
                <c:pt idx="49">
                  <c:v>358.82650000000001</c:v>
                </c:pt>
                <c:pt idx="50">
                  <c:v>359.20310000000001</c:v>
                </c:pt>
                <c:pt idx="51">
                  <c:v>359.5797</c:v>
                </c:pt>
                <c:pt idx="52">
                  <c:v>359.95620000000002</c:v>
                </c:pt>
                <c:pt idx="53">
                  <c:v>360.33260000000001</c:v>
                </c:pt>
                <c:pt idx="54">
                  <c:v>360.70909999999998</c:v>
                </c:pt>
                <c:pt idx="55">
                  <c:v>361.08550000000002</c:v>
                </c:pt>
                <c:pt idx="56">
                  <c:v>361.46190000000001</c:v>
                </c:pt>
                <c:pt idx="57">
                  <c:v>361.83819999999997</c:v>
                </c:pt>
                <c:pt idx="58">
                  <c:v>362.21440000000001</c:v>
                </c:pt>
                <c:pt idx="59">
                  <c:v>362.59070000000003</c:v>
                </c:pt>
                <c:pt idx="60">
                  <c:v>362.96690000000001</c:v>
                </c:pt>
                <c:pt idx="61">
                  <c:v>363.34309999999999</c:v>
                </c:pt>
                <c:pt idx="62">
                  <c:v>363.7192</c:v>
                </c:pt>
                <c:pt idx="63">
                  <c:v>364.09530000000001</c:v>
                </c:pt>
                <c:pt idx="64">
                  <c:v>364.47129999999999</c:v>
                </c:pt>
                <c:pt idx="65">
                  <c:v>364.84739999999999</c:v>
                </c:pt>
                <c:pt idx="66">
                  <c:v>365.22340000000003</c:v>
                </c:pt>
                <c:pt idx="67">
                  <c:v>365.59930000000003</c:v>
                </c:pt>
                <c:pt idx="68">
                  <c:v>365.97519999999997</c:v>
                </c:pt>
                <c:pt idx="69">
                  <c:v>366.35109999999997</c:v>
                </c:pt>
                <c:pt idx="70">
                  <c:v>366.7269</c:v>
                </c:pt>
                <c:pt idx="71">
                  <c:v>367.10270000000003</c:v>
                </c:pt>
                <c:pt idx="72">
                  <c:v>367.4785</c:v>
                </c:pt>
                <c:pt idx="73">
                  <c:v>367.85419999999999</c:v>
                </c:pt>
                <c:pt idx="74">
                  <c:v>368.22989999999999</c:v>
                </c:pt>
                <c:pt idx="75">
                  <c:v>368.60550000000001</c:v>
                </c:pt>
                <c:pt idx="76">
                  <c:v>368.98110000000003</c:v>
                </c:pt>
                <c:pt idx="77">
                  <c:v>369.35669999999999</c:v>
                </c:pt>
                <c:pt idx="78">
                  <c:v>369.73219999999998</c:v>
                </c:pt>
                <c:pt idx="79">
                  <c:v>370.10770000000002</c:v>
                </c:pt>
                <c:pt idx="80">
                  <c:v>370.48320000000001</c:v>
                </c:pt>
                <c:pt idx="81">
                  <c:v>370.85860000000002</c:v>
                </c:pt>
                <c:pt idx="82">
                  <c:v>371.23399999999998</c:v>
                </c:pt>
                <c:pt idx="83">
                  <c:v>371.60930000000002</c:v>
                </c:pt>
                <c:pt idx="84">
                  <c:v>371.9846</c:v>
                </c:pt>
                <c:pt idx="85">
                  <c:v>372.35989999999998</c:v>
                </c:pt>
                <c:pt idx="86">
                  <c:v>372.73520000000002</c:v>
                </c:pt>
                <c:pt idx="87">
                  <c:v>373.11040000000003</c:v>
                </c:pt>
                <c:pt idx="88">
                  <c:v>373.4855</c:v>
                </c:pt>
                <c:pt idx="89">
                  <c:v>373.86059999999998</c:v>
                </c:pt>
                <c:pt idx="90">
                  <c:v>374.23570000000001</c:v>
                </c:pt>
                <c:pt idx="91">
                  <c:v>374.61070000000001</c:v>
                </c:pt>
                <c:pt idx="92">
                  <c:v>374.98579999999998</c:v>
                </c:pt>
                <c:pt idx="93">
                  <c:v>375.36070000000001</c:v>
                </c:pt>
                <c:pt idx="94">
                  <c:v>375.73570000000001</c:v>
                </c:pt>
                <c:pt idx="95">
                  <c:v>376.11059999999998</c:v>
                </c:pt>
                <c:pt idx="96">
                  <c:v>376.48540000000003</c:v>
                </c:pt>
                <c:pt idx="97">
                  <c:v>376.86020000000002</c:v>
                </c:pt>
                <c:pt idx="98">
                  <c:v>377.23500000000001</c:v>
                </c:pt>
                <c:pt idx="99">
                  <c:v>377.60980000000001</c:v>
                </c:pt>
                <c:pt idx="100">
                  <c:v>377.98450000000003</c:v>
                </c:pt>
                <c:pt idx="101">
                  <c:v>378.35910000000001</c:v>
                </c:pt>
                <c:pt idx="102">
                  <c:v>378.73379999999997</c:v>
                </c:pt>
                <c:pt idx="103">
                  <c:v>379.10829999999999</c:v>
                </c:pt>
                <c:pt idx="104">
                  <c:v>379.48289999999997</c:v>
                </c:pt>
                <c:pt idx="105">
                  <c:v>379.85739999999998</c:v>
                </c:pt>
                <c:pt idx="106">
                  <c:v>380.2319</c:v>
                </c:pt>
                <c:pt idx="107">
                  <c:v>380.60640000000001</c:v>
                </c:pt>
                <c:pt idx="108">
                  <c:v>380.98070000000001</c:v>
                </c:pt>
                <c:pt idx="109">
                  <c:v>381.35509999999999</c:v>
                </c:pt>
                <c:pt idx="110">
                  <c:v>381.7294</c:v>
                </c:pt>
                <c:pt idx="111">
                  <c:v>382.1037</c:v>
                </c:pt>
                <c:pt idx="112">
                  <c:v>382.47800000000001</c:v>
                </c:pt>
                <c:pt idx="113">
                  <c:v>382.85219999999998</c:v>
                </c:pt>
                <c:pt idx="114">
                  <c:v>383.22629999999998</c:v>
                </c:pt>
                <c:pt idx="115">
                  <c:v>383.60050000000001</c:v>
                </c:pt>
                <c:pt idx="116">
                  <c:v>383.97460000000001</c:v>
                </c:pt>
                <c:pt idx="117">
                  <c:v>384.34870000000001</c:v>
                </c:pt>
                <c:pt idx="118">
                  <c:v>384.72269999999997</c:v>
                </c:pt>
                <c:pt idx="119">
                  <c:v>385.0967</c:v>
                </c:pt>
                <c:pt idx="120">
                  <c:v>385.47059999999999</c:v>
                </c:pt>
                <c:pt idx="121">
                  <c:v>385.84449999999998</c:v>
                </c:pt>
                <c:pt idx="122">
                  <c:v>386.21839999999997</c:v>
                </c:pt>
                <c:pt idx="123">
                  <c:v>386.59219999999999</c:v>
                </c:pt>
                <c:pt idx="124">
                  <c:v>386.96600000000001</c:v>
                </c:pt>
                <c:pt idx="125">
                  <c:v>387.33980000000003</c:v>
                </c:pt>
                <c:pt idx="126">
                  <c:v>387.71350000000001</c:v>
                </c:pt>
                <c:pt idx="127">
                  <c:v>388.0872</c:v>
                </c:pt>
                <c:pt idx="128">
                  <c:v>388.46080000000001</c:v>
                </c:pt>
                <c:pt idx="129">
                  <c:v>388.83440000000002</c:v>
                </c:pt>
                <c:pt idx="130">
                  <c:v>389.20800000000003</c:v>
                </c:pt>
                <c:pt idx="131">
                  <c:v>389.58150000000001</c:v>
                </c:pt>
                <c:pt idx="132">
                  <c:v>389.95499999999998</c:v>
                </c:pt>
                <c:pt idx="133">
                  <c:v>390.32850000000002</c:v>
                </c:pt>
                <c:pt idx="134">
                  <c:v>390.70190000000002</c:v>
                </c:pt>
                <c:pt idx="135">
                  <c:v>391.07530000000003</c:v>
                </c:pt>
                <c:pt idx="136">
                  <c:v>391.4486</c:v>
                </c:pt>
                <c:pt idx="137">
                  <c:v>391.82190000000003</c:v>
                </c:pt>
                <c:pt idx="138">
                  <c:v>392.1952</c:v>
                </c:pt>
                <c:pt idx="139">
                  <c:v>392.5684</c:v>
                </c:pt>
                <c:pt idx="140">
                  <c:v>392.94159999999999</c:v>
                </c:pt>
                <c:pt idx="141">
                  <c:v>393.31470000000002</c:v>
                </c:pt>
                <c:pt idx="142">
                  <c:v>393.68779999999998</c:v>
                </c:pt>
                <c:pt idx="143">
                  <c:v>394.0609</c:v>
                </c:pt>
                <c:pt idx="144">
                  <c:v>394.43400000000003</c:v>
                </c:pt>
                <c:pt idx="145">
                  <c:v>394.80689999999998</c:v>
                </c:pt>
                <c:pt idx="146">
                  <c:v>395.17989999999998</c:v>
                </c:pt>
                <c:pt idx="147">
                  <c:v>395.55279999999999</c:v>
                </c:pt>
                <c:pt idx="148">
                  <c:v>395.92570000000001</c:v>
                </c:pt>
                <c:pt idx="149">
                  <c:v>396.29860000000002</c:v>
                </c:pt>
                <c:pt idx="150">
                  <c:v>396.67140000000001</c:v>
                </c:pt>
                <c:pt idx="151">
                  <c:v>397.04410000000001</c:v>
                </c:pt>
                <c:pt idx="152">
                  <c:v>397.41680000000002</c:v>
                </c:pt>
                <c:pt idx="153">
                  <c:v>397.78960000000001</c:v>
                </c:pt>
                <c:pt idx="154">
                  <c:v>398.16219999999998</c:v>
                </c:pt>
                <c:pt idx="155">
                  <c:v>398.53480000000002</c:v>
                </c:pt>
                <c:pt idx="156">
                  <c:v>398.9074</c:v>
                </c:pt>
                <c:pt idx="157">
                  <c:v>399.2799</c:v>
                </c:pt>
                <c:pt idx="158">
                  <c:v>399.6524</c:v>
                </c:pt>
                <c:pt idx="159">
                  <c:v>400.0249</c:v>
                </c:pt>
                <c:pt idx="160">
                  <c:v>400.39729999999997</c:v>
                </c:pt>
                <c:pt idx="161">
                  <c:v>400.7697</c:v>
                </c:pt>
                <c:pt idx="162">
                  <c:v>401.142</c:v>
                </c:pt>
                <c:pt idx="163">
                  <c:v>401.51429999999999</c:v>
                </c:pt>
                <c:pt idx="164">
                  <c:v>401.88659999999999</c:v>
                </c:pt>
                <c:pt idx="165">
                  <c:v>402.25889999999998</c:v>
                </c:pt>
                <c:pt idx="166">
                  <c:v>402.63099999999997</c:v>
                </c:pt>
                <c:pt idx="167">
                  <c:v>403.00319999999999</c:v>
                </c:pt>
                <c:pt idx="168">
                  <c:v>403.37529999999998</c:v>
                </c:pt>
                <c:pt idx="169">
                  <c:v>403.74740000000003</c:v>
                </c:pt>
                <c:pt idx="170">
                  <c:v>404.11939999999998</c:v>
                </c:pt>
                <c:pt idx="171">
                  <c:v>404.4914</c:v>
                </c:pt>
                <c:pt idx="172">
                  <c:v>404.86340000000001</c:v>
                </c:pt>
                <c:pt idx="173">
                  <c:v>405.2353</c:v>
                </c:pt>
                <c:pt idx="174">
                  <c:v>405.60719999999998</c:v>
                </c:pt>
                <c:pt idx="175">
                  <c:v>405.97899999999998</c:v>
                </c:pt>
                <c:pt idx="176">
                  <c:v>406.35079999999999</c:v>
                </c:pt>
                <c:pt idx="177">
                  <c:v>406.7226</c:v>
                </c:pt>
                <c:pt idx="178">
                  <c:v>407.09429999999998</c:v>
                </c:pt>
                <c:pt idx="179">
                  <c:v>407.46600000000001</c:v>
                </c:pt>
                <c:pt idx="180">
                  <c:v>407.83769999999998</c:v>
                </c:pt>
                <c:pt idx="181">
                  <c:v>408.20929999999998</c:v>
                </c:pt>
                <c:pt idx="182">
                  <c:v>408.58089999999999</c:v>
                </c:pt>
                <c:pt idx="183">
                  <c:v>408.95240000000001</c:v>
                </c:pt>
                <c:pt idx="184">
                  <c:v>409.32389999999998</c:v>
                </c:pt>
                <c:pt idx="185">
                  <c:v>409.69540000000001</c:v>
                </c:pt>
                <c:pt idx="186">
                  <c:v>410.0668</c:v>
                </c:pt>
                <c:pt idx="187">
                  <c:v>410.43819999999999</c:v>
                </c:pt>
                <c:pt idx="188">
                  <c:v>410.80950000000001</c:v>
                </c:pt>
                <c:pt idx="189">
                  <c:v>411.18079999999998</c:v>
                </c:pt>
                <c:pt idx="190">
                  <c:v>411.5521</c:v>
                </c:pt>
                <c:pt idx="191">
                  <c:v>411.92329999999998</c:v>
                </c:pt>
                <c:pt idx="192">
                  <c:v>412.29450000000003</c:v>
                </c:pt>
                <c:pt idx="193">
                  <c:v>412.66570000000002</c:v>
                </c:pt>
                <c:pt idx="194">
                  <c:v>413.03680000000003</c:v>
                </c:pt>
                <c:pt idx="195">
                  <c:v>413.40789999999998</c:v>
                </c:pt>
                <c:pt idx="196">
                  <c:v>413.77890000000002</c:v>
                </c:pt>
                <c:pt idx="197">
                  <c:v>414.1499</c:v>
                </c:pt>
                <c:pt idx="198">
                  <c:v>414.52089999999998</c:v>
                </c:pt>
                <c:pt idx="199">
                  <c:v>414.89179999999999</c:v>
                </c:pt>
                <c:pt idx="200">
                  <c:v>415.2627</c:v>
                </c:pt>
                <c:pt idx="201">
                  <c:v>415.63350000000003</c:v>
                </c:pt>
                <c:pt idx="202">
                  <c:v>416.0043</c:v>
                </c:pt>
                <c:pt idx="203">
                  <c:v>416.37509999999997</c:v>
                </c:pt>
                <c:pt idx="204">
                  <c:v>416.74579999999997</c:v>
                </c:pt>
                <c:pt idx="205">
                  <c:v>417.11649999999997</c:v>
                </c:pt>
                <c:pt idx="206">
                  <c:v>417.48719999999997</c:v>
                </c:pt>
                <c:pt idx="207">
                  <c:v>417.8578</c:v>
                </c:pt>
                <c:pt idx="208">
                  <c:v>418.22829999999999</c:v>
                </c:pt>
                <c:pt idx="209">
                  <c:v>418.59890000000001</c:v>
                </c:pt>
                <c:pt idx="210">
                  <c:v>418.96940000000001</c:v>
                </c:pt>
                <c:pt idx="211">
                  <c:v>419.33980000000003</c:v>
                </c:pt>
                <c:pt idx="212">
                  <c:v>419.71019999999999</c:v>
                </c:pt>
                <c:pt idx="213">
                  <c:v>420.0806</c:v>
                </c:pt>
                <c:pt idx="214">
                  <c:v>420.45100000000002</c:v>
                </c:pt>
                <c:pt idx="215">
                  <c:v>420.82130000000001</c:v>
                </c:pt>
                <c:pt idx="216">
                  <c:v>421.19150000000002</c:v>
                </c:pt>
                <c:pt idx="217">
                  <c:v>421.56169999999997</c:v>
                </c:pt>
                <c:pt idx="218">
                  <c:v>421.93189999999998</c:v>
                </c:pt>
                <c:pt idx="219">
                  <c:v>422.3021</c:v>
                </c:pt>
                <c:pt idx="220">
                  <c:v>422.67219999999998</c:v>
                </c:pt>
                <c:pt idx="221">
                  <c:v>423.04230000000001</c:v>
                </c:pt>
                <c:pt idx="222">
                  <c:v>423.41230000000002</c:v>
                </c:pt>
                <c:pt idx="223">
                  <c:v>423.78230000000002</c:v>
                </c:pt>
                <c:pt idx="224">
                  <c:v>424.15219999999999</c:v>
                </c:pt>
                <c:pt idx="225">
                  <c:v>424.52210000000002</c:v>
                </c:pt>
                <c:pt idx="226">
                  <c:v>424.892</c:v>
                </c:pt>
                <c:pt idx="227">
                  <c:v>425.26179999999999</c:v>
                </c:pt>
                <c:pt idx="228">
                  <c:v>425.63170000000002</c:v>
                </c:pt>
                <c:pt idx="229">
                  <c:v>426.00139999999999</c:v>
                </c:pt>
                <c:pt idx="230">
                  <c:v>426.37110000000001</c:v>
                </c:pt>
                <c:pt idx="231">
                  <c:v>426.74079999999998</c:v>
                </c:pt>
                <c:pt idx="232">
                  <c:v>427.11040000000003</c:v>
                </c:pt>
                <c:pt idx="233">
                  <c:v>427.48</c:v>
                </c:pt>
                <c:pt idx="234">
                  <c:v>427.84960000000001</c:v>
                </c:pt>
                <c:pt idx="235">
                  <c:v>428.21910000000003</c:v>
                </c:pt>
                <c:pt idx="236">
                  <c:v>428.58859999999999</c:v>
                </c:pt>
                <c:pt idx="237">
                  <c:v>428.95800000000003</c:v>
                </c:pt>
                <c:pt idx="238">
                  <c:v>429.32749999999999</c:v>
                </c:pt>
                <c:pt idx="239">
                  <c:v>429.6968</c:v>
                </c:pt>
                <c:pt idx="240">
                  <c:v>430.06619999999998</c:v>
                </c:pt>
                <c:pt idx="241">
                  <c:v>430.43549999999999</c:v>
                </c:pt>
                <c:pt idx="242">
                  <c:v>430.80470000000003</c:v>
                </c:pt>
                <c:pt idx="243">
                  <c:v>431.1739</c:v>
                </c:pt>
                <c:pt idx="244">
                  <c:v>431.54309999999998</c:v>
                </c:pt>
                <c:pt idx="245">
                  <c:v>431.91219999999998</c:v>
                </c:pt>
                <c:pt idx="246">
                  <c:v>432.28129999999999</c:v>
                </c:pt>
                <c:pt idx="247">
                  <c:v>432.65039999999999</c:v>
                </c:pt>
                <c:pt idx="248">
                  <c:v>433.01940000000002</c:v>
                </c:pt>
                <c:pt idx="249">
                  <c:v>433.38830000000002</c:v>
                </c:pt>
                <c:pt idx="250">
                  <c:v>433.75729999999999</c:v>
                </c:pt>
                <c:pt idx="251">
                  <c:v>434.12619999999998</c:v>
                </c:pt>
                <c:pt idx="252">
                  <c:v>434.495</c:v>
                </c:pt>
                <c:pt idx="253">
                  <c:v>434.8639</c:v>
                </c:pt>
                <c:pt idx="254">
                  <c:v>435.23259999999999</c:v>
                </c:pt>
                <c:pt idx="255">
                  <c:v>435.60140000000001</c:v>
                </c:pt>
                <c:pt idx="256">
                  <c:v>435.9701</c:v>
                </c:pt>
                <c:pt idx="257">
                  <c:v>436.33870000000002</c:v>
                </c:pt>
                <c:pt idx="258">
                  <c:v>436.70740000000001</c:v>
                </c:pt>
                <c:pt idx="259">
                  <c:v>437.07600000000002</c:v>
                </c:pt>
                <c:pt idx="260">
                  <c:v>437.44450000000001</c:v>
                </c:pt>
                <c:pt idx="261">
                  <c:v>437.81299999999999</c:v>
                </c:pt>
                <c:pt idx="262">
                  <c:v>438.18150000000003</c:v>
                </c:pt>
                <c:pt idx="263">
                  <c:v>438.54989999999998</c:v>
                </c:pt>
                <c:pt idx="264">
                  <c:v>438.91829999999999</c:v>
                </c:pt>
                <c:pt idx="265">
                  <c:v>439.2867</c:v>
                </c:pt>
                <c:pt idx="266">
                  <c:v>439.6549</c:v>
                </c:pt>
                <c:pt idx="267">
                  <c:v>440.02319999999997</c:v>
                </c:pt>
                <c:pt idx="268">
                  <c:v>440.39139999999998</c:v>
                </c:pt>
                <c:pt idx="269">
                  <c:v>440.75959999999998</c:v>
                </c:pt>
                <c:pt idx="270">
                  <c:v>441.12779999999998</c:v>
                </c:pt>
                <c:pt idx="271">
                  <c:v>441.49590000000001</c:v>
                </c:pt>
                <c:pt idx="272">
                  <c:v>441.86399999999998</c:v>
                </c:pt>
                <c:pt idx="273">
                  <c:v>442.23200000000003</c:v>
                </c:pt>
                <c:pt idx="274">
                  <c:v>442.6</c:v>
                </c:pt>
                <c:pt idx="275">
                  <c:v>442.96800000000002</c:v>
                </c:pt>
                <c:pt idx="276">
                  <c:v>443.33589999999998</c:v>
                </c:pt>
                <c:pt idx="277">
                  <c:v>443.7038</c:v>
                </c:pt>
                <c:pt idx="278">
                  <c:v>444.07159999999999</c:v>
                </c:pt>
                <c:pt idx="279">
                  <c:v>444.43939999999998</c:v>
                </c:pt>
                <c:pt idx="280">
                  <c:v>444.80720000000002</c:v>
                </c:pt>
                <c:pt idx="281">
                  <c:v>445.17489999999998</c:v>
                </c:pt>
                <c:pt idx="282">
                  <c:v>445.54250000000002</c:v>
                </c:pt>
                <c:pt idx="283">
                  <c:v>445.91019999999997</c:v>
                </c:pt>
                <c:pt idx="284">
                  <c:v>446.27780000000001</c:v>
                </c:pt>
                <c:pt idx="285">
                  <c:v>446.6454</c:v>
                </c:pt>
                <c:pt idx="286">
                  <c:v>447.0129</c:v>
                </c:pt>
                <c:pt idx="287">
                  <c:v>447.38040000000001</c:v>
                </c:pt>
                <c:pt idx="288">
                  <c:v>447.74779999999998</c:v>
                </c:pt>
                <c:pt idx="289">
                  <c:v>448.11520000000002</c:v>
                </c:pt>
                <c:pt idx="290">
                  <c:v>448.48259999999999</c:v>
                </c:pt>
                <c:pt idx="291">
                  <c:v>448.84989999999999</c:v>
                </c:pt>
                <c:pt idx="292">
                  <c:v>449.21719999999999</c:v>
                </c:pt>
                <c:pt idx="293">
                  <c:v>449.58440000000002</c:v>
                </c:pt>
                <c:pt idx="294">
                  <c:v>449.95159999999998</c:v>
                </c:pt>
                <c:pt idx="295">
                  <c:v>450.31880000000001</c:v>
                </c:pt>
                <c:pt idx="296">
                  <c:v>450.6859</c:v>
                </c:pt>
                <c:pt idx="297">
                  <c:v>451.053</c:v>
                </c:pt>
                <c:pt idx="298">
                  <c:v>451.42009999999999</c:v>
                </c:pt>
                <c:pt idx="299">
                  <c:v>451.78710000000001</c:v>
                </c:pt>
                <c:pt idx="300">
                  <c:v>452.15410000000003</c:v>
                </c:pt>
                <c:pt idx="301">
                  <c:v>452.52100000000002</c:v>
                </c:pt>
                <c:pt idx="302">
                  <c:v>452.8879</c:v>
                </c:pt>
                <c:pt idx="303">
                  <c:v>453.25470000000001</c:v>
                </c:pt>
                <c:pt idx="304">
                  <c:v>453.62150000000003</c:v>
                </c:pt>
                <c:pt idx="305">
                  <c:v>453.98829999999998</c:v>
                </c:pt>
                <c:pt idx="306">
                  <c:v>454.35500000000002</c:v>
                </c:pt>
                <c:pt idx="307">
                  <c:v>454.7217</c:v>
                </c:pt>
                <c:pt idx="308">
                  <c:v>455.08839999999998</c:v>
                </c:pt>
                <c:pt idx="309">
                  <c:v>455.45499999999998</c:v>
                </c:pt>
                <c:pt idx="310">
                  <c:v>455.82159999999999</c:v>
                </c:pt>
                <c:pt idx="311">
                  <c:v>456.18810000000002</c:v>
                </c:pt>
                <c:pt idx="312">
                  <c:v>456.55459999999999</c:v>
                </c:pt>
                <c:pt idx="313">
                  <c:v>456.92099999999999</c:v>
                </c:pt>
                <c:pt idx="314">
                  <c:v>457.28739999999999</c:v>
                </c:pt>
                <c:pt idx="315">
                  <c:v>457.65379999999999</c:v>
                </c:pt>
                <c:pt idx="316">
                  <c:v>458.02019999999999</c:v>
                </c:pt>
                <c:pt idx="317">
                  <c:v>458.38639999999998</c:v>
                </c:pt>
                <c:pt idx="318">
                  <c:v>458.7527</c:v>
                </c:pt>
                <c:pt idx="319">
                  <c:v>459.1189</c:v>
                </c:pt>
                <c:pt idx="320">
                  <c:v>459.48509999999999</c:v>
                </c:pt>
                <c:pt idx="321">
                  <c:v>459.85120000000001</c:v>
                </c:pt>
                <c:pt idx="322">
                  <c:v>460.21730000000002</c:v>
                </c:pt>
                <c:pt idx="323">
                  <c:v>460.58339999999998</c:v>
                </c:pt>
                <c:pt idx="324">
                  <c:v>460.94940000000003</c:v>
                </c:pt>
                <c:pt idx="325">
                  <c:v>461.31540000000001</c:v>
                </c:pt>
                <c:pt idx="326">
                  <c:v>461.68130000000002</c:v>
                </c:pt>
                <c:pt idx="327">
                  <c:v>462.04719999999998</c:v>
                </c:pt>
                <c:pt idx="328">
                  <c:v>462.41309999999999</c:v>
                </c:pt>
                <c:pt idx="329">
                  <c:v>462.77890000000002</c:v>
                </c:pt>
                <c:pt idx="330">
                  <c:v>463.1447</c:v>
                </c:pt>
                <c:pt idx="331">
                  <c:v>463.5104</c:v>
                </c:pt>
                <c:pt idx="332">
                  <c:v>463.87610000000001</c:v>
                </c:pt>
                <c:pt idx="333">
                  <c:v>464.24180000000001</c:v>
                </c:pt>
                <c:pt idx="334">
                  <c:v>464.60739999999998</c:v>
                </c:pt>
                <c:pt idx="335">
                  <c:v>464.97300000000001</c:v>
                </c:pt>
                <c:pt idx="336">
                  <c:v>465.33850000000001</c:v>
                </c:pt>
                <c:pt idx="337">
                  <c:v>465.70400000000001</c:v>
                </c:pt>
                <c:pt idx="338">
                  <c:v>466.06950000000001</c:v>
                </c:pt>
                <c:pt idx="339">
                  <c:v>466.43490000000003</c:v>
                </c:pt>
                <c:pt idx="340">
                  <c:v>466.80020000000002</c:v>
                </c:pt>
                <c:pt idx="341">
                  <c:v>467.16559999999998</c:v>
                </c:pt>
                <c:pt idx="342">
                  <c:v>467.53089999999997</c:v>
                </c:pt>
                <c:pt idx="343">
                  <c:v>467.89609999999999</c:v>
                </c:pt>
                <c:pt idx="344">
                  <c:v>468.26139999999998</c:v>
                </c:pt>
                <c:pt idx="345">
                  <c:v>468.62650000000002</c:v>
                </c:pt>
                <c:pt idx="346">
                  <c:v>468.99169999999998</c:v>
                </c:pt>
                <c:pt idx="347">
                  <c:v>469.35680000000002</c:v>
                </c:pt>
                <c:pt idx="348">
                  <c:v>469.72179999999997</c:v>
                </c:pt>
                <c:pt idx="349">
                  <c:v>470.08690000000001</c:v>
                </c:pt>
                <c:pt idx="350">
                  <c:v>470.45179999999999</c:v>
                </c:pt>
                <c:pt idx="351">
                  <c:v>470.8168</c:v>
                </c:pt>
                <c:pt idx="352">
                  <c:v>471.18169999999998</c:v>
                </c:pt>
                <c:pt idx="353">
                  <c:v>471.54649999999998</c:v>
                </c:pt>
                <c:pt idx="354">
                  <c:v>471.91129999999998</c:v>
                </c:pt>
                <c:pt idx="355">
                  <c:v>472.27609999999999</c:v>
                </c:pt>
                <c:pt idx="356">
                  <c:v>472.64080000000001</c:v>
                </c:pt>
                <c:pt idx="357">
                  <c:v>473.00560000000002</c:v>
                </c:pt>
                <c:pt idx="358">
                  <c:v>473.37020000000001</c:v>
                </c:pt>
                <c:pt idx="359">
                  <c:v>473.73480000000001</c:v>
                </c:pt>
                <c:pt idx="360">
                  <c:v>474.0994</c:v>
                </c:pt>
                <c:pt idx="361">
                  <c:v>474.46390000000002</c:v>
                </c:pt>
                <c:pt idx="362">
                  <c:v>474.82839999999999</c:v>
                </c:pt>
                <c:pt idx="363">
                  <c:v>475.19290000000001</c:v>
                </c:pt>
                <c:pt idx="364">
                  <c:v>475.5573</c:v>
                </c:pt>
                <c:pt idx="365">
                  <c:v>475.92169999999999</c:v>
                </c:pt>
                <c:pt idx="366">
                  <c:v>476.286</c:v>
                </c:pt>
                <c:pt idx="367">
                  <c:v>476.65030000000002</c:v>
                </c:pt>
                <c:pt idx="368">
                  <c:v>477.01459999999997</c:v>
                </c:pt>
                <c:pt idx="369">
                  <c:v>477.37880000000001</c:v>
                </c:pt>
                <c:pt idx="370">
                  <c:v>477.74299999999999</c:v>
                </c:pt>
                <c:pt idx="371">
                  <c:v>478.1071</c:v>
                </c:pt>
                <c:pt idx="372">
                  <c:v>478.47120000000001</c:v>
                </c:pt>
                <c:pt idx="373">
                  <c:v>478.83519999999999</c:v>
                </c:pt>
                <c:pt idx="374">
                  <c:v>479.19929999999999</c:v>
                </c:pt>
                <c:pt idx="375">
                  <c:v>479.56319999999999</c:v>
                </c:pt>
                <c:pt idx="376">
                  <c:v>479.92720000000003</c:v>
                </c:pt>
                <c:pt idx="377">
                  <c:v>480.29109999999997</c:v>
                </c:pt>
                <c:pt idx="378">
                  <c:v>480.6549</c:v>
                </c:pt>
                <c:pt idx="379">
                  <c:v>481.01870000000002</c:v>
                </c:pt>
                <c:pt idx="380">
                  <c:v>481.38249999999999</c:v>
                </c:pt>
                <c:pt idx="381">
                  <c:v>481.74619999999999</c:v>
                </c:pt>
                <c:pt idx="382">
                  <c:v>482.10989999999998</c:v>
                </c:pt>
                <c:pt idx="383">
                  <c:v>482.47359999999998</c:v>
                </c:pt>
                <c:pt idx="384">
                  <c:v>482.8372</c:v>
                </c:pt>
                <c:pt idx="385">
                  <c:v>483.20080000000002</c:v>
                </c:pt>
                <c:pt idx="386">
                  <c:v>483.5643</c:v>
                </c:pt>
                <c:pt idx="387">
                  <c:v>483.92779999999999</c:v>
                </c:pt>
                <c:pt idx="388">
                  <c:v>484.2912</c:v>
                </c:pt>
                <c:pt idx="389">
                  <c:v>484.65460000000002</c:v>
                </c:pt>
                <c:pt idx="390">
                  <c:v>485.01799999999997</c:v>
                </c:pt>
                <c:pt idx="391">
                  <c:v>485.38130000000001</c:v>
                </c:pt>
                <c:pt idx="392">
                  <c:v>485.74459999999999</c:v>
                </c:pt>
                <c:pt idx="393">
                  <c:v>486.10789999999997</c:v>
                </c:pt>
                <c:pt idx="394">
                  <c:v>486.47109999999998</c:v>
                </c:pt>
                <c:pt idx="395">
                  <c:v>486.83429999999998</c:v>
                </c:pt>
                <c:pt idx="396">
                  <c:v>487.19740000000002</c:v>
                </c:pt>
                <c:pt idx="397">
                  <c:v>487.56049999999999</c:v>
                </c:pt>
                <c:pt idx="398">
                  <c:v>487.92349999999999</c:v>
                </c:pt>
                <c:pt idx="399">
                  <c:v>488.28649999999999</c:v>
                </c:pt>
                <c:pt idx="400">
                  <c:v>488.64949999999999</c:v>
                </c:pt>
                <c:pt idx="401">
                  <c:v>489.01240000000001</c:v>
                </c:pt>
                <c:pt idx="402">
                  <c:v>489.37529999999998</c:v>
                </c:pt>
                <c:pt idx="403">
                  <c:v>489.73809999999997</c:v>
                </c:pt>
                <c:pt idx="404">
                  <c:v>490.101</c:v>
                </c:pt>
                <c:pt idx="405">
                  <c:v>490.46370000000002</c:v>
                </c:pt>
                <c:pt idx="406">
                  <c:v>490.82639999999998</c:v>
                </c:pt>
                <c:pt idx="407">
                  <c:v>491.1891</c:v>
                </c:pt>
                <c:pt idx="408">
                  <c:v>491.55180000000001</c:v>
                </c:pt>
                <c:pt idx="409">
                  <c:v>491.91430000000003</c:v>
                </c:pt>
                <c:pt idx="410">
                  <c:v>492.27690000000001</c:v>
                </c:pt>
                <c:pt idx="411">
                  <c:v>492.63940000000002</c:v>
                </c:pt>
                <c:pt idx="412">
                  <c:v>493.00189999999998</c:v>
                </c:pt>
                <c:pt idx="413">
                  <c:v>493.36430000000001</c:v>
                </c:pt>
                <c:pt idx="414">
                  <c:v>493.72669999999999</c:v>
                </c:pt>
                <c:pt idx="415">
                  <c:v>494.08909999999997</c:v>
                </c:pt>
                <c:pt idx="416">
                  <c:v>494.45139999999998</c:v>
                </c:pt>
                <c:pt idx="417">
                  <c:v>494.81369999999998</c:v>
                </c:pt>
                <c:pt idx="418">
                  <c:v>495.17590000000001</c:v>
                </c:pt>
                <c:pt idx="419">
                  <c:v>495.53809999999999</c:v>
                </c:pt>
                <c:pt idx="420">
                  <c:v>495.90030000000002</c:v>
                </c:pt>
                <c:pt idx="421">
                  <c:v>496.26240000000001</c:v>
                </c:pt>
                <c:pt idx="422">
                  <c:v>496.62450000000001</c:v>
                </c:pt>
                <c:pt idx="423">
                  <c:v>496.98649999999998</c:v>
                </c:pt>
                <c:pt idx="424">
                  <c:v>497.3485</c:v>
                </c:pt>
                <c:pt idx="425">
                  <c:v>497.71039999999999</c:v>
                </c:pt>
                <c:pt idx="426">
                  <c:v>498.07229999999998</c:v>
                </c:pt>
                <c:pt idx="427">
                  <c:v>498.43419999999998</c:v>
                </c:pt>
                <c:pt idx="428">
                  <c:v>498.79599999999999</c:v>
                </c:pt>
                <c:pt idx="429">
                  <c:v>499.15780000000001</c:v>
                </c:pt>
                <c:pt idx="430">
                  <c:v>499.51960000000003</c:v>
                </c:pt>
                <c:pt idx="431">
                  <c:v>499.88130000000001</c:v>
                </c:pt>
                <c:pt idx="432">
                  <c:v>500.24290000000002</c:v>
                </c:pt>
                <c:pt idx="433">
                  <c:v>500.6046</c:v>
                </c:pt>
                <c:pt idx="434">
                  <c:v>500.96609999999998</c:v>
                </c:pt>
                <c:pt idx="435">
                  <c:v>501.32769999999999</c:v>
                </c:pt>
                <c:pt idx="436">
                  <c:v>501.68920000000003</c:v>
                </c:pt>
                <c:pt idx="437">
                  <c:v>502.05059999999997</c:v>
                </c:pt>
                <c:pt idx="438">
                  <c:v>502.41199999999998</c:v>
                </c:pt>
                <c:pt idx="439">
                  <c:v>502.77339999999998</c:v>
                </c:pt>
                <c:pt idx="440">
                  <c:v>503.13479999999998</c:v>
                </c:pt>
                <c:pt idx="441">
                  <c:v>503.49610000000001</c:v>
                </c:pt>
                <c:pt idx="442">
                  <c:v>503.85730000000001</c:v>
                </c:pt>
                <c:pt idx="443">
                  <c:v>504.21850000000001</c:v>
                </c:pt>
                <c:pt idx="444">
                  <c:v>504.5797</c:v>
                </c:pt>
                <c:pt idx="445">
                  <c:v>504.94080000000002</c:v>
                </c:pt>
                <c:pt idx="446">
                  <c:v>505.30189999999999</c:v>
                </c:pt>
                <c:pt idx="447">
                  <c:v>505.66300000000001</c:v>
                </c:pt>
                <c:pt idx="448">
                  <c:v>506.024</c:v>
                </c:pt>
                <c:pt idx="449">
                  <c:v>506.38490000000002</c:v>
                </c:pt>
                <c:pt idx="450">
                  <c:v>506.74590000000001</c:v>
                </c:pt>
                <c:pt idx="451">
                  <c:v>507.10680000000002</c:v>
                </c:pt>
                <c:pt idx="452">
                  <c:v>507.4676</c:v>
                </c:pt>
                <c:pt idx="453">
                  <c:v>507.82839999999999</c:v>
                </c:pt>
                <c:pt idx="454">
                  <c:v>508.18920000000003</c:v>
                </c:pt>
                <c:pt idx="455">
                  <c:v>508.54989999999998</c:v>
                </c:pt>
                <c:pt idx="456">
                  <c:v>508.91059999999999</c:v>
                </c:pt>
                <c:pt idx="457">
                  <c:v>509.27120000000002</c:v>
                </c:pt>
                <c:pt idx="458">
                  <c:v>509.6318</c:v>
                </c:pt>
                <c:pt idx="459">
                  <c:v>509.99239999999998</c:v>
                </c:pt>
                <c:pt idx="460">
                  <c:v>510.35289999999998</c:v>
                </c:pt>
                <c:pt idx="461">
                  <c:v>510.71339999999998</c:v>
                </c:pt>
                <c:pt idx="462">
                  <c:v>511.07380000000001</c:v>
                </c:pt>
                <c:pt idx="463">
                  <c:v>511.43419999999998</c:v>
                </c:pt>
                <c:pt idx="464">
                  <c:v>511.7946</c:v>
                </c:pt>
                <c:pt idx="465">
                  <c:v>512.1549</c:v>
                </c:pt>
                <c:pt idx="466">
                  <c:v>512.51520000000005</c:v>
                </c:pt>
                <c:pt idx="467">
                  <c:v>512.87540000000001</c:v>
                </c:pt>
                <c:pt idx="468">
                  <c:v>513.23559999999998</c:v>
                </c:pt>
                <c:pt idx="469">
                  <c:v>513.59580000000005</c:v>
                </c:pt>
                <c:pt idx="470">
                  <c:v>513.95590000000004</c:v>
                </c:pt>
                <c:pt idx="471">
                  <c:v>514.31590000000006</c:v>
                </c:pt>
                <c:pt idx="472">
                  <c:v>514.67600000000004</c:v>
                </c:pt>
                <c:pt idx="473">
                  <c:v>515.03589999999997</c:v>
                </c:pt>
                <c:pt idx="474">
                  <c:v>515.39589999999998</c:v>
                </c:pt>
                <c:pt idx="475">
                  <c:v>515.75570000000005</c:v>
                </c:pt>
                <c:pt idx="476">
                  <c:v>516.11559999999997</c:v>
                </c:pt>
                <c:pt idx="477">
                  <c:v>516.47550000000001</c:v>
                </c:pt>
                <c:pt idx="478">
                  <c:v>516.83519999999999</c:v>
                </c:pt>
                <c:pt idx="479">
                  <c:v>517.19489999999996</c:v>
                </c:pt>
                <c:pt idx="480">
                  <c:v>517.55470000000003</c:v>
                </c:pt>
                <c:pt idx="481">
                  <c:v>517.91430000000003</c:v>
                </c:pt>
                <c:pt idx="482">
                  <c:v>518.27390000000003</c:v>
                </c:pt>
                <c:pt idx="483">
                  <c:v>518.63350000000003</c:v>
                </c:pt>
                <c:pt idx="484">
                  <c:v>518.99300000000005</c:v>
                </c:pt>
                <c:pt idx="485">
                  <c:v>519.35249999999996</c:v>
                </c:pt>
                <c:pt idx="486">
                  <c:v>519.71199999999999</c:v>
                </c:pt>
                <c:pt idx="487">
                  <c:v>520.07140000000004</c:v>
                </c:pt>
                <c:pt idx="488">
                  <c:v>520.4307</c:v>
                </c:pt>
                <c:pt idx="489">
                  <c:v>520.79</c:v>
                </c:pt>
                <c:pt idx="490">
                  <c:v>521.14940000000001</c:v>
                </c:pt>
                <c:pt idx="491">
                  <c:v>521.5086</c:v>
                </c:pt>
                <c:pt idx="492">
                  <c:v>521.86779999999999</c:v>
                </c:pt>
                <c:pt idx="493">
                  <c:v>522.2269</c:v>
                </c:pt>
                <c:pt idx="494">
                  <c:v>522.58609999999999</c:v>
                </c:pt>
                <c:pt idx="495">
                  <c:v>522.94510000000002</c:v>
                </c:pt>
                <c:pt idx="496">
                  <c:v>523.30420000000004</c:v>
                </c:pt>
                <c:pt idx="497">
                  <c:v>523.66309999999999</c:v>
                </c:pt>
                <c:pt idx="498">
                  <c:v>524.02210000000002</c:v>
                </c:pt>
                <c:pt idx="499">
                  <c:v>524.38099999999997</c:v>
                </c:pt>
                <c:pt idx="500">
                  <c:v>524.73990000000003</c:v>
                </c:pt>
                <c:pt idx="501">
                  <c:v>525.09879999999998</c:v>
                </c:pt>
                <c:pt idx="502">
                  <c:v>525.45749999999998</c:v>
                </c:pt>
                <c:pt idx="503">
                  <c:v>525.81629999999996</c:v>
                </c:pt>
                <c:pt idx="504">
                  <c:v>526.17499999999995</c:v>
                </c:pt>
                <c:pt idx="505">
                  <c:v>526.53359999999998</c:v>
                </c:pt>
                <c:pt idx="506">
                  <c:v>526.89229999999998</c:v>
                </c:pt>
                <c:pt idx="507">
                  <c:v>527.2509</c:v>
                </c:pt>
                <c:pt idx="508">
                  <c:v>527.60940000000005</c:v>
                </c:pt>
                <c:pt idx="509">
                  <c:v>527.96789999999999</c:v>
                </c:pt>
                <c:pt idx="510">
                  <c:v>528.32629999999995</c:v>
                </c:pt>
                <c:pt idx="511">
                  <c:v>528.6848</c:v>
                </c:pt>
                <c:pt idx="512">
                  <c:v>529.04309999999998</c:v>
                </c:pt>
                <c:pt idx="513">
                  <c:v>529.40139999999997</c:v>
                </c:pt>
                <c:pt idx="514">
                  <c:v>529.75969999999995</c:v>
                </c:pt>
                <c:pt idx="515">
                  <c:v>530.11800000000005</c:v>
                </c:pt>
                <c:pt idx="516">
                  <c:v>530.47619999999995</c:v>
                </c:pt>
                <c:pt idx="517">
                  <c:v>530.83439999999996</c:v>
                </c:pt>
                <c:pt idx="518">
                  <c:v>531.19240000000002</c:v>
                </c:pt>
                <c:pt idx="519">
                  <c:v>531.55050000000006</c:v>
                </c:pt>
                <c:pt idx="520">
                  <c:v>531.90859999999998</c:v>
                </c:pt>
                <c:pt idx="521">
                  <c:v>532.26660000000004</c:v>
                </c:pt>
                <c:pt idx="522">
                  <c:v>532.62450000000001</c:v>
                </c:pt>
                <c:pt idx="523">
                  <c:v>532.98249999999996</c:v>
                </c:pt>
                <c:pt idx="524">
                  <c:v>533.34029999999996</c:v>
                </c:pt>
                <c:pt idx="525">
                  <c:v>533.69820000000004</c:v>
                </c:pt>
                <c:pt idx="526">
                  <c:v>534.05600000000004</c:v>
                </c:pt>
                <c:pt idx="527">
                  <c:v>534.41369999999995</c:v>
                </c:pt>
                <c:pt idx="528">
                  <c:v>534.77139999999997</c:v>
                </c:pt>
                <c:pt idx="529">
                  <c:v>535.12909999999999</c:v>
                </c:pt>
                <c:pt idx="530">
                  <c:v>535.48670000000004</c:v>
                </c:pt>
                <c:pt idx="531">
                  <c:v>535.84429999999998</c:v>
                </c:pt>
                <c:pt idx="532">
                  <c:v>536.20180000000005</c:v>
                </c:pt>
                <c:pt idx="533">
                  <c:v>536.55930000000001</c:v>
                </c:pt>
                <c:pt idx="534">
                  <c:v>536.91669999999999</c:v>
                </c:pt>
                <c:pt idx="535">
                  <c:v>537.27419999999995</c:v>
                </c:pt>
                <c:pt idx="536">
                  <c:v>537.63149999999996</c:v>
                </c:pt>
                <c:pt idx="537">
                  <c:v>537.98889999999994</c:v>
                </c:pt>
                <c:pt idx="538">
                  <c:v>538.34619999999995</c:v>
                </c:pt>
                <c:pt idx="539">
                  <c:v>538.70339999999999</c:v>
                </c:pt>
                <c:pt idx="540">
                  <c:v>539.06060000000002</c:v>
                </c:pt>
                <c:pt idx="541">
                  <c:v>539.41780000000006</c:v>
                </c:pt>
                <c:pt idx="542">
                  <c:v>539.7749</c:v>
                </c:pt>
                <c:pt idx="543">
                  <c:v>540.13199999999995</c:v>
                </c:pt>
                <c:pt idx="544">
                  <c:v>540.48900000000003</c:v>
                </c:pt>
                <c:pt idx="545">
                  <c:v>540.846</c:v>
                </c:pt>
                <c:pt idx="546">
                  <c:v>541.20299999999997</c:v>
                </c:pt>
                <c:pt idx="547">
                  <c:v>541.55989999999997</c:v>
                </c:pt>
                <c:pt idx="548">
                  <c:v>541.91669999999999</c:v>
                </c:pt>
                <c:pt idx="549">
                  <c:v>542.27359999999999</c:v>
                </c:pt>
                <c:pt idx="550">
                  <c:v>542.63040000000001</c:v>
                </c:pt>
                <c:pt idx="551">
                  <c:v>542.98710000000005</c:v>
                </c:pt>
                <c:pt idx="552">
                  <c:v>543.34389999999996</c:v>
                </c:pt>
                <c:pt idx="553">
                  <c:v>543.70050000000003</c:v>
                </c:pt>
                <c:pt idx="554">
                  <c:v>544.05709999999999</c:v>
                </c:pt>
                <c:pt idx="555">
                  <c:v>544.41369999999995</c:v>
                </c:pt>
                <c:pt idx="556">
                  <c:v>544.77030000000002</c:v>
                </c:pt>
                <c:pt idx="557">
                  <c:v>545.12670000000003</c:v>
                </c:pt>
                <c:pt idx="558">
                  <c:v>545.48320000000001</c:v>
                </c:pt>
                <c:pt idx="559">
                  <c:v>545.83960000000002</c:v>
                </c:pt>
                <c:pt idx="560">
                  <c:v>546.19600000000003</c:v>
                </c:pt>
                <c:pt idx="561">
                  <c:v>546.55229999999995</c:v>
                </c:pt>
                <c:pt idx="562">
                  <c:v>546.90859999999998</c:v>
                </c:pt>
                <c:pt idx="563">
                  <c:v>547.26480000000004</c:v>
                </c:pt>
                <c:pt idx="564">
                  <c:v>547.62099999999998</c:v>
                </c:pt>
                <c:pt idx="565">
                  <c:v>547.97720000000004</c:v>
                </c:pt>
                <c:pt idx="566">
                  <c:v>548.33330000000001</c:v>
                </c:pt>
                <c:pt idx="567">
                  <c:v>548.68939999999998</c:v>
                </c:pt>
                <c:pt idx="568">
                  <c:v>549.04539999999997</c:v>
                </c:pt>
                <c:pt idx="569">
                  <c:v>549.40139999999997</c:v>
                </c:pt>
                <c:pt idx="570">
                  <c:v>549.75729999999999</c:v>
                </c:pt>
                <c:pt idx="571">
                  <c:v>550.11329999999998</c:v>
                </c:pt>
                <c:pt idx="572">
                  <c:v>550.46910000000003</c:v>
                </c:pt>
                <c:pt idx="573">
                  <c:v>550.82500000000005</c:v>
                </c:pt>
                <c:pt idx="574">
                  <c:v>551.1807</c:v>
                </c:pt>
                <c:pt idx="575">
                  <c:v>551.53639999999996</c:v>
                </c:pt>
                <c:pt idx="576">
                  <c:v>551.8922</c:v>
                </c:pt>
                <c:pt idx="577">
                  <c:v>552.24779999999998</c:v>
                </c:pt>
                <c:pt idx="578">
                  <c:v>552.60339999999997</c:v>
                </c:pt>
                <c:pt idx="579">
                  <c:v>552.95899999999995</c:v>
                </c:pt>
                <c:pt idx="580">
                  <c:v>553.31449999999995</c:v>
                </c:pt>
                <c:pt idx="581">
                  <c:v>553.66999999999996</c:v>
                </c:pt>
                <c:pt idx="582">
                  <c:v>554.02549999999997</c:v>
                </c:pt>
                <c:pt idx="583">
                  <c:v>554.3809</c:v>
                </c:pt>
                <c:pt idx="584">
                  <c:v>554.73620000000005</c:v>
                </c:pt>
                <c:pt idx="585">
                  <c:v>555.09159999999997</c:v>
                </c:pt>
                <c:pt idx="586">
                  <c:v>555.44680000000005</c:v>
                </c:pt>
                <c:pt idx="587">
                  <c:v>555.8021</c:v>
                </c:pt>
                <c:pt idx="588">
                  <c:v>556.15719999999999</c:v>
                </c:pt>
                <c:pt idx="589">
                  <c:v>556.51239999999996</c:v>
                </c:pt>
                <c:pt idx="590">
                  <c:v>556.86749999999995</c:v>
                </c:pt>
                <c:pt idx="591">
                  <c:v>557.22249999999997</c:v>
                </c:pt>
                <c:pt idx="592">
                  <c:v>557.57759999999996</c:v>
                </c:pt>
                <c:pt idx="593">
                  <c:v>557.93259999999998</c:v>
                </c:pt>
                <c:pt idx="594">
                  <c:v>558.28750000000002</c:v>
                </c:pt>
                <c:pt idx="595">
                  <c:v>558.64239999999995</c:v>
                </c:pt>
                <c:pt idx="596">
                  <c:v>558.9973</c:v>
                </c:pt>
                <c:pt idx="597">
                  <c:v>559.35209999999995</c:v>
                </c:pt>
                <c:pt idx="598">
                  <c:v>559.70680000000004</c:v>
                </c:pt>
                <c:pt idx="599">
                  <c:v>560.06150000000002</c:v>
                </c:pt>
                <c:pt idx="600">
                  <c:v>560.4162</c:v>
                </c:pt>
                <c:pt idx="601">
                  <c:v>560.77089999999998</c:v>
                </c:pt>
                <c:pt idx="602">
                  <c:v>561.12540000000001</c:v>
                </c:pt>
                <c:pt idx="603">
                  <c:v>561.48</c:v>
                </c:pt>
                <c:pt idx="604">
                  <c:v>561.83450000000005</c:v>
                </c:pt>
                <c:pt idx="605">
                  <c:v>562.18899999999996</c:v>
                </c:pt>
                <c:pt idx="606">
                  <c:v>562.54349999999999</c:v>
                </c:pt>
                <c:pt idx="607">
                  <c:v>562.89779999999996</c:v>
                </c:pt>
                <c:pt idx="608">
                  <c:v>563.25210000000004</c:v>
                </c:pt>
                <c:pt idx="609">
                  <c:v>563.60640000000001</c:v>
                </c:pt>
                <c:pt idx="610">
                  <c:v>563.96069999999997</c:v>
                </c:pt>
                <c:pt idx="611">
                  <c:v>564.31489999999997</c:v>
                </c:pt>
                <c:pt idx="612">
                  <c:v>564.66909999999996</c:v>
                </c:pt>
                <c:pt idx="613">
                  <c:v>565.02329999999995</c:v>
                </c:pt>
                <c:pt idx="614">
                  <c:v>565.37729999999999</c:v>
                </c:pt>
                <c:pt idx="615">
                  <c:v>565.73140000000001</c:v>
                </c:pt>
                <c:pt idx="616">
                  <c:v>566.08540000000005</c:v>
                </c:pt>
                <c:pt idx="617">
                  <c:v>566.4393</c:v>
                </c:pt>
                <c:pt idx="618">
                  <c:v>566.79330000000004</c:v>
                </c:pt>
                <c:pt idx="619">
                  <c:v>567.1472</c:v>
                </c:pt>
                <c:pt idx="620">
                  <c:v>567.50099999999998</c:v>
                </c:pt>
                <c:pt idx="621">
                  <c:v>567.85479999999995</c:v>
                </c:pt>
                <c:pt idx="622">
                  <c:v>568.20860000000005</c:v>
                </c:pt>
                <c:pt idx="623">
                  <c:v>568.56230000000005</c:v>
                </c:pt>
                <c:pt idx="624">
                  <c:v>568.91589999999997</c:v>
                </c:pt>
                <c:pt idx="625">
                  <c:v>569.26949999999999</c:v>
                </c:pt>
                <c:pt idx="626">
                  <c:v>569.62310000000002</c:v>
                </c:pt>
                <c:pt idx="627">
                  <c:v>569.97659999999996</c:v>
                </c:pt>
                <c:pt idx="628">
                  <c:v>570.33010000000002</c:v>
                </c:pt>
                <c:pt idx="629">
                  <c:v>570.68359999999996</c:v>
                </c:pt>
                <c:pt idx="630">
                  <c:v>571.03700000000003</c:v>
                </c:pt>
                <c:pt idx="631">
                  <c:v>571.3904</c:v>
                </c:pt>
                <c:pt idx="632">
                  <c:v>571.74369999999999</c:v>
                </c:pt>
                <c:pt idx="633">
                  <c:v>572.09699999999998</c:v>
                </c:pt>
                <c:pt idx="634">
                  <c:v>572.4502</c:v>
                </c:pt>
                <c:pt idx="635">
                  <c:v>572.80340000000001</c:v>
                </c:pt>
                <c:pt idx="636">
                  <c:v>573.15660000000003</c:v>
                </c:pt>
                <c:pt idx="637">
                  <c:v>573.50969999999995</c:v>
                </c:pt>
                <c:pt idx="638">
                  <c:v>573.86270000000002</c:v>
                </c:pt>
                <c:pt idx="639">
                  <c:v>574.21579999999994</c:v>
                </c:pt>
                <c:pt idx="640">
                  <c:v>574.56870000000004</c:v>
                </c:pt>
                <c:pt idx="641">
                  <c:v>574.92169999999999</c:v>
                </c:pt>
                <c:pt idx="642">
                  <c:v>575.27459999999996</c:v>
                </c:pt>
                <c:pt idx="643">
                  <c:v>575.62739999999997</c:v>
                </c:pt>
                <c:pt idx="644">
                  <c:v>575.98030000000006</c:v>
                </c:pt>
                <c:pt idx="645">
                  <c:v>576.33299999999997</c:v>
                </c:pt>
                <c:pt idx="646">
                  <c:v>576.68579999999997</c:v>
                </c:pt>
                <c:pt idx="647">
                  <c:v>577.0385</c:v>
                </c:pt>
                <c:pt idx="648">
                  <c:v>577.39110000000005</c:v>
                </c:pt>
                <c:pt idx="649">
                  <c:v>577.74369999999999</c:v>
                </c:pt>
                <c:pt idx="650">
                  <c:v>578.09630000000004</c:v>
                </c:pt>
                <c:pt idx="651">
                  <c:v>578.44870000000003</c:v>
                </c:pt>
                <c:pt idx="652">
                  <c:v>578.80119999999999</c:v>
                </c:pt>
                <c:pt idx="653">
                  <c:v>579.15359999999998</c:v>
                </c:pt>
                <c:pt idx="654">
                  <c:v>579.50599999999997</c:v>
                </c:pt>
                <c:pt idx="655">
                  <c:v>579.85839999999996</c:v>
                </c:pt>
                <c:pt idx="656">
                  <c:v>580.21069999999997</c:v>
                </c:pt>
                <c:pt idx="657">
                  <c:v>580.56290000000001</c:v>
                </c:pt>
                <c:pt idx="658">
                  <c:v>580.91520000000003</c:v>
                </c:pt>
                <c:pt idx="659">
                  <c:v>581.26729999999998</c:v>
                </c:pt>
                <c:pt idx="660">
                  <c:v>581.61940000000004</c:v>
                </c:pt>
                <c:pt idx="661">
                  <c:v>581.97159999999997</c:v>
                </c:pt>
                <c:pt idx="662">
                  <c:v>582.32360000000006</c:v>
                </c:pt>
                <c:pt idx="663">
                  <c:v>582.67560000000003</c:v>
                </c:pt>
                <c:pt idx="664">
                  <c:v>583.02750000000003</c:v>
                </c:pt>
                <c:pt idx="665">
                  <c:v>583.37950000000001</c:v>
                </c:pt>
                <c:pt idx="666">
                  <c:v>583.73130000000003</c:v>
                </c:pt>
                <c:pt idx="667">
                  <c:v>584.08309999999994</c:v>
                </c:pt>
                <c:pt idx="668">
                  <c:v>584.43489999999997</c:v>
                </c:pt>
                <c:pt idx="669">
                  <c:v>584.7867</c:v>
                </c:pt>
                <c:pt idx="670">
                  <c:v>585.13840000000005</c:v>
                </c:pt>
                <c:pt idx="671">
                  <c:v>585.49009999999998</c:v>
                </c:pt>
                <c:pt idx="672">
                  <c:v>585.84159999999997</c:v>
                </c:pt>
                <c:pt idx="673">
                  <c:v>586.19320000000005</c:v>
                </c:pt>
                <c:pt idx="674">
                  <c:v>586.54470000000003</c:v>
                </c:pt>
                <c:pt idx="675">
                  <c:v>586.89620000000002</c:v>
                </c:pt>
                <c:pt idx="676">
                  <c:v>587.24770000000001</c:v>
                </c:pt>
                <c:pt idx="677">
                  <c:v>587.59910000000002</c:v>
                </c:pt>
                <c:pt idx="678">
                  <c:v>587.95039999999995</c:v>
                </c:pt>
                <c:pt idx="679">
                  <c:v>588.30179999999996</c:v>
                </c:pt>
                <c:pt idx="680">
                  <c:v>588.65300000000002</c:v>
                </c:pt>
                <c:pt idx="681">
                  <c:v>589.00419999999997</c:v>
                </c:pt>
                <c:pt idx="682">
                  <c:v>589.35540000000003</c:v>
                </c:pt>
                <c:pt idx="683">
                  <c:v>589.70650000000001</c:v>
                </c:pt>
                <c:pt idx="684">
                  <c:v>590.05759999999998</c:v>
                </c:pt>
                <c:pt idx="685">
                  <c:v>590.40869999999995</c:v>
                </c:pt>
                <c:pt idx="686">
                  <c:v>590.75969999999995</c:v>
                </c:pt>
                <c:pt idx="687">
                  <c:v>591.11069999999995</c:v>
                </c:pt>
                <c:pt idx="688">
                  <c:v>591.46159999999998</c:v>
                </c:pt>
                <c:pt idx="689">
                  <c:v>591.8125</c:v>
                </c:pt>
                <c:pt idx="690">
                  <c:v>592.16330000000005</c:v>
                </c:pt>
                <c:pt idx="691">
                  <c:v>592.51409999999998</c:v>
                </c:pt>
                <c:pt idx="692">
                  <c:v>592.86490000000003</c:v>
                </c:pt>
                <c:pt idx="693">
                  <c:v>593.21559999999999</c:v>
                </c:pt>
                <c:pt idx="694">
                  <c:v>593.56619999999998</c:v>
                </c:pt>
                <c:pt idx="695">
                  <c:v>593.91690000000006</c:v>
                </c:pt>
                <c:pt idx="696">
                  <c:v>594.26750000000004</c:v>
                </c:pt>
                <c:pt idx="697">
                  <c:v>594.61800000000005</c:v>
                </c:pt>
                <c:pt idx="698">
                  <c:v>594.96849999999995</c:v>
                </c:pt>
                <c:pt idx="699">
                  <c:v>595.31889999999999</c:v>
                </c:pt>
                <c:pt idx="700">
                  <c:v>595.66930000000002</c:v>
                </c:pt>
                <c:pt idx="701">
                  <c:v>596.01969999999994</c:v>
                </c:pt>
                <c:pt idx="702">
                  <c:v>596.37</c:v>
                </c:pt>
                <c:pt idx="703">
                  <c:v>596.72029999999995</c:v>
                </c:pt>
                <c:pt idx="704">
                  <c:v>597.07060000000001</c:v>
                </c:pt>
                <c:pt idx="705">
                  <c:v>597.42070000000001</c:v>
                </c:pt>
                <c:pt idx="706">
                  <c:v>597.77089999999998</c:v>
                </c:pt>
                <c:pt idx="707">
                  <c:v>598.12099999999998</c:v>
                </c:pt>
                <c:pt idx="708">
                  <c:v>598.471</c:v>
                </c:pt>
                <c:pt idx="709">
                  <c:v>598.82100000000003</c:v>
                </c:pt>
                <c:pt idx="710">
                  <c:v>599.17100000000005</c:v>
                </c:pt>
                <c:pt idx="711">
                  <c:v>599.52089999999998</c:v>
                </c:pt>
                <c:pt idx="712">
                  <c:v>599.87080000000003</c:v>
                </c:pt>
                <c:pt idx="713">
                  <c:v>600.22069999999997</c:v>
                </c:pt>
                <c:pt idx="714">
                  <c:v>600.57050000000004</c:v>
                </c:pt>
                <c:pt idx="715">
                  <c:v>600.92020000000002</c:v>
                </c:pt>
                <c:pt idx="716">
                  <c:v>601.27</c:v>
                </c:pt>
                <c:pt idx="717">
                  <c:v>601.61959999999999</c:v>
                </c:pt>
                <c:pt idx="718">
                  <c:v>601.9692</c:v>
                </c:pt>
                <c:pt idx="719">
                  <c:v>602.31880000000001</c:v>
                </c:pt>
                <c:pt idx="720">
                  <c:v>602.66840000000002</c:v>
                </c:pt>
                <c:pt idx="721">
                  <c:v>603.01790000000005</c:v>
                </c:pt>
                <c:pt idx="722">
                  <c:v>603.3673</c:v>
                </c:pt>
                <c:pt idx="723">
                  <c:v>603.71669999999995</c:v>
                </c:pt>
                <c:pt idx="724">
                  <c:v>604.06610000000001</c:v>
                </c:pt>
                <c:pt idx="725">
                  <c:v>604.41539999999998</c:v>
                </c:pt>
                <c:pt idx="726">
                  <c:v>604.76469999999995</c:v>
                </c:pt>
                <c:pt idx="727">
                  <c:v>605.11400000000003</c:v>
                </c:pt>
                <c:pt idx="728">
                  <c:v>605.46310000000005</c:v>
                </c:pt>
                <c:pt idx="729">
                  <c:v>605.81230000000005</c:v>
                </c:pt>
                <c:pt idx="730">
                  <c:v>606.16139999999996</c:v>
                </c:pt>
                <c:pt idx="731">
                  <c:v>606.5104</c:v>
                </c:pt>
                <c:pt idx="732">
                  <c:v>606.85940000000005</c:v>
                </c:pt>
                <c:pt idx="733">
                  <c:v>607.20839999999998</c:v>
                </c:pt>
                <c:pt idx="734">
                  <c:v>607.55740000000003</c:v>
                </c:pt>
                <c:pt idx="735">
                  <c:v>607.90629999999999</c:v>
                </c:pt>
                <c:pt idx="736">
                  <c:v>608.25509999999997</c:v>
                </c:pt>
                <c:pt idx="737">
                  <c:v>608.60389999999995</c:v>
                </c:pt>
                <c:pt idx="738">
                  <c:v>608.95259999999996</c:v>
                </c:pt>
                <c:pt idx="739">
                  <c:v>609.30139999999994</c:v>
                </c:pt>
                <c:pt idx="740">
                  <c:v>609.65</c:v>
                </c:pt>
                <c:pt idx="741">
                  <c:v>609.99869999999999</c:v>
                </c:pt>
                <c:pt idx="742">
                  <c:v>610.34720000000004</c:v>
                </c:pt>
                <c:pt idx="743">
                  <c:v>610.69579999999996</c:v>
                </c:pt>
                <c:pt idx="744">
                  <c:v>611.04430000000002</c:v>
                </c:pt>
                <c:pt idx="745">
                  <c:v>611.39279999999997</c:v>
                </c:pt>
                <c:pt idx="746">
                  <c:v>611.74109999999996</c:v>
                </c:pt>
                <c:pt idx="747">
                  <c:v>612.08950000000004</c:v>
                </c:pt>
                <c:pt idx="748">
                  <c:v>612.43790000000001</c:v>
                </c:pt>
                <c:pt idx="749">
                  <c:v>612.78610000000003</c:v>
                </c:pt>
                <c:pt idx="750">
                  <c:v>613.13430000000005</c:v>
                </c:pt>
                <c:pt idx="751">
                  <c:v>613.48249999999996</c:v>
                </c:pt>
                <c:pt idx="752">
                  <c:v>613.83069999999998</c:v>
                </c:pt>
                <c:pt idx="753">
                  <c:v>614.17880000000002</c:v>
                </c:pt>
                <c:pt idx="754">
                  <c:v>614.52689999999996</c:v>
                </c:pt>
                <c:pt idx="755">
                  <c:v>614.87490000000003</c:v>
                </c:pt>
                <c:pt idx="756">
                  <c:v>615.22280000000001</c:v>
                </c:pt>
                <c:pt idx="757">
                  <c:v>615.57069999999999</c:v>
                </c:pt>
                <c:pt idx="758">
                  <c:v>615.91859999999997</c:v>
                </c:pt>
                <c:pt idx="759">
                  <c:v>616.26649999999995</c:v>
                </c:pt>
                <c:pt idx="760">
                  <c:v>616.61429999999996</c:v>
                </c:pt>
                <c:pt idx="761">
                  <c:v>616.96199999999999</c:v>
                </c:pt>
                <c:pt idx="762">
                  <c:v>617.3098</c:v>
                </c:pt>
                <c:pt idx="763">
                  <c:v>617.65740000000005</c:v>
                </c:pt>
                <c:pt idx="764">
                  <c:v>618.005</c:v>
                </c:pt>
                <c:pt idx="765">
                  <c:v>618.35260000000005</c:v>
                </c:pt>
                <c:pt idx="766">
                  <c:v>618.70010000000002</c:v>
                </c:pt>
                <c:pt idx="767">
                  <c:v>619.04759999999999</c:v>
                </c:pt>
                <c:pt idx="768">
                  <c:v>619.39509999999996</c:v>
                </c:pt>
                <c:pt idx="769">
                  <c:v>619.74249999999995</c:v>
                </c:pt>
                <c:pt idx="770">
                  <c:v>620.08979999999997</c:v>
                </c:pt>
                <c:pt idx="771">
                  <c:v>620.43709999999999</c:v>
                </c:pt>
                <c:pt idx="772">
                  <c:v>620.78440000000001</c:v>
                </c:pt>
                <c:pt idx="773">
                  <c:v>621.13170000000002</c:v>
                </c:pt>
                <c:pt idx="774">
                  <c:v>621.47879999999998</c:v>
                </c:pt>
                <c:pt idx="775">
                  <c:v>621.82600000000002</c:v>
                </c:pt>
                <c:pt idx="776">
                  <c:v>622.17309999999998</c:v>
                </c:pt>
                <c:pt idx="777">
                  <c:v>622.52009999999996</c:v>
                </c:pt>
                <c:pt idx="778">
                  <c:v>622.86710000000005</c:v>
                </c:pt>
                <c:pt idx="779">
                  <c:v>623.21410000000003</c:v>
                </c:pt>
                <c:pt idx="780">
                  <c:v>623.56100000000004</c:v>
                </c:pt>
                <c:pt idx="781">
                  <c:v>623.90790000000004</c:v>
                </c:pt>
                <c:pt idx="782">
                  <c:v>624.25469999999996</c:v>
                </c:pt>
                <c:pt idx="783">
                  <c:v>624.60149999999999</c:v>
                </c:pt>
                <c:pt idx="784">
                  <c:v>624.94820000000004</c:v>
                </c:pt>
                <c:pt idx="785">
                  <c:v>625.29499999999996</c:v>
                </c:pt>
                <c:pt idx="786">
                  <c:v>625.64160000000004</c:v>
                </c:pt>
                <c:pt idx="787">
                  <c:v>625.98820000000001</c:v>
                </c:pt>
                <c:pt idx="788">
                  <c:v>626.33479999999997</c:v>
                </c:pt>
                <c:pt idx="789">
                  <c:v>626.68129999999996</c:v>
                </c:pt>
                <c:pt idx="790">
                  <c:v>627.02779999999996</c:v>
                </c:pt>
                <c:pt idx="791">
                  <c:v>627.37419999999997</c:v>
                </c:pt>
                <c:pt idx="792">
                  <c:v>627.72059999999999</c:v>
                </c:pt>
                <c:pt idx="793">
                  <c:v>628.06700000000001</c:v>
                </c:pt>
                <c:pt idx="794">
                  <c:v>628.41330000000005</c:v>
                </c:pt>
                <c:pt idx="795">
                  <c:v>628.7595</c:v>
                </c:pt>
                <c:pt idx="796">
                  <c:v>629.10569999999996</c:v>
                </c:pt>
                <c:pt idx="797">
                  <c:v>629.45190000000002</c:v>
                </c:pt>
                <c:pt idx="798">
                  <c:v>629.798</c:v>
                </c:pt>
                <c:pt idx="799">
                  <c:v>630.14409999999998</c:v>
                </c:pt>
                <c:pt idx="800">
                  <c:v>630.49019999999996</c:v>
                </c:pt>
                <c:pt idx="801">
                  <c:v>630.83619999999996</c:v>
                </c:pt>
                <c:pt idx="802">
                  <c:v>631.18209999999999</c:v>
                </c:pt>
                <c:pt idx="803">
                  <c:v>631.52800000000002</c:v>
                </c:pt>
                <c:pt idx="804">
                  <c:v>631.87390000000005</c:v>
                </c:pt>
                <c:pt idx="805">
                  <c:v>632.21969999999999</c:v>
                </c:pt>
                <c:pt idx="806">
                  <c:v>632.56550000000004</c:v>
                </c:pt>
                <c:pt idx="807">
                  <c:v>632.91120000000001</c:v>
                </c:pt>
                <c:pt idx="808">
                  <c:v>633.25689999999997</c:v>
                </c:pt>
                <c:pt idx="809">
                  <c:v>633.60249999999996</c:v>
                </c:pt>
                <c:pt idx="810">
                  <c:v>633.94809999999995</c:v>
                </c:pt>
                <c:pt idx="811">
                  <c:v>634.29369999999994</c:v>
                </c:pt>
                <c:pt idx="812">
                  <c:v>634.63919999999996</c:v>
                </c:pt>
                <c:pt idx="813">
                  <c:v>634.9846</c:v>
                </c:pt>
                <c:pt idx="814">
                  <c:v>635.33010000000002</c:v>
                </c:pt>
                <c:pt idx="815">
                  <c:v>635.67539999999997</c:v>
                </c:pt>
                <c:pt idx="816">
                  <c:v>636.02080000000001</c:v>
                </c:pt>
                <c:pt idx="817">
                  <c:v>636.36599999999999</c:v>
                </c:pt>
                <c:pt idx="818">
                  <c:v>636.71130000000005</c:v>
                </c:pt>
                <c:pt idx="819">
                  <c:v>637.05650000000003</c:v>
                </c:pt>
                <c:pt idx="820">
                  <c:v>637.40170000000001</c:v>
                </c:pt>
                <c:pt idx="821">
                  <c:v>637.74680000000001</c:v>
                </c:pt>
                <c:pt idx="822">
                  <c:v>638.09190000000001</c:v>
                </c:pt>
                <c:pt idx="823">
                  <c:v>638.43679999999995</c:v>
                </c:pt>
                <c:pt idx="824">
                  <c:v>638.78179999999998</c:v>
                </c:pt>
                <c:pt idx="825">
                  <c:v>639.1268</c:v>
                </c:pt>
                <c:pt idx="826">
                  <c:v>639.47159999999997</c:v>
                </c:pt>
                <c:pt idx="827">
                  <c:v>639.81650000000002</c:v>
                </c:pt>
                <c:pt idx="828">
                  <c:v>640.16129999999998</c:v>
                </c:pt>
                <c:pt idx="829">
                  <c:v>640.50599999999997</c:v>
                </c:pt>
                <c:pt idx="830">
                  <c:v>640.85080000000005</c:v>
                </c:pt>
                <c:pt idx="831">
                  <c:v>641.19539999999995</c:v>
                </c:pt>
                <c:pt idx="832">
                  <c:v>641.54</c:v>
                </c:pt>
                <c:pt idx="833">
                  <c:v>641.88459999999998</c:v>
                </c:pt>
                <c:pt idx="834">
                  <c:v>642.22910000000002</c:v>
                </c:pt>
                <c:pt idx="835">
                  <c:v>642.57370000000003</c:v>
                </c:pt>
                <c:pt idx="836">
                  <c:v>642.91809999999998</c:v>
                </c:pt>
                <c:pt idx="837">
                  <c:v>643.26250000000005</c:v>
                </c:pt>
                <c:pt idx="838">
                  <c:v>643.60680000000002</c:v>
                </c:pt>
                <c:pt idx="839">
                  <c:v>643.95119999999997</c:v>
                </c:pt>
                <c:pt idx="840">
                  <c:v>644.29539999999997</c:v>
                </c:pt>
                <c:pt idx="841">
                  <c:v>644.63959999999997</c:v>
                </c:pt>
                <c:pt idx="842">
                  <c:v>644.98379999999997</c:v>
                </c:pt>
                <c:pt idx="843">
                  <c:v>645.3279</c:v>
                </c:pt>
                <c:pt idx="844">
                  <c:v>645.6721</c:v>
                </c:pt>
                <c:pt idx="845">
                  <c:v>646.01610000000005</c:v>
                </c:pt>
                <c:pt idx="846">
                  <c:v>646.36009999999999</c:v>
                </c:pt>
                <c:pt idx="847">
                  <c:v>646.70399999999995</c:v>
                </c:pt>
                <c:pt idx="848">
                  <c:v>647.04790000000003</c:v>
                </c:pt>
                <c:pt idx="849">
                  <c:v>647.39179999999999</c:v>
                </c:pt>
                <c:pt idx="850">
                  <c:v>647.73569999999995</c:v>
                </c:pt>
                <c:pt idx="851">
                  <c:v>648.07939999999996</c:v>
                </c:pt>
                <c:pt idx="852">
                  <c:v>648.42319999999995</c:v>
                </c:pt>
                <c:pt idx="853">
                  <c:v>648.76679999999999</c:v>
                </c:pt>
                <c:pt idx="854">
                  <c:v>649.1105</c:v>
                </c:pt>
                <c:pt idx="855">
                  <c:v>649.45399999999995</c:v>
                </c:pt>
                <c:pt idx="856">
                  <c:v>649.79759999999999</c:v>
                </c:pt>
                <c:pt idx="857">
                  <c:v>650.14110000000005</c:v>
                </c:pt>
                <c:pt idx="858">
                  <c:v>650.4846</c:v>
                </c:pt>
                <c:pt idx="859">
                  <c:v>650.82799999999997</c:v>
                </c:pt>
                <c:pt idx="860">
                  <c:v>651.17139999999995</c:v>
                </c:pt>
                <c:pt idx="861">
                  <c:v>651.51469999999995</c:v>
                </c:pt>
                <c:pt idx="862">
                  <c:v>651.85799999999995</c:v>
                </c:pt>
                <c:pt idx="863">
                  <c:v>652.20119999999997</c:v>
                </c:pt>
                <c:pt idx="864">
                  <c:v>652.5444</c:v>
                </c:pt>
                <c:pt idx="865">
                  <c:v>652.88760000000002</c:v>
                </c:pt>
                <c:pt idx="866">
                  <c:v>653.23069999999996</c:v>
                </c:pt>
                <c:pt idx="867">
                  <c:v>653.57370000000003</c:v>
                </c:pt>
                <c:pt idx="868">
                  <c:v>653.91669999999999</c:v>
                </c:pt>
                <c:pt idx="869">
                  <c:v>654.25980000000004</c:v>
                </c:pt>
                <c:pt idx="870">
                  <c:v>654.60270000000003</c:v>
                </c:pt>
                <c:pt idx="871">
                  <c:v>654.94560000000001</c:v>
                </c:pt>
                <c:pt idx="872">
                  <c:v>655.28840000000002</c:v>
                </c:pt>
                <c:pt idx="873">
                  <c:v>655.63120000000004</c:v>
                </c:pt>
                <c:pt idx="874">
                  <c:v>655.97389999999996</c:v>
                </c:pt>
                <c:pt idx="875">
                  <c:v>656.31669999999997</c:v>
                </c:pt>
                <c:pt idx="876">
                  <c:v>656.65930000000003</c:v>
                </c:pt>
                <c:pt idx="877">
                  <c:v>657.00189999999998</c:v>
                </c:pt>
                <c:pt idx="878">
                  <c:v>657.34450000000004</c:v>
                </c:pt>
                <c:pt idx="879">
                  <c:v>657.68700000000001</c:v>
                </c:pt>
                <c:pt idx="880">
                  <c:v>658.02949999999998</c:v>
                </c:pt>
                <c:pt idx="881">
                  <c:v>658.37189999999998</c:v>
                </c:pt>
                <c:pt idx="882">
                  <c:v>658.71429999999998</c:v>
                </c:pt>
                <c:pt idx="883">
                  <c:v>659.0566</c:v>
                </c:pt>
                <c:pt idx="884">
                  <c:v>659.39890000000003</c:v>
                </c:pt>
                <c:pt idx="885">
                  <c:v>659.74120000000005</c:v>
                </c:pt>
                <c:pt idx="886">
                  <c:v>660.08339999999998</c:v>
                </c:pt>
                <c:pt idx="887">
                  <c:v>660.42550000000006</c:v>
                </c:pt>
                <c:pt idx="888">
                  <c:v>660.76769999999999</c:v>
                </c:pt>
                <c:pt idx="889">
                  <c:v>661.10969999999998</c:v>
                </c:pt>
                <c:pt idx="890">
                  <c:v>661.45180000000005</c:v>
                </c:pt>
                <c:pt idx="891">
                  <c:v>661.79380000000003</c:v>
                </c:pt>
                <c:pt idx="892">
                  <c:v>662.13570000000004</c:v>
                </c:pt>
                <c:pt idx="893">
                  <c:v>662.47760000000005</c:v>
                </c:pt>
                <c:pt idx="894">
                  <c:v>662.81949999999995</c:v>
                </c:pt>
                <c:pt idx="895">
                  <c:v>663.16129999999998</c:v>
                </c:pt>
                <c:pt idx="896">
                  <c:v>663.50310000000002</c:v>
                </c:pt>
                <c:pt idx="897">
                  <c:v>663.84469999999999</c:v>
                </c:pt>
                <c:pt idx="898">
                  <c:v>664.18640000000005</c:v>
                </c:pt>
                <c:pt idx="899">
                  <c:v>664.52800000000002</c:v>
                </c:pt>
                <c:pt idx="900">
                  <c:v>664.86959999999999</c:v>
                </c:pt>
                <c:pt idx="901">
                  <c:v>665.21109999999999</c:v>
                </c:pt>
                <c:pt idx="902">
                  <c:v>665.55259999999998</c:v>
                </c:pt>
                <c:pt idx="903">
                  <c:v>665.89409999999998</c:v>
                </c:pt>
                <c:pt idx="904">
                  <c:v>666.2355</c:v>
                </c:pt>
                <c:pt idx="905">
                  <c:v>666.57680000000005</c:v>
                </c:pt>
                <c:pt idx="906">
                  <c:v>666.91819999999996</c:v>
                </c:pt>
                <c:pt idx="907">
                  <c:v>667.25940000000003</c:v>
                </c:pt>
                <c:pt idx="908">
                  <c:v>667.60059999999999</c:v>
                </c:pt>
                <c:pt idx="909">
                  <c:v>667.94179999999994</c:v>
                </c:pt>
                <c:pt idx="910">
                  <c:v>668.28300000000002</c:v>
                </c:pt>
                <c:pt idx="911">
                  <c:v>668.62400000000002</c:v>
                </c:pt>
                <c:pt idx="912">
                  <c:v>668.96500000000003</c:v>
                </c:pt>
                <c:pt idx="913">
                  <c:v>669.30600000000004</c:v>
                </c:pt>
                <c:pt idx="914">
                  <c:v>669.64700000000005</c:v>
                </c:pt>
                <c:pt idx="915">
                  <c:v>669.98789999999997</c:v>
                </c:pt>
                <c:pt idx="916">
                  <c:v>670.32870000000003</c:v>
                </c:pt>
                <c:pt idx="917">
                  <c:v>670.66959999999995</c:v>
                </c:pt>
                <c:pt idx="918">
                  <c:v>671.01030000000003</c:v>
                </c:pt>
                <c:pt idx="919">
                  <c:v>671.35109999999997</c:v>
                </c:pt>
                <c:pt idx="920">
                  <c:v>671.69169999999997</c:v>
                </c:pt>
                <c:pt idx="921">
                  <c:v>672.03229999999996</c:v>
                </c:pt>
                <c:pt idx="922">
                  <c:v>672.37300000000005</c:v>
                </c:pt>
                <c:pt idx="923">
                  <c:v>672.71349999999995</c:v>
                </c:pt>
                <c:pt idx="924">
                  <c:v>673.05399999999997</c:v>
                </c:pt>
                <c:pt idx="925">
                  <c:v>673.39449999999999</c:v>
                </c:pt>
                <c:pt idx="926">
                  <c:v>673.73490000000004</c:v>
                </c:pt>
                <c:pt idx="927">
                  <c:v>674.0752</c:v>
                </c:pt>
                <c:pt idx="928">
                  <c:v>674.41549999999995</c:v>
                </c:pt>
                <c:pt idx="929">
                  <c:v>674.75580000000002</c:v>
                </c:pt>
                <c:pt idx="930">
                  <c:v>675.096</c:v>
                </c:pt>
                <c:pt idx="931">
                  <c:v>675.43619999999999</c:v>
                </c:pt>
                <c:pt idx="932">
                  <c:v>675.77639999999997</c:v>
                </c:pt>
                <c:pt idx="933">
                  <c:v>676.11649999999997</c:v>
                </c:pt>
                <c:pt idx="934">
                  <c:v>676.45650000000001</c:v>
                </c:pt>
                <c:pt idx="935">
                  <c:v>676.79639999999995</c:v>
                </c:pt>
                <c:pt idx="936">
                  <c:v>677.13639999999998</c:v>
                </c:pt>
                <c:pt idx="937">
                  <c:v>677.47630000000004</c:v>
                </c:pt>
                <c:pt idx="938">
                  <c:v>677.81619999999998</c:v>
                </c:pt>
                <c:pt idx="939">
                  <c:v>678.15599999999995</c:v>
                </c:pt>
                <c:pt idx="940">
                  <c:v>678.49580000000003</c:v>
                </c:pt>
                <c:pt idx="941">
                  <c:v>678.83550000000002</c:v>
                </c:pt>
                <c:pt idx="942">
                  <c:v>679.17520000000002</c:v>
                </c:pt>
                <c:pt idx="943">
                  <c:v>679.51480000000004</c:v>
                </c:pt>
                <c:pt idx="944">
                  <c:v>679.85440000000006</c:v>
                </c:pt>
                <c:pt idx="945">
                  <c:v>680.19399999999996</c:v>
                </c:pt>
                <c:pt idx="946">
                  <c:v>680.53340000000003</c:v>
                </c:pt>
                <c:pt idx="947">
                  <c:v>680.87289999999996</c:v>
                </c:pt>
                <c:pt idx="948">
                  <c:v>681.21230000000003</c:v>
                </c:pt>
                <c:pt idx="949">
                  <c:v>681.55169999999998</c:v>
                </c:pt>
                <c:pt idx="950">
                  <c:v>681.89099999999996</c:v>
                </c:pt>
                <c:pt idx="951">
                  <c:v>682.23030000000006</c:v>
                </c:pt>
                <c:pt idx="952">
                  <c:v>682.56949999999995</c:v>
                </c:pt>
                <c:pt idx="953">
                  <c:v>682.90869999999995</c:v>
                </c:pt>
                <c:pt idx="954">
                  <c:v>683.24779999999998</c:v>
                </c:pt>
                <c:pt idx="955">
                  <c:v>683.58690000000001</c:v>
                </c:pt>
                <c:pt idx="956">
                  <c:v>683.92589999999996</c:v>
                </c:pt>
                <c:pt idx="957">
                  <c:v>684.26499999999999</c:v>
                </c:pt>
                <c:pt idx="958">
                  <c:v>684.60389999999995</c:v>
                </c:pt>
                <c:pt idx="959">
                  <c:v>684.94280000000003</c:v>
                </c:pt>
                <c:pt idx="960">
                  <c:v>685.28160000000003</c:v>
                </c:pt>
                <c:pt idx="961">
                  <c:v>685.62049999999999</c:v>
                </c:pt>
                <c:pt idx="962">
                  <c:v>685.95920000000001</c:v>
                </c:pt>
                <c:pt idx="963">
                  <c:v>686.298</c:v>
                </c:pt>
                <c:pt idx="964">
                  <c:v>686.63670000000002</c:v>
                </c:pt>
                <c:pt idx="965">
                  <c:v>686.97529999999995</c:v>
                </c:pt>
                <c:pt idx="966">
                  <c:v>687.31380000000001</c:v>
                </c:pt>
                <c:pt idx="967">
                  <c:v>687.65239999999994</c:v>
                </c:pt>
                <c:pt idx="968">
                  <c:v>687.99090000000001</c:v>
                </c:pt>
                <c:pt idx="969">
                  <c:v>688.32929999999999</c:v>
                </c:pt>
                <c:pt idx="970">
                  <c:v>688.66769999999997</c:v>
                </c:pt>
                <c:pt idx="971">
                  <c:v>689.00609999999995</c:v>
                </c:pt>
                <c:pt idx="972">
                  <c:v>689.34439999999995</c:v>
                </c:pt>
                <c:pt idx="973">
                  <c:v>689.68269999999995</c:v>
                </c:pt>
                <c:pt idx="974">
                  <c:v>690.02089999999998</c:v>
                </c:pt>
                <c:pt idx="975">
                  <c:v>690.35910000000001</c:v>
                </c:pt>
                <c:pt idx="976">
                  <c:v>690.69719999999995</c:v>
                </c:pt>
                <c:pt idx="977">
                  <c:v>691.03530000000001</c:v>
                </c:pt>
                <c:pt idx="978">
                  <c:v>691.37339999999995</c:v>
                </c:pt>
                <c:pt idx="979">
                  <c:v>691.71130000000005</c:v>
                </c:pt>
                <c:pt idx="980">
                  <c:v>692.04930000000002</c:v>
                </c:pt>
                <c:pt idx="981">
                  <c:v>692.38720000000001</c:v>
                </c:pt>
                <c:pt idx="982">
                  <c:v>692.72500000000002</c:v>
                </c:pt>
                <c:pt idx="983">
                  <c:v>693.06290000000001</c:v>
                </c:pt>
                <c:pt idx="984">
                  <c:v>693.40060000000005</c:v>
                </c:pt>
                <c:pt idx="985">
                  <c:v>693.73829999999998</c:v>
                </c:pt>
                <c:pt idx="986">
                  <c:v>694.07600000000002</c:v>
                </c:pt>
                <c:pt idx="987">
                  <c:v>694.41359999999997</c:v>
                </c:pt>
                <c:pt idx="988">
                  <c:v>694.75120000000004</c:v>
                </c:pt>
                <c:pt idx="989">
                  <c:v>695.08870000000002</c:v>
                </c:pt>
                <c:pt idx="990">
                  <c:v>695.42619999999999</c:v>
                </c:pt>
                <c:pt idx="991">
                  <c:v>695.76369999999997</c:v>
                </c:pt>
                <c:pt idx="992">
                  <c:v>696.10109999999997</c:v>
                </c:pt>
                <c:pt idx="993">
                  <c:v>696.4384</c:v>
                </c:pt>
                <c:pt idx="994">
                  <c:v>696.7758</c:v>
                </c:pt>
                <c:pt idx="995">
                  <c:v>697.11300000000006</c:v>
                </c:pt>
                <c:pt idx="996">
                  <c:v>697.4502</c:v>
                </c:pt>
                <c:pt idx="997">
                  <c:v>697.78740000000005</c:v>
                </c:pt>
                <c:pt idx="998">
                  <c:v>698.12450000000001</c:v>
                </c:pt>
                <c:pt idx="999">
                  <c:v>698.4615</c:v>
                </c:pt>
                <c:pt idx="1000">
                  <c:v>698.79859999999996</c:v>
                </c:pt>
                <c:pt idx="1001">
                  <c:v>699.13559999999995</c:v>
                </c:pt>
                <c:pt idx="1002">
                  <c:v>699.47249999999997</c:v>
                </c:pt>
                <c:pt idx="1003">
                  <c:v>699.80939999999998</c:v>
                </c:pt>
                <c:pt idx="1004">
                  <c:v>700.14620000000002</c:v>
                </c:pt>
                <c:pt idx="1005">
                  <c:v>700.48310000000004</c:v>
                </c:pt>
                <c:pt idx="1006">
                  <c:v>700.81979999999999</c:v>
                </c:pt>
                <c:pt idx="1007">
                  <c:v>701.15660000000003</c:v>
                </c:pt>
                <c:pt idx="1008">
                  <c:v>701.4932</c:v>
                </c:pt>
                <c:pt idx="1009">
                  <c:v>701.82979999999998</c:v>
                </c:pt>
                <c:pt idx="1010">
                  <c:v>702.16639999999995</c:v>
                </c:pt>
                <c:pt idx="1011">
                  <c:v>702.50289999999995</c:v>
                </c:pt>
                <c:pt idx="1012">
                  <c:v>702.83939999999996</c:v>
                </c:pt>
                <c:pt idx="1013">
                  <c:v>703.17579999999998</c:v>
                </c:pt>
                <c:pt idx="1014">
                  <c:v>703.51220000000001</c:v>
                </c:pt>
                <c:pt idx="1015">
                  <c:v>703.84849999999994</c:v>
                </c:pt>
                <c:pt idx="1016">
                  <c:v>704.1848</c:v>
                </c:pt>
                <c:pt idx="1017">
                  <c:v>704.52110000000005</c:v>
                </c:pt>
                <c:pt idx="1018">
                  <c:v>704.85730000000001</c:v>
                </c:pt>
                <c:pt idx="1019">
                  <c:v>705.1934</c:v>
                </c:pt>
                <c:pt idx="1020">
                  <c:v>705.52949999999998</c:v>
                </c:pt>
                <c:pt idx="1021">
                  <c:v>705.86559999999997</c:v>
                </c:pt>
                <c:pt idx="1022">
                  <c:v>706.20159999999998</c:v>
                </c:pt>
                <c:pt idx="1023">
                  <c:v>706.5376</c:v>
                </c:pt>
                <c:pt idx="1024">
                  <c:v>706.87350000000004</c:v>
                </c:pt>
                <c:pt idx="1025">
                  <c:v>707.20939999999996</c:v>
                </c:pt>
                <c:pt idx="1026">
                  <c:v>707.54520000000002</c:v>
                </c:pt>
                <c:pt idx="1027">
                  <c:v>707.88099999999997</c:v>
                </c:pt>
                <c:pt idx="1028">
                  <c:v>708.21669999999995</c:v>
                </c:pt>
                <c:pt idx="1029">
                  <c:v>708.55240000000003</c:v>
                </c:pt>
                <c:pt idx="1030">
                  <c:v>708.88810000000001</c:v>
                </c:pt>
                <c:pt idx="1031">
                  <c:v>709.22370000000001</c:v>
                </c:pt>
                <c:pt idx="1032">
                  <c:v>709.55930000000001</c:v>
                </c:pt>
                <c:pt idx="1033">
                  <c:v>709.89480000000003</c:v>
                </c:pt>
                <c:pt idx="1034">
                  <c:v>710.23019999999997</c:v>
                </c:pt>
                <c:pt idx="1035">
                  <c:v>710.56569999999999</c:v>
                </c:pt>
                <c:pt idx="1036">
                  <c:v>710.90099999999995</c:v>
                </c:pt>
                <c:pt idx="1037">
                  <c:v>711.23630000000003</c:v>
                </c:pt>
                <c:pt idx="1038">
                  <c:v>711.57159999999999</c:v>
                </c:pt>
                <c:pt idx="1039">
                  <c:v>711.90689999999995</c:v>
                </c:pt>
                <c:pt idx="1040">
                  <c:v>712.24199999999996</c:v>
                </c:pt>
                <c:pt idx="1041">
                  <c:v>712.57709999999997</c:v>
                </c:pt>
                <c:pt idx="1042">
                  <c:v>712.91229999999996</c:v>
                </c:pt>
                <c:pt idx="1043">
                  <c:v>713.2473</c:v>
                </c:pt>
                <c:pt idx="1044">
                  <c:v>713.58230000000003</c:v>
                </c:pt>
                <c:pt idx="1045">
                  <c:v>713.91719999999998</c:v>
                </c:pt>
                <c:pt idx="1046">
                  <c:v>714.25220000000002</c:v>
                </c:pt>
                <c:pt idx="1047">
                  <c:v>714.58699999999999</c:v>
                </c:pt>
                <c:pt idx="1048">
                  <c:v>714.92190000000005</c:v>
                </c:pt>
                <c:pt idx="1049">
                  <c:v>715.25660000000005</c:v>
                </c:pt>
                <c:pt idx="1050">
                  <c:v>715.59130000000005</c:v>
                </c:pt>
                <c:pt idx="1051">
                  <c:v>715.92600000000004</c:v>
                </c:pt>
                <c:pt idx="1052">
                  <c:v>716.26059999999995</c:v>
                </c:pt>
                <c:pt idx="1053">
                  <c:v>716.59519999999998</c:v>
                </c:pt>
                <c:pt idx="1054">
                  <c:v>716.92970000000003</c:v>
                </c:pt>
                <c:pt idx="1055">
                  <c:v>717.26419999999996</c:v>
                </c:pt>
                <c:pt idx="1056">
                  <c:v>717.59870000000001</c:v>
                </c:pt>
                <c:pt idx="1057">
                  <c:v>717.93309999999997</c:v>
                </c:pt>
                <c:pt idx="1058">
                  <c:v>718.26750000000004</c:v>
                </c:pt>
                <c:pt idx="1059">
                  <c:v>718.60170000000005</c:v>
                </c:pt>
                <c:pt idx="1060">
                  <c:v>718.93600000000004</c:v>
                </c:pt>
                <c:pt idx="1061">
                  <c:v>719.27020000000005</c:v>
                </c:pt>
                <c:pt idx="1062">
                  <c:v>719.60440000000006</c:v>
                </c:pt>
                <c:pt idx="1063">
                  <c:v>719.93849999999998</c:v>
                </c:pt>
                <c:pt idx="1064">
                  <c:v>720.27260000000001</c:v>
                </c:pt>
                <c:pt idx="1065">
                  <c:v>720.60659999999996</c:v>
                </c:pt>
                <c:pt idx="1066">
                  <c:v>720.94060000000002</c:v>
                </c:pt>
                <c:pt idx="1067">
                  <c:v>721.27449999999999</c:v>
                </c:pt>
                <c:pt idx="1068">
                  <c:v>721.60839999999996</c:v>
                </c:pt>
                <c:pt idx="1069">
                  <c:v>721.94219999999996</c:v>
                </c:pt>
                <c:pt idx="1070">
                  <c:v>722.27599999999995</c:v>
                </c:pt>
                <c:pt idx="1071">
                  <c:v>722.60969999999998</c:v>
                </c:pt>
                <c:pt idx="1072">
                  <c:v>722.9434</c:v>
                </c:pt>
                <c:pt idx="1073">
                  <c:v>723.27710000000002</c:v>
                </c:pt>
                <c:pt idx="1074">
                  <c:v>723.61069999999995</c:v>
                </c:pt>
                <c:pt idx="1075">
                  <c:v>723.9443</c:v>
                </c:pt>
                <c:pt idx="1076">
                  <c:v>724.27779999999996</c:v>
                </c:pt>
                <c:pt idx="1077">
                  <c:v>724.61130000000003</c:v>
                </c:pt>
                <c:pt idx="1078">
                  <c:v>724.94460000000004</c:v>
                </c:pt>
                <c:pt idx="1079">
                  <c:v>725.27800000000002</c:v>
                </c:pt>
                <c:pt idx="1080">
                  <c:v>725.61130000000003</c:v>
                </c:pt>
                <c:pt idx="1081">
                  <c:v>725.94460000000004</c:v>
                </c:pt>
                <c:pt idx="1082">
                  <c:v>726.27790000000005</c:v>
                </c:pt>
                <c:pt idx="1083">
                  <c:v>726.61099999999999</c:v>
                </c:pt>
                <c:pt idx="1084">
                  <c:v>726.94420000000002</c:v>
                </c:pt>
                <c:pt idx="1085">
                  <c:v>727.27729999999997</c:v>
                </c:pt>
                <c:pt idx="1086">
                  <c:v>727.61040000000003</c:v>
                </c:pt>
                <c:pt idx="1087">
                  <c:v>727.94330000000002</c:v>
                </c:pt>
                <c:pt idx="1088">
                  <c:v>728.27620000000002</c:v>
                </c:pt>
                <c:pt idx="1089">
                  <c:v>728.60919999999999</c:v>
                </c:pt>
                <c:pt idx="1090">
                  <c:v>728.94200000000001</c:v>
                </c:pt>
                <c:pt idx="1091">
                  <c:v>729.27480000000003</c:v>
                </c:pt>
                <c:pt idx="1092">
                  <c:v>729.60760000000005</c:v>
                </c:pt>
                <c:pt idx="1093">
                  <c:v>729.94029999999998</c:v>
                </c:pt>
                <c:pt idx="1094">
                  <c:v>730.27300000000002</c:v>
                </c:pt>
                <c:pt idx="1095">
                  <c:v>730.60569999999996</c:v>
                </c:pt>
                <c:pt idx="1096">
                  <c:v>730.93820000000005</c:v>
                </c:pt>
                <c:pt idx="1097">
                  <c:v>731.27080000000001</c:v>
                </c:pt>
                <c:pt idx="1098">
                  <c:v>731.60320000000002</c:v>
                </c:pt>
                <c:pt idx="1099">
                  <c:v>731.9357</c:v>
                </c:pt>
                <c:pt idx="1100">
                  <c:v>732.2681</c:v>
                </c:pt>
                <c:pt idx="1101">
                  <c:v>732.60040000000004</c:v>
                </c:pt>
                <c:pt idx="1102">
                  <c:v>732.93269999999995</c:v>
                </c:pt>
                <c:pt idx="1103">
                  <c:v>733.26499999999999</c:v>
                </c:pt>
                <c:pt idx="1104">
                  <c:v>733.59709999999995</c:v>
                </c:pt>
                <c:pt idx="1105">
                  <c:v>733.92930000000001</c:v>
                </c:pt>
                <c:pt idx="1106">
                  <c:v>734.26139999999998</c:v>
                </c:pt>
                <c:pt idx="1107">
                  <c:v>734.59339999999997</c:v>
                </c:pt>
                <c:pt idx="1108">
                  <c:v>734.92550000000006</c:v>
                </c:pt>
                <c:pt idx="1109">
                  <c:v>735.25739999999996</c:v>
                </c:pt>
                <c:pt idx="1110">
                  <c:v>735.58939999999996</c:v>
                </c:pt>
                <c:pt idx="1111">
                  <c:v>735.9212</c:v>
                </c:pt>
                <c:pt idx="1112">
                  <c:v>736.25310000000002</c:v>
                </c:pt>
                <c:pt idx="1113">
                  <c:v>736.58479999999997</c:v>
                </c:pt>
                <c:pt idx="1114">
                  <c:v>736.91660000000002</c:v>
                </c:pt>
                <c:pt idx="1115">
                  <c:v>737.2482</c:v>
                </c:pt>
                <c:pt idx="1116">
                  <c:v>737.57989999999995</c:v>
                </c:pt>
                <c:pt idx="1117">
                  <c:v>737.91150000000005</c:v>
                </c:pt>
                <c:pt idx="1118">
                  <c:v>738.24300000000005</c:v>
                </c:pt>
                <c:pt idx="1119">
                  <c:v>738.57449999999994</c:v>
                </c:pt>
                <c:pt idx="1120">
                  <c:v>738.90599999999995</c:v>
                </c:pt>
                <c:pt idx="1121">
                  <c:v>739.23739999999998</c:v>
                </c:pt>
                <c:pt idx="1122">
                  <c:v>739.56870000000004</c:v>
                </c:pt>
                <c:pt idx="1123">
                  <c:v>739.9</c:v>
                </c:pt>
                <c:pt idx="1124">
                  <c:v>740.23130000000003</c:v>
                </c:pt>
                <c:pt idx="1125">
                  <c:v>740.5625</c:v>
                </c:pt>
                <c:pt idx="1126">
                  <c:v>740.89369999999997</c:v>
                </c:pt>
                <c:pt idx="1127">
                  <c:v>741.22479999999996</c:v>
                </c:pt>
                <c:pt idx="1128">
                  <c:v>741.55589999999995</c:v>
                </c:pt>
                <c:pt idx="1129">
                  <c:v>741.88689999999997</c:v>
                </c:pt>
                <c:pt idx="1130">
                  <c:v>742.21789999999999</c:v>
                </c:pt>
                <c:pt idx="1131">
                  <c:v>742.54880000000003</c:v>
                </c:pt>
                <c:pt idx="1132">
                  <c:v>742.87969999999996</c:v>
                </c:pt>
                <c:pt idx="1133">
                  <c:v>743.2106</c:v>
                </c:pt>
                <c:pt idx="1134">
                  <c:v>743.54129999999998</c:v>
                </c:pt>
                <c:pt idx="1135">
                  <c:v>743.87210000000005</c:v>
                </c:pt>
                <c:pt idx="1136">
                  <c:v>744.20280000000002</c:v>
                </c:pt>
                <c:pt idx="1137">
                  <c:v>744.53340000000003</c:v>
                </c:pt>
                <c:pt idx="1138">
                  <c:v>744.86400000000003</c:v>
                </c:pt>
                <c:pt idx="1139">
                  <c:v>745.19460000000004</c:v>
                </c:pt>
                <c:pt idx="1140">
                  <c:v>745.52509999999995</c:v>
                </c:pt>
                <c:pt idx="1141">
                  <c:v>745.85559999999998</c:v>
                </c:pt>
                <c:pt idx="1142">
                  <c:v>746.18600000000004</c:v>
                </c:pt>
                <c:pt idx="1143">
                  <c:v>746.51639999999998</c:v>
                </c:pt>
                <c:pt idx="1144">
                  <c:v>746.84670000000006</c:v>
                </c:pt>
                <c:pt idx="1145">
                  <c:v>747.17690000000005</c:v>
                </c:pt>
                <c:pt idx="1146">
                  <c:v>747.50710000000004</c:v>
                </c:pt>
                <c:pt idx="1147">
                  <c:v>747.83730000000003</c:v>
                </c:pt>
                <c:pt idx="1148">
                  <c:v>748.16750000000002</c:v>
                </c:pt>
                <c:pt idx="1149">
                  <c:v>748.49760000000003</c:v>
                </c:pt>
                <c:pt idx="1150">
                  <c:v>748.82759999999996</c:v>
                </c:pt>
                <c:pt idx="1151">
                  <c:v>749.1576</c:v>
                </c:pt>
                <c:pt idx="1152">
                  <c:v>749.48749999999995</c:v>
                </c:pt>
                <c:pt idx="1153">
                  <c:v>749.81740000000002</c:v>
                </c:pt>
                <c:pt idx="1154">
                  <c:v>750.14729999999997</c:v>
                </c:pt>
                <c:pt idx="1155">
                  <c:v>750.47709999999995</c:v>
                </c:pt>
                <c:pt idx="1156">
                  <c:v>750.80679999999995</c:v>
                </c:pt>
                <c:pt idx="1157">
                  <c:v>751.13649999999996</c:v>
                </c:pt>
                <c:pt idx="1158">
                  <c:v>751.46619999999996</c:v>
                </c:pt>
                <c:pt idx="1159">
                  <c:v>751.79579999999999</c:v>
                </c:pt>
                <c:pt idx="1160">
                  <c:v>752.12530000000004</c:v>
                </c:pt>
                <c:pt idx="1161">
                  <c:v>752.45479999999998</c:v>
                </c:pt>
                <c:pt idx="1162">
                  <c:v>752.78430000000003</c:v>
                </c:pt>
                <c:pt idx="1163">
                  <c:v>753.11369999999999</c:v>
                </c:pt>
                <c:pt idx="1164">
                  <c:v>753.44309999999996</c:v>
                </c:pt>
                <c:pt idx="1165">
                  <c:v>753.77250000000004</c:v>
                </c:pt>
                <c:pt idx="1166">
                  <c:v>754.10170000000005</c:v>
                </c:pt>
                <c:pt idx="1167">
                  <c:v>754.43089999999995</c:v>
                </c:pt>
                <c:pt idx="1168">
                  <c:v>754.76009999999997</c:v>
                </c:pt>
                <c:pt idx="1169">
                  <c:v>755.08920000000001</c:v>
                </c:pt>
                <c:pt idx="1170">
                  <c:v>755.41830000000004</c:v>
                </c:pt>
                <c:pt idx="1171">
                  <c:v>755.74739999999997</c:v>
                </c:pt>
                <c:pt idx="1172">
                  <c:v>756.07640000000004</c:v>
                </c:pt>
                <c:pt idx="1173">
                  <c:v>756.40530000000001</c:v>
                </c:pt>
                <c:pt idx="1174">
                  <c:v>756.73419999999999</c:v>
                </c:pt>
                <c:pt idx="1175">
                  <c:v>757.06299999999999</c:v>
                </c:pt>
                <c:pt idx="1176">
                  <c:v>757.39179999999999</c:v>
                </c:pt>
                <c:pt idx="1177">
                  <c:v>757.72059999999999</c:v>
                </c:pt>
                <c:pt idx="1178">
                  <c:v>758.04930000000002</c:v>
                </c:pt>
                <c:pt idx="1179">
                  <c:v>758.37800000000004</c:v>
                </c:pt>
                <c:pt idx="1180">
                  <c:v>758.70659999999998</c:v>
                </c:pt>
                <c:pt idx="1181">
                  <c:v>759.03520000000003</c:v>
                </c:pt>
                <c:pt idx="1182">
                  <c:v>759.36369999999999</c:v>
                </c:pt>
                <c:pt idx="1183">
                  <c:v>759.69209999999998</c:v>
                </c:pt>
                <c:pt idx="1184">
                  <c:v>760.02059999999994</c:v>
                </c:pt>
                <c:pt idx="1185">
                  <c:v>760.34889999999996</c:v>
                </c:pt>
                <c:pt idx="1186">
                  <c:v>760.67719999999997</c:v>
                </c:pt>
                <c:pt idx="1187">
                  <c:v>761.00559999999996</c:v>
                </c:pt>
                <c:pt idx="1188">
                  <c:v>761.3338</c:v>
                </c:pt>
                <c:pt idx="1189">
                  <c:v>761.66200000000003</c:v>
                </c:pt>
                <c:pt idx="1190">
                  <c:v>761.99009999999998</c:v>
                </c:pt>
                <c:pt idx="1191">
                  <c:v>762.31820000000005</c:v>
                </c:pt>
                <c:pt idx="1192">
                  <c:v>762.64620000000002</c:v>
                </c:pt>
                <c:pt idx="1193">
                  <c:v>762.9742</c:v>
                </c:pt>
                <c:pt idx="1194">
                  <c:v>763.30219999999997</c:v>
                </c:pt>
                <c:pt idx="1195">
                  <c:v>763.63009999999997</c:v>
                </c:pt>
                <c:pt idx="1196">
                  <c:v>763.9579</c:v>
                </c:pt>
                <c:pt idx="1197">
                  <c:v>764.28570000000002</c:v>
                </c:pt>
                <c:pt idx="1198">
                  <c:v>764.61350000000004</c:v>
                </c:pt>
                <c:pt idx="1199">
                  <c:v>764.94119999999998</c:v>
                </c:pt>
                <c:pt idx="1200">
                  <c:v>765.26890000000003</c:v>
                </c:pt>
                <c:pt idx="1201">
                  <c:v>765.59640000000002</c:v>
                </c:pt>
                <c:pt idx="1202">
                  <c:v>765.92399999999998</c:v>
                </c:pt>
                <c:pt idx="1203">
                  <c:v>766.25149999999996</c:v>
                </c:pt>
                <c:pt idx="1204">
                  <c:v>766.57899999999995</c:v>
                </c:pt>
                <c:pt idx="1205">
                  <c:v>766.90639999999996</c:v>
                </c:pt>
                <c:pt idx="1206">
                  <c:v>767.23379999999997</c:v>
                </c:pt>
                <c:pt idx="1207">
                  <c:v>767.56110000000001</c:v>
                </c:pt>
                <c:pt idx="1208">
                  <c:v>767.88840000000005</c:v>
                </c:pt>
                <c:pt idx="1209">
                  <c:v>768.21559999999999</c:v>
                </c:pt>
                <c:pt idx="1210">
                  <c:v>768.54280000000006</c:v>
                </c:pt>
                <c:pt idx="1211">
                  <c:v>768.86990000000003</c:v>
                </c:pt>
                <c:pt idx="1212">
                  <c:v>769.197</c:v>
                </c:pt>
                <c:pt idx="1213">
                  <c:v>769.524</c:v>
                </c:pt>
                <c:pt idx="1214">
                  <c:v>769.851</c:v>
                </c:pt>
                <c:pt idx="1215">
                  <c:v>770.178</c:v>
                </c:pt>
                <c:pt idx="1216">
                  <c:v>770.50490000000002</c:v>
                </c:pt>
                <c:pt idx="1217">
                  <c:v>770.83169999999996</c:v>
                </c:pt>
                <c:pt idx="1218">
                  <c:v>771.1585</c:v>
                </c:pt>
                <c:pt idx="1219">
                  <c:v>771.48519999999996</c:v>
                </c:pt>
                <c:pt idx="1220">
                  <c:v>771.81200000000001</c:v>
                </c:pt>
                <c:pt idx="1221">
                  <c:v>772.1386</c:v>
                </c:pt>
                <c:pt idx="1222">
                  <c:v>772.46519999999998</c:v>
                </c:pt>
                <c:pt idx="1223">
                  <c:v>772.79169999999999</c:v>
                </c:pt>
                <c:pt idx="1224">
                  <c:v>773.11829999999998</c:v>
                </c:pt>
                <c:pt idx="1225">
                  <c:v>773.44479999999999</c:v>
                </c:pt>
                <c:pt idx="1226">
                  <c:v>773.77120000000002</c:v>
                </c:pt>
                <c:pt idx="1227">
                  <c:v>774.09749999999997</c:v>
                </c:pt>
                <c:pt idx="1228">
                  <c:v>774.42380000000003</c:v>
                </c:pt>
                <c:pt idx="1229">
                  <c:v>774.75009999999997</c:v>
                </c:pt>
                <c:pt idx="1230">
                  <c:v>775.07640000000004</c:v>
                </c:pt>
                <c:pt idx="1231">
                  <c:v>775.40250000000003</c:v>
                </c:pt>
                <c:pt idx="1232">
                  <c:v>775.72860000000003</c:v>
                </c:pt>
                <c:pt idx="1233">
                  <c:v>776.05470000000003</c:v>
                </c:pt>
                <c:pt idx="1234">
                  <c:v>776.38070000000005</c:v>
                </c:pt>
                <c:pt idx="1235">
                  <c:v>776.70669999999996</c:v>
                </c:pt>
                <c:pt idx="1236">
                  <c:v>777.03269999999998</c:v>
                </c:pt>
                <c:pt idx="1237">
                  <c:v>777.35850000000005</c:v>
                </c:pt>
                <c:pt idx="1238">
                  <c:v>777.68439999999998</c:v>
                </c:pt>
                <c:pt idx="1239">
                  <c:v>778.01009999999997</c:v>
                </c:pt>
                <c:pt idx="1240">
                  <c:v>778.33590000000004</c:v>
                </c:pt>
                <c:pt idx="1241">
                  <c:v>778.66160000000002</c:v>
                </c:pt>
                <c:pt idx="1242">
                  <c:v>778.98720000000003</c:v>
                </c:pt>
                <c:pt idx="1243">
                  <c:v>779.31280000000004</c:v>
                </c:pt>
                <c:pt idx="1244">
                  <c:v>779.63840000000005</c:v>
                </c:pt>
                <c:pt idx="1245">
                  <c:v>779.96389999999997</c:v>
                </c:pt>
                <c:pt idx="1246">
                  <c:v>780.28930000000003</c:v>
                </c:pt>
                <c:pt idx="1247">
                  <c:v>780.61469999999997</c:v>
                </c:pt>
                <c:pt idx="1248">
                  <c:v>780.94010000000003</c:v>
                </c:pt>
                <c:pt idx="1249">
                  <c:v>781.2654</c:v>
                </c:pt>
                <c:pt idx="1250">
                  <c:v>781.59059999999999</c:v>
                </c:pt>
                <c:pt idx="1251">
                  <c:v>781.91579999999999</c:v>
                </c:pt>
                <c:pt idx="1252">
                  <c:v>782.24099999999999</c:v>
                </c:pt>
                <c:pt idx="1253">
                  <c:v>782.56619999999998</c:v>
                </c:pt>
                <c:pt idx="1254">
                  <c:v>782.89120000000003</c:v>
                </c:pt>
                <c:pt idx="1255">
                  <c:v>783.21619999999996</c:v>
                </c:pt>
                <c:pt idx="1256">
                  <c:v>783.5412</c:v>
                </c:pt>
                <c:pt idx="1257">
                  <c:v>783.86609999999996</c:v>
                </c:pt>
                <c:pt idx="1258">
                  <c:v>784.19100000000003</c:v>
                </c:pt>
                <c:pt idx="1259">
                  <c:v>784.51580000000001</c:v>
                </c:pt>
                <c:pt idx="1260">
                  <c:v>784.84059999999999</c:v>
                </c:pt>
                <c:pt idx="1261">
                  <c:v>785.1653</c:v>
                </c:pt>
                <c:pt idx="1262">
                  <c:v>785.49</c:v>
                </c:pt>
                <c:pt idx="1263">
                  <c:v>785.81460000000004</c:v>
                </c:pt>
                <c:pt idx="1264">
                  <c:v>786.13919999999996</c:v>
                </c:pt>
                <c:pt idx="1265">
                  <c:v>786.46370000000002</c:v>
                </c:pt>
                <c:pt idx="1266">
                  <c:v>786.78819999999996</c:v>
                </c:pt>
                <c:pt idx="1267">
                  <c:v>787.11270000000002</c:v>
                </c:pt>
                <c:pt idx="1268">
                  <c:v>787.43709999999999</c:v>
                </c:pt>
                <c:pt idx="1269">
                  <c:v>787.76139999999998</c:v>
                </c:pt>
                <c:pt idx="1270">
                  <c:v>788.08569999999997</c:v>
                </c:pt>
                <c:pt idx="1271">
                  <c:v>788.40989999999999</c:v>
                </c:pt>
                <c:pt idx="1272">
                  <c:v>788.73410000000001</c:v>
                </c:pt>
                <c:pt idx="1273">
                  <c:v>789.05830000000003</c:v>
                </c:pt>
                <c:pt idx="1274">
                  <c:v>789.38239999999996</c:v>
                </c:pt>
                <c:pt idx="1275">
                  <c:v>789.70640000000003</c:v>
                </c:pt>
                <c:pt idx="1276">
                  <c:v>790.03039999999999</c:v>
                </c:pt>
                <c:pt idx="1277">
                  <c:v>790.35440000000006</c:v>
                </c:pt>
                <c:pt idx="1278">
                  <c:v>790.67830000000004</c:v>
                </c:pt>
                <c:pt idx="1279">
                  <c:v>791.00210000000004</c:v>
                </c:pt>
                <c:pt idx="1280">
                  <c:v>791.32590000000005</c:v>
                </c:pt>
                <c:pt idx="1281">
                  <c:v>791.64970000000005</c:v>
                </c:pt>
                <c:pt idx="1282">
                  <c:v>791.97339999999997</c:v>
                </c:pt>
                <c:pt idx="1283">
                  <c:v>792.2971</c:v>
                </c:pt>
                <c:pt idx="1284">
                  <c:v>792.62070000000006</c:v>
                </c:pt>
                <c:pt idx="1285">
                  <c:v>792.9443</c:v>
                </c:pt>
                <c:pt idx="1286">
                  <c:v>793.26779999999997</c:v>
                </c:pt>
                <c:pt idx="1287">
                  <c:v>793.59119999999996</c:v>
                </c:pt>
                <c:pt idx="1288">
                  <c:v>793.91470000000004</c:v>
                </c:pt>
                <c:pt idx="1289">
                  <c:v>794.23800000000006</c:v>
                </c:pt>
                <c:pt idx="1290">
                  <c:v>794.56129999999996</c:v>
                </c:pt>
                <c:pt idx="1291">
                  <c:v>794.88459999999998</c:v>
                </c:pt>
                <c:pt idx="1292">
                  <c:v>795.20780000000002</c:v>
                </c:pt>
                <c:pt idx="1293">
                  <c:v>795.53099999999995</c:v>
                </c:pt>
                <c:pt idx="1294">
                  <c:v>795.85410000000002</c:v>
                </c:pt>
                <c:pt idx="1295">
                  <c:v>796.17719999999997</c:v>
                </c:pt>
                <c:pt idx="1296">
                  <c:v>796.50019999999995</c:v>
                </c:pt>
                <c:pt idx="1297">
                  <c:v>796.82320000000004</c:v>
                </c:pt>
                <c:pt idx="1298">
                  <c:v>797.14620000000002</c:v>
                </c:pt>
                <c:pt idx="1299">
                  <c:v>797.46910000000003</c:v>
                </c:pt>
                <c:pt idx="1300">
                  <c:v>797.79190000000006</c:v>
                </c:pt>
                <c:pt idx="1301">
                  <c:v>798.11469999999997</c:v>
                </c:pt>
                <c:pt idx="1302">
                  <c:v>798.43740000000003</c:v>
                </c:pt>
                <c:pt idx="1303">
                  <c:v>798.76009999999997</c:v>
                </c:pt>
                <c:pt idx="1304">
                  <c:v>799.08280000000002</c:v>
                </c:pt>
                <c:pt idx="1305">
                  <c:v>799.40530000000001</c:v>
                </c:pt>
                <c:pt idx="1306">
                  <c:v>799.72789999999998</c:v>
                </c:pt>
                <c:pt idx="1307">
                  <c:v>800.05039999999997</c:v>
                </c:pt>
                <c:pt idx="1308">
                  <c:v>800.37279999999998</c:v>
                </c:pt>
                <c:pt idx="1309">
                  <c:v>800.69529999999997</c:v>
                </c:pt>
                <c:pt idx="1310">
                  <c:v>801.01760000000002</c:v>
                </c:pt>
                <c:pt idx="1311">
                  <c:v>801.33979999999997</c:v>
                </c:pt>
                <c:pt idx="1312">
                  <c:v>801.66210000000001</c:v>
                </c:pt>
                <c:pt idx="1313">
                  <c:v>801.98429999999996</c:v>
                </c:pt>
                <c:pt idx="1314">
                  <c:v>802.30650000000003</c:v>
                </c:pt>
                <c:pt idx="1315">
                  <c:v>802.62860000000001</c:v>
                </c:pt>
                <c:pt idx="1316">
                  <c:v>802.95060000000001</c:v>
                </c:pt>
                <c:pt idx="1317">
                  <c:v>803.27260000000001</c:v>
                </c:pt>
                <c:pt idx="1318">
                  <c:v>803.59460000000001</c:v>
                </c:pt>
                <c:pt idx="1319">
                  <c:v>803.91650000000004</c:v>
                </c:pt>
                <c:pt idx="1320">
                  <c:v>804.23839999999996</c:v>
                </c:pt>
                <c:pt idx="1321">
                  <c:v>804.56020000000001</c:v>
                </c:pt>
                <c:pt idx="1322">
                  <c:v>804.88199999999995</c:v>
                </c:pt>
                <c:pt idx="1323">
                  <c:v>805.20370000000003</c:v>
                </c:pt>
                <c:pt idx="1324">
                  <c:v>805.52530000000002</c:v>
                </c:pt>
                <c:pt idx="1325">
                  <c:v>805.84690000000001</c:v>
                </c:pt>
                <c:pt idx="1326">
                  <c:v>806.16849999999999</c:v>
                </c:pt>
                <c:pt idx="1327">
                  <c:v>806.49009999999998</c:v>
                </c:pt>
                <c:pt idx="1328">
                  <c:v>806.81150000000002</c:v>
                </c:pt>
                <c:pt idx="1329">
                  <c:v>807.13289999999995</c:v>
                </c:pt>
                <c:pt idx="1330">
                  <c:v>807.45429999999999</c:v>
                </c:pt>
                <c:pt idx="1331">
                  <c:v>807.77560000000005</c:v>
                </c:pt>
                <c:pt idx="1332">
                  <c:v>808.09690000000001</c:v>
                </c:pt>
                <c:pt idx="1333">
                  <c:v>808.41809999999998</c:v>
                </c:pt>
                <c:pt idx="1334">
                  <c:v>808.73929999999996</c:v>
                </c:pt>
                <c:pt idx="1335">
                  <c:v>809.06039999999996</c:v>
                </c:pt>
                <c:pt idx="1336">
                  <c:v>809.38149999999996</c:v>
                </c:pt>
                <c:pt idx="1337">
                  <c:v>809.70249999999999</c:v>
                </c:pt>
                <c:pt idx="1338">
                  <c:v>810.02350000000001</c:v>
                </c:pt>
                <c:pt idx="1339">
                  <c:v>810.34439999999995</c:v>
                </c:pt>
                <c:pt idx="1340">
                  <c:v>810.6653</c:v>
                </c:pt>
                <c:pt idx="1341">
                  <c:v>810.98609999999996</c:v>
                </c:pt>
                <c:pt idx="1342">
                  <c:v>811.30690000000004</c:v>
                </c:pt>
                <c:pt idx="1343">
                  <c:v>811.6277</c:v>
                </c:pt>
                <c:pt idx="1344">
                  <c:v>811.94839999999999</c:v>
                </c:pt>
                <c:pt idx="1345">
                  <c:v>812.26900000000001</c:v>
                </c:pt>
                <c:pt idx="1346">
                  <c:v>812.58960000000002</c:v>
                </c:pt>
                <c:pt idx="1347">
                  <c:v>812.91010000000006</c:v>
                </c:pt>
                <c:pt idx="1348">
                  <c:v>813.23059999999998</c:v>
                </c:pt>
                <c:pt idx="1349">
                  <c:v>813.55100000000004</c:v>
                </c:pt>
                <c:pt idx="1350">
                  <c:v>813.87149999999997</c:v>
                </c:pt>
                <c:pt idx="1351">
                  <c:v>814.19179999999994</c:v>
                </c:pt>
                <c:pt idx="1352">
                  <c:v>814.51210000000003</c:v>
                </c:pt>
                <c:pt idx="1353">
                  <c:v>814.83230000000003</c:v>
                </c:pt>
                <c:pt idx="1354">
                  <c:v>815.15250000000003</c:v>
                </c:pt>
                <c:pt idx="1355">
                  <c:v>815.47270000000003</c:v>
                </c:pt>
                <c:pt idx="1356">
                  <c:v>815.79269999999997</c:v>
                </c:pt>
                <c:pt idx="1357">
                  <c:v>816.11279999999999</c:v>
                </c:pt>
                <c:pt idx="1358">
                  <c:v>816.43280000000004</c:v>
                </c:pt>
                <c:pt idx="1359">
                  <c:v>816.7527</c:v>
                </c:pt>
                <c:pt idx="1360">
                  <c:v>817.07259999999997</c:v>
                </c:pt>
                <c:pt idx="1361">
                  <c:v>817.39250000000004</c:v>
                </c:pt>
                <c:pt idx="1362">
                  <c:v>817.71230000000003</c:v>
                </c:pt>
                <c:pt idx="1363">
                  <c:v>818.03200000000004</c:v>
                </c:pt>
                <c:pt idx="1364">
                  <c:v>818.35170000000005</c:v>
                </c:pt>
                <c:pt idx="1365">
                  <c:v>818.67139999999995</c:v>
                </c:pt>
                <c:pt idx="1366">
                  <c:v>818.99099999999999</c:v>
                </c:pt>
                <c:pt idx="1367">
                  <c:v>819.31050000000005</c:v>
                </c:pt>
                <c:pt idx="1368">
                  <c:v>819.63009999999997</c:v>
                </c:pt>
                <c:pt idx="1369">
                  <c:v>819.94949999999994</c:v>
                </c:pt>
                <c:pt idx="1370">
                  <c:v>820.26890000000003</c:v>
                </c:pt>
                <c:pt idx="1371">
                  <c:v>820.5883</c:v>
                </c:pt>
                <c:pt idx="1372">
                  <c:v>820.9076</c:v>
                </c:pt>
                <c:pt idx="1373">
                  <c:v>821.2269</c:v>
                </c:pt>
                <c:pt idx="1374">
                  <c:v>821.54600000000005</c:v>
                </c:pt>
                <c:pt idx="1375">
                  <c:v>821.86519999999996</c:v>
                </c:pt>
                <c:pt idx="1376">
                  <c:v>822.18430000000001</c:v>
                </c:pt>
                <c:pt idx="1377">
                  <c:v>822.50340000000006</c:v>
                </c:pt>
                <c:pt idx="1378">
                  <c:v>822.82240000000002</c:v>
                </c:pt>
                <c:pt idx="1379">
                  <c:v>823.14139999999998</c:v>
                </c:pt>
                <c:pt idx="1380">
                  <c:v>823.46029999999996</c:v>
                </c:pt>
                <c:pt idx="1381">
                  <c:v>823.77909999999997</c:v>
                </c:pt>
                <c:pt idx="1382">
                  <c:v>824.09799999999996</c:v>
                </c:pt>
                <c:pt idx="1383">
                  <c:v>824.41669999999999</c:v>
                </c:pt>
                <c:pt idx="1384">
                  <c:v>824.73540000000003</c:v>
                </c:pt>
                <c:pt idx="1385">
                  <c:v>825.05409999999995</c:v>
                </c:pt>
                <c:pt idx="1386">
                  <c:v>825.37270000000001</c:v>
                </c:pt>
                <c:pt idx="1387">
                  <c:v>825.69129999999996</c:v>
                </c:pt>
                <c:pt idx="1388">
                  <c:v>826.00980000000004</c:v>
                </c:pt>
                <c:pt idx="1389">
                  <c:v>826.32820000000004</c:v>
                </c:pt>
                <c:pt idx="1390">
                  <c:v>826.64670000000001</c:v>
                </c:pt>
                <c:pt idx="1391">
                  <c:v>826.96500000000003</c:v>
                </c:pt>
                <c:pt idx="1392">
                  <c:v>827.28340000000003</c:v>
                </c:pt>
                <c:pt idx="1393">
                  <c:v>827.60159999999996</c:v>
                </c:pt>
                <c:pt idx="1394">
                  <c:v>827.91989999999998</c:v>
                </c:pt>
                <c:pt idx="1395">
                  <c:v>828.23800000000006</c:v>
                </c:pt>
                <c:pt idx="1396">
                  <c:v>828.55619999999999</c:v>
                </c:pt>
                <c:pt idx="1397">
                  <c:v>828.87419999999997</c:v>
                </c:pt>
                <c:pt idx="1398">
                  <c:v>829.19230000000005</c:v>
                </c:pt>
                <c:pt idx="1399">
                  <c:v>829.51020000000005</c:v>
                </c:pt>
                <c:pt idx="1400">
                  <c:v>829.82809999999995</c:v>
                </c:pt>
                <c:pt idx="1401">
                  <c:v>830.14599999999996</c:v>
                </c:pt>
                <c:pt idx="1402">
                  <c:v>830.46379999999999</c:v>
                </c:pt>
                <c:pt idx="1403">
                  <c:v>830.78160000000003</c:v>
                </c:pt>
                <c:pt idx="1404">
                  <c:v>831.09929999999997</c:v>
                </c:pt>
                <c:pt idx="1405">
                  <c:v>831.41700000000003</c:v>
                </c:pt>
                <c:pt idx="1406">
                  <c:v>831.7346</c:v>
                </c:pt>
                <c:pt idx="1407">
                  <c:v>832.05219999999997</c:v>
                </c:pt>
                <c:pt idx="1408">
                  <c:v>832.36980000000005</c:v>
                </c:pt>
                <c:pt idx="1409">
                  <c:v>832.68719999999996</c:v>
                </c:pt>
                <c:pt idx="1410">
                  <c:v>833.00459999999998</c:v>
                </c:pt>
                <c:pt idx="1411">
                  <c:v>833.322</c:v>
                </c:pt>
                <c:pt idx="1412">
                  <c:v>833.63930000000005</c:v>
                </c:pt>
                <c:pt idx="1413">
                  <c:v>833.95659999999998</c:v>
                </c:pt>
                <c:pt idx="1414">
                  <c:v>834.27390000000003</c:v>
                </c:pt>
                <c:pt idx="1415">
                  <c:v>834.59100000000001</c:v>
                </c:pt>
                <c:pt idx="1416">
                  <c:v>834.90809999999999</c:v>
                </c:pt>
                <c:pt idx="1417">
                  <c:v>835.22519999999997</c:v>
                </c:pt>
                <c:pt idx="1418">
                  <c:v>835.54219999999998</c:v>
                </c:pt>
                <c:pt idx="1419">
                  <c:v>835.85929999999996</c:v>
                </c:pt>
                <c:pt idx="1420">
                  <c:v>836.17610000000002</c:v>
                </c:pt>
                <c:pt idx="1421">
                  <c:v>836.49300000000005</c:v>
                </c:pt>
                <c:pt idx="1422">
                  <c:v>836.80989999999997</c:v>
                </c:pt>
                <c:pt idx="1423">
                  <c:v>837.12660000000005</c:v>
                </c:pt>
                <c:pt idx="1424">
                  <c:v>837.4434</c:v>
                </c:pt>
                <c:pt idx="1425">
                  <c:v>837.76009999999997</c:v>
                </c:pt>
                <c:pt idx="1426">
                  <c:v>838.07669999999996</c:v>
                </c:pt>
                <c:pt idx="1427">
                  <c:v>838.39319999999998</c:v>
                </c:pt>
                <c:pt idx="1428">
                  <c:v>838.70979999999997</c:v>
                </c:pt>
                <c:pt idx="1429">
                  <c:v>839.02629999999999</c:v>
                </c:pt>
                <c:pt idx="1430">
                  <c:v>839.34270000000004</c:v>
                </c:pt>
                <c:pt idx="1431">
                  <c:v>839.65909999999997</c:v>
                </c:pt>
                <c:pt idx="1432">
                  <c:v>839.97540000000004</c:v>
                </c:pt>
                <c:pt idx="1433">
                  <c:v>840.29169999999999</c:v>
                </c:pt>
                <c:pt idx="1434">
                  <c:v>840.60799999999995</c:v>
                </c:pt>
                <c:pt idx="1435">
                  <c:v>840.92409999999995</c:v>
                </c:pt>
                <c:pt idx="1436">
                  <c:v>841.24019999999996</c:v>
                </c:pt>
                <c:pt idx="1437">
                  <c:v>841.55629999999996</c:v>
                </c:pt>
                <c:pt idx="1438">
                  <c:v>841.87239999999997</c:v>
                </c:pt>
                <c:pt idx="1439">
                  <c:v>842.1884</c:v>
                </c:pt>
                <c:pt idx="1440">
                  <c:v>842.50429999999994</c:v>
                </c:pt>
                <c:pt idx="1441">
                  <c:v>842.8202</c:v>
                </c:pt>
                <c:pt idx="1442">
                  <c:v>843.13599999999997</c:v>
                </c:pt>
                <c:pt idx="1443">
                  <c:v>843.45180000000005</c:v>
                </c:pt>
                <c:pt idx="1444">
                  <c:v>843.76750000000004</c:v>
                </c:pt>
                <c:pt idx="1445">
                  <c:v>844.08320000000003</c:v>
                </c:pt>
                <c:pt idx="1446">
                  <c:v>844.39880000000005</c:v>
                </c:pt>
                <c:pt idx="1447">
                  <c:v>844.71439999999996</c:v>
                </c:pt>
                <c:pt idx="1448">
                  <c:v>845.03</c:v>
                </c:pt>
                <c:pt idx="1449">
                  <c:v>845.34540000000004</c:v>
                </c:pt>
                <c:pt idx="1450">
                  <c:v>845.66079999999999</c:v>
                </c:pt>
                <c:pt idx="1451">
                  <c:v>845.97630000000004</c:v>
                </c:pt>
                <c:pt idx="1452">
                  <c:v>846.29160000000002</c:v>
                </c:pt>
                <c:pt idx="1453">
                  <c:v>846.6069</c:v>
                </c:pt>
                <c:pt idx="1454">
                  <c:v>846.9221</c:v>
                </c:pt>
                <c:pt idx="1455">
                  <c:v>847.23720000000003</c:v>
                </c:pt>
                <c:pt idx="1456">
                  <c:v>847.55240000000003</c:v>
                </c:pt>
                <c:pt idx="1457">
                  <c:v>847.86749999999995</c:v>
                </c:pt>
                <c:pt idx="1458">
                  <c:v>848.1825</c:v>
                </c:pt>
                <c:pt idx="1459">
                  <c:v>848.49749999999995</c:v>
                </c:pt>
                <c:pt idx="1460">
                  <c:v>848.81240000000003</c:v>
                </c:pt>
                <c:pt idx="1461">
                  <c:v>849.12729999999999</c:v>
                </c:pt>
                <c:pt idx="1462">
                  <c:v>849.44209999999998</c:v>
                </c:pt>
                <c:pt idx="1463">
                  <c:v>849.75689999999997</c:v>
                </c:pt>
                <c:pt idx="1464">
                  <c:v>850.07169999999996</c:v>
                </c:pt>
                <c:pt idx="1465">
                  <c:v>850.38639999999998</c:v>
                </c:pt>
                <c:pt idx="1466">
                  <c:v>850.70090000000005</c:v>
                </c:pt>
                <c:pt idx="1467">
                  <c:v>851.01559999999995</c:v>
                </c:pt>
                <c:pt idx="1468">
                  <c:v>851.33010000000002</c:v>
                </c:pt>
                <c:pt idx="1469">
                  <c:v>851.64449999999999</c:v>
                </c:pt>
                <c:pt idx="1470">
                  <c:v>851.95899999999995</c:v>
                </c:pt>
                <c:pt idx="1471">
                  <c:v>852.27340000000004</c:v>
                </c:pt>
                <c:pt idx="1472">
                  <c:v>852.58770000000004</c:v>
                </c:pt>
                <c:pt idx="1473">
                  <c:v>852.90200000000004</c:v>
                </c:pt>
                <c:pt idx="1474">
                  <c:v>853.21619999999996</c:v>
                </c:pt>
                <c:pt idx="1475">
                  <c:v>853.53039999999999</c:v>
                </c:pt>
                <c:pt idx="1476">
                  <c:v>853.84450000000004</c:v>
                </c:pt>
                <c:pt idx="1477">
                  <c:v>854.15859999999998</c:v>
                </c:pt>
                <c:pt idx="1478">
                  <c:v>854.47260000000006</c:v>
                </c:pt>
                <c:pt idx="1479">
                  <c:v>854.78660000000002</c:v>
                </c:pt>
                <c:pt idx="1480">
                  <c:v>855.10050000000001</c:v>
                </c:pt>
                <c:pt idx="1481">
                  <c:v>855.4144</c:v>
                </c:pt>
                <c:pt idx="1482">
                  <c:v>855.72820000000002</c:v>
                </c:pt>
                <c:pt idx="1483">
                  <c:v>856.04200000000003</c:v>
                </c:pt>
                <c:pt idx="1484">
                  <c:v>856.35569999999996</c:v>
                </c:pt>
                <c:pt idx="1485">
                  <c:v>856.6694</c:v>
                </c:pt>
                <c:pt idx="1486">
                  <c:v>856.98299999999995</c:v>
                </c:pt>
                <c:pt idx="1487">
                  <c:v>857.29660000000001</c:v>
                </c:pt>
                <c:pt idx="1488">
                  <c:v>857.61009999999999</c:v>
                </c:pt>
                <c:pt idx="1489">
                  <c:v>857.92359999999996</c:v>
                </c:pt>
                <c:pt idx="1490">
                  <c:v>858.23699999999997</c:v>
                </c:pt>
                <c:pt idx="1491">
                  <c:v>858.55039999999997</c:v>
                </c:pt>
                <c:pt idx="1492">
                  <c:v>858.86369999999999</c:v>
                </c:pt>
                <c:pt idx="1493">
                  <c:v>859.17700000000002</c:v>
                </c:pt>
                <c:pt idx="1494">
                  <c:v>859.49019999999996</c:v>
                </c:pt>
                <c:pt idx="1495">
                  <c:v>859.80330000000004</c:v>
                </c:pt>
                <c:pt idx="1496">
                  <c:v>860.11649999999997</c:v>
                </c:pt>
                <c:pt idx="1497">
                  <c:v>860.42960000000005</c:v>
                </c:pt>
                <c:pt idx="1498">
                  <c:v>860.74260000000004</c:v>
                </c:pt>
                <c:pt idx="1499">
                  <c:v>861.05550000000005</c:v>
                </c:pt>
                <c:pt idx="1500">
                  <c:v>861.36850000000004</c:v>
                </c:pt>
                <c:pt idx="1501">
                  <c:v>861.68129999999996</c:v>
                </c:pt>
                <c:pt idx="1502">
                  <c:v>861.9941</c:v>
                </c:pt>
                <c:pt idx="1503">
                  <c:v>862.30690000000004</c:v>
                </c:pt>
                <c:pt idx="1504">
                  <c:v>862.61959999999999</c:v>
                </c:pt>
                <c:pt idx="1505">
                  <c:v>862.93230000000005</c:v>
                </c:pt>
                <c:pt idx="1506">
                  <c:v>863.24490000000003</c:v>
                </c:pt>
                <c:pt idx="1507">
                  <c:v>863.5575</c:v>
                </c:pt>
                <c:pt idx="1508">
                  <c:v>863.87</c:v>
                </c:pt>
                <c:pt idx="1509">
                  <c:v>864.18240000000003</c:v>
                </c:pt>
                <c:pt idx="1510">
                  <c:v>864.49490000000003</c:v>
                </c:pt>
                <c:pt idx="1511">
                  <c:v>864.80730000000005</c:v>
                </c:pt>
                <c:pt idx="1512">
                  <c:v>865.11959999999999</c:v>
                </c:pt>
                <c:pt idx="1513">
                  <c:v>865.43179999999995</c:v>
                </c:pt>
                <c:pt idx="1514">
                  <c:v>865.74400000000003</c:v>
                </c:pt>
                <c:pt idx="1515">
                  <c:v>866.05619999999999</c:v>
                </c:pt>
                <c:pt idx="1516">
                  <c:v>866.36829999999998</c:v>
                </c:pt>
                <c:pt idx="1517">
                  <c:v>866.68039999999996</c:v>
                </c:pt>
                <c:pt idx="1518">
                  <c:v>866.99239999999998</c:v>
                </c:pt>
                <c:pt idx="1519">
                  <c:v>867.30430000000001</c:v>
                </c:pt>
                <c:pt idx="1520">
                  <c:v>867.61620000000005</c:v>
                </c:pt>
                <c:pt idx="1521">
                  <c:v>867.92809999999997</c:v>
                </c:pt>
                <c:pt idx="1522">
                  <c:v>868.23990000000003</c:v>
                </c:pt>
                <c:pt idx="1523">
                  <c:v>868.55160000000001</c:v>
                </c:pt>
                <c:pt idx="1524">
                  <c:v>868.86329999999998</c:v>
                </c:pt>
                <c:pt idx="1525">
                  <c:v>869.17499999999995</c:v>
                </c:pt>
                <c:pt idx="1526">
                  <c:v>869.48659999999995</c:v>
                </c:pt>
                <c:pt idx="1527">
                  <c:v>869.79819999999995</c:v>
                </c:pt>
                <c:pt idx="1528">
                  <c:v>870.10969999999998</c:v>
                </c:pt>
                <c:pt idx="1529">
                  <c:v>870.42110000000002</c:v>
                </c:pt>
                <c:pt idx="1530">
                  <c:v>870.73249999999996</c:v>
                </c:pt>
                <c:pt idx="1531">
                  <c:v>871.04380000000003</c:v>
                </c:pt>
                <c:pt idx="1532">
                  <c:v>871.35519999999997</c:v>
                </c:pt>
                <c:pt idx="1533">
                  <c:v>871.66639999999995</c:v>
                </c:pt>
                <c:pt idx="1534">
                  <c:v>871.97760000000005</c:v>
                </c:pt>
                <c:pt idx="1535">
                  <c:v>872.28880000000004</c:v>
                </c:pt>
                <c:pt idx="1536">
                  <c:v>872.59990000000005</c:v>
                </c:pt>
                <c:pt idx="1537">
                  <c:v>872.91089999999997</c:v>
                </c:pt>
                <c:pt idx="1538">
                  <c:v>873.22190000000001</c:v>
                </c:pt>
                <c:pt idx="1539">
                  <c:v>873.53279999999995</c:v>
                </c:pt>
                <c:pt idx="1540">
                  <c:v>873.84370000000001</c:v>
                </c:pt>
                <c:pt idx="1541">
                  <c:v>874.15449999999998</c:v>
                </c:pt>
                <c:pt idx="1542">
                  <c:v>874.46529999999996</c:v>
                </c:pt>
                <c:pt idx="1543">
                  <c:v>874.77610000000004</c:v>
                </c:pt>
                <c:pt idx="1544">
                  <c:v>875.08680000000004</c:v>
                </c:pt>
                <c:pt idx="1545">
                  <c:v>875.39739999999995</c:v>
                </c:pt>
                <c:pt idx="1546">
                  <c:v>875.70799999999997</c:v>
                </c:pt>
                <c:pt idx="1547">
                  <c:v>876.01850000000002</c:v>
                </c:pt>
                <c:pt idx="1548">
                  <c:v>876.32899999999995</c:v>
                </c:pt>
                <c:pt idx="1549">
                  <c:v>876.6395</c:v>
                </c:pt>
                <c:pt idx="1550">
                  <c:v>876.94979999999998</c:v>
                </c:pt>
                <c:pt idx="1551">
                  <c:v>877.26009999999997</c:v>
                </c:pt>
                <c:pt idx="1552">
                  <c:v>877.57039999999995</c:v>
                </c:pt>
                <c:pt idx="1553">
                  <c:v>877.88070000000005</c:v>
                </c:pt>
                <c:pt idx="1554">
                  <c:v>878.19090000000006</c:v>
                </c:pt>
                <c:pt idx="1555">
                  <c:v>878.50099999999998</c:v>
                </c:pt>
                <c:pt idx="1556">
                  <c:v>878.81100000000004</c:v>
                </c:pt>
                <c:pt idx="1557">
                  <c:v>879.12109999999996</c:v>
                </c:pt>
                <c:pt idx="1558">
                  <c:v>879.43100000000004</c:v>
                </c:pt>
                <c:pt idx="1559">
                  <c:v>879.74099999999999</c:v>
                </c:pt>
                <c:pt idx="1560">
                  <c:v>880.05079999999998</c:v>
                </c:pt>
                <c:pt idx="1561">
                  <c:v>880.36069999999995</c:v>
                </c:pt>
                <c:pt idx="1562">
                  <c:v>880.67039999999997</c:v>
                </c:pt>
                <c:pt idx="1563">
                  <c:v>880.98019999999997</c:v>
                </c:pt>
                <c:pt idx="1564">
                  <c:v>881.28980000000001</c:v>
                </c:pt>
                <c:pt idx="1565">
                  <c:v>881.59939999999995</c:v>
                </c:pt>
                <c:pt idx="1566">
                  <c:v>881.90899999999999</c:v>
                </c:pt>
                <c:pt idx="1567">
                  <c:v>882.21849999999995</c:v>
                </c:pt>
                <c:pt idx="1568">
                  <c:v>882.52800000000002</c:v>
                </c:pt>
                <c:pt idx="1569">
                  <c:v>882.8374</c:v>
                </c:pt>
                <c:pt idx="1570">
                  <c:v>883.14679999999998</c:v>
                </c:pt>
                <c:pt idx="1571">
                  <c:v>883.45609999999999</c:v>
                </c:pt>
                <c:pt idx="1572">
                  <c:v>883.76530000000002</c:v>
                </c:pt>
                <c:pt idx="1573">
                  <c:v>884.07449999999994</c:v>
                </c:pt>
                <c:pt idx="1574">
                  <c:v>884.38369999999998</c:v>
                </c:pt>
                <c:pt idx="1575">
                  <c:v>884.69280000000003</c:v>
                </c:pt>
                <c:pt idx="1576">
                  <c:v>885.0018</c:v>
                </c:pt>
                <c:pt idx="1577">
                  <c:v>885.31089999999995</c:v>
                </c:pt>
                <c:pt idx="1578">
                  <c:v>885.61980000000005</c:v>
                </c:pt>
                <c:pt idx="1579">
                  <c:v>885.92870000000005</c:v>
                </c:pt>
                <c:pt idx="1580">
                  <c:v>886.23749999999995</c:v>
                </c:pt>
                <c:pt idx="1581">
                  <c:v>886.54639999999995</c:v>
                </c:pt>
                <c:pt idx="1582">
                  <c:v>886.85509999999999</c:v>
                </c:pt>
                <c:pt idx="1583">
                  <c:v>887.16380000000004</c:v>
                </c:pt>
                <c:pt idx="1584">
                  <c:v>887.47249999999997</c:v>
                </c:pt>
                <c:pt idx="1585">
                  <c:v>887.78110000000004</c:v>
                </c:pt>
                <c:pt idx="1586">
                  <c:v>888.08960000000002</c:v>
                </c:pt>
                <c:pt idx="1587">
                  <c:v>888.3981</c:v>
                </c:pt>
                <c:pt idx="1588">
                  <c:v>888.70650000000001</c:v>
                </c:pt>
                <c:pt idx="1589">
                  <c:v>889.01490000000001</c:v>
                </c:pt>
                <c:pt idx="1590">
                  <c:v>889.32320000000004</c:v>
                </c:pt>
                <c:pt idx="1591">
                  <c:v>889.63149999999996</c:v>
                </c:pt>
                <c:pt idx="1592">
                  <c:v>889.93979999999999</c:v>
                </c:pt>
                <c:pt idx="1593">
                  <c:v>890.24789999999996</c:v>
                </c:pt>
                <c:pt idx="1594">
                  <c:v>890.55610000000001</c:v>
                </c:pt>
                <c:pt idx="1595">
                  <c:v>890.86410000000001</c:v>
                </c:pt>
                <c:pt idx="1596">
                  <c:v>891.17219999999998</c:v>
                </c:pt>
                <c:pt idx="1597">
                  <c:v>891.48019999999997</c:v>
                </c:pt>
                <c:pt idx="1598">
                  <c:v>891.78809999999999</c:v>
                </c:pt>
                <c:pt idx="1599">
                  <c:v>892.09590000000003</c:v>
                </c:pt>
                <c:pt idx="1600">
                  <c:v>892.40380000000005</c:v>
                </c:pt>
                <c:pt idx="1601">
                  <c:v>892.7115</c:v>
                </c:pt>
                <c:pt idx="1602">
                  <c:v>893.01930000000004</c:v>
                </c:pt>
                <c:pt idx="1603">
                  <c:v>893.327</c:v>
                </c:pt>
                <c:pt idx="1604">
                  <c:v>893.63459999999998</c:v>
                </c:pt>
                <c:pt idx="1605">
                  <c:v>893.94209999999998</c:v>
                </c:pt>
                <c:pt idx="1606">
                  <c:v>894.24959999999999</c:v>
                </c:pt>
                <c:pt idx="1607">
                  <c:v>894.55709999999999</c:v>
                </c:pt>
                <c:pt idx="1608">
                  <c:v>894.86450000000002</c:v>
                </c:pt>
                <c:pt idx="1609">
                  <c:v>895.17190000000005</c:v>
                </c:pt>
                <c:pt idx="1610">
                  <c:v>895.47919999999999</c:v>
                </c:pt>
                <c:pt idx="1611">
                  <c:v>895.78639999999996</c:v>
                </c:pt>
                <c:pt idx="1612">
                  <c:v>896.09370000000001</c:v>
                </c:pt>
                <c:pt idx="1613">
                  <c:v>896.4008</c:v>
                </c:pt>
                <c:pt idx="1614">
                  <c:v>896.7079</c:v>
                </c:pt>
                <c:pt idx="1615">
                  <c:v>897.01499999999999</c:v>
                </c:pt>
                <c:pt idx="1616">
                  <c:v>897.322</c:v>
                </c:pt>
                <c:pt idx="1617">
                  <c:v>897.62890000000004</c:v>
                </c:pt>
                <c:pt idx="1618">
                  <c:v>897.93579999999997</c:v>
                </c:pt>
                <c:pt idx="1619">
                  <c:v>898.24270000000001</c:v>
                </c:pt>
                <c:pt idx="1620">
                  <c:v>898.54939999999999</c:v>
                </c:pt>
                <c:pt idx="1621">
                  <c:v>898.85619999999994</c:v>
                </c:pt>
                <c:pt idx="1622">
                  <c:v>899.16290000000004</c:v>
                </c:pt>
                <c:pt idx="1623">
                  <c:v>899.46950000000004</c:v>
                </c:pt>
                <c:pt idx="1624">
                  <c:v>899.77610000000004</c:v>
                </c:pt>
                <c:pt idx="1625">
                  <c:v>900.08259999999996</c:v>
                </c:pt>
                <c:pt idx="1626">
                  <c:v>900.38919999999996</c:v>
                </c:pt>
                <c:pt idx="1627">
                  <c:v>900.69560000000001</c:v>
                </c:pt>
                <c:pt idx="1628">
                  <c:v>901.00199999999995</c:v>
                </c:pt>
                <c:pt idx="1629">
                  <c:v>901.30830000000003</c:v>
                </c:pt>
                <c:pt idx="1630">
                  <c:v>901.6146</c:v>
                </c:pt>
                <c:pt idx="1631">
                  <c:v>901.92079999999999</c:v>
                </c:pt>
                <c:pt idx="1632">
                  <c:v>902.22699999999998</c:v>
                </c:pt>
                <c:pt idx="1633">
                  <c:v>902.53309999999999</c:v>
                </c:pt>
                <c:pt idx="1634">
                  <c:v>902.83920000000001</c:v>
                </c:pt>
                <c:pt idx="1635">
                  <c:v>903.14509999999996</c:v>
                </c:pt>
                <c:pt idx="1636">
                  <c:v>903.4511</c:v>
                </c:pt>
                <c:pt idx="1637">
                  <c:v>903.75710000000004</c:v>
                </c:pt>
                <c:pt idx="1638">
                  <c:v>904.06290000000001</c:v>
                </c:pt>
                <c:pt idx="1639">
                  <c:v>904.36869999999999</c:v>
                </c:pt>
                <c:pt idx="1640">
                  <c:v>904.67449999999997</c:v>
                </c:pt>
                <c:pt idx="1641">
                  <c:v>904.98019999999997</c:v>
                </c:pt>
                <c:pt idx="1642">
                  <c:v>905.28579999999999</c:v>
                </c:pt>
                <c:pt idx="1643">
                  <c:v>905.59140000000002</c:v>
                </c:pt>
                <c:pt idx="1644">
                  <c:v>905.89700000000005</c:v>
                </c:pt>
                <c:pt idx="1645">
                  <c:v>906.20249999999999</c:v>
                </c:pt>
                <c:pt idx="1646">
                  <c:v>906.50789999999995</c:v>
                </c:pt>
                <c:pt idx="1647">
                  <c:v>906.8134</c:v>
                </c:pt>
                <c:pt idx="1648">
                  <c:v>907.11869999999999</c:v>
                </c:pt>
                <c:pt idx="1649">
                  <c:v>907.42399999999998</c:v>
                </c:pt>
                <c:pt idx="1650">
                  <c:v>907.72919999999999</c:v>
                </c:pt>
                <c:pt idx="1651">
                  <c:v>908.03440000000001</c:v>
                </c:pt>
                <c:pt idx="1652">
                  <c:v>908.33960000000002</c:v>
                </c:pt>
                <c:pt idx="1653">
                  <c:v>908.64469999999994</c:v>
                </c:pt>
                <c:pt idx="1654">
                  <c:v>908.94970000000001</c:v>
                </c:pt>
                <c:pt idx="1655">
                  <c:v>909.25469999999996</c:v>
                </c:pt>
                <c:pt idx="1656">
                  <c:v>909.55960000000005</c:v>
                </c:pt>
                <c:pt idx="1657">
                  <c:v>909.86450000000002</c:v>
                </c:pt>
                <c:pt idx="1658">
                  <c:v>910.16930000000002</c:v>
                </c:pt>
                <c:pt idx="1659">
                  <c:v>910.47410000000002</c:v>
                </c:pt>
                <c:pt idx="1660">
                  <c:v>910.77880000000005</c:v>
                </c:pt>
                <c:pt idx="1661">
                  <c:v>911.08349999999996</c:v>
                </c:pt>
                <c:pt idx="1662">
                  <c:v>911.38810000000001</c:v>
                </c:pt>
                <c:pt idx="1663">
                  <c:v>911.69269999999995</c:v>
                </c:pt>
                <c:pt idx="1664">
                  <c:v>911.99720000000002</c:v>
                </c:pt>
                <c:pt idx="1665">
                  <c:v>912.30160000000001</c:v>
                </c:pt>
                <c:pt idx="1666">
                  <c:v>912.60609999999997</c:v>
                </c:pt>
                <c:pt idx="1667">
                  <c:v>912.91039999999998</c:v>
                </c:pt>
                <c:pt idx="1668">
                  <c:v>913.21469999999999</c:v>
                </c:pt>
                <c:pt idx="1669">
                  <c:v>913.51900000000001</c:v>
                </c:pt>
                <c:pt idx="1670">
                  <c:v>913.82320000000004</c:v>
                </c:pt>
                <c:pt idx="1671">
                  <c:v>914.12729999999999</c:v>
                </c:pt>
                <c:pt idx="1672">
                  <c:v>914.43150000000003</c:v>
                </c:pt>
                <c:pt idx="1673">
                  <c:v>914.7355</c:v>
                </c:pt>
                <c:pt idx="1674">
                  <c:v>915.03949999999998</c:v>
                </c:pt>
                <c:pt idx="1675">
                  <c:v>915.34339999999997</c:v>
                </c:pt>
                <c:pt idx="1676">
                  <c:v>915.64729999999997</c:v>
                </c:pt>
                <c:pt idx="1677">
                  <c:v>915.95119999999997</c:v>
                </c:pt>
                <c:pt idx="1678">
                  <c:v>916.25490000000002</c:v>
                </c:pt>
                <c:pt idx="1679">
                  <c:v>916.55870000000004</c:v>
                </c:pt>
                <c:pt idx="1680">
                  <c:v>916.86239999999998</c:v>
                </c:pt>
                <c:pt idx="1681">
                  <c:v>917.16600000000005</c:v>
                </c:pt>
                <c:pt idx="1682">
                  <c:v>917.46950000000004</c:v>
                </c:pt>
                <c:pt idx="1683">
                  <c:v>917.7731</c:v>
                </c:pt>
                <c:pt idx="1684">
                  <c:v>918.07650000000001</c:v>
                </c:pt>
                <c:pt idx="1685">
                  <c:v>918.38</c:v>
                </c:pt>
                <c:pt idx="1686">
                  <c:v>918.68330000000003</c:v>
                </c:pt>
                <c:pt idx="1687">
                  <c:v>918.98670000000004</c:v>
                </c:pt>
                <c:pt idx="1688">
                  <c:v>919.28989999999999</c:v>
                </c:pt>
                <c:pt idx="1689">
                  <c:v>919.59310000000005</c:v>
                </c:pt>
                <c:pt idx="1690">
                  <c:v>919.8963</c:v>
                </c:pt>
                <c:pt idx="1691">
                  <c:v>920.19939999999997</c:v>
                </c:pt>
                <c:pt idx="1692">
                  <c:v>920.50239999999997</c:v>
                </c:pt>
                <c:pt idx="1693">
                  <c:v>920.80550000000005</c:v>
                </c:pt>
                <c:pt idx="1694">
                  <c:v>921.10839999999996</c:v>
                </c:pt>
                <c:pt idx="1695">
                  <c:v>921.41129999999998</c:v>
                </c:pt>
                <c:pt idx="1696">
                  <c:v>921.71420000000001</c:v>
                </c:pt>
                <c:pt idx="1697">
                  <c:v>922.01700000000005</c:v>
                </c:pt>
                <c:pt idx="1698">
                  <c:v>922.31970000000001</c:v>
                </c:pt>
                <c:pt idx="1699">
                  <c:v>922.62239999999997</c:v>
                </c:pt>
                <c:pt idx="1700">
                  <c:v>922.92499999999995</c:v>
                </c:pt>
                <c:pt idx="1701">
                  <c:v>923.22760000000005</c:v>
                </c:pt>
                <c:pt idx="1702">
                  <c:v>923.53020000000004</c:v>
                </c:pt>
                <c:pt idx="1703">
                  <c:v>923.83259999999996</c:v>
                </c:pt>
                <c:pt idx="1704">
                  <c:v>924.13509999999997</c:v>
                </c:pt>
                <c:pt idx="1705">
                  <c:v>924.43740000000003</c:v>
                </c:pt>
                <c:pt idx="1706">
                  <c:v>924.73969999999997</c:v>
                </c:pt>
                <c:pt idx="1707">
                  <c:v>925.0421</c:v>
                </c:pt>
                <c:pt idx="1708">
                  <c:v>925.3442</c:v>
                </c:pt>
                <c:pt idx="1709">
                  <c:v>925.64639999999997</c:v>
                </c:pt>
                <c:pt idx="1710">
                  <c:v>925.94849999999997</c:v>
                </c:pt>
                <c:pt idx="1711">
                  <c:v>926.25059999999996</c:v>
                </c:pt>
                <c:pt idx="1712">
                  <c:v>926.55259999999998</c:v>
                </c:pt>
                <c:pt idx="1713">
                  <c:v>926.8546</c:v>
                </c:pt>
                <c:pt idx="1714">
                  <c:v>927.15650000000005</c:v>
                </c:pt>
                <c:pt idx="1715">
                  <c:v>927.45830000000001</c:v>
                </c:pt>
                <c:pt idx="1716">
                  <c:v>927.76009999999997</c:v>
                </c:pt>
                <c:pt idx="1717">
                  <c:v>928.06190000000004</c:v>
                </c:pt>
                <c:pt idx="1718">
                  <c:v>928.36360000000002</c:v>
                </c:pt>
                <c:pt idx="1719">
                  <c:v>928.66520000000003</c:v>
                </c:pt>
                <c:pt idx="1720">
                  <c:v>928.96680000000003</c:v>
                </c:pt>
                <c:pt idx="1721">
                  <c:v>929.26829999999995</c:v>
                </c:pt>
                <c:pt idx="1722">
                  <c:v>929.56979999999999</c:v>
                </c:pt>
                <c:pt idx="1723">
                  <c:v>929.87130000000002</c:v>
                </c:pt>
                <c:pt idx="1724">
                  <c:v>930.17259999999999</c:v>
                </c:pt>
                <c:pt idx="1725">
                  <c:v>930.47389999999996</c:v>
                </c:pt>
                <c:pt idx="1726">
                  <c:v>930.77520000000004</c:v>
                </c:pt>
                <c:pt idx="1727">
                  <c:v>931.07650000000001</c:v>
                </c:pt>
                <c:pt idx="1728">
                  <c:v>931.37760000000003</c:v>
                </c:pt>
                <c:pt idx="1729">
                  <c:v>931.67870000000005</c:v>
                </c:pt>
                <c:pt idx="1730">
                  <c:v>931.97979999999995</c:v>
                </c:pt>
                <c:pt idx="1731">
                  <c:v>932.2808</c:v>
                </c:pt>
                <c:pt idx="1732">
                  <c:v>932.58180000000004</c:v>
                </c:pt>
                <c:pt idx="1733">
                  <c:v>932.8827</c:v>
                </c:pt>
                <c:pt idx="1734">
                  <c:v>933.18349999999998</c:v>
                </c:pt>
                <c:pt idx="1735">
                  <c:v>933.48429999999996</c:v>
                </c:pt>
                <c:pt idx="1736">
                  <c:v>933.78510000000006</c:v>
                </c:pt>
                <c:pt idx="1737">
                  <c:v>934.08579999999995</c:v>
                </c:pt>
                <c:pt idx="1738">
                  <c:v>934.38639999999998</c:v>
                </c:pt>
                <c:pt idx="1739">
                  <c:v>934.68700000000001</c:v>
                </c:pt>
                <c:pt idx="1740">
                  <c:v>934.98749999999995</c:v>
                </c:pt>
                <c:pt idx="1741">
                  <c:v>935.28800000000001</c:v>
                </c:pt>
                <c:pt idx="1742">
                  <c:v>935.58849999999995</c:v>
                </c:pt>
                <c:pt idx="1743">
                  <c:v>935.88890000000004</c:v>
                </c:pt>
                <c:pt idx="1744">
                  <c:v>936.18920000000003</c:v>
                </c:pt>
                <c:pt idx="1745">
                  <c:v>936.48940000000005</c:v>
                </c:pt>
                <c:pt idx="1746">
                  <c:v>936.78970000000004</c:v>
                </c:pt>
                <c:pt idx="1747">
                  <c:v>937.08979999999997</c:v>
                </c:pt>
                <c:pt idx="1748">
                  <c:v>937.39</c:v>
                </c:pt>
                <c:pt idx="1749">
                  <c:v>937.69</c:v>
                </c:pt>
                <c:pt idx="1750">
                  <c:v>937.99009999999998</c:v>
                </c:pt>
                <c:pt idx="1751">
                  <c:v>938.29</c:v>
                </c:pt>
                <c:pt idx="1752">
                  <c:v>938.58989999999994</c:v>
                </c:pt>
                <c:pt idx="1753">
                  <c:v>938.88980000000004</c:v>
                </c:pt>
                <c:pt idx="1754">
                  <c:v>939.18960000000004</c:v>
                </c:pt>
                <c:pt idx="1755">
                  <c:v>939.48929999999996</c:v>
                </c:pt>
                <c:pt idx="1756">
                  <c:v>939.78899999999999</c:v>
                </c:pt>
                <c:pt idx="1757">
                  <c:v>940.08860000000004</c:v>
                </c:pt>
                <c:pt idx="1758">
                  <c:v>940.38819999999998</c:v>
                </c:pt>
                <c:pt idx="1759">
                  <c:v>940.68769999999995</c:v>
                </c:pt>
                <c:pt idx="1760">
                  <c:v>940.98720000000003</c:v>
                </c:pt>
                <c:pt idx="1761">
                  <c:v>941.2867</c:v>
                </c:pt>
                <c:pt idx="1762">
                  <c:v>941.58609999999999</c:v>
                </c:pt>
                <c:pt idx="1763">
                  <c:v>941.8854</c:v>
                </c:pt>
                <c:pt idx="1764">
                  <c:v>942.18460000000005</c:v>
                </c:pt>
                <c:pt idx="1765">
                  <c:v>942.48389999999995</c:v>
                </c:pt>
                <c:pt idx="1766">
                  <c:v>942.78300000000002</c:v>
                </c:pt>
                <c:pt idx="1767">
                  <c:v>943.08219999999994</c:v>
                </c:pt>
                <c:pt idx="1768">
                  <c:v>943.38120000000004</c:v>
                </c:pt>
                <c:pt idx="1769">
                  <c:v>943.68020000000001</c:v>
                </c:pt>
                <c:pt idx="1770">
                  <c:v>943.97919999999999</c:v>
                </c:pt>
                <c:pt idx="1771">
                  <c:v>944.27809999999999</c:v>
                </c:pt>
                <c:pt idx="1772">
                  <c:v>944.57690000000002</c:v>
                </c:pt>
                <c:pt idx="1773">
                  <c:v>944.87570000000005</c:v>
                </c:pt>
                <c:pt idx="1774">
                  <c:v>945.17439999999999</c:v>
                </c:pt>
                <c:pt idx="1775">
                  <c:v>945.47310000000004</c:v>
                </c:pt>
                <c:pt idx="1776">
                  <c:v>945.77179999999998</c:v>
                </c:pt>
                <c:pt idx="1777">
                  <c:v>946.07039999999995</c:v>
                </c:pt>
                <c:pt idx="1778">
                  <c:v>946.36890000000005</c:v>
                </c:pt>
                <c:pt idx="1779">
                  <c:v>946.66740000000004</c:v>
                </c:pt>
                <c:pt idx="1780">
                  <c:v>946.96579999999994</c:v>
                </c:pt>
                <c:pt idx="1781">
                  <c:v>947.26419999999996</c:v>
                </c:pt>
                <c:pt idx="1782">
                  <c:v>947.56240000000003</c:v>
                </c:pt>
                <c:pt idx="1783">
                  <c:v>947.86069999999995</c:v>
                </c:pt>
                <c:pt idx="1784">
                  <c:v>948.15890000000002</c:v>
                </c:pt>
                <c:pt idx="1785">
                  <c:v>948.45709999999997</c:v>
                </c:pt>
                <c:pt idx="1786">
                  <c:v>948.75519999999995</c:v>
                </c:pt>
                <c:pt idx="1787">
                  <c:v>949.05330000000004</c:v>
                </c:pt>
                <c:pt idx="1788">
                  <c:v>949.35130000000004</c:v>
                </c:pt>
                <c:pt idx="1789">
                  <c:v>949.64919999999995</c:v>
                </c:pt>
                <c:pt idx="1790">
                  <c:v>949.94709999999998</c:v>
                </c:pt>
                <c:pt idx="1791">
                  <c:v>950.24490000000003</c:v>
                </c:pt>
                <c:pt idx="1792">
                  <c:v>950.54269999999997</c:v>
                </c:pt>
                <c:pt idx="1793">
                  <c:v>950.84050000000002</c:v>
                </c:pt>
                <c:pt idx="1794">
                  <c:v>951.13810000000001</c:v>
                </c:pt>
                <c:pt idx="1795">
                  <c:v>951.43579999999997</c:v>
                </c:pt>
                <c:pt idx="1796">
                  <c:v>951.73329999999999</c:v>
                </c:pt>
                <c:pt idx="1797">
                  <c:v>952.03089999999997</c:v>
                </c:pt>
                <c:pt idx="1798">
                  <c:v>952.32830000000001</c:v>
                </c:pt>
                <c:pt idx="1799">
                  <c:v>952.62570000000005</c:v>
                </c:pt>
                <c:pt idx="1800">
                  <c:v>952.92309999999998</c:v>
                </c:pt>
                <c:pt idx="1801">
                  <c:v>953.22040000000004</c:v>
                </c:pt>
                <c:pt idx="1802">
                  <c:v>953.51760000000002</c:v>
                </c:pt>
                <c:pt idx="1803">
                  <c:v>953.81489999999997</c:v>
                </c:pt>
                <c:pt idx="1804">
                  <c:v>954.11199999999997</c:v>
                </c:pt>
                <c:pt idx="1805">
                  <c:v>954.40909999999997</c:v>
                </c:pt>
                <c:pt idx="1806">
                  <c:v>954.70619999999997</c:v>
                </c:pt>
                <c:pt idx="1807">
                  <c:v>955.00310000000002</c:v>
                </c:pt>
                <c:pt idx="1808">
                  <c:v>955.3</c:v>
                </c:pt>
                <c:pt idx="1809">
                  <c:v>955.59699999999998</c:v>
                </c:pt>
                <c:pt idx="1810">
                  <c:v>955.89380000000006</c:v>
                </c:pt>
                <c:pt idx="1811">
                  <c:v>956.19060000000002</c:v>
                </c:pt>
                <c:pt idx="1812">
                  <c:v>956.4873</c:v>
                </c:pt>
                <c:pt idx="1813">
                  <c:v>956.78390000000002</c:v>
                </c:pt>
                <c:pt idx="1814">
                  <c:v>957.0806</c:v>
                </c:pt>
                <c:pt idx="1815">
                  <c:v>957.37710000000004</c:v>
                </c:pt>
                <c:pt idx="1816">
                  <c:v>957.67359999999996</c:v>
                </c:pt>
                <c:pt idx="1817">
                  <c:v>957.9701</c:v>
                </c:pt>
                <c:pt idx="1818">
                  <c:v>958.26649999999995</c:v>
                </c:pt>
                <c:pt idx="1819">
                  <c:v>958.56290000000001</c:v>
                </c:pt>
                <c:pt idx="1820">
                  <c:v>958.85910000000001</c:v>
                </c:pt>
                <c:pt idx="1821">
                  <c:v>959.15539999999999</c:v>
                </c:pt>
                <c:pt idx="1822">
                  <c:v>959.45150000000001</c:v>
                </c:pt>
                <c:pt idx="1823">
                  <c:v>959.74770000000001</c:v>
                </c:pt>
                <c:pt idx="1824">
                  <c:v>960.04380000000003</c:v>
                </c:pt>
                <c:pt idx="1825">
                  <c:v>960.33979999999997</c:v>
                </c:pt>
                <c:pt idx="1826">
                  <c:v>960.63580000000002</c:v>
                </c:pt>
                <c:pt idx="1827">
                  <c:v>960.93169999999998</c:v>
                </c:pt>
                <c:pt idx="1828">
                  <c:v>961.22760000000005</c:v>
                </c:pt>
                <c:pt idx="1829">
                  <c:v>961.52340000000004</c:v>
                </c:pt>
                <c:pt idx="1830">
                  <c:v>961.81920000000002</c:v>
                </c:pt>
                <c:pt idx="1831">
                  <c:v>962.11490000000003</c:v>
                </c:pt>
                <c:pt idx="1832">
                  <c:v>962.41049999999996</c:v>
                </c:pt>
                <c:pt idx="1833">
                  <c:v>962.70609999999999</c:v>
                </c:pt>
                <c:pt idx="1834">
                  <c:v>963.00160000000005</c:v>
                </c:pt>
                <c:pt idx="1835">
                  <c:v>963.2971</c:v>
                </c:pt>
                <c:pt idx="1836">
                  <c:v>963.59259999999995</c:v>
                </c:pt>
                <c:pt idx="1837">
                  <c:v>963.88789999999995</c:v>
                </c:pt>
                <c:pt idx="1838">
                  <c:v>964.18330000000003</c:v>
                </c:pt>
                <c:pt idx="1839">
                  <c:v>964.47860000000003</c:v>
                </c:pt>
                <c:pt idx="1840">
                  <c:v>964.77380000000005</c:v>
                </c:pt>
                <c:pt idx="1841">
                  <c:v>965.06899999999996</c:v>
                </c:pt>
                <c:pt idx="1842">
                  <c:v>965.36410000000001</c:v>
                </c:pt>
                <c:pt idx="1843">
                  <c:v>965.65920000000006</c:v>
                </c:pt>
                <c:pt idx="1844">
                  <c:v>965.95420000000001</c:v>
                </c:pt>
                <c:pt idx="1845">
                  <c:v>966.2491</c:v>
                </c:pt>
                <c:pt idx="1846">
                  <c:v>966.54399999999998</c:v>
                </c:pt>
                <c:pt idx="1847">
                  <c:v>966.83889999999997</c:v>
                </c:pt>
                <c:pt idx="1848">
                  <c:v>967.13369999999998</c:v>
                </c:pt>
                <c:pt idx="1849">
                  <c:v>967.42840000000001</c:v>
                </c:pt>
                <c:pt idx="1850">
                  <c:v>967.72310000000004</c:v>
                </c:pt>
                <c:pt idx="1851">
                  <c:v>968.01779999999997</c:v>
                </c:pt>
                <c:pt idx="1852">
                  <c:v>968.31230000000005</c:v>
                </c:pt>
                <c:pt idx="1853">
                  <c:v>968.6069</c:v>
                </c:pt>
                <c:pt idx="1854">
                  <c:v>968.90129999999999</c:v>
                </c:pt>
                <c:pt idx="1855">
                  <c:v>969.19569999999999</c:v>
                </c:pt>
                <c:pt idx="1856">
                  <c:v>969.49009999999998</c:v>
                </c:pt>
                <c:pt idx="1857">
                  <c:v>969.78440000000001</c:v>
                </c:pt>
                <c:pt idx="1858">
                  <c:v>970.07870000000003</c:v>
                </c:pt>
                <c:pt idx="1859">
                  <c:v>970.37289999999996</c:v>
                </c:pt>
                <c:pt idx="1860">
                  <c:v>970.6671</c:v>
                </c:pt>
                <c:pt idx="1861">
                  <c:v>970.96109999999999</c:v>
                </c:pt>
                <c:pt idx="1862">
                  <c:v>971.25519999999995</c:v>
                </c:pt>
                <c:pt idx="1863">
                  <c:v>971.54920000000004</c:v>
                </c:pt>
                <c:pt idx="1864">
                  <c:v>971.84310000000005</c:v>
                </c:pt>
                <c:pt idx="1865">
                  <c:v>972.13699999999994</c:v>
                </c:pt>
                <c:pt idx="1866">
                  <c:v>972.43079999999998</c:v>
                </c:pt>
                <c:pt idx="1867">
                  <c:v>972.72460000000001</c:v>
                </c:pt>
                <c:pt idx="1868">
                  <c:v>973.01829999999995</c:v>
                </c:pt>
                <c:pt idx="1869">
                  <c:v>973.31200000000001</c:v>
                </c:pt>
                <c:pt idx="1870">
                  <c:v>973.60559999999998</c:v>
                </c:pt>
                <c:pt idx="1871">
                  <c:v>973.89919999999995</c:v>
                </c:pt>
                <c:pt idx="1872">
                  <c:v>974.19259999999997</c:v>
                </c:pt>
                <c:pt idx="1873">
                  <c:v>974.48609999999996</c:v>
                </c:pt>
                <c:pt idx="1874">
                  <c:v>974.77949999999998</c:v>
                </c:pt>
                <c:pt idx="1875">
                  <c:v>975.0729</c:v>
                </c:pt>
                <c:pt idx="1876">
                  <c:v>975.36609999999996</c:v>
                </c:pt>
                <c:pt idx="1877">
                  <c:v>975.65940000000001</c:v>
                </c:pt>
                <c:pt idx="1878">
                  <c:v>975.95259999999996</c:v>
                </c:pt>
                <c:pt idx="1879">
                  <c:v>976.24570000000006</c:v>
                </c:pt>
                <c:pt idx="1880">
                  <c:v>976.53880000000004</c:v>
                </c:pt>
                <c:pt idx="1881">
                  <c:v>976.83180000000004</c:v>
                </c:pt>
                <c:pt idx="1882">
                  <c:v>977.12480000000005</c:v>
                </c:pt>
                <c:pt idx="1883">
                  <c:v>977.41769999999997</c:v>
                </c:pt>
                <c:pt idx="1884">
                  <c:v>977.71050000000002</c:v>
                </c:pt>
                <c:pt idx="1885">
                  <c:v>978.00329999999997</c:v>
                </c:pt>
                <c:pt idx="1886">
                  <c:v>978.29610000000002</c:v>
                </c:pt>
                <c:pt idx="1887">
                  <c:v>978.58870000000002</c:v>
                </c:pt>
                <c:pt idx="1888">
                  <c:v>978.88139999999999</c:v>
                </c:pt>
                <c:pt idx="1889">
                  <c:v>979.17399999999998</c:v>
                </c:pt>
                <c:pt idx="1890">
                  <c:v>979.46659999999997</c:v>
                </c:pt>
                <c:pt idx="1891">
                  <c:v>979.75900000000001</c:v>
                </c:pt>
                <c:pt idx="1892">
                  <c:v>980.05150000000003</c:v>
                </c:pt>
                <c:pt idx="1893">
                  <c:v>980.34379999999999</c:v>
                </c:pt>
                <c:pt idx="1894">
                  <c:v>980.63610000000006</c:v>
                </c:pt>
                <c:pt idx="1895">
                  <c:v>980.92840000000001</c:v>
                </c:pt>
                <c:pt idx="1896">
                  <c:v>981.22059999999999</c:v>
                </c:pt>
                <c:pt idx="1897">
                  <c:v>981.51279999999997</c:v>
                </c:pt>
                <c:pt idx="1898">
                  <c:v>981.80489999999998</c:v>
                </c:pt>
                <c:pt idx="1899">
                  <c:v>982.09690000000001</c:v>
                </c:pt>
                <c:pt idx="1900">
                  <c:v>982.38890000000004</c:v>
                </c:pt>
                <c:pt idx="1901">
                  <c:v>982.68079999999998</c:v>
                </c:pt>
                <c:pt idx="1902">
                  <c:v>982.97270000000003</c:v>
                </c:pt>
                <c:pt idx="1903">
                  <c:v>983.26459999999997</c:v>
                </c:pt>
                <c:pt idx="1904">
                  <c:v>983.55629999999996</c:v>
                </c:pt>
                <c:pt idx="1905">
                  <c:v>983.84810000000004</c:v>
                </c:pt>
                <c:pt idx="1906">
                  <c:v>984.13969999999995</c:v>
                </c:pt>
                <c:pt idx="1907">
                  <c:v>984.43129999999996</c:v>
                </c:pt>
                <c:pt idx="1908">
                  <c:v>984.72289999999998</c:v>
                </c:pt>
                <c:pt idx="1909">
                  <c:v>985.01440000000002</c:v>
                </c:pt>
                <c:pt idx="1910">
                  <c:v>985.30579999999998</c:v>
                </c:pt>
                <c:pt idx="1911">
                  <c:v>985.59720000000004</c:v>
                </c:pt>
                <c:pt idx="1912">
                  <c:v>985.8886</c:v>
                </c:pt>
                <c:pt idx="1913">
                  <c:v>986.17989999999998</c:v>
                </c:pt>
                <c:pt idx="1914">
                  <c:v>986.47109999999998</c:v>
                </c:pt>
                <c:pt idx="1915">
                  <c:v>986.76229999999998</c:v>
                </c:pt>
                <c:pt idx="1916">
                  <c:v>987.05340000000001</c:v>
                </c:pt>
                <c:pt idx="1917">
                  <c:v>987.34450000000004</c:v>
                </c:pt>
                <c:pt idx="1918">
                  <c:v>987.63549999999998</c:v>
                </c:pt>
                <c:pt idx="1919">
                  <c:v>987.92650000000003</c:v>
                </c:pt>
                <c:pt idx="1920">
                  <c:v>988.2174</c:v>
                </c:pt>
                <c:pt idx="1921">
                  <c:v>988.50819999999999</c:v>
                </c:pt>
                <c:pt idx="1922">
                  <c:v>988.79909999999995</c:v>
                </c:pt>
                <c:pt idx="1923">
                  <c:v>989.08979999999997</c:v>
                </c:pt>
                <c:pt idx="1924">
                  <c:v>989.38049999999998</c:v>
                </c:pt>
              </c:numCache>
            </c:numRef>
          </c:xVal>
          <c:yVal>
            <c:numRef>
              <c:f>'Abs bandes'!$DA$3:$DA$1927</c:f>
              <c:numCache>
                <c:formatCode>0.00</c:formatCode>
                <c:ptCount val="1925"/>
                <c:pt idx="0">
                  <c:v>-0.68546185074418309</c:v>
                </c:pt>
                <c:pt idx="1">
                  <c:v>-1.5413409836459668</c:v>
                </c:pt>
                <c:pt idx="2">
                  <c:v>-2.3227433295296436</c:v>
                </c:pt>
                <c:pt idx="3">
                  <c:v>-2.2046176041130017</c:v>
                </c:pt>
                <c:pt idx="4">
                  <c:v>-1.4501840686448373</c:v>
                </c:pt>
                <c:pt idx="5">
                  <c:v>-2.0561326907742457</c:v>
                </c:pt>
                <c:pt idx="6">
                  <c:v>-2.5121178947448497</c:v>
                </c:pt>
                <c:pt idx="7">
                  <c:v>-1.7698345365301862</c:v>
                </c:pt>
                <c:pt idx="8">
                  <c:v>-1.9810029622451348</c:v>
                </c:pt>
                <c:pt idx="9">
                  <c:v>-1.3839095082457349</c:v>
                </c:pt>
                <c:pt idx="10">
                  <c:v>-2.2905562671304809</c:v>
                </c:pt>
                <c:pt idx="11">
                  <c:v>-2.3260049926045641</c:v>
                </c:pt>
                <c:pt idx="12">
                  <c:v>-2.5871187879583464</c:v>
                </c:pt>
                <c:pt idx="13">
                  <c:v>-2.4078766557673332</c:v>
                </c:pt>
                <c:pt idx="14">
                  <c:v>-1.9236312159476114</c:v>
                </c:pt>
                <c:pt idx="15">
                  <c:v>-2.5575018439766288</c:v>
                </c:pt>
                <c:pt idx="16">
                  <c:v>-3.1179107216619926</c:v>
                </c:pt>
                <c:pt idx="17">
                  <c:v>-2.431028979186046</c:v>
                </c:pt>
                <c:pt idx="18">
                  <c:v>-1.4116368619419215</c:v>
                </c:pt>
                <c:pt idx="19">
                  <c:v>-0.7717858854769083</c:v>
                </c:pt>
                <c:pt idx="20">
                  <c:v>-0.45621939397458677</c:v>
                </c:pt>
                <c:pt idx="21">
                  <c:v>-0.33897474791989618</c:v>
                </c:pt>
                <c:pt idx="22">
                  <c:v>-0.26635072612481892</c:v>
                </c:pt>
                <c:pt idx="23">
                  <c:v>-6.0457707097735791E-2</c:v>
                </c:pt>
                <c:pt idx="24">
                  <c:v>5.9316641070089646E-2</c:v>
                </c:pt>
                <c:pt idx="25">
                  <c:v>9.8154907935727759E-2</c:v>
                </c:pt>
                <c:pt idx="26">
                  <c:v>1.4633606247531999E-2</c:v>
                </c:pt>
                <c:pt idx="27">
                  <c:v>-8.8464894501763022E-2</c:v>
                </c:pt>
                <c:pt idx="28">
                  <c:v>-0.11272270183943944</c:v>
                </c:pt>
                <c:pt idx="29">
                  <c:v>-4.7017030269124058E-2</c:v>
                </c:pt>
                <c:pt idx="30">
                  <c:v>-9.4161932836671097E-2</c:v>
                </c:pt>
                <c:pt idx="31">
                  <c:v>-0.12558356499531861</c:v>
                </c:pt>
                <c:pt idx="32">
                  <c:v>-0.14785532066337742</c:v>
                </c:pt>
                <c:pt idx="33">
                  <c:v>-0.12293644286997904</c:v>
                </c:pt>
                <c:pt idx="34">
                  <c:v>-4.0862748147427595E-2</c:v>
                </c:pt>
                <c:pt idx="35">
                  <c:v>-0.13198053085112496</c:v>
                </c:pt>
                <c:pt idx="36">
                  <c:v>-0.19602282093895754</c:v>
                </c:pt>
                <c:pt idx="37">
                  <c:v>-0.17687674194547218</c:v>
                </c:pt>
                <c:pt idx="38">
                  <c:v>-0.15888803025550019</c:v>
                </c:pt>
                <c:pt idx="39">
                  <c:v>-0.24752938642567787</c:v>
                </c:pt>
                <c:pt idx="40">
                  <c:v>-0.24210085246722182</c:v>
                </c:pt>
                <c:pt idx="41">
                  <c:v>-0.24748537268921256</c:v>
                </c:pt>
                <c:pt idx="42">
                  <c:v>-0.1461998918656022</c:v>
                </c:pt>
                <c:pt idx="43">
                  <c:v>-1.9387940514982195E-2</c:v>
                </c:pt>
                <c:pt idx="44">
                  <c:v>-0.16586475895434005</c:v>
                </c:pt>
                <c:pt idx="45">
                  <c:v>-0.21639081480021485</c:v>
                </c:pt>
                <c:pt idx="46">
                  <c:v>-0.10168271342520001</c:v>
                </c:pt>
                <c:pt idx="47">
                  <c:v>-0.17491815175377615</c:v>
                </c:pt>
                <c:pt idx="48">
                  <c:v>-0.24029960095606767</c:v>
                </c:pt>
                <c:pt idx="49">
                  <c:v>-0.23053781104106391</c:v>
                </c:pt>
                <c:pt idx="50">
                  <c:v>-0.27549732302230756</c:v>
                </c:pt>
                <c:pt idx="51">
                  <c:v>-7.5555696215059101E-2</c:v>
                </c:pt>
                <c:pt idx="52">
                  <c:v>-9.4794592881225867E-2</c:v>
                </c:pt>
                <c:pt idx="53">
                  <c:v>-0.11948737855046376</c:v>
                </c:pt>
                <c:pt idx="54">
                  <c:v>-8.3941802430606838E-2</c:v>
                </c:pt>
                <c:pt idx="55">
                  <c:v>-1.8184498791369064E-2</c:v>
                </c:pt>
                <c:pt idx="56">
                  <c:v>2.2743095838465822E-2</c:v>
                </c:pt>
                <c:pt idx="57">
                  <c:v>-1.1170553385094716E-2</c:v>
                </c:pt>
                <c:pt idx="58">
                  <c:v>-0.11120232092938656</c:v>
                </c:pt>
                <c:pt idx="59">
                  <c:v>7.162015195889682E-3</c:v>
                </c:pt>
                <c:pt idx="60">
                  <c:v>6.7347711044081743E-2</c:v>
                </c:pt>
                <c:pt idx="61">
                  <c:v>0.13014552926175921</c:v>
                </c:pt>
                <c:pt idx="62">
                  <c:v>0.15670763119351422</c:v>
                </c:pt>
                <c:pt idx="63">
                  <c:v>0.14249963994105475</c:v>
                </c:pt>
                <c:pt idx="64">
                  <c:v>7.4936570133226715E-2</c:v>
                </c:pt>
                <c:pt idx="65">
                  <c:v>0.1135246130213772</c:v>
                </c:pt>
                <c:pt idx="66">
                  <c:v>6.0762479798726343E-3</c:v>
                </c:pt>
                <c:pt idx="67">
                  <c:v>-4.5391470256158653E-2</c:v>
                </c:pt>
                <c:pt idx="68">
                  <c:v>-9.627293682157409E-2</c:v>
                </c:pt>
                <c:pt idx="69">
                  <c:v>-2.2236228956326078E-2</c:v>
                </c:pt>
                <c:pt idx="70">
                  <c:v>-4.4348717217810307E-2</c:v>
                </c:pt>
                <c:pt idx="71">
                  <c:v>0.10081063485884609</c:v>
                </c:pt>
                <c:pt idx="72">
                  <c:v>0.14230040643004588</c:v>
                </c:pt>
                <c:pt idx="73">
                  <c:v>0.15245331941209331</c:v>
                </c:pt>
                <c:pt idx="74">
                  <c:v>0.16507812168929423</c:v>
                </c:pt>
                <c:pt idx="75">
                  <c:v>0.15034434507892919</c:v>
                </c:pt>
                <c:pt idx="76">
                  <c:v>5.3169630270863522E-2</c:v>
                </c:pt>
                <c:pt idx="77">
                  <c:v>9.9947433762186177E-2</c:v>
                </c:pt>
                <c:pt idx="78">
                  <c:v>6.6945807825531875E-2</c:v>
                </c:pt>
                <c:pt idx="79">
                  <c:v>2.1484626835855856E-2</c:v>
                </c:pt>
                <c:pt idx="80">
                  <c:v>0.12844640171212443</c:v>
                </c:pt>
                <c:pt idx="81">
                  <c:v>0.10957334926358422</c:v>
                </c:pt>
                <c:pt idx="82">
                  <c:v>0.10822111769597176</c:v>
                </c:pt>
                <c:pt idx="83">
                  <c:v>3.8272527438652261E-2</c:v>
                </c:pt>
                <c:pt idx="84">
                  <c:v>-4.3132232759062028E-2</c:v>
                </c:pt>
                <c:pt idx="85">
                  <c:v>-0.13878958404185907</c:v>
                </c:pt>
                <c:pt idx="86">
                  <c:v>-0.23282790137887019</c:v>
                </c:pt>
                <c:pt idx="87">
                  <c:v>-0.31170036233458942</c:v>
                </c:pt>
                <c:pt idx="88">
                  <c:v>-0.35000532591988176</c:v>
                </c:pt>
                <c:pt idx="89">
                  <c:v>-0.31433658178769064</c:v>
                </c:pt>
                <c:pt idx="90">
                  <c:v>-0.2300112928123311</c:v>
                </c:pt>
                <c:pt idx="91">
                  <c:v>-0.14786618450485839</c:v>
                </c:pt>
                <c:pt idx="92">
                  <c:v>-0.11183786021770832</c:v>
                </c:pt>
                <c:pt idx="93">
                  <c:v>-5.3402953332752676E-2</c:v>
                </c:pt>
                <c:pt idx="94">
                  <c:v>-2.7870200675925393E-2</c:v>
                </c:pt>
                <c:pt idx="95">
                  <c:v>4.1389021097145609E-2</c:v>
                </c:pt>
                <c:pt idx="96">
                  <c:v>1.9104595234013144E-2</c:v>
                </c:pt>
                <c:pt idx="97">
                  <c:v>-2.16863777727224E-2</c:v>
                </c:pt>
                <c:pt idx="98">
                  <c:v>-8.1586554064242672E-2</c:v>
                </c:pt>
                <c:pt idx="99">
                  <c:v>-2.9967999446992633E-2</c:v>
                </c:pt>
                <c:pt idx="100">
                  <c:v>-9.5607907215317092E-5</c:v>
                </c:pt>
                <c:pt idx="101">
                  <c:v>-4.8628760027198291E-3</c:v>
                </c:pt>
                <c:pt idx="102">
                  <c:v>2.0920894737090943E-2</c:v>
                </c:pt>
                <c:pt idx="103">
                  <c:v>3.7994298952896452E-2</c:v>
                </c:pt>
                <c:pt idx="104">
                  <c:v>6.5001669533593237E-2</c:v>
                </c:pt>
                <c:pt idx="105">
                  <c:v>9.949252781862547E-2</c:v>
                </c:pt>
                <c:pt idx="106">
                  <c:v>6.4467052982542405E-2</c:v>
                </c:pt>
                <c:pt idx="107">
                  <c:v>0.1778897770022155</c:v>
                </c:pt>
                <c:pt idx="108">
                  <c:v>0.11026243239185636</c:v>
                </c:pt>
                <c:pt idx="109">
                  <c:v>-2.349523162003566E-2</c:v>
                </c:pt>
                <c:pt idx="110">
                  <c:v>-2.6648104991576604E-2</c:v>
                </c:pt>
                <c:pt idx="111">
                  <c:v>-6.06802759468998E-2</c:v>
                </c:pt>
                <c:pt idx="112">
                  <c:v>-0.11168646691359671</c:v>
                </c:pt>
                <c:pt idx="113">
                  <c:v>-0.1175190110837816</c:v>
                </c:pt>
                <c:pt idx="114">
                  <c:v>-0.30815526840161589</c:v>
                </c:pt>
                <c:pt idx="115">
                  <c:v>-0.30890431585860928</c:v>
                </c:pt>
                <c:pt idx="116">
                  <c:v>-0.23797470338640267</c:v>
                </c:pt>
                <c:pt idx="117">
                  <c:v>-0.15245150124069964</c:v>
                </c:pt>
                <c:pt idx="118">
                  <c:v>-7.1460437237163763E-2</c:v>
                </c:pt>
                <c:pt idx="119">
                  <c:v>-1.299600371134727E-2</c:v>
                </c:pt>
                <c:pt idx="120">
                  <c:v>-1.4941967204845429E-2</c:v>
                </c:pt>
                <c:pt idx="121">
                  <c:v>2.8690741490741845E-2</c:v>
                </c:pt>
                <c:pt idx="122">
                  <c:v>8.5031188570305949E-2</c:v>
                </c:pt>
                <c:pt idx="123">
                  <c:v>0.10498755832073317</c:v>
                </c:pt>
                <c:pt idx="124">
                  <c:v>-5.1004678994500938E-2</c:v>
                </c:pt>
                <c:pt idx="125">
                  <c:v>-3.4662334543565466E-2</c:v>
                </c:pt>
                <c:pt idx="126">
                  <c:v>-4.9278229164515769E-2</c:v>
                </c:pt>
                <c:pt idx="127">
                  <c:v>-2.3429730120527358E-2</c:v>
                </c:pt>
                <c:pt idx="128">
                  <c:v>4.8938061635431164E-2</c:v>
                </c:pt>
                <c:pt idx="129">
                  <c:v>7.2645980674988037E-2</c:v>
                </c:pt>
                <c:pt idx="130">
                  <c:v>3.541515147350105E-2</c:v>
                </c:pt>
                <c:pt idx="131">
                  <c:v>0.10745758424211319</c:v>
                </c:pt>
                <c:pt idx="132">
                  <c:v>3.655726962981385E-2</c:v>
                </c:pt>
                <c:pt idx="133">
                  <c:v>5.5388139726224486E-2</c:v>
                </c:pt>
                <c:pt idx="134">
                  <c:v>-7.6333529024636966E-4</c:v>
                </c:pt>
                <c:pt idx="135">
                  <c:v>-7.8561241352462147E-2</c:v>
                </c:pt>
                <c:pt idx="136">
                  <c:v>-0.12499455896189024</c:v>
                </c:pt>
                <c:pt idx="137">
                  <c:v>-5.1434877819016192E-2</c:v>
                </c:pt>
                <c:pt idx="138">
                  <c:v>-4.3678511142158961E-2</c:v>
                </c:pt>
                <c:pt idx="139">
                  <c:v>-4.8335229317727144E-2</c:v>
                </c:pt>
                <c:pt idx="140">
                  <c:v>-1.3638913369266681E-2</c:v>
                </c:pt>
                <c:pt idx="141">
                  <c:v>7.606657245344664E-2</c:v>
                </c:pt>
                <c:pt idx="142">
                  <c:v>9.2970838102731657E-2</c:v>
                </c:pt>
                <c:pt idx="143">
                  <c:v>4.7477426535445441E-2</c:v>
                </c:pt>
                <c:pt idx="144">
                  <c:v>8.9777973675301825E-2</c:v>
                </c:pt>
                <c:pt idx="145">
                  <c:v>5.0168449439924559E-2</c:v>
                </c:pt>
                <c:pt idx="146">
                  <c:v>0.12218800649245769</c:v>
                </c:pt>
                <c:pt idx="147">
                  <c:v>0.1175494293462173</c:v>
                </c:pt>
                <c:pt idx="148">
                  <c:v>8.5298066680324816E-2</c:v>
                </c:pt>
                <c:pt idx="149">
                  <c:v>0.10315897044794849</c:v>
                </c:pt>
                <c:pt idx="150">
                  <c:v>0.14433013813947801</c:v>
                </c:pt>
                <c:pt idx="151">
                  <c:v>0.10752809486788222</c:v>
                </c:pt>
                <c:pt idx="152">
                  <c:v>0.20004348058724011</c:v>
                </c:pt>
                <c:pt idx="153">
                  <c:v>0.1746331073015433</c:v>
                </c:pt>
                <c:pt idx="154">
                  <c:v>0.16131561958946591</c:v>
                </c:pt>
                <c:pt idx="155">
                  <c:v>0.19117820268197536</c:v>
                </c:pt>
                <c:pt idx="156">
                  <c:v>0.19778477519160123</c:v>
                </c:pt>
                <c:pt idx="157">
                  <c:v>0.26838935738679487</c:v>
                </c:pt>
                <c:pt idx="158">
                  <c:v>0.27983301626756252</c:v>
                </c:pt>
                <c:pt idx="159">
                  <c:v>0.27049174682413302</c:v>
                </c:pt>
                <c:pt idx="160">
                  <c:v>0.27633983378067706</c:v>
                </c:pt>
                <c:pt idx="161">
                  <c:v>0.33415304606681862</c:v>
                </c:pt>
                <c:pt idx="162">
                  <c:v>0.36502779034369182</c:v>
                </c:pt>
                <c:pt idx="163">
                  <c:v>0.38286128637289651</c:v>
                </c:pt>
                <c:pt idx="164">
                  <c:v>0.39263465894662786</c:v>
                </c:pt>
                <c:pt idx="165">
                  <c:v>0.39199646846410657</c:v>
                </c:pt>
                <c:pt idx="166">
                  <c:v>0.35202222748596096</c:v>
                </c:pt>
                <c:pt idx="167">
                  <c:v>0.36097994359314034</c:v>
                </c:pt>
                <c:pt idx="168">
                  <c:v>0.39461416306040992</c:v>
                </c:pt>
                <c:pt idx="169">
                  <c:v>0.36844683014101992</c:v>
                </c:pt>
                <c:pt idx="170">
                  <c:v>0.36726201595741348</c:v>
                </c:pt>
                <c:pt idx="171">
                  <c:v>0.34612193110688561</c:v>
                </c:pt>
                <c:pt idx="172">
                  <c:v>0.33808915671008488</c:v>
                </c:pt>
                <c:pt idx="173">
                  <c:v>0.37512896770753956</c:v>
                </c:pt>
                <c:pt idx="174">
                  <c:v>0.35282461496607431</c:v>
                </c:pt>
                <c:pt idx="175">
                  <c:v>0.35970091396505999</c:v>
                </c:pt>
                <c:pt idx="176">
                  <c:v>0.40127137518069328</c:v>
                </c:pt>
                <c:pt idx="177">
                  <c:v>0.51183343309949536</c:v>
                </c:pt>
                <c:pt idx="178">
                  <c:v>0.53746804607870513</c:v>
                </c:pt>
                <c:pt idx="179">
                  <c:v>0.5784309872320208</c:v>
                </c:pt>
                <c:pt idx="180">
                  <c:v>0.61875546036243279</c:v>
                </c:pt>
                <c:pt idx="181">
                  <c:v>0.66570189298025029</c:v>
                </c:pt>
                <c:pt idx="182">
                  <c:v>0.66726953199092653</c:v>
                </c:pt>
                <c:pt idx="183">
                  <c:v>0.68560250622033847</c:v>
                </c:pt>
                <c:pt idx="184">
                  <c:v>0.63893405872076858</c:v>
                </c:pt>
                <c:pt idx="185">
                  <c:v>0.66538606425794533</c:v>
                </c:pt>
                <c:pt idx="186">
                  <c:v>0.64315689512913909</c:v>
                </c:pt>
                <c:pt idx="187">
                  <c:v>0.64388697390789118</c:v>
                </c:pt>
                <c:pt idx="188">
                  <c:v>0.63540708506196597</c:v>
                </c:pt>
                <c:pt idx="189">
                  <c:v>0.63966851361834443</c:v>
                </c:pt>
                <c:pt idx="190">
                  <c:v>0.65464112368327521</c:v>
                </c:pt>
                <c:pt idx="191">
                  <c:v>0.68138837078523984</c:v>
                </c:pt>
                <c:pt idx="192">
                  <c:v>0.71009839889945825</c:v>
                </c:pt>
                <c:pt idx="193">
                  <c:v>0.74228944917007067</c:v>
                </c:pt>
                <c:pt idx="194">
                  <c:v>0.79753411081706382</c:v>
                </c:pt>
                <c:pt idx="195">
                  <c:v>0.84387962169099906</c:v>
                </c:pt>
                <c:pt idx="196">
                  <c:v>0.86998401151257743</c:v>
                </c:pt>
                <c:pt idx="197">
                  <c:v>0.88679793503556925</c:v>
                </c:pt>
                <c:pt idx="198">
                  <c:v>0.90516579374265649</c:v>
                </c:pt>
                <c:pt idx="199">
                  <c:v>0.92275282902113376</c:v>
                </c:pt>
                <c:pt idx="200">
                  <c:v>0.96705179495224436</c:v>
                </c:pt>
                <c:pt idx="201">
                  <c:v>0.98538096959578358</c:v>
                </c:pt>
                <c:pt idx="202">
                  <c:v>1.0047463123947893</c:v>
                </c:pt>
                <c:pt idx="203">
                  <c:v>1.0225411277694141</c:v>
                </c:pt>
                <c:pt idx="204">
                  <c:v>1.0413957678363599</c:v>
                </c:pt>
                <c:pt idx="205">
                  <c:v>1.0659070498757646</c:v>
                </c:pt>
                <c:pt idx="206">
                  <c:v>1.0870779024761468</c:v>
                </c:pt>
                <c:pt idx="207">
                  <c:v>1.102750696273453</c:v>
                </c:pt>
                <c:pt idx="208">
                  <c:v>1.1095967879242701</c:v>
                </c:pt>
                <c:pt idx="209">
                  <c:v>1.1368751041232641</c:v>
                </c:pt>
                <c:pt idx="210">
                  <c:v>1.1507238829397017</c:v>
                </c:pt>
                <c:pt idx="211">
                  <c:v>1.1679621428977669</c:v>
                </c:pt>
                <c:pt idx="212">
                  <c:v>1.1827852649064401</c:v>
                </c:pt>
                <c:pt idx="213">
                  <c:v>1.1986096470242757</c:v>
                </c:pt>
                <c:pt idx="214">
                  <c:v>1.2075777812722228</c:v>
                </c:pt>
                <c:pt idx="215">
                  <c:v>1.2210821919343957</c:v>
                </c:pt>
                <c:pt idx="216">
                  <c:v>1.2277245938282577</c:v>
                </c:pt>
                <c:pt idx="217">
                  <c:v>1.2358859587474309</c:v>
                </c:pt>
                <c:pt idx="218">
                  <c:v>1.2417581478673707</c:v>
                </c:pt>
                <c:pt idx="219">
                  <c:v>1.2501196641313723</c:v>
                </c:pt>
                <c:pt idx="220">
                  <c:v>1.2549756965716816</c:v>
                </c:pt>
                <c:pt idx="221">
                  <c:v>1.2591418872754436</c:v>
                </c:pt>
                <c:pt idx="222">
                  <c:v>1.2694192498200372</c:v>
                </c:pt>
                <c:pt idx="223">
                  <c:v>1.2749162300954566</c:v>
                </c:pt>
                <c:pt idx="224">
                  <c:v>1.2869986010727419</c:v>
                </c:pt>
                <c:pt idx="225">
                  <c:v>1.2975384923915885</c:v>
                </c:pt>
                <c:pt idx="226">
                  <c:v>1.303253048401769</c:v>
                </c:pt>
                <c:pt idx="227">
                  <c:v>1.3111951604733305</c:v>
                </c:pt>
                <c:pt idx="228">
                  <c:v>1.3237798725611043</c:v>
                </c:pt>
                <c:pt idx="229">
                  <c:v>1.3287569545621092</c:v>
                </c:pt>
                <c:pt idx="230">
                  <c:v>1.3381455150975508</c:v>
                </c:pt>
                <c:pt idx="231">
                  <c:v>1.3442079718096624</c:v>
                </c:pt>
                <c:pt idx="232">
                  <c:v>1.350038477126728</c:v>
                </c:pt>
                <c:pt idx="233">
                  <c:v>1.3594586510401181</c:v>
                </c:pt>
                <c:pt idx="234">
                  <c:v>1.3675451037654753</c:v>
                </c:pt>
                <c:pt idx="235">
                  <c:v>1.3758497653276101</c:v>
                </c:pt>
                <c:pt idx="236">
                  <c:v>1.3855171117483382</c:v>
                </c:pt>
                <c:pt idx="237">
                  <c:v>1.3960641123237281</c:v>
                </c:pt>
                <c:pt idx="238">
                  <c:v>1.4067944072163736</c:v>
                </c:pt>
                <c:pt idx="239">
                  <c:v>1.4176200337780434</c:v>
                </c:pt>
                <c:pt idx="240">
                  <c:v>1.4259507169445782</c:v>
                </c:pt>
                <c:pt idx="241">
                  <c:v>1.4355200094902112</c:v>
                </c:pt>
                <c:pt idx="242">
                  <c:v>1.4427821632157403</c:v>
                </c:pt>
                <c:pt idx="243">
                  <c:v>1.4521920247924744</c:v>
                </c:pt>
                <c:pt idx="244">
                  <c:v>1.4594049852000734</c:v>
                </c:pt>
                <c:pt idx="245">
                  <c:v>1.4665938979126691</c:v>
                </c:pt>
                <c:pt idx="246">
                  <c:v>1.4734701931178491</c:v>
                </c:pt>
                <c:pt idx="247">
                  <c:v>1.4815518309136189</c:v>
                </c:pt>
                <c:pt idx="248">
                  <c:v>1.4878428781191586</c:v>
                </c:pt>
                <c:pt idx="249">
                  <c:v>1.4926155816975217</c:v>
                </c:pt>
                <c:pt idx="250">
                  <c:v>1.4963921826158724</c:v>
                </c:pt>
                <c:pt idx="251">
                  <c:v>1.5001584354876933</c:v>
                </c:pt>
                <c:pt idx="252">
                  <c:v>1.5029949532597802</c:v>
                </c:pt>
                <c:pt idx="253">
                  <c:v>1.505840023388423</c:v>
                </c:pt>
                <c:pt idx="254">
                  <c:v>1.5074609153125595</c:v>
                </c:pt>
                <c:pt idx="255">
                  <c:v>1.5066814809525078</c:v>
                </c:pt>
                <c:pt idx="256">
                  <c:v>1.5064748550195337</c:v>
                </c:pt>
                <c:pt idx="257">
                  <c:v>1.5054227099325288</c:v>
                </c:pt>
                <c:pt idx="258">
                  <c:v>1.5023795161769065</c:v>
                </c:pt>
                <c:pt idx="259">
                  <c:v>1.5000790830261446</c:v>
                </c:pt>
                <c:pt idx="260">
                  <c:v>1.4952811673027426</c:v>
                </c:pt>
                <c:pt idx="261">
                  <c:v>1.4883885237327585</c:v>
                </c:pt>
                <c:pt idx="262">
                  <c:v>1.4813687362214636</c:v>
                </c:pt>
                <c:pt idx="263">
                  <c:v>1.4736276332660883</c:v>
                </c:pt>
                <c:pt idx="264">
                  <c:v>1.4630772459252765</c:v>
                </c:pt>
                <c:pt idx="265">
                  <c:v>1.4521920822895127</c:v>
                </c:pt>
                <c:pt idx="266">
                  <c:v>1.4392203733194897</c:v>
                </c:pt>
                <c:pt idx="267">
                  <c:v>1.4251137646692666</c:v>
                </c:pt>
                <c:pt idx="268">
                  <c:v>1.4113940334391384</c:v>
                </c:pt>
                <c:pt idx="269">
                  <c:v>1.3961707771823781</c:v>
                </c:pt>
                <c:pt idx="270">
                  <c:v>1.3803748165059817</c:v>
                </c:pt>
                <c:pt idx="271">
                  <c:v>1.3641506310560467</c:v>
                </c:pt>
                <c:pt idx="272">
                  <c:v>1.3473960534390936</c:v>
                </c:pt>
                <c:pt idx="273">
                  <c:v>1.3294714243869783</c:v>
                </c:pt>
                <c:pt idx="274">
                  <c:v>1.3120489290594066</c:v>
                </c:pt>
                <c:pt idx="275">
                  <c:v>1.2931933049350046</c:v>
                </c:pt>
                <c:pt idx="276">
                  <c:v>1.2742692000846005</c:v>
                </c:pt>
                <c:pt idx="277">
                  <c:v>1.2548878113470747</c:v>
                </c:pt>
                <c:pt idx="278">
                  <c:v>1.2349500393830661</c:v>
                </c:pt>
                <c:pt idx="279">
                  <c:v>1.214232681507291</c:v>
                </c:pt>
                <c:pt idx="280">
                  <c:v>1.1930940886909118</c:v>
                </c:pt>
                <c:pt idx="281">
                  <c:v>1.1714504012617089</c:v>
                </c:pt>
                <c:pt idx="282">
                  <c:v>1.1502358400018216</c:v>
                </c:pt>
                <c:pt idx="283">
                  <c:v>1.128912179698504</c:v>
                </c:pt>
                <c:pt idx="284">
                  <c:v>1.1055527210818619</c:v>
                </c:pt>
                <c:pt idx="285">
                  <c:v>1.0839490084474928</c:v>
                </c:pt>
                <c:pt idx="286">
                  <c:v>1.0627229420973758</c:v>
                </c:pt>
                <c:pt idx="287">
                  <c:v>1.0411981134555544</c:v>
                </c:pt>
                <c:pt idx="288">
                  <c:v>1.0211976248453671</c:v>
                </c:pt>
                <c:pt idx="289">
                  <c:v>0.99964578849933727</c:v>
                </c:pt>
                <c:pt idx="290">
                  <c:v>0.97945967336578355</c:v>
                </c:pt>
                <c:pt idx="291">
                  <c:v>0.96033579648979983</c:v>
                </c:pt>
                <c:pt idx="292">
                  <c:v>0.94159844986760022</c:v>
                </c:pt>
                <c:pt idx="293">
                  <c:v>0.92329071897796167</c:v>
                </c:pt>
                <c:pt idx="294">
                  <c:v>0.90587045197788618</c:v>
                </c:pt>
                <c:pt idx="295">
                  <c:v>0.8884238258105116</c:v>
                </c:pt>
                <c:pt idx="296">
                  <c:v>0.87330465026467041</c:v>
                </c:pt>
                <c:pt idx="297">
                  <c:v>0.85909049711850616</c:v>
                </c:pt>
                <c:pt idx="298">
                  <c:v>0.84472943586050175</c:v>
                </c:pt>
                <c:pt idx="299">
                  <c:v>0.83095796368060193</c:v>
                </c:pt>
                <c:pt idx="300">
                  <c:v>0.81812131698232915</c:v>
                </c:pt>
                <c:pt idx="301">
                  <c:v>0.806638058564913</c:v>
                </c:pt>
                <c:pt idx="302">
                  <c:v>0.79457177591641559</c:v>
                </c:pt>
                <c:pt idx="303">
                  <c:v>0.78289766084301005</c:v>
                </c:pt>
                <c:pt idx="304">
                  <c:v>0.77272366767399914</c:v>
                </c:pt>
                <c:pt idx="305">
                  <c:v>0.76340351840201737</c:v>
                </c:pt>
                <c:pt idx="306">
                  <c:v>0.75474934125365323</c:v>
                </c:pt>
                <c:pt idx="307">
                  <c:v>0.74666574279661579</c:v>
                </c:pt>
                <c:pt idx="308">
                  <c:v>0.73853810133540931</c:v>
                </c:pt>
                <c:pt idx="309">
                  <c:v>0.73221351487114172</c:v>
                </c:pt>
                <c:pt idx="310">
                  <c:v>0.72552932948288218</c:v>
                </c:pt>
                <c:pt idx="311">
                  <c:v>0.72004225319642179</c:v>
                </c:pt>
                <c:pt idx="312">
                  <c:v>0.71451779005048655</c:v>
                </c:pt>
                <c:pt idx="313">
                  <c:v>0.70922993157263114</c:v>
                </c:pt>
                <c:pt idx="314">
                  <c:v>0.7049393730445932</c:v>
                </c:pt>
                <c:pt idx="315">
                  <c:v>0.70086364867172302</c:v>
                </c:pt>
                <c:pt idx="316">
                  <c:v>0.69591450030796076</c:v>
                </c:pt>
                <c:pt idx="317">
                  <c:v>0.69122847362664697</c:v>
                </c:pt>
                <c:pt idx="318">
                  <c:v>0.68657146215541665</c:v>
                </c:pt>
                <c:pt idx="319">
                  <c:v>0.68347722222517171</c:v>
                </c:pt>
                <c:pt idx="320">
                  <c:v>0.67940209251826944</c:v>
                </c:pt>
                <c:pt idx="321">
                  <c:v>0.67565974856135491</c:v>
                </c:pt>
                <c:pt idx="322">
                  <c:v>0.67136984600769578</c:v>
                </c:pt>
                <c:pt idx="323">
                  <c:v>0.66715613124596163</c:v>
                </c:pt>
                <c:pt idx="324">
                  <c:v>0.66403333357545746</c:v>
                </c:pt>
                <c:pt idx="325">
                  <c:v>0.66080764434615458</c:v>
                </c:pt>
                <c:pt idx="326">
                  <c:v>0.65720953951960814</c:v>
                </c:pt>
                <c:pt idx="327">
                  <c:v>0.65485180446423319</c:v>
                </c:pt>
                <c:pt idx="328">
                  <c:v>0.65016857028994823</c:v>
                </c:pt>
                <c:pt idx="329">
                  <c:v>0.64932188746864472</c:v>
                </c:pt>
                <c:pt idx="330">
                  <c:v>0.64736891339361879</c:v>
                </c:pt>
                <c:pt idx="331">
                  <c:v>0.64474797881953338</c:v>
                </c:pt>
                <c:pt idx="332">
                  <c:v>0.64146949411825382</c:v>
                </c:pt>
                <c:pt idx="333">
                  <c:v>0.63785694396849568</c:v>
                </c:pt>
                <c:pt idx="334">
                  <c:v>0.63469386383477033</c:v>
                </c:pt>
                <c:pt idx="335">
                  <c:v>0.63426199248955606</c:v>
                </c:pt>
                <c:pt idx="336">
                  <c:v>0.6293407288525652</c:v>
                </c:pt>
                <c:pt idx="337">
                  <c:v>0.62793397358355407</c:v>
                </c:pt>
                <c:pt idx="338">
                  <c:v>0.62557389623252679</c:v>
                </c:pt>
                <c:pt idx="339">
                  <c:v>0.62356455773829345</c:v>
                </c:pt>
                <c:pt idx="340">
                  <c:v>0.62333964234402051</c:v>
                </c:pt>
                <c:pt idx="341">
                  <c:v>0.62080828375539709</c:v>
                </c:pt>
                <c:pt idx="342">
                  <c:v>0.61820058274008449</c:v>
                </c:pt>
                <c:pt idx="343">
                  <c:v>0.61675524266437709</c:v>
                </c:pt>
                <c:pt idx="344">
                  <c:v>0.61235392101678776</c:v>
                </c:pt>
                <c:pt idx="345">
                  <c:v>0.60869985896468803</c:v>
                </c:pt>
                <c:pt idx="346">
                  <c:v>0.60675517804748291</c:v>
                </c:pt>
                <c:pt idx="347">
                  <c:v>0.60295508312189239</c:v>
                </c:pt>
                <c:pt idx="348">
                  <c:v>0.60046340012349375</c:v>
                </c:pt>
                <c:pt idx="349">
                  <c:v>0.59589066733503093</c:v>
                </c:pt>
                <c:pt idx="350">
                  <c:v>0.59263571178162677</c:v>
                </c:pt>
                <c:pt idx="351">
                  <c:v>0.58929639264251177</c:v>
                </c:pt>
                <c:pt idx="352">
                  <c:v>0.58825124938367879</c:v>
                </c:pt>
                <c:pt idx="353">
                  <c:v>0.5837112514471452</c:v>
                </c:pt>
                <c:pt idx="354">
                  <c:v>0.57972734818844496</c:v>
                </c:pt>
                <c:pt idx="355">
                  <c:v>0.57668618324638632</c:v>
                </c:pt>
                <c:pt idx="356">
                  <c:v>0.57437242453771498</c:v>
                </c:pt>
                <c:pt idx="357">
                  <c:v>0.57040624649188909</c:v>
                </c:pt>
                <c:pt idx="358">
                  <c:v>0.56726421491213164</c:v>
                </c:pt>
                <c:pt idx="359">
                  <c:v>0.56309863659110981</c:v>
                </c:pt>
                <c:pt idx="360">
                  <c:v>0.55996101399842046</c:v>
                </c:pt>
                <c:pt idx="361">
                  <c:v>0.5576771812411272</c:v>
                </c:pt>
                <c:pt idx="362">
                  <c:v>0.55480229464197239</c:v>
                </c:pt>
                <c:pt idx="363">
                  <c:v>0.55183557573503383</c:v>
                </c:pt>
                <c:pt idx="364">
                  <c:v>0.55055453836032364</c:v>
                </c:pt>
                <c:pt idx="365">
                  <c:v>0.54854473838447837</c:v>
                </c:pt>
                <c:pt idx="366">
                  <c:v>0.54731803477591934</c:v>
                </c:pt>
                <c:pt idx="367">
                  <c:v>0.54527650265948591</c:v>
                </c:pt>
                <c:pt idx="368">
                  <c:v>0.54250470574243903</c:v>
                </c:pt>
                <c:pt idx="369">
                  <c:v>0.54014108005183958</c:v>
                </c:pt>
                <c:pt idx="370">
                  <c:v>0.53810011172701278</c:v>
                </c:pt>
                <c:pt idx="371">
                  <c:v>0.5348093342031226</c:v>
                </c:pt>
                <c:pt idx="372">
                  <c:v>0.53323574717279332</c:v>
                </c:pt>
                <c:pt idx="373">
                  <c:v>0.53063605527734625</c:v>
                </c:pt>
                <c:pt idx="374">
                  <c:v>0.52933424970514908</c:v>
                </c:pt>
                <c:pt idx="375">
                  <c:v>0.52821186716506296</c:v>
                </c:pt>
                <c:pt idx="376">
                  <c:v>0.52534750336870595</c:v>
                </c:pt>
                <c:pt idx="377">
                  <c:v>0.52408273938233907</c:v>
                </c:pt>
                <c:pt idx="378">
                  <c:v>0.52251252003243509</c:v>
                </c:pt>
                <c:pt idx="379">
                  <c:v>0.52042264477736333</c:v>
                </c:pt>
                <c:pt idx="380">
                  <c:v>0.51879327309513756</c:v>
                </c:pt>
                <c:pt idx="381">
                  <c:v>0.51755302433871764</c:v>
                </c:pt>
                <c:pt idx="382">
                  <c:v>0.51610847854370301</c:v>
                </c:pt>
                <c:pt idx="383">
                  <c:v>0.51564318730959691</c:v>
                </c:pt>
                <c:pt idx="384">
                  <c:v>0.51520792816944172</c:v>
                </c:pt>
                <c:pt idx="385">
                  <c:v>0.51539776784681579</c:v>
                </c:pt>
                <c:pt idx="386">
                  <c:v>0.51566800820402015</c:v>
                </c:pt>
                <c:pt idx="387">
                  <c:v>0.51485308299782606</c:v>
                </c:pt>
                <c:pt idx="388">
                  <c:v>0.51343587454699779</c:v>
                </c:pt>
                <c:pt idx="389">
                  <c:v>0.5126341911793123</c:v>
                </c:pt>
                <c:pt idx="390">
                  <c:v>0.51231453208062894</c:v>
                </c:pt>
                <c:pt idx="391">
                  <c:v>0.51182128470992316</c:v>
                </c:pt>
                <c:pt idx="392">
                  <c:v>0.5100330781036948</c:v>
                </c:pt>
                <c:pt idx="393">
                  <c:v>0.50911228519196572</c:v>
                </c:pt>
                <c:pt idx="394">
                  <c:v>0.50894699749545391</c:v>
                </c:pt>
                <c:pt idx="395">
                  <c:v>0.50763377893654371</c:v>
                </c:pt>
                <c:pt idx="396">
                  <c:v>0.50617880888630451</c:v>
                </c:pt>
                <c:pt idx="397">
                  <c:v>0.50506275497071496</c:v>
                </c:pt>
                <c:pt idx="398">
                  <c:v>0.50213796845268011</c:v>
                </c:pt>
                <c:pt idx="399">
                  <c:v>0.50026461342437012</c:v>
                </c:pt>
                <c:pt idx="400">
                  <c:v>0.49704835144346821</c:v>
                </c:pt>
                <c:pt idx="401">
                  <c:v>0.49367819589786899</c:v>
                </c:pt>
                <c:pt idx="402">
                  <c:v>0.4920425517052382</c:v>
                </c:pt>
                <c:pt idx="403">
                  <c:v>0.49029294495230413</c:v>
                </c:pt>
                <c:pt idx="404">
                  <c:v>0.48661600861879356</c:v>
                </c:pt>
                <c:pt idx="405">
                  <c:v>0.4846677091758318</c:v>
                </c:pt>
                <c:pt idx="406">
                  <c:v>0.48137640796813841</c:v>
                </c:pt>
                <c:pt idx="407">
                  <c:v>0.47904402899697607</c:v>
                </c:pt>
                <c:pt idx="408">
                  <c:v>0.47668733938590507</c:v>
                </c:pt>
                <c:pt idx="409">
                  <c:v>0.47270007242776774</c:v>
                </c:pt>
                <c:pt idx="410">
                  <c:v>0.46908382504196766</c:v>
                </c:pt>
                <c:pt idx="411">
                  <c:v>0.46600847617191155</c:v>
                </c:pt>
                <c:pt idx="412">
                  <c:v>0.46172966508153912</c:v>
                </c:pt>
                <c:pt idx="413">
                  <c:v>0.45776498043918962</c:v>
                </c:pt>
                <c:pt idx="414">
                  <c:v>0.4540053901554198</c:v>
                </c:pt>
                <c:pt idx="415">
                  <c:v>0.44910875137924433</c:v>
                </c:pt>
                <c:pt idx="416">
                  <c:v>0.4444797846325253</c:v>
                </c:pt>
                <c:pt idx="417">
                  <c:v>0.43898920382404638</c:v>
                </c:pt>
                <c:pt idx="418">
                  <c:v>0.43413024489143143</c:v>
                </c:pt>
                <c:pt idx="419">
                  <c:v>0.42892556370657581</c:v>
                </c:pt>
                <c:pt idx="420">
                  <c:v>0.42415670695355401</c:v>
                </c:pt>
                <c:pt idx="421">
                  <c:v>0.4185820512359304</c:v>
                </c:pt>
                <c:pt idx="422">
                  <c:v>0.41318698430130818</c:v>
                </c:pt>
                <c:pt idx="423">
                  <c:v>0.40822779774815049</c:v>
                </c:pt>
                <c:pt idx="424">
                  <c:v>0.40308149745925748</c:v>
                </c:pt>
                <c:pt idx="425">
                  <c:v>0.39768196392782168</c:v>
                </c:pt>
                <c:pt idx="426">
                  <c:v>0.39273659132068411</c:v>
                </c:pt>
                <c:pt idx="427">
                  <c:v>0.38785039435718538</c:v>
                </c:pt>
                <c:pt idx="428">
                  <c:v>0.38217982748532425</c:v>
                </c:pt>
                <c:pt idx="429">
                  <c:v>0.37789367292349557</c:v>
                </c:pt>
                <c:pt idx="430">
                  <c:v>0.37279102235369477</c:v>
                </c:pt>
                <c:pt idx="431">
                  <c:v>0.36830957778637596</c:v>
                </c:pt>
                <c:pt idx="432">
                  <c:v>0.36375963966908953</c:v>
                </c:pt>
                <c:pt idx="433">
                  <c:v>0.35872809015463514</c:v>
                </c:pt>
                <c:pt idx="434">
                  <c:v>0.35412947389956756</c:v>
                </c:pt>
                <c:pt idx="435">
                  <c:v>0.35037758302517102</c:v>
                </c:pt>
                <c:pt idx="436">
                  <c:v>0.34531555244224693</c:v>
                </c:pt>
                <c:pt idx="437">
                  <c:v>0.34157125565332574</c:v>
                </c:pt>
                <c:pt idx="438">
                  <c:v>0.3370111921752223</c:v>
                </c:pt>
                <c:pt idx="439">
                  <c:v>0.33277897637725318</c:v>
                </c:pt>
                <c:pt idx="440">
                  <c:v>0.32873345332413673</c:v>
                </c:pt>
                <c:pt idx="441">
                  <c:v>0.32433969042988736</c:v>
                </c:pt>
                <c:pt idx="442">
                  <c:v>0.31998639892157871</c:v>
                </c:pt>
                <c:pt idx="443">
                  <c:v>0.31569205003453721</c:v>
                </c:pt>
                <c:pt idx="444">
                  <c:v>0.31121456740844666</c:v>
                </c:pt>
                <c:pt idx="445">
                  <c:v>0.30716201211333333</c:v>
                </c:pt>
                <c:pt idx="446">
                  <c:v>0.30272622438996893</c:v>
                </c:pt>
                <c:pt idx="447">
                  <c:v>0.29858973002776434</c:v>
                </c:pt>
                <c:pt idx="448">
                  <c:v>0.29418004040564449</c:v>
                </c:pt>
                <c:pt idx="449">
                  <c:v>0.28970249813264604</c:v>
                </c:pt>
                <c:pt idx="450">
                  <c:v>0.2859654666906663</c:v>
                </c:pt>
                <c:pt idx="451">
                  <c:v>0.28182547571260541</c:v>
                </c:pt>
                <c:pt idx="452">
                  <c:v>0.27745554902736158</c:v>
                </c:pt>
                <c:pt idx="453">
                  <c:v>0.27380969242544689</c:v>
                </c:pt>
                <c:pt idx="454">
                  <c:v>0.2696528290820005</c:v>
                </c:pt>
                <c:pt idx="455">
                  <c:v>0.26610485021751906</c:v>
                </c:pt>
                <c:pt idx="456">
                  <c:v>0.26224453456053476</c:v>
                </c:pt>
                <c:pt idx="457">
                  <c:v>0.25869558632605261</c:v>
                </c:pt>
                <c:pt idx="458">
                  <c:v>0.25528506571562587</c:v>
                </c:pt>
                <c:pt idx="459">
                  <c:v>0.25213572971568832</c:v>
                </c:pt>
                <c:pt idx="460">
                  <c:v>0.24839328324934656</c:v>
                </c:pt>
                <c:pt idx="461">
                  <c:v>0.24555779239686554</c:v>
                </c:pt>
                <c:pt idx="462">
                  <c:v>0.24239100724647472</c:v>
                </c:pt>
                <c:pt idx="463">
                  <c:v>0.23946733192065431</c:v>
                </c:pt>
                <c:pt idx="464">
                  <c:v>0.23615353048529647</c:v>
                </c:pt>
                <c:pt idx="465">
                  <c:v>0.23307665674682113</c:v>
                </c:pt>
                <c:pt idx="466">
                  <c:v>0.23039274352819547</c:v>
                </c:pt>
                <c:pt idx="467">
                  <c:v>0.227699372364733</c:v>
                </c:pt>
                <c:pt idx="468">
                  <c:v>0.22450869644796376</c:v>
                </c:pt>
                <c:pt idx="469">
                  <c:v>0.22185012202694504</c:v>
                </c:pt>
                <c:pt idx="470">
                  <c:v>0.21901479414628072</c:v>
                </c:pt>
                <c:pt idx="471">
                  <c:v>0.21675333357785537</c:v>
                </c:pt>
                <c:pt idx="472">
                  <c:v>0.21454389220017284</c:v>
                </c:pt>
                <c:pt idx="473">
                  <c:v>0.21173702700338523</c:v>
                </c:pt>
                <c:pt idx="474">
                  <c:v>0.20957204775623964</c:v>
                </c:pt>
                <c:pt idx="475">
                  <c:v>0.20752479321468079</c:v>
                </c:pt>
                <c:pt idx="476">
                  <c:v>0.20494492448759805</c:v>
                </c:pt>
                <c:pt idx="477">
                  <c:v>0.20302502989784826</c:v>
                </c:pt>
                <c:pt idx="478">
                  <c:v>0.20083760832709915</c:v>
                </c:pt>
                <c:pt idx="479">
                  <c:v>0.19830798900736388</c:v>
                </c:pt>
                <c:pt idx="480">
                  <c:v>0.19672953219520639</c:v>
                </c:pt>
                <c:pt idx="481">
                  <c:v>0.19450037497608522</c:v>
                </c:pt>
                <c:pt idx="482">
                  <c:v>0.1922555329470676</c:v>
                </c:pt>
                <c:pt idx="483">
                  <c:v>0.19094005086773477</c:v>
                </c:pt>
                <c:pt idx="484">
                  <c:v>0.18928463544549815</c:v>
                </c:pt>
                <c:pt idx="485">
                  <c:v>0.18711992796893462</c:v>
                </c:pt>
                <c:pt idx="486">
                  <c:v>0.18579230132138949</c:v>
                </c:pt>
                <c:pt idx="487">
                  <c:v>0.18411485435224828</c:v>
                </c:pt>
                <c:pt idx="488">
                  <c:v>0.18251237201177584</c:v>
                </c:pt>
                <c:pt idx="489">
                  <c:v>0.18143717262965375</c:v>
                </c:pt>
                <c:pt idx="490">
                  <c:v>0.17990732106676699</c:v>
                </c:pt>
                <c:pt idx="491">
                  <c:v>0.1784581725089498</c:v>
                </c:pt>
                <c:pt idx="492">
                  <c:v>0.17723593111638908</c:v>
                </c:pt>
                <c:pt idx="493">
                  <c:v>0.17603669501338989</c:v>
                </c:pt>
                <c:pt idx="494">
                  <c:v>0.17486492951235244</c:v>
                </c:pt>
                <c:pt idx="495">
                  <c:v>0.17395875376118644</c:v>
                </c:pt>
                <c:pt idx="496">
                  <c:v>0.17293462865526135</c:v>
                </c:pt>
                <c:pt idx="497">
                  <c:v>0.1718565264505722</c:v>
                </c:pt>
                <c:pt idx="498">
                  <c:v>0.17099405192671319</c:v>
                </c:pt>
                <c:pt idx="499">
                  <c:v>0.17083017537670245</c:v>
                </c:pt>
                <c:pt idx="500">
                  <c:v>0.17024041023304629</c:v>
                </c:pt>
                <c:pt idx="501">
                  <c:v>0.16935674967416106</c:v>
                </c:pt>
                <c:pt idx="502">
                  <c:v>0.16859670723625134</c:v>
                </c:pt>
                <c:pt idx="503">
                  <c:v>0.16781973586146365</c:v>
                </c:pt>
                <c:pt idx="504">
                  <c:v>0.16713863681018284</c:v>
                </c:pt>
                <c:pt idx="505">
                  <c:v>0.16645202224447911</c:v>
                </c:pt>
                <c:pt idx="506">
                  <c:v>0.16558628370784831</c:v>
                </c:pt>
                <c:pt idx="507">
                  <c:v>0.16466577371090735</c:v>
                </c:pt>
                <c:pt idx="508">
                  <c:v>0.16436511765258091</c:v>
                </c:pt>
                <c:pt idx="509">
                  <c:v>0.16392156483291664</c:v>
                </c:pt>
                <c:pt idx="510">
                  <c:v>0.16338104302475501</c:v>
                </c:pt>
                <c:pt idx="511">
                  <c:v>0.16291707037486194</c:v>
                </c:pt>
                <c:pt idx="512">
                  <c:v>0.1624342489803684</c:v>
                </c:pt>
                <c:pt idx="513">
                  <c:v>0.16132600650299683</c:v>
                </c:pt>
                <c:pt idx="514">
                  <c:v>0.1608774868757904</c:v>
                </c:pt>
                <c:pt idx="515">
                  <c:v>0.16044677683476086</c:v>
                </c:pt>
                <c:pt idx="516">
                  <c:v>0.16012397957992741</c:v>
                </c:pt>
                <c:pt idx="517">
                  <c:v>0.1596606277052815</c:v>
                </c:pt>
                <c:pt idx="518">
                  <c:v>0.15931898498810831</c:v>
                </c:pt>
                <c:pt idx="519">
                  <c:v>0.15897856423060303</c:v>
                </c:pt>
                <c:pt idx="520">
                  <c:v>0.15900011952960375</c:v>
                </c:pt>
                <c:pt idx="521">
                  <c:v>0.15816478875799372</c:v>
                </c:pt>
                <c:pt idx="522">
                  <c:v>0.15688325661794644</c:v>
                </c:pt>
                <c:pt idx="523">
                  <c:v>0.15628057801479223</c:v>
                </c:pt>
                <c:pt idx="524">
                  <c:v>0.15587240699239502</c:v>
                </c:pt>
                <c:pt idx="525">
                  <c:v>0.15529243194071898</c:v>
                </c:pt>
                <c:pt idx="526">
                  <c:v>0.15459681313611931</c:v>
                </c:pt>
                <c:pt idx="527">
                  <c:v>0.15416528248439193</c:v>
                </c:pt>
                <c:pt idx="528">
                  <c:v>0.15416517022069937</c:v>
                </c:pt>
                <c:pt idx="529">
                  <c:v>0.15432890495093826</c:v>
                </c:pt>
                <c:pt idx="530">
                  <c:v>0.15413868339491033</c:v>
                </c:pt>
                <c:pt idx="531">
                  <c:v>0.15392901628340391</c:v>
                </c:pt>
                <c:pt idx="532">
                  <c:v>0.15353745044849879</c:v>
                </c:pt>
                <c:pt idx="533">
                  <c:v>0.15301085022952821</c:v>
                </c:pt>
                <c:pt idx="534">
                  <c:v>0.15309101445128423</c:v>
                </c:pt>
                <c:pt idx="535">
                  <c:v>0.15266667356727687</c:v>
                </c:pt>
                <c:pt idx="536">
                  <c:v>0.15229917442512647</c:v>
                </c:pt>
                <c:pt idx="537">
                  <c:v>0.15161432604886063</c:v>
                </c:pt>
                <c:pt idx="538">
                  <c:v>0.15137618124479238</c:v>
                </c:pt>
                <c:pt idx="539">
                  <c:v>0.1511102465243028</c:v>
                </c:pt>
                <c:pt idx="540">
                  <c:v>0.15100122136804112</c:v>
                </c:pt>
                <c:pt idx="541">
                  <c:v>0.14999000155080539</c:v>
                </c:pt>
                <c:pt idx="542">
                  <c:v>0.15000616124682076</c:v>
                </c:pt>
                <c:pt idx="543">
                  <c:v>0.14982454326679209</c:v>
                </c:pt>
                <c:pt idx="544">
                  <c:v>0.14982606760806219</c:v>
                </c:pt>
                <c:pt idx="545">
                  <c:v>0.14892154424798459</c:v>
                </c:pt>
                <c:pt idx="546">
                  <c:v>0.14850041073997863</c:v>
                </c:pt>
                <c:pt idx="547">
                  <c:v>0.14825945051686057</c:v>
                </c:pt>
                <c:pt idx="548">
                  <c:v>0.1479451892366912</c:v>
                </c:pt>
                <c:pt idx="549">
                  <c:v>0.14721206267538686</c:v>
                </c:pt>
                <c:pt idx="550">
                  <c:v>0.14692629944125626</c:v>
                </c:pt>
                <c:pt idx="551">
                  <c:v>0.14602488106407724</c:v>
                </c:pt>
                <c:pt idx="552">
                  <c:v>0.14628181843014101</c:v>
                </c:pt>
                <c:pt idx="553">
                  <c:v>0.14634001437688252</c:v>
                </c:pt>
                <c:pt idx="554">
                  <c:v>0.14580305011366368</c:v>
                </c:pt>
                <c:pt idx="555">
                  <c:v>0.14541048309075555</c:v>
                </c:pt>
                <c:pt idx="556">
                  <c:v>0.14518484066516379</c:v>
                </c:pt>
                <c:pt idx="557">
                  <c:v>0.14430702372206447</c:v>
                </c:pt>
                <c:pt idx="558">
                  <c:v>0.14419899377273754</c:v>
                </c:pt>
                <c:pt idx="559">
                  <c:v>0.14344767311552034</c:v>
                </c:pt>
                <c:pt idx="560">
                  <c:v>0.14256069595362661</c:v>
                </c:pt>
                <c:pt idx="561">
                  <c:v>0.14223396671511618</c:v>
                </c:pt>
                <c:pt idx="562">
                  <c:v>0.14215588285051886</c:v>
                </c:pt>
                <c:pt idx="563">
                  <c:v>0.14124382133845223</c:v>
                </c:pt>
                <c:pt idx="564">
                  <c:v>0.14112530678935237</c:v>
                </c:pt>
                <c:pt idx="565">
                  <c:v>0.14029481923469883</c:v>
                </c:pt>
                <c:pt idx="566">
                  <c:v>0.1400045924339347</c:v>
                </c:pt>
                <c:pt idx="567">
                  <c:v>0.13980344096474689</c:v>
                </c:pt>
                <c:pt idx="568">
                  <c:v>0.1394260135635696</c:v>
                </c:pt>
                <c:pt idx="569">
                  <c:v>0.138684078908754</c:v>
                </c:pt>
                <c:pt idx="570">
                  <c:v>0.13869151480083328</c:v>
                </c:pt>
                <c:pt idx="571">
                  <c:v>0.13809718542200677</c:v>
                </c:pt>
                <c:pt idx="572">
                  <c:v>0.13806357405351002</c:v>
                </c:pt>
                <c:pt idx="573">
                  <c:v>0.1375357394268947</c:v>
                </c:pt>
                <c:pt idx="574">
                  <c:v>0.13713747058230741</c:v>
                </c:pt>
                <c:pt idx="575">
                  <c:v>0.13712713817268146</c:v>
                </c:pt>
                <c:pt idx="576">
                  <c:v>0.13668344635876167</c:v>
                </c:pt>
                <c:pt idx="577">
                  <c:v>0.13630038835412481</c:v>
                </c:pt>
                <c:pt idx="578">
                  <c:v>0.13623998211658708</c:v>
                </c:pt>
                <c:pt idx="579">
                  <c:v>0.13594455572052835</c:v>
                </c:pt>
                <c:pt idx="580">
                  <c:v>0.1357690319600533</c:v>
                </c:pt>
                <c:pt idx="581">
                  <c:v>0.13557352696040334</c:v>
                </c:pt>
                <c:pt idx="582">
                  <c:v>0.13507516290331362</c:v>
                </c:pt>
                <c:pt idx="583">
                  <c:v>0.13511026057813175</c:v>
                </c:pt>
                <c:pt idx="584">
                  <c:v>0.13476205032066632</c:v>
                </c:pt>
                <c:pt idx="585">
                  <c:v>0.13422308257813931</c:v>
                </c:pt>
                <c:pt idx="586">
                  <c:v>0.13383224680095376</c:v>
                </c:pt>
                <c:pt idx="587">
                  <c:v>0.13353076532035768</c:v>
                </c:pt>
                <c:pt idx="588">
                  <c:v>0.1330263764954181</c:v>
                </c:pt>
                <c:pt idx="589">
                  <c:v>0.13274829880301425</c:v>
                </c:pt>
                <c:pt idx="590">
                  <c:v>0.13270103102677969</c:v>
                </c:pt>
                <c:pt idx="591">
                  <c:v>0.13252873733423945</c:v>
                </c:pt>
                <c:pt idx="592">
                  <c:v>0.132470672478501</c:v>
                </c:pt>
                <c:pt idx="593">
                  <c:v>0.13265852195459965</c:v>
                </c:pt>
                <c:pt idx="594">
                  <c:v>0.13285773934494505</c:v>
                </c:pt>
                <c:pt idx="595">
                  <c:v>0.1332569004377207</c:v>
                </c:pt>
                <c:pt idx="596">
                  <c:v>0.13337567461755315</c:v>
                </c:pt>
                <c:pt idx="597">
                  <c:v>0.13325954232291609</c:v>
                </c:pt>
                <c:pt idx="598">
                  <c:v>0.13348163237261554</c:v>
                </c:pt>
                <c:pt idx="599">
                  <c:v>0.13412997560219569</c:v>
                </c:pt>
                <c:pt idx="600">
                  <c:v>0.13406644376315299</c:v>
                </c:pt>
                <c:pt idx="601">
                  <c:v>0.1340032531408839</c:v>
                </c:pt>
                <c:pt idx="602">
                  <c:v>0.13393781481102657</c:v>
                </c:pt>
                <c:pt idx="603">
                  <c:v>0.13445562059490695</c:v>
                </c:pt>
                <c:pt idx="604">
                  <c:v>0.13532386102993949</c:v>
                </c:pt>
                <c:pt idx="605">
                  <c:v>0.13569163094311329</c:v>
                </c:pt>
                <c:pt idx="606">
                  <c:v>0.13577017510540998</c:v>
                </c:pt>
                <c:pt idx="607">
                  <c:v>0.13632895277969129</c:v>
                </c:pt>
                <c:pt idx="608">
                  <c:v>0.13661160600848243</c:v>
                </c:pt>
                <c:pt idx="609">
                  <c:v>0.13719468962560666</c:v>
                </c:pt>
                <c:pt idx="610">
                  <c:v>0.1374577392942356</c:v>
                </c:pt>
                <c:pt idx="611">
                  <c:v>0.13758924039365561</c:v>
                </c:pt>
                <c:pt idx="612">
                  <c:v>0.138091077749669</c:v>
                </c:pt>
                <c:pt idx="613">
                  <c:v>0.1387135959067114</c:v>
                </c:pt>
                <c:pt idx="614">
                  <c:v>0.13947185907296591</c:v>
                </c:pt>
                <c:pt idx="615">
                  <c:v>0.14048453212008044</c:v>
                </c:pt>
                <c:pt idx="616">
                  <c:v>0.14073438937058508</c:v>
                </c:pt>
                <c:pt idx="617">
                  <c:v>0.14153748071699376</c:v>
                </c:pt>
                <c:pt idx="618">
                  <c:v>0.14203680750615133</c:v>
                </c:pt>
                <c:pt idx="619">
                  <c:v>0.14308713816532698</c:v>
                </c:pt>
                <c:pt idx="620">
                  <c:v>0.14346821672656734</c:v>
                </c:pt>
                <c:pt idx="621">
                  <c:v>0.14422569909067792</c:v>
                </c:pt>
                <c:pt idx="622">
                  <c:v>0.14484611498769487</c:v>
                </c:pt>
                <c:pt idx="623">
                  <c:v>0.1456823589525621</c:v>
                </c:pt>
                <c:pt idx="624">
                  <c:v>0.14645013709828295</c:v>
                </c:pt>
                <c:pt idx="625">
                  <c:v>0.14702002311835199</c:v>
                </c:pt>
                <c:pt idx="626">
                  <c:v>0.14744772365959671</c:v>
                </c:pt>
                <c:pt idx="627">
                  <c:v>0.14864419848175556</c:v>
                </c:pt>
                <c:pt idx="628">
                  <c:v>0.14924910325199697</c:v>
                </c:pt>
                <c:pt idx="629">
                  <c:v>0.15047694213474777</c:v>
                </c:pt>
                <c:pt idx="630">
                  <c:v>0.15152932905690125</c:v>
                </c:pt>
                <c:pt idx="631">
                  <c:v>0.15217168833534619</c:v>
                </c:pt>
                <c:pt idx="632">
                  <c:v>0.15340980039506236</c:v>
                </c:pt>
                <c:pt idx="633">
                  <c:v>0.15457003511526604</c:v>
                </c:pt>
                <c:pt idx="634">
                  <c:v>0.15528431967650111</c:v>
                </c:pt>
                <c:pt idx="635">
                  <c:v>0.15622980142450776</c:v>
                </c:pt>
                <c:pt idx="636">
                  <c:v>0.15700239018748779</c:v>
                </c:pt>
                <c:pt idx="637">
                  <c:v>0.15768748354308443</c:v>
                </c:pt>
                <c:pt idx="638">
                  <c:v>0.15878925404400637</c:v>
                </c:pt>
                <c:pt idx="639">
                  <c:v>0.15921210515377635</c:v>
                </c:pt>
                <c:pt idx="640">
                  <c:v>0.15946068567532107</c:v>
                </c:pt>
                <c:pt idx="641">
                  <c:v>0.16025992345800066</c:v>
                </c:pt>
                <c:pt idx="642">
                  <c:v>0.16081782691450536</c:v>
                </c:pt>
                <c:pt idx="643">
                  <c:v>0.16120916735383467</c:v>
                </c:pt>
                <c:pt idx="644">
                  <c:v>0.16217985321316003</c:v>
                </c:pt>
                <c:pt idx="645">
                  <c:v>0.16272833617125826</c:v>
                </c:pt>
                <c:pt idx="646">
                  <c:v>0.1638676347183963</c:v>
                </c:pt>
                <c:pt idx="647">
                  <c:v>0.16505764537566653</c:v>
                </c:pt>
                <c:pt idx="648">
                  <c:v>0.16601845279971023</c:v>
                </c:pt>
                <c:pt idx="649">
                  <c:v>0.16720974666494998</c:v>
                </c:pt>
                <c:pt idx="650">
                  <c:v>0.16832187431437573</c:v>
                </c:pt>
                <c:pt idx="651">
                  <c:v>0.16907302016179848</c:v>
                </c:pt>
                <c:pt idx="652">
                  <c:v>0.16978597710450666</c:v>
                </c:pt>
                <c:pt idx="653">
                  <c:v>0.1704960508035312</c:v>
                </c:pt>
                <c:pt idx="654">
                  <c:v>0.17136471785893734</c:v>
                </c:pt>
                <c:pt idx="655">
                  <c:v>0.17194227214353858</c:v>
                </c:pt>
                <c:pt idx="656">
                  <c:v>0.17270027973981175</c:v>
                </c:pt>
                <c:pt idx="657">
                  <c:v>0.17312217197442825</c:v>
                </c:pt>
                <c:pt idx="658">
                  <c:v>0.1736704766168366</c:v>
                </c:pt>
                <c:pt idx="659">
                  <c:v>0.1743214233463509</c:v>
                </c:pt>
                <c:pt idx="660">
                  <c:v>0.17471210742233803</c:v>
                </c:pt>
                <c:pt idx="661">
                  <c:v>0.17518239799801144</c:v>
                </c:pt>
                <c:pt idx="662">
                  <c:v>0.17565863567573903</c:v>
                </c:pt>
                <c:pt idx="663">
                  <c:v>0.17607643524014133</c:v>
                </c:pt>
                <c:pt idx="664">
                  <c:v>0.17662131265254563</c:v>
                </c:pt>
                <c:pt idx="665">
                  <c:v>0.17729278138459731</c:v>
                </c:pt>
                <c:pt idx="666">
                  <c:v>0.17831614966784706</c:v>
                </c:pt>
                <c:pt idx="667">
                  <c:v>0.17921500012171698</c:v>
                </c:pt>
                <c:pt idx="668">
                  <c:v>0.17968406305444526</c:v>
                </c:pt>
                <c:pt idx="669">
                  <c:v>0.18027790093059587</c:v>
                </c:pt>
                <c:pt idx="670">
                  <c:v>0.18120635878347108</c:v>
                </c:pt>
                <c:pt idx="671">
                  <c:v>0.18201382324718413</c:v>
                </c:pt>
                <c:pt idx="672">
                  <c:v>0.18293447164138565</c:v>
                </c:pt>
                <c:pt idx="673">
                  <c:v>0.18330177248854718</c:v>
                </c:pt>
                <c:pt idx="674">
                  <c:v>0.18381003428406673</c:v>
                </c:pt>
                <c:pt idx="675">
                  <c:v>0.18460605134955244</c:v>
                </c:pt>
                <c:pt idx="676">
                  <c:v>0.18552794642221587</c:v>
                </c:pt>
                <c:pt idx="677">
                  <c:v>0.18543193243113948</c:v>
                </c:pt>
                <c:pt idx="678">
                  <c:v>0.1858362394296959</c:v>
                </c:pt>
                <c:pt idx="679">
                  <c:v>0.18613052652017159</c:v>
                </c:pt>
                <c:pt idx="680">
                  <c:v>0.18628891465473343</c:v>
                </c:pt>
                <c:pt idx="681">
                  <c:v>0.18699997362444643</c:v>
                </c:pt>
                <c:pt idx="682">
                  <c:v>0.18712931609209987</c:v>
                </c:pt>
                <c:pt idx="683">
                  <c:v>0.18738361052752867</c:v>
                </c:pt>
                <c:pt idx="684">
                  <c:v>0.18810346803173769</c:v>
                </c:pt>
                <c:pt idx="685">
                  <c:v>0.18825467519214803</c:v>
                </c:pt>
                <c:pt idx="686">
                  <c:v>0.18888133237736326</c:v>
                </c:pt>
                <c:pt idx="687">
                  <c:v>0.1893084364732551</c:v>
                </c:pt>
                <c:pt idx="688">
                  <c:v>0.18926993407702658</c:v>
                </c:pt>
                <c:pt idx="689">
                  <c:v>0.18955806802261499</c:v>
                </c:pt>
                <c:pt idx="690">
                  <c:v>0.18979353560703721</c:v>
                </c:pt>
                <c:pt idx="691">
                  <c:v>0.18997523000847646</c:v>
                </c:pt>
                <c:pt idx="692">
                  <c:v>0.19038712577717587</c:v>
                </c:pt>
                <c:pt idx="693">
                  <c:v>0.19036843774246098</c:v>
                </c:pt>
                <c:pt idx="694">
                  <c:v>0.19071349087905115</c:v>
                </c:pt>
                <c:pt idx="695">
                  <c:v>0.19091059799728666</c:v>
                </c:pt>
                <c:pt idx="696">
                  <c:v>0.19126930448557061</c:v>
                </c:pt>
                <c:pt idx="697">
                  <c:v>0.19173295111669883</c:v>
                </c:pt>
                <c:pt idx="698">
                  <c:v>0.19180189045348001</c:v>
                </c:pt>
                <c:pt idx="699">
                  <c:v>0.19183972762975551</c:v>
                </c:pt>
                <c:pt idx="700">
                  <c:v>0.19227546137480916</c:v>
                </c:pt>
                <c:pt idx="701">
                  <c:v>0.19254617649757313</c:v>
                </c:pt>
                <c:pt idx="702">
                  <c:v>0.19323368405227009</c:v>
                </c:pt>
                <c:pt idx="703">
                  <c:v>0.19373830478982654</c:v>
                </c:pt>
                <c:pt idx="704">
                  <c:v>0.19398888761215852</c:v>
                </c:pt>
                <c:pt idx="705">
                  <c:v>0.19449500391650293</c:v>
                </c:pt>
                <c:pt idx="706">
                  <c:v>0.19528334850151</c:v>
                </c:pt>
                <c:pt idx="707">
                  <c:v>0.19578687893167154</c:v>
                </c:pt>
                <c:pt idx="708">
                  <c:v>0.19645208949130347</c:v>
                </c:pt>
                <c:pt idx="709">
                  <c:v>0.19673532196975133</c:v>
                </c:pt>
                <c:pt idx="710">
                  <c:v>0.19724743817029186</c:v>
                </c:pt>
                <c:pt idx="711">
                  <c:v>0.19791896907114309</c:v>
                </c:pt>
                <c:pt idx="712">
                  <c:v>0.19873914821833832</c:v>
                </c:pt>
                <c:pt idx="713">
                  <c:v>0.19956289908888841</c:v>
                </c:pt>
                <c:pt idx="714">
                  <c:v>0.20015896049055576</c:v>
                </c:pt>
                <c:pt idx="715">
                  <c:v>0.20088043781134751</c:v>
                </c:pt>
                <c:pt idx="716">
                  <c:v>0.20183806512306809</c:v>
                </c:pt>
                <c:pt idx="717">
                  <c:v>0.20273057671286265</c:v>
                </c:pt>
                <c:pt idx="718">
                  <c:v>0.2037884554611355</c:v>
                </c:pt>
                <c:pt idx="719">
                  <c:v>0.20487944583976372</c:v>
                </c:pt>
                <c:pt idx="720">
                  <c:v>0.20589626632531938</c:v>
                </c:pt>
                <c:pt idx="721">
                  <c:v>0.20717679988415588</c:v>
                </c:pt>
                <c:pt idx="722">
                  <c:v>0.20844354895748007</c:v>
                </c:pt>
                <c:pt idx="723">
                  <c:v>0.21001121619354152</c:v>
                </c:pt>
                <c:pt idx="724">
                  <c:v>0.21148591622155366</c:v>
                </c:pt>
                <c:pt idx="725">
                  <c:v>0.21272130178225224</c:v>
                </c:pt>
                <c:pt idx="726">
                  <c:v>0.21375991078759271</c:v>
                </c:pt>
                <c:pt idx="727">
                  <c:v>0.21517983513966263</c:v>
                </c:pt>
                <c:pt idx="728">
                  <c:v>0.21681983924663123</c:v>
                </c:pt>
                <c:pt idx="729">
                  <c:v>0.21824550977304052</c:v>
                </c:pt>
                <c:pt idx="730">
                  <c:v>0.21972288229752693</c:v>
                </c:pt>
                <c:pt idx="731">
                  <c:v>0.22150214039726057</c:v>
                </c:pt>
                <c:pt idx="732">
                  <c:v>0.22344019509278357</c:v>
                </c:pt>
                <c:pt idx="733">
                  <c:v>0.22563102078332933</c:v>
                </c:pt>
                <c:pt idx="734">
                  <c:v>0.22744881867838956</c:v>
                </c:pt>
                <c:pt idx="735">
                  <c:v>0.22905572520091244</c:v>
                </c:pt>
                <c:pt idx="736">
                  <c:v>0.23118869251607393</c:v>
                </c:pt>
                <c:pt idx="737">
                  <c:v>0.23320856025980441</c:v>
                </c:pt>
                <c:pt idx="738">
                  <c:v>0.23520557391867269</c:v>
                </c:pt>
                <c:pt idx="739">
                  <c:v>0.23716967327482535</c:v>
                </c:pt>
                <c:pt idx="740">
                  <c:v>0.23947662855630575</c:v>
                </c:pt>
                <c:pt idx="741">
                  <c:v>0.24170568353251634</c:v>
                </c:pt>
                <c:pt idx="742">
                  <c:v>0.24388552047181458</c:v>
                </c:pt>
                <c:pt idx="743">
                  <c:v>0.24606390549056495</c:v>
                </c:pt>
                <c:pt idx="744">
                  <c:v>0.24782718095968628</c:v>
                </c:pt>
                <c:pt idx="745">
                  <c:v>0.24988834249174413</c:v>
                </c:pt>
                <c:pt idx="746">
                  <c:v>0.25191404043031712</c:v>
                </c:pt>
                <c:pt idx="747">
                  <c:v>0.25356625290633905</c:v>
                </c:pt>
                <c:pt idx="748">
                  <c:v>0.25554133054367084</c:v>
                </c:pt>
                <c:pt idx="749">
                  <c:v>0.25767248201308091</c:v>
                </c:pt>
                <c:pt idx="750">
                  <c:v>0.25943301750173819</c:v>
                </c:pt>
                <c:pt idx="751">
                  <c:v>0.2614635415985444</c:v>
                </c:pt>
                <c:pt idx="752">
                  <c:v>0.26323074021287585</c:v>
                </c:pt>
                <c:pt idx="753">
                  <c:v>0.26513095308958523</c:v>
                </c:pt>
                <c:pt idx="754">
                  <c:v>0.26743830086590564</c:v>
                </c:pt>
                <c:pt idx="755">
                  <c:v>0.2695674456981233</c:v>
                </c:pt>
                <c:pt idx="756">
                  <c:v>0.2713921587757307</c:v>
                </c:pt>
                <c:pt idx="757">
                  <c:v>0.27345966374115965</c:v>
                </c:pt>
                <c:pt idx="758">
                  <c:v>0.27538525430399996</c:v>
                </c:pt>
                <c:pt idx="759">
                  <c:v>0.27693279938177606</c:v>
                </c:pt>
                <c:pt idx="760">
                  <c:v>0.27876265364387071</c:v>
                </c:pt>
                <c:pt idx="761">
                  <c:v>0.28017157271339327</c:v>
                </c:pt>
                <c:pt idx="762">
                  <c:v>0.28160654712811373</c:v>
                </c:pt>
                <c:pt idx="763">
                  <c:v>0.28317584715747846</c:v>
                </c:pt>
                <c:pt idx="764">
                  <c:v>0.28446498204289694</c:v>
                </c:pt>
                <c:pt idx="765">
                  <c:v>0.2860449274217659</c:v>
                </c:pt>
                <c:pt idx="766">
                  <c:v>0.28765132884747358</c:v>
                </c:pt>
                <c:pt idx="767">
                  <c:v>0.28884230320247195</c:v>
                </c:pt>
                <c:pt idx="768">
                  <c:v>0.28973710257543156</c:v>
                </c:pt>
                <c:pt idx="769">
                  <c:v>0.29091703721057677</c:v>
                </c:pt>
                <c:pt idx="770">
                  <c:v>0.29202054157027407</c:v>
                </c:pt>
                <c:pt idx="771">
                  <c:v>0.29309985319540655</c:v>
                </c:pt>
                <c:pt idx="772">
                  <c:v>0.29430521241426361</c:v>
                </c:pt>
                <c:pt idx="773">
                  <c:v>0.29561015703947613</c:v>
                </c:pt>
                <c:pt idx="774">
                  <c:v>0.29683652057087534</c:v>
                </c:pt>
                <c:pt idx="775">
                  <c:v>0.29845694813646456</c:v>
                </c:pt>
                <c:pt idx="776">
                  <c:v>0.2994474997311477</c:v>
                </c:pt>
                <c:pt idx="777">
                  <c:v>0.3003883838917133</c:v>
                </c:pt>
                <c:pt idx="778">
                  <c:v>0.30112978557460157</c:v>
                </c:pt>
                <c:pt idx="779">
                  <c:v>0.30215540469597091</c:v>
                </c:pt>
                <c:pt idx="780">
                  <c:v>0.30262308933197646</c:v>
                </c:pt>
                <c:pt idx="781">
                  <c:v>0.30355858906026628</c:v>
                </c:pt>
                <c:pt idx="782">
                  <c:v>0.30418601842592652</c:v>
                </c:pt>
                <c:pt idx="783">
                  <c:v>0.30515706810909587</c:v>
                </c:pt>
                <c:pt idx="784">
                  <c:v>0.3059406236605467</c:v>
                </c:pt>
                <c:pt idx="785">
                  <c:v>0.30733351675315379</c:v>
                </c:pt>
                <c:pt idx="786">
                  <c:v>0.30754100275373003</c:v>
                </c:pt>
                <c:pt idx="787">
                  <c:v>0.30852713328812603</c:v>
                </c:pt>
                <c:pt idx="788">
                  <c:v>0.30895311021367816</c:v>
                </c:pt>
                <c:pt idx="789">
                  <c:v>0.30943638697692705</c:v>
                </c:pt>
                <c:pt idx="790">
                  <c:v>0.30956422845994053</c:v>
                </c:pt>
                <c:pt idx="791">
                  <c:v>0.30982029058207544</c:v>
                </c:pt>
                <c:pt idx="792">
                  <c:v>0.31000410380430116</c:v>
                </c:pt>
                <c:pt idx="793">
                  <c:v>0.3102106097020359</c:v>
                </c:pt>
                <c:pt idx="794">
                  <c:v>0.3104380726914921</c:v>
                </c:pt>
                <c:pt idx="795">
                  <c:v>0.31062328008526729</c:v>
                </c:pt>
                <c:pt idx="796">
                  <c:v>0.31078972845911307</c:v>
                </c:pt>
                <c:pt idx="797">
                  <c:v>0.31082229299974967</c:v>
                </c:pt>
                <c:pt idx="798">
                  <c:v>0.31104616319813533</c:v>
                </c:pt>
                <c:pt idx="799">
                  <c:v>0.31104508993446889</c:v>
                </c:pt>
                <c:pt idx="800">
                  <c:v>0.31143772760099825</c:v>
                </c:pt>
                <c:pt idx="801">
                  <c:v>0.31150215272937548</c:v>
                </c:pt>
                <c:pt idx="802">
                  <c:v>0.31104400065168974</c:v>
                </c:pt>
                <c:pt idx="803">
                  <c:v>0.31079940508933956</c:v>
                </c:pt>
                <c:pt idx="804">
                  <c:v>0.31102889361319563</c:v>
                </c:pt>
                <c:pt idx="805">
                  <c:v>0.31113419754891181</c:v>
                </c:pt>
                <c:pt idx="806">
                  <c:v>0.31127425320014035</c:v>
                </c:pt>
                <c:pt idx="807">
                  <c:v>0.311539893994905</c:v>
                </c:pt>
                <c:pt idx="808">
                  <c:v>0.31152397279043115</c:v>
                </c:pt>
                <c:pt idx="809">
                  <c:v>0.3120581325493233</c:v>
                </c:pt>
                <c:pt idx="810">
                  <c:v>0.31231357639088042</c:v>
                </c:pt>
                <c:pt idx="811">
                  <c:v>0.3125177734129761</c:v>
                </c:pt>
                <c:pt idx="812">
                  <c:v>0.31276727341782801</c:v>
                </c:pt>
                <c:pt idx="813">
                  <c:v>0.31281168285595845</c:v>
                </c:pt>
                <c:pt idx="814">
                  <c:v>0.31297792915289924</c:v>
                </c:pt>
                <c:pt idx="815">
                  <c:v>0.31305330701899653</c:v>
                </c:pt>
                <c:pt idx="816">
                  <c:v>0.31386606601891653</c:v>
                </c:pt>
                <c:pt idx="817">
                  <c:v>0.31463282630955836</c:v>
                </c:pt>
                <c:pt idx="818">
                  <c:v>0.31501284070690155</c:v>
                </c:pt>
                <c:pt idx="819">
                  <c:v>0.31564668374878668</c:v>
                </c:pt>
                <c:pt idx="820">
                  <c:v>0.31603473490843992</c:v>
                </c:pt>
                <c:pt idx="821">
                  <c:v>0.31645304788468598</c:v>
                </c:pt>
                <c:pt idx="822">
                  <c:v>0.31761936130099688</c:v>
                </c:pt>
                <c:pt idx="823">
                  <c:v>0.31787141353740089</c:v>
                </c:pt>
                <c:pt idx="824">
                  <c:v>0.31886812483672144</c:v>
                </c:pt>
                <c:pt idx="825">
                  <c:v>0.32046371843220756</c:v>
                </c:pt>
                <c:pt idx="826">
                  <c:v>0.32142356150874718</c:v>
                </c:pt>
                <c:pt idx="827">
                  <c:v>0.3232769281412935</c:v>
                </c:pt>
                <c:pt idx="828">
                  <c:v>0.32517274773019011</c:v>
                </c:pt>
                <c:pt idx="829">
                  <c:v>0.32638986283473437</c:v>
                </c:pt>
                <c:pt idx="830">
                  <c:v>0.32825221102409102</c:v>
                </c:pt>
                <c:pt idx="831">
                  <c:v>0.3299215265598105</c:v>
                </c:pt>
                <c:pt idx="832">
                  <c:v>0.33135769077912808</c:v>
                </c:pt>
                <c:pt idx="833">
                  <c:v>0.33305275299876541</c:v>
                </c:pt>
                <c:pt idx="834">
                  <c:v>0.33467543255509813</c:v>
                </c:pt>
                <c:pt idx="835">
                  <c:v>0.3366498635321164</c:v>
                </c:pt>
                <c:pt idx="836">
                  <c:v>0.33929873669785471</c:v>
                </c:pt>
                <c:pt idx="837">
                  <c:v>0.34155197316129604</c:v>
                </c:pt>
                <c:pt idx="838">
                  <c:v>0.34385132083640324</c:v>
                </c:pt>
                <c:pt idx="839">
                  <c:v>0.34634933472998769</c:v>
                </c:pt>
                <c:pt idx="840">
                  <c:v>0.34948564472641885</c:v>
                </c:pt>
                <c:pt idx="841">
                  <c:v>0.35230581259351046</c:v>
                </c:pt>
                <c:pt idx="842">
                  <c:v>0.35506526273965749</c:v>
                </c:pt>
                <c:pt idx="843">
                  <c:v>0.35773418397347667</c:v>
                </c:pt>
                <c:pt idx="844">
                  <c:v>0.36060301451942101</c:v>
                </c:pt>
                <c:pt idx="845">
                  <c:v>0.36360121904838144</c:v>
                </c:pt>
                <c:pt idx="846">
                  <c:v>0.36654036742798146</c:v>
                </c:pt>
                <c:pt idx="847">
                  <c:v>0.36999423456374136</c:v>
                </c:pt>
                <c:pt idx="848">
                  <c:v>0.37358502407138033</c:v>
                </c:pt>
                <c:pt idx="849">
                  <c:v>0.37681962336139319</c:v>
                </c:pt>
                <c:pt idx="850">
                  <c:v>0.38060706098292185</c:v>
                </c:pt>
                <c:pt idx="851">
                  <c:v>0.38426775398287771</c:v>
                </c:pt>
                <c:pt idx="852">
                  <c:v>0.38823174345663625</c:v>
                </c:pt>
                <c:pt idx="853">
                  <c:v>0.39253264729943393</c:v>
                </c:pt>
                <c:pt idx="854">
                  <c:v>0.39586695669140376</c:v>
                </c:pt>
                <c:pt idx="855">
                  <c:v>0.39950821421255145</c:v>
                </c:pt>
                <c:pt idx="856">
                  <c:v>0.40337321857120018</c:v>
                </c:pt>
                <c:pt idx="857">
                  <c:v>0.40715200740385926</c:v>
                </c:pt>
                <c:pt idx="858">
                  <c:v>0.41148682234070061</c:v>
                </c:pt>
                <c:pt idx="859">
                  <c:v>0.41569219629059917</c:v>
                </c:pt>
                <c:pt idx="860">
                  <c:v>0.42033566256559202</c:v>
                </c:pt>
                <c:pt idx="861">
                  <c:v>0.42536306513256017</c:v>
                </c:pt>
                <c:pt idx="862">
                  <c:v>0.42987970547987181</c:v>
                </c:pt>
                <c:pt idx="863">
                  <c:v>0.4354860327640962</c:v>
                </c:pt>
                <c:pt idx="864">
                  <c:v>0.44078353669145043</c:v>
                </c:pt>
                <c:pt idx="865">
                  <c:v>0.44601983774000287</c:v>
                </c:pt>
                <c:pt idx="866">
                  <c:v>0.45144018570435068</c:v>
                </c:pt>
                <c:pt idx="867">
                  <c:v>0.45667044041601768</c:v>
                </c:pt>
                <c:pt idx="868">
                  <c:v>0.46224291407617324</c:v>
                </c:pt>
                <c:pt idx="869">
                  <c:v>0.46861266965732734</c:v>
                </c:pt>
                <c:pt idx="870">
                  <c:v>0.47457000489688939</c:v>
                </c:pt>
                <c:pt idx="871">
                  <c:v>0.4810604863679438</c:v>
                </c:pt>
                <c:pt idx="872">
                  <c:v>0.48843114586839781</c:v>
                </c:pt>
                <c:pt idx="873">
                  <c:v>0.49534351654564218</c:v>
                </c:pt>
                <c:pt idx="874">
                  <c:v>0.50254846446110935</c:v>
                </c:pt>
                <c:pt idx="875">
                  <c:v>0.51038233853605774</c:v>
                </c:pt>
                <c:pt idx="876">
                  <c:v>0.51889956033144735</c:v>
                </c:pt>
                <c:pt idx="877">
                  <c:v>0.52762892246666182</c:v>
                </c:pt>
                <c:pt idx="878">
                  <c:v>0.5365822516873805</c:v>
                </c:pt>
                <c:pt idx="879">
                  <c:v>0.54560413301213551</c:v>
                </c:pt>
                <c:pt idx="880">
                  <c:v>0.55573882909708983</c:v>
                </c:pt>
                <c:pt idx="881">
                  <c:v>0.56605229037540794</c:v>
                </c:pt>
                <c:pt idx="882">
                  <c:v>0.5764479984759856</c:v>
                </c:pt>
                <c:pt idx="883">
                  <c:v>0.5867323425819515</c:v>
                </c:pt>
                <c:pt idx="884">
                  <c:v>0.59732082989122914</c:v>
                </c:pt>
                <c:pt idx="885">
                  <c:v>0.60850062010539008</c:v>
                </c:pt>
                <c:pt idx="886">
                  <c:v>0.61943416744107771</c:v>
                </c:pt>
                <c:pt idx="887">
                  <c:v>0.63068333601594218</c:v>
                </c:pt>
                <c:pt idx="888">
                  <c:v>0.64258779756424944</c:v>
                </c:pt>
                <c:pt idx="889">
                  <c:v>0.65411418570597346</c:v>
                </c:pt>
                <c:pt idx="890">
                  <c:v>0.6663036798248404</c:v>
                </c:pt>
                <c:pt idx="891">
                  <c:v>0.67865512595320421</c:v>
                </c:pt>
                <c:pt idx="892">
                  <c:v>0.6909629247334943</c:v>
                </c:pt>
                <c:pt idx="893">
                  <c:v>0.70369716903302582</c:v>
                </c:pt>
                <c:pt idx="894">
                  <c:v>0.71690375938834716</c:v>
                </c:pt>
                <c:pt idx="895">
                  <c:v>0.72964513052295887</c:v>
                </c:pt>
                <c:pt idx="896">
                  <c:v>0.74295976400138342</c:v>
                </c:pt>
                <c:pt idx="897">
                  <c:v>0.75578189539026985</c:v>
                </c:pt>
                <c:pt idx="898">
                  <c:v>0.76880626707548905</c:v>
                </c:pt>
                <c:pt idx="899">
                  <c:v>0.78114332413175191</c:v>
                </c:pt>
                <c:pt idx="900">
                  <c:v>0.79375958825630477</c:v>
                </c:pt>
                <c:pt idx="901">
                  <c:v>0.80588710099352756</c:v>
                </c:pt>
                <c:pt idx="902">
                  <c:v>0.81826323465547401</c:v>
                </c:pt>
                <c:pt idx="903">
                  <c:v>0.83024384189710554</c:v>
                </c:pt>
                <c:pt idx="904">
                  <c:v>0.8418682688188055</c:v>
                </c:pt>
                <c:pt idx="905">
                  <c:v>0.85373030012168039</c:v>
                </c:pt>
                <c:pt idx="906">
                  <c:v>0.86576464863579794</c:v>
                </c:pt>
                <c:pt idx="907">
                  <c:v>0.87681951112831258</c:v>
                </c:pt>
                <c:pt idx="908">
                  <c:v>0.88805481009252474</c:v>
                </c:pt>
                <c:pt idx="909">
                  <c:v>0.8989120005755129</c:v>
                </c:pt>
                <c:pt idx="910">
                  <c:v>0.90947385908644462</c:v>
                </c:pt>
                <c:pt idx="911">
                  <c:v>0.91976394383009352</c:v>
                </c:pt>
                <c:pt idx="912">
                  <c:v>0.92896227430594414</c:v>
                </c:pt>
                <c:pt idx="913">
                  <c:v>0.93785212425126796</c:v>
                </c:pt>
                <c:pt idx="914">
                  <c:v>0.94631321174101346</c:v>
                </c:pt>
                <c:pt idx="915">
                  <c:v>0.95422980225588938</c:v>
                </c:pt>
                <c:pt idx="916">
                  <c:v>0.96133287559238612</c:v>
                </c:pt>
                <c:pt idx="917">
                  <c:v>0.96803054924770016</c:v>
                </c:pt>
                <c:pt idx="918">
                  <c:v>0.97442706416246272</c:v>
                </c:pt>
                <c:pt idx="919">
                  <c:v>0.97965182641617599</c:v>
                </c:pt>
                <c:pt idx="920">
                  <c:v>0.98485162590013287</c:v>
                </c:pt>
                <c:pt idx="921">
                  <c:v>0.98999988451708154</c:v>
                </c:pt>
                <c:pt idx="922">
                  <c:v>0.99345612710628495</c:v>
                </c:pt>
                <c:pt idx="923">
                  <c:v>0.99611705020562469</c:v>
                </c:pt>
                <c:pt idx="924">
                  <c:v>0.99832235425560667</c:v>
                </c:pt>
                <c:pt idx="925">
                  <c:v>1.0001046495844224</c:v>
                </c:pt>
                <c:pt idx="926">
                  <c:v>1.001660618824052</c:v>
                </c:pt>
                <c:pt idx="927">
                  <c:v>1.0017778030035067</c:v>
                </c:pt>
                <c:pt idx="928">
                  <c:v>1.0008906277023402</c:v>
                </c:pt>
                <c:pt idx="929">
                  <c:v>1.0003429655072029</c:v>
                </c:pt>
                <c:pt idx="930">
                  <c:v>1</c:v>
                </c:pt>
                <c:pt idx="931">
                  <c:v>0.99877485046048109</c:v>
                </c:pt>
                <c:pt idx="932">
                  <c:v>0.997049821464288</c:v>
                </c:pt>
                <c:pt idx="933">
                  <c:v>0.99542351851020039</c:v>
                </c:pt>
                <c:pt idx="934">
                  <c:v>0.99314781599317148</c:v>
                </c:pt>
                <c:pt idx="935">
                  <c:v>0.9907117729164554</c:v>
                </c:pt>
                <c:pt idx="936">
                  <c:v>0.98865348232455408</c:v>
                </c:pt>
                <c:pt idx="937">
                  <c:v>0.98577448901946452</c:v>
                </c:pt>
                <c:pt idx="938">
                  <c:v>0.98258157879647301</c:v>
                </c:pt>
                <c:pt idx="939">
                  <c:v>0.9790895995046226</c:v>
                </c:pt>
                <c:pt idx="940">
                  <c:v>0.97465091983546404</c:v>
                </c:pt>
                <c:pt idx="941">
                  <c:v>0.97060432899394622</c:v>
                </c:pt>
                <c:pt idx="942">
                  <c:v>0.96665884094180787</c:v>
                </c:pt>
                <c:pt idx="943">
                  <c:v>0.96104895006903579</c:v>
                </c:pt>
                <c:pt idx="944">
                  <c:v>0.95517415342043321</c:v>
                </c:pt>
                <c:pt idx="945">
                  <c:v>0.94980753134353235</c:v>
                </c:pt>
                <c:pt idx="946">
                  <c:v>0.94310515466630629</c:v>
                </c:pt>
                <c:pt idx="947">
                  <c:v>0.93617131661955599</c:v>
                </c:pt>
                <c:pt idx="948">
                  <c:v>0.92804612364586736</c:v>
                </c:pt>
                <c:pt idx="949">
                  <c:v>0.91870322834113993</c:v>
                </c:pt>
                <c:pt idx="950">
                  <c:v>0.90910558200698011</c:v>
                </c:pt>
                <c:pt idx="951">
                  <c:v>0.89816158732198781</c:v>
                </c:pt>
                <c:pt idx="952">
                  <c:v>0.88559929684992311</c:v>
                </c:pt>
                <c:pt idx="953">
                  <c:v>0.87340035478900369</c:v>
                </c:pt>
                <c:pt idx="954">
                  <c:v>0.85964836991447879</c:v>
                </c:pt>
                <c:pt idx="955">
                  <c:v>0.84523889736832292</c:v>
                </c:pt>
                <c:pt idx="956">
                  <c:v>0.82986967633695785</c:v>
                </c:pt>
                <c:pt idx="957">
                  <c:v>0.81365825644415979</c:v>
                </c:pt>
                <c:pt idx="958">
                  <c:v>0.79776135312342145</c:v>
                </c:pt>
                <c:pt idx="959">
                  <c:v>0.78030196043577893</c:v>
                </c:pt>
                <c:pt idx="960">
                  <c:v>0.76142593425587113</c:v>
                </c:pt>
                <c:pt idx="961">
                  <c:v>0.74245310815723209</c:v>
                </c:pt>
                <c:pt idx="962">
                  <c:v>0.72377671131347321</c:v>
                </c:pt>
                <c:pt idx="963">
                  <c:v>0.70461433965877052</c:v>
                </c:pt>
                <c:pt idx="964">
                  <c:v>0.6849724363201275</c:v>
                </c:pt>
                <c:pt idx="965">
                  <c:v>0.66394341698516435</c:v>
                </c:pt>
                <c:pt idx="966">
                  <c:v>0.64400222738697122</c:v>
                </c:pt>
                <c:pt idx="967">
                  <c:v>0.62443476084976912</c:v>
                </c:pt>
                <c:pt idx="968">
                  <c:v>0.60544644483670873</c:v>
                </c:pt>
                <c:pt idx="969">
                  <c:v>0.58586758547984574</c:v>
                </c:pt>
                <c:pt idx="970">
                  <c:v>0.56638472954001839</c:v>
                </c:pt>
                <c:pt idx="971">
                  <c:v>0.54733088013096098</c:v>
                </c:pt>
                <c:pt idx="972">
                  <c:v>0.52999049539962495</c:v>
                </c:pt>
                <c:pt idx="973">
                  <c:v>0.51260816329910153</c:v>
                </c:pt>
                <c:pt idx="974">
                  <c:v>0.49476369321470626</c:v>
                </c:pt>
                <c:pt idx="975">
                  <c:v>0.47719556788488082</c:v>
                </c:pt>
                <c:pt idx="976">
                  <c:v>0.460588033867809</c:v>
                </c:pt>
                <c:pt idx="977">
                  <c:v>0.44520108185689578</c:v>
                </c:pt>
                <c:pt idx="978">
                  <c:v>0.43156949893338564</c:v>
                </c:pt>
                <c:pt idx="979">
                  <c:v>0.41602451601293555</c:v>
                </c:pt>
                <c:pt idx="980">
                  <c:v>0.40122856268109397</c:v>
                </c:pt>
                <c:pt idx="981">
                  <c:v>0.38802736661095433</c:v>
                </c:pt>
                <c:pt idx="982">
                  <c:v>0.37577212064001408</c:v>
                </c:pt>
                <c:pt idx="983">
                  <c:v>0.36415841443823788</c:v>
                </c:pt>
                <c:pt idx="984">
                  <c:v>0.35314571868891664</c:v>
                </c:pt>
                <c:pt idx="985">
                  <c:v>0.34057360227892647</c:v>
                </c:pt>
                <c:pt idx="986">
                  <c:v>0.33004592113207226</c:v>
                </c:pt>
                <c:pt idx="987">
                  <c:v>0.31963344173837871</c:v>
                </c:pt>
                <c:pt idx="988">
                  <c:v>0.30977229223118752</c:v>
                </c:pt>
                <c:pt idx="989">
                  <c:v>0.30030044623973456</c:v>
                </c:pt>
                <c:pt idx="990">
                  <c:v>0.2906036497198376</c:v>
                </c:pt>
                <c:pt idx="991">
                  <c:v>0.28057746551338975</c:v>
                </c:pt>
                <c:pt idx="992">
                  <c:v>0.27187806743861581</c:v>
                </c:pt>
                <c:pt idx="993">
                  <c:v>0.2635359556171612</c:v>
                </c:pt>
                <c:pt idx="994">
                  <c:v>0.25721957581896715</c:v>
                </c:pt>
                <c:pt idx="995">
                  <c:v>0.24924864954426323</c:v>
                </c:pt>
                <c:pt idx="996">
                  <c:v>0.24121343910764464</c:v>
                </c:pt>
                <c:pt idx="997">
                  <c:v>0.23351872839435056</c:v>
                </c:pt>
                <c:pt idx="998">
                  <c:v>0.22587085224601414</c:v>
                </c:pt>
                <c:pt idx="999">
                  <c:v>0.21921598390815542</c:v>
                </c:pt>
                <c:pt idx="1000">
                  <c:v>0.21214524915178828</c:v>
                </c:pt>
                <c:pt idx="1001">
                  <c:v>0.20351395082150364</c:v>
                </c:pt>
                <c:pt idx="1002">
                  <c:v>0.19811475543047202</c:v>
                </c:pt>
                <c:pt idx="1003">
                  <c:v>0.19264163208858306</c:v>
                </c:pt>
                <c:pt idx="1004">
                  <c:v>0.1870187161879624</c:v>
                </c:pt>
                <c:pt idx="1005">
                  <c:v>0.1822948070356758</c:v>
                </c:pt>
                <c:pt idx="1006">
                  <c:v>0.17785114962384024</c:v>
                </c:pt>
                <c:pt idx="1007">
                  <c:v>0.17351326816205837</c:v>
                </c:pt>
                <c:pt idx="1008">
                  <c:v>0.16983046848875735</c:v>
                </c:pt>
                <c:pt idx="1009">
                  <c:v>0.16461711046797428</c:v>
                </c:pt>
                <c:pt idx="1010">
                  <c:v>0.15959751056510782</c:v>
                </c:pt>
                <c:pt idx="1011">
                  <c:v>0.15476657244674538</c:v>
                </c:pt>
                <c:pt idx="1012">
                  <c:v>0.15083748893879362</c:v>
                </c:pt>
                <c:pt idx="1013">
                  <c:v>0.14553961611431071</c:v>
                </c:pt>
                <c:pt idx="1014">
                  <c:v>0.14086572320478122</c:v>
                </c:pt>
                <c:pt idx="1015">
                  <c:v>0.13770334342698723</c:v>
                </c:pt>
                <c:pt idx="1016">
                  <c:v>0.13391917213810289</c:v>
                </c:pt>
                <c:pt idx="1017">
                  <c:v>0.13061347152077921</c:v>
                </c:pt>
                <c:pt idx="1018">
                  <c:v>0.12781856989932772</c:v>
                </c:pt>
                <c:pt idx="1019">
                  <c:v>0.12560656012830379</c:v>
                </c:pt>
                <c:pt idx="1020">
                  <c:v>0.12210258418984507</c:v>
                </c:pt>
                <c:pt idx="1021">
                  <c:v>0.11912115712038167</c:v>
                </c:pt>
                <c:pt idx="1022">
                  <c:v>0.11537317315570605</c:v>
                </c:pt>
                <c:pt idx="1023">
                  <c:v>0.11255815653964174</c:v>
                </c:pt>
                <c:pt idx="1024">
                  <c:v>0.109912360469599</c:v>
                </c:pt>
                <c:pt idx="1025">
                  <c:v>0.10749802945127965</c:v>
                </c:pt>
                <c:pt idx="1026">
                  <c:v>0.10415384337267017</c:v>
                </c:pt>
                <c:pt idx="1027">
                  <c:v>0.10255614399348682</c:v>
                </c:pt>
                <c:pt idx="1028">
                  <c:v>0.10030180851319767</c:v>
                </c:pt>
                <c:pt idx="1029">
                  <c:v>9.8328536393523597E-2</c:v>
                </c:pt>
                <c:pt idx="1030">
                  <c:v>9.6817853510927837E-2</c:v>
                </c:pt>
                <c:pt idx="1031">
                  <c:v>9.3972624727246587E-2</c:v>
                </c:pt>
                <c:pt idx="1032">
                  <c:v>9.1264147500372511E-2</c:v>
                </c:pt>
                <c:pt idx="1033">
                  <c:v>8.8667052951507147E-2</c:v>
                </c:pt>
                <c:pt idx="1034">
                  <c:v>8.5715238907613192E-2</c:v>
                </c:pt>
                <c:pt idx="1035">
                  <c:v>8.4218045130390135E-2</c:v>
                </c:pt>
                <c:pt idx="1036">
                  <c:v>8.1720509697328317E-2</c:v>
                </c:pt>
                <c:pt idx="1037">
                  <c:v>7.9905332539086243E-2</c:v>
                </c:pt>
                <c:pt idx="1038">
                  <c:v>7.8431423755960544E-2</c:v>
                </c:pt>
                <c:pt idx="1039">
                  <c:v>7.7499283515104628E-2</c:v>
                </c:pt>
                <c:pt idx="1040">
                  <c:v>7.6434650975133064E-2</c:v>
                </c:pt>
                <c:pt idx="1041">
                  <c:v>7.5963363732497818E-2</c:v>
                </c:pt>
                <c:pt idx="1042">
                  <c:v>7.4882324586528271E-2</c:v>
                </c:pt>
                <c:pt idx="1043">
                  <c:v>7.3625431127765956E-2</c:v>
                </c:pt>
                <c:pt idx="1044">
                  <c:v>7.0639153977744618E-2</c:v>
                </c:pt>
                <c:pt idx="1045">
                  <c:v>6.8964144152320675E-2</c:v>
                </c:pt>
                <c:pt idx="1046">
                  <c:v>6.7332047081662419E-2</c:v>
                </c:pt>
                <c:pt idx="1047">
                  <c:v>6.4834582528101953E-2</c:v>
                </c:pt>
                <c:pt idx="1048">
                  <c:v>6.3116055817039204E-2</c:v>
                </c:pt>
                <c:pt idx="1049">
                  <c:v>6.1820600785727285E-2</c:v>
                </c:pt>
                <c:pt idx="1050">
                  <c:v>5.9864611526126175E-2</c:v>
                </c:pt>
                <c:pt idx="1051">
                  <c:v>5.9346791284260035E-2</c:v>
                </c:pt>
                <c:pt idx="1052">
                  <c:v>5.8421601741239337E-2</c:v>
                </c:pt>
                <c:pt idx="1053">
                  <c:v>5.6708760602074956E-2</c:v>
                </c:pt>
                <c:pt idx="1054">
                  <c:v>5.6380044805012478E-2</c:v>
                </c:pt>
                <c:pt idx="1055">
                  <c:v>5.4251721507630489E-2</c:v>
                </c:pt>
                <c:pt idx="1056">
                  <c:v>5.3221326754562905E-2</c:v>
                </c:pt>
                <c:pt idx="1057">
                  <c:v>5.312226728023621E-2</c:v>
                </c:pt>
                <c:pt idx="1058">
                  <c:v>5.2411474165497331E-2</c:v>
                </c:pt>
                <c:pt idx="1059">
                  <c:v>5.048538138212437E-2</c:v>
                </c:pt>
                <c:pt idx="1060">
                  <c:v>4.9812917863953379E-2</c:v>
                </c:pt>
                <c:pt idx="1061">
                  <c:v>4.7943095048498197E-2</c:v>
                </c:pt>
                <c:pt idx="1062">
                  <c:v>4.7621132218287135E-2</c:v>
                </c:pt>
                <c:pt idx="1063">
                  <c:v>4.5861457571186356E-2</c:v>
                </c:pt>
                <c:pt idx="1064">
                  <c:v>4.4183285110036753E-2</c:v>
                </c:pt>
                <c:pt idx="1065">
                  <c:v>4.2589843886813937E-2</c:v>
                </c:pt>
                <c:pt idx="1066">
                  <c:v>4.2174126507178923E-2</c:v>
                </c:pt>
                <c:pt idx="1067">
                  <c:v>4.0756389203670862E-2</c:v>
                </c:pt>
                <c:pt idx="1068">
                  <c:v>4.1204658752570962E-2</c:v>
                </c:pt>
                <c:pt idx="1069">
                  <c:v>4.042232411077027E-2</c:v>
                </c:pt>
                <c:pt idx="1070">
                  <c:v>3.8630681958036206E-2</c:v>
                </c:pt>
                <c:pt idx="1071">
                  <c:v>3.7949868566712903E-2</c:v>
                </c:pt>
                <c:pt idx="1072">
                  <c:v>3.6577335084507848E-2</c:v>
                </c:pt>
                <c:pt idx="1073">
                  <c:v>3.6080057063371397E-2</c:v>
                </c:pt>
                <c:pt idx="1074">
                  <c:v>3.5845293984464101E-2</c:v>
                </c:pt>
                <c:pt idx="1075">
                  <c:v>3.3999068900201969E-2</c:v>
                </c:pt>
                <c:pt idx="1076">
                  <c:v>3.3093527288268899E-2</c:v>
                </c:pt>
                <c:pt idx="1077">
                  <c:v>3.1829299695538979E-2</c:v>
                </c:pt>
                <c:pt idx="1078">
                  <c:v>3.0821795712761363E-2</c:v>
                </c:pt>
                <c:pt idx="1079">
                  <c:v>3.0584271013260604E-2</c:v>
                </c:pt>
                <c:pt idx="1080">
                  <c:v>3.0273056288133326E-2</c:v>
                </c:pt>
                <c:pt idx="1081">
                  <c:v>2.8822517929965357E-2</c:v>
                </c:pt>
                <c:pt idx="1082">
                  <c:v>2.8557561985269479E-2</c:v>
                </c:pt>
                <c:pt idx="1083">
                  <c:v>2.70371298484323E-2</c:v>
                </c:pt>
                <c:pt idx="1084">
                  <c:v>2.7996833613536536E-2</c:v>
                </c:pt>
                <c:pt idx="1085">
                  <c:v>2.6679842367256894E-2</c:v>
                </c:pt>
                <c:pt idx="1086">
                  <c:v>2.5586687451830258E-2</c:v>
                </c:pt>
                <c:pt idx="1087">
                  <c:v>2.5542792841457145E-2</c:v>
                </c:pt>
                <c:pt idx="1088">
                  <c:v>2.567770480104889E-2</c:v>
                </c:pt>
                <c:pt idx="1089">
                  <c:v>2.4488987563503255E-2</c:v>
                </c:pt>
                <c:pt idx="1090">
                  <c:v>2.4830447857234511E-2</c:v>
                </c:pt>
                <c:pt idx="1091">
                  <c:v>2.3360784385007834E-2</c:v>
                </c:pt>
                <c:pt idx="1092">
                  <c:v>2.4879912584416231E-2</c:v>
                </c:pt>
                <c:pt idx="1093">
                  <c:v>2.4107312883377911E-2</c:v>
                </c:pt>
                <c:pt idx="1094">
                  <c:v>2.2720288729806925E-2</c:v>
                </c:pt>
                <c:pt idx="1095">
                  <c:v>2.0581468290831802E-2</c:v>
                </c:pt>
                <c:pt idx="1096">
                  <c:v>2.0060580924066297E-2</c:v>
                </c:pt>
                <c:pt idx="1097">
                  <c:v>1.7676140508273659E-2</c:v>
                </c:pt>
                <c:pt idx="1098">
                  <c:v>1.6762230233502998E-2</c:v>
                </c:pt>
                <c:pt idx="1099">
                  <c:v>1.3707300472864486E-2</c:v>
                </c:pt>
                <c:pt idx="1100">
                  <c:v>1.4047404394815064E-2</c:v>
                </c:pt>
                <c:pt idx="1101">
                  <c:v>1.1609680207734577E-2</c:v>
                </c:pt>
                <c:pt idx="1102">
                  <c:v>1.3113996293524105E-2</c:v>
                </c:pt>
                <c:pt idx="1103">
                  <c:v>1.2878900597486165E-2</c:v>
                </c:pt>
                <c:pt idx="1104">
                  <c:v>1.4500384981550308E-2</c:v>
                </c:pt>
                <c:pt idx="1105">
                  <c:v>1.5656833070082983E-2</c:v>
                </c:pt>
                <c:pt idx="1106">
                  <c:v>1.5997466538608784E-2</c:v>
                </c:pt>
                <c:pt idx="1107">
                  <c:v>1.4713599372343567E-2</c:v>
                </c:pt>
                <c:pt idx="1108">
                  <c:v>1.5892243225003586E-2</c:v>
                </c:pt>
                <c:pt idx="1109">
                  <c:v>1.4548477856920802E-2</c:v>
                </c:pt>
                <c:pt idx="1110">
                  <c:v>1.5231462221824543E-2</c:v>
                </c:pt>
                <c:pt idx="1111">
                  <c:v>1.3404729219829234E-2</c:v>
                </c:pt>
                <c:pt idx="1112">
                  <c:v>1.2108678004170851E-2</c:v>
                </c:pt>
                <c:pt idx="1113">
                  <c:v>1.2446986023969866E-2</c:v>
                </c:pt>
                <c:pt idx="1114">
                  <c:v>1.3723735321720099E-2</c:v>
                </c:pt>
                <c:pt idx="1115">
                  <c:v>1.0860168543198356E-2</c:v>
                </c:pt>
                <c:pt idx="1116">
                  <c:v>8.9156957629599187E-3</c:v>
                </c:pt>
                <c:pt idx="1117">
                  <c:v>7.6626774181988242E-3</c:v>
                </c:pt>
                <c:pt idx="1118">
                  <c:v>9.0492477541886107E-3</c:v>
                </c:pt>
                <c:pt idx="1119">
                  <c:v>8.7395727396111008E-3</c:v>
                </c:pt>
                <c:pt idx="1120">
                  <c:v>6.6536095428422135E-3</c:v>
                </c:pt>
                <c:pt idx="1121">
                  <c:v>3.7349313668910236E-3</c:v>
                </c:pt>
                <c:pt idx="1122">
                  <c:v>5.5687843364614241E-3</c:v>
                </c:pt>
                <c:pt idx="1123">
                  <c:v>8.6513713026785174E-3</c:v>
                </c:pt>
                <c:pt idx="1124">
                  <c:v>7.0674323872839048E-3</c:v>
                </c:pt>
                <c:pt idx="1125">
                  <c:v>6.1645722160560221E-3</c:v>
                </c:pt>
                <c:pt idx="1126">
                  <c:v>5.1835602020935843E-3</c:v>
                </c:pt>
                <c:pt idx="1127">
                  <c:v>5.4936346433411111E-3</c:v>
                </c:pt>
                <c:pt idx="1128">
                  <c:v>6.9103785596438374E-3</c:v>
                </c:pt>
                <c:pt idx="1129">
                  <c:v>6.4841951131688388E-3</c:v>
                </c:pt>
                <c:pt idx="1130">
                  <c:v>5.7571353637776912E-3</c:v>
                </c:pt>
                <c:pt idx="1131">
                  <c:v>5.1213646121338842E-3</c:v>
                </c:pt>
                <c:pt idx="1132">
                  <c:v>5.8835192354369506E-3</c:v>
                </c:pt>
                <c:pt idx="1133">
                  <c:v>6.2431259643529174E-3</c:v>
                </c:pt>
                <c:pt idx="1134">
                  <c:v>7.0343470580827667E-3</c:v>
                </c:pt>
                <c:pt idx="1135">
                  <c:v>5.3380288384194162E-3</c:v>
                </c:pt>
                <c:pt idx="1136">
                  <c:v>4.6429177108677794E-3</c:v>
                </c:pt>
                <c:pt idx="1137">
                  <c:v>4.1377235116646519E-3</c:v>
                </c:pt>
                <c:pt idx="1138">
                  <c:v>4.6916417700232933E-3</c:v>
                </c:pt>
                <c:pt idx="1139">
                  <c:v>3.055821302812576E-3</c:v>
                </c:pt>
                <c:pt idx="1140">
                  <c:v>1.8620275214391523E-3</c:v>
                </c:pt>
                <c:pt idx="1141">
                  <c:v>1.4461399887667676E-3</c:v>
                </c:pt>
                <c:pt idx="1142">
                  <c:v>4.352521061302227E-3</c:v>
                </c:pt>
                <c:pt idx="1143">
                  <c:v>2.2272381717120572E-3</c:v>
                </c:pt>
                <c:pt idx="1144">
                  <c:v>1.143597783921569E-3</c:v>
                </c:pt>
                <c:pt idx="1145">
                  <c:v>2.317203524517062E-4</c:v>
                </c:pt>
                <c:pt idx="1146">
                  <c:v>7.689862903357262E-4</c:v>
                </c:pt>
                <c:pt idx="1147">
                  <c:v>1.5620885071854613E-3</c:v>
                </c:pt>
                <c:pt idx="1148">
                  <c:v>1.3122615556703996E-3</c:v>
                </c:pt>
                <c:pt idx="1149">
                  <c:v>-5.4077451208166586E-4</c:v>
                </c:pt>
                <c:pt idx="1150">
                  <c:v>5.8574670644806195E-3</c:v>
                </c:pt>
                <c:pt idx="1151">
                  <c:v>4.2183976494119414E-3</c:v>
                </c:pt>
                <c:pt idx="1152">
                  <c:v>2.3938903983112777E-3</c:v>
                </c:pt>
                <c:pt idx="1153">
                  <c:v>1.4361269302214622E-3</c:v>
                </c:pt>
                <c:pt idx="1154">
                  <c:v>0</c:v>
                </c:pt>
                <c:pt idx="1155">
                  <c:v>-2.2547750548240915E-3</c:v>
                </c:pt>
                <c:pt idx="1156">
                  <c:v>-2.1548576824880314E-3</c:v>
                </c:pt>
                <c:pt idx="1157">
                  <c:v>-7.0365017713878387E-3</c:v>
                </c:pt>
                <c:pt idx="1158">
                  <c:v>-6.7976439687398678E-3</c:v>
                </c:pt>
                <c:pt idx="1159">
                  <c:v>-6.4067427843247666E-3</c:v>
                </c:pt>
                <c:pt idx="1160">
                  <c:v>-8.1153187875129644E-3</c:v>
                </c:pt>
                <c:pt idx="1161">
                  <c:v>-5.3868340620879503E-3</c:v>
                </c:pt>
                <c:pt idx="1162">
                  <c:v>-6.1459933301153142E-3</c:v>
                </c:pt>
                <c:pt idx="1163">
                  <c:v>-3.4163625296284895E-3</c:v>
                </c:pt>
                <c:pt idx="1164">
                  <c:v>-3.2908372315509004E-3</c:v>
                </c:pt>
                <c:pt idx="1165">
                  <c:v>-5.0617333096680747E-3</c:v>
                </c:pt>
                <c:pt idx="1166">
                  <c:v>-6.1246949424026698E-3</c:v>
                </c:pt>
                <c:pt idx="1167">
                  <c:v>-4.5614920551355232E-3</c:v>
                </c:pt>
                <c:pt idx="1168">
                  <c:v>-6.5309810992390926E-3</c:v>
                </c:pt>
                <c:pt idx="1169">
                  <c:v>-3.8993249201315487E-3</c:v>
                </c:pt>
                <c:pt idx="1170">
                  <c:v>-7.9943557181066174E-3</c:v>
                </c:pt>
                <c:pt idx="1171">
                  <c:v>-1.1179100773025762E-2</c:v>
                </c:pt>
                <c:pt idx="1172">
                  <c:v>-1.1634920831582874E-2</c:v>
                </c:pt>
                <c:pt idx="1173">
                  <c:v>-9.1768747211721201E-3</c:v>
                </c:pt>
                <c:pt idx="1174">
                  <c:v>-1.1716179730064839E-2</c:v>
                </c:pt>
                <c:pt idx="1175">
                  <c:v>-1.3134067649484705E-2</c:v>
                </c:pt>
                <c:pt idx="1176">
                  <c:v>-1.3309207033893633E-2</c:v>
                </c:pt>
                <c:pt idx="1177">
                  <c:v>-1.3039382714010875E-2</c:v>
                </c:pt>
                <c:pt idx="1178">
                  <c:v>-6.2650943003595026E-3</c:v>
                </c:pt>
                <c:pt idx="1179">
                  <c:v>-4.1887843120857098E-3</c:v>
                </c:pt>
                <c:pt idx="1180">
                  <c:v>-4.7074184174618972E-3</c:v>
                </c:pt>
                <c:pt idx="1181">
                  <c:v>-2.8599122224949444E-3</c:v>
                </c:pt>
                <c:pt idx="1182">
                  <c:v>-1.9011690728351085E-3</c:v>
                </c:pt>
                <c:pt idx="1183">
                  <c:v>-8.1825353791409425E-4</c:v>
                </c:pt>
                <c:pt idx="1184">
                  <c:v>5.1577868543886967E-4</c:v>
                </c:pt>
                <c:pt idx="1185">
                  <c:v>-5.2400633777209566E-3</c:v>
                </c:pt>
                <c:pt idx="1186">
                  <c:v>-4.9890849077203576E-3</c:v>
                </c:pt>
                <c:pt idx="1187">
                  <c:v>-7.7669452718571591E-3</c:v>
                </c:pt>
                <c:pt idx="1188">
                  <c:v>-6.8341921985944397E-3</c:v>
                </c:pt>
                <c:pt idx="1189">
                  <c:v>-8.054588106745952E-3</c:v>
                </c:pt>
                <c:pt idx="1190">
                  <c:v>-1.0711173414882098E-2</c:v>
                </c:pt>
                <c:pt idx="1191">
                  <c:v>-1.2128277890148687E-2</c:v>
                </c:pt>
                <c:pt idx="1192">
                  <c:v>-9.3762691036056809E-3</c:v>
                </c:pt>
                <c:pt idx="1193">
                  <c:v>-1.1375282838968832E-2</c:v>
                </c:pt>
                <c:pt idx="1194">
                  <c:v>-6.637318064619235E-3</c:v>
                </c:pt>
                <c:pt idx="1195">
                  <c:v>-1.0463459510033043E-2</c:v>
                </c:pt>
                <c:pt idx="1196">
                  <c:v>-7.983208785712962E-3</c:v>
                </c:pt>
                <c:pt idx="1197">
                  <c:v>-9.3728150165845268E-3</c:v>
                </c:pt>
                <c:pt idx="1198">
                  <c:v>-1.1375480899515478E-2</c:v>
                </c:pt>
                <c:pt idx="1199">
                  <c:v>-1.7130592370584872E-2</c:v>
                </c:pt>
                <c:pt idx="1200">
                  <c:v>-1.8241370790584768E-2</c:v>
                </c:pt>
                <c:pt idx="1201">
                  <c:v>-2.045775156159349E-2</c:v>
                </c:pt>
                <c:pt idx="1202">
                  <c:v>-2.0723848327153935E-2</c:v>
                </c:pt>
                <c:pt idx="1203">
                  <c:v>-2.221675021107088E-2</c:v>
                </c:pt>
                <c:pt idx="1204">
                  <c:v>-2.1257450677476981E-2</c:v>
                </c:pt>
                <c:pt idx="1205">
                  <c:v>-1.8609737500871453E-2</c:v>
                </c:pt>
                <c:pt idx="1206">
                  <c:v>-1.8873337027095819E-2</c:v>
                </c:pt>
                <c:pt idx="1207">
                  <c:v>-1.9962845991427142E-2</c:v>
                </c:pt>
                <c:pt idx="1208">
                  <c:v>-2.0880929059858819E-2</c:v>
                </c:pt>
                <c:pt idx="1209">
                  <c:v>-2.1685350951149436E-2</c:v>
                </c:pt>
                <c:pt idx="1210">
                  <c:v>-2.3876309877145951E-2</c:v>
                </c:pt>
                <c:pt idx="1211">
                  <c:v>-2.796237477737918E-2</c:v>
                </c:pt>
                <c:pt idx="1212">
                  <c:v>-3.0132165170875753E-2</c:v>
                </c:pt>
                <c:pt idx="1213">
                  <c:v>-2.5191324685588538E-2</c:v>
                </c:pt>
                <c:pt idx="1214">
                  <c:v>-1.8180500090885413E-2</c:v>
                </c:pt>
                <c:pt idx="1215">
                  <c:v>-2.0316124656543148E-2</c:v>
                </c:pt>
                <c:pt idx="1216">
                  <c:v>-1.835498228171693E-2</c:v>
                </c:pt>
                <c:pt idx="1217">
                  <c:v>-1.7954274193045093E-2</c:v>
                </c:pt>
                <c:pt idx="1218">
                  <c:v>-2.0119967602121303E-2</c:v>
                </c:pt>
                <c:pt idx="1219">
                  <c:v>-2.5189395665018915E-2</c:v>
                </c:pt>
                <c:pt idx="1220">
                  <c:v>-2.4375391729724461E-2</c:v>
                </c:pt>
                <c:pt idx="1221">
                  <c:v>-2.931352374632536E-2</c:v>
                </c:pt>
                <c:pt idx="1222">
                  <c:v>-3.1081946714120907E-2</c:v>
                </c:pt>
                <c:pt idx="1223">
                  <c:v>-2.6800808740553815E-2</c:v>
                </c:pt>
                <c:pt idx="1224">
                  <c:v>-3.1113645504001652E-2</c:v>
                </c:pt>
                <c:pt idx="1225">
                  <c:v>-2.8150096020634986E-2</c:v>
                </c:pt>
                <c:pt idx="1226">
                  <c:v>-2.2721972008431568E-2</c:v>
                </c:pt>
                <c:pt idx="1227">
                  <c:v>-2.4144192320459907E-2</c:v>
                </c:pt>
                <c:pt idx="1228">
                  <c:v>-2.4792328543413688E-2</c:v>
                </c:pt>
                <c:pt idx="1229">
                  <c:v>-2.0647684763503281E-2</c:v>
                </c:pt>
                <c:pt idx="1230">
                  <c:v>-2.3882282639658893E-2</c:v>
                </c:pt>
                <c:pt idx="1231">
                  <c:v>-1.9495197756682594E-2</c:v>
                </c:pt>
                <c:pt idx="1232">
                  <c:v>-1.5685362932211459E-2</c:v>
                </c:pt>
                <c:pt idx="1233">
                  <c:v>-2.1762166052314992E-2</c:v>
                </c:pt>
                <c:pt idx="1234">
                  <c:v>-2.3377512536760521E-2</c:v>
                </c:pt>
                <c:pt idx="1235">
                  <c:v>-2.6654878878566619E-2</c:v>
                </c:pt>
                <c:pt idx="1236">
                  <c:v>-2.9184851280898559E-2</c:v>
                </c:pt>
                <c:pt idx="1237">
                  <c:v>-2.9485405453231927E-2</c:v>
                </c:pt>
                <c:pt idx="1238">
                  <c:v>-2.5433503330443662E-2</c:v>
                </c:pt>
                <c:pt idx="1239">
                  <c:v>-2.6564214534223612E-2</c:v>
                </c:pt>
                <c:pt idx="1240">
                  <c:v>-2.0410742218222297E-2</c:v>
                </c:pt>
                <c:pt idx="1241">
                  <c:v>-1.755464386216931E-2</c:v>
                </c:pt>
                <c:pt idx="1242">
                  <c:v>-1.8056919403655253E-2</c:v>
                </c:pt>
                <c:pt idx="1243">
                  <c:v>-1.6203199527046873E-2</c:v>
                </c:pt>
                <c:pt idx="1244">
                  <c:v>-2.4572376554838134E-2</c:v>
                </c:pt>
                <c:pt idx="1245">
                  <c:v>-2.9680146612557735E-2</c:v>
                </c:pt>
                <c:pt idx="1246">
                  <c:v>-3.0604173967502823E-2</c:v>
                </c:pt>
                <c:pt idx="1247">
                  <c:v>-3.0979587229652487E-2</c:v>
                </c:pt>
                <c:pt idx="1248">
                  <c:v>-3.7543015258968991E-2</c:v>
                </c:pt>
                <c:pt idx="1249">
                  <c:v>-3.6028890027830072E-2</c:v>
                </c:pt>
                <c:pt idx="1250">
                  <c:v>-4.6703974221772089E-2</c:v>
                </c:pt>
                <c:pt idx="1251">
                  <c:v>-3.9839126607180822E-2</c:v>
                </c:pt>
                <c:pt idx="1252">
                  <c:v>-3.639318170548856E-2</c:v>
                </c:pt>
                <c:pt idx="1253">
                  <c:v>-3.8204529484810686E-2</c:v>
                </c:pt>
                <c:pt idx="1254">
                  <c:v>-3.8705376720994403E-2</c:v>
                </c:pt>
                <c:pt idx="1255">
                  <c:v>-3.9031654671332627E-2</c:v>
                </c:pt>
                <c:pt idx="1256">
                  <c:v>-4.0192353985615312E-2</c:v>
                </c:pt>
                <c:pt idx="1257">
                  <c:v>-3.2545661845844856E-2</c:v>
                </c:pt>
                <c:pt idx="1258">
                  <c:v>-3.2654617362087288E-2</c:v>
                </c:pt>
                <c:pt idx="1259">
                  <c:v>-3.6159883115720617E-2</c:v>
                </c:pt>
                <c:pt idx="1260">
                  <c:v>-3.5276802959620344E-2</c:v>
                </c:pt>
                <c:pt idx="1261">
                  <c:v>-4.1302283677043097E-2</c:v>
                </c:pt>
                <c:pt idx="1262">
                  <c:v>-3.4900025730844934E-2</c:v>
                </c:pt>
                <c:pt idx="1263">
                  <c:v>-3.5115746981516871E-2</c:v>
                </c:pt>
                <c:pt idx="1264">
                  <c:v>-3.3081537887083422E-2</c:v>
                </c:pt>
                <c:pt idx="1265">
                  <c:v>-3.4082002355835604E-2</c:v>
                </c:pt>
                <c:pt idx="1266">
                  <c:v>-3.2799569001538458E-2</c:v>
                </c:pt>
                <c:pt idx="1267">
                  <c:v>-3.3389171676558652E-2</c:v>
                </c:pt>
                <c:pt idx="1268">
                  <c:v>-3.1129642185632293E-2</c:v>
                </c:pt>
                <c:pt idx="1269">
                  <c:v>-3.5322775847913636E-2</c:v>
                </c:pt>
                <c:pt idx="1270">
                  <c:v>-3.5727963910898941E-2</c:v>
                </c:pt>
                <c:pt idx="1271">
                  <c:v>-3.1864393769647018E-2</c:v>
                </c:pt>
                <c:pt idx="1272">
                  <c:v>-2.6398318030610147E-2</c:v>
                </c:pt>
                <c:pt idx="1273">
                  <c:v>-2.9499007719433999E-2</c:v>
                </c:pt>
                <c:pt idx="1274">
                  <c:v>-3.364279560977914E-2</c:v>
                </c:pt>
                <c:pt idx="1275">
                  <c:v>-3.1705845988009976E-2</c:v>
                </c:pt>
                <c:pt idx="1276">
                  <c:v>-3.7605177557238294E-2</c:v>
                </c:pt>
                <c:pt idx="1277">
                  <c:v>-3.875958926756401E-2</c:v>
                </c:pt>
                <c:pt idx="1278">
                  <c:v>-4.8119217949938384E-2</c:v>
                </c:pt>
                <c:pt idx="1279">
                  <c:v>-5.8103412654304118E-2</c:v>
                </c:pt>
                <c:pt idx="1280">
                  <c:v>-6.4424388458593981E-2</c:v>
                </c:pt>
                <c:pt idx="1281">
                  <c:v>-6.2993889885556709E-2</c:v>
                </c:pt>
                <c:pt idx="1282">
                  <c:v>-7.6462506225050728E-2</c:v>
                </c:pt>
                <c:pt idx="1283">
                  <c:v>-7.0714969666354544E-2</c:v>
                </c:pt>
                <c:pt idx="1284">
                  <c:v>-6.9472752707237351E-2</c:v>
                </c:pt>
                <c:pt idx="1285">
                  <c:v>-6.1858230791427847E-2</c:v>
                </c:pt>
                <c:pt idx="1286">
                  <c:v>-5.6515645888912336E-2</c:v>
                </c:pt>
                <c:pt idx="1287">
                  <c:v>-5.3731079484724532E-2</c:v>
                </c:pt>
                <c:pt idx="1288">
                  <c:v>-4.4321461979031217E-2</c:v>
                </c:pt>
                <c:pt idx="1289">
                  <c:v>-3.5031001793182082E-2</c:v>
                </c:pt>
                <c:pt idx="1290">
                  <c:v>-3.5599943040097795E-2</c:v>
                </c:pt>
                <c:pt idx="1291">
                  <c:v>-3.6772394071211266E-2</c:v>
                </c:pt>
                <c:pt idx="1292">
                  <c:v>-3.66892508665164E-2</c:v>
                </c:pt>
                <c:pt idx="1293">
                  <c:v>-3.7535613508016236E-2</c:v>
                </c:pt>
                <c:pt idx="1294">
                  <c:v>-3.9063619593290314E-2</c:v>
                </c:pt>
                <c:pt idx="1295">
                  <c:v>-4.6126863883041769E-2</c:v>
                </c:pt>
                <c:pt idx="1296">
                  <c:v>-4.2997563014070296E-2</c:v>
                </c:pt>
                <c:pt idx="1297">
                  <c:v>-4.7873136441152271E-2</c:v>
                </c:pt>
                <c:pt idx="1298">
                  <c:v>-3.4457598790579594E-2</c:v>
                </c:pt>
                <c:pt idx="1299">
                  <c:v>-3.9861185551692338E-2</c:v>
                </c:pt>
                <c:pt idx="1300">
                  <c:v>-4.6957373637330005E-2</c:v>
                </c:pt>
                <c:pt idx="1301">
                  <c:v>-3.8817849510770844E-2</c:v>
                </c:pt>
                <c:pt idx="1302">
                  <c:v>-3.0235246393930791E-2</c:v>
                </c:pt>
                <c:pt idx="1303">
                  <c:v>-2.0594705488795353E-2</c:v>
                </c:pt>
                <c:pt idx="1304">
                  <c:v>-1.7267309999431272E-2</c:v>
                </c:pt>
                <c:pt idx="1305">
                  <c:v>-2.3382008881467669E-2</c:v>
                </c:pt>
                <c:pt idx="1306">
                  <c:v>-2.3258524923340164E-2</c:v>
                </c:pt>
                <c:pt idx="1307">
                  <c:v>-1.5897106173175937E-2</c:v>
                </c:pt>
                <c:pt idx="1308">
                  <c:v>-1.9744737332218345E-2</c:v>
                </c:pt>
                <c:pt idx="1309">
                  <c:v>-3.2857660029183375E-2</c:v>
                </c:pt>
                <c:pt idx="1310">
                  <c:v>-4.6394218100183994E-2</c:v>
                </c:pt>
                <c:pt idx="1311">
                  <c:v>-4.8975532529156887E-2</c:v>
                </c:pt>
                <c:pt idx="1312">
                  <c:v>-5.2800618894038399E-2</c:v>
                </c:pt>
                <c:pt idx="1313">
                  <c:v>-5.3343554259775473E-2</c:v>
                </c:pt>
                <c:pt idx="1314">
                  <c:v>-5.7797846508867365E-2</c:v>
                </c:pt>
                <c:pt idx="1315">
                  <c:v>-5.866387123579566E-2</c:v>
                </c:pt>
                <c:pt idx="1316">
                  <c:v>-6.5607159001189047E-2</c:v>
                </c:pt>
                <c:pt idx="1317">
                  <c:v>-7.502139171450703E-2</c:v>
                </c:pt>
                <c:pt idx="1318">
                  <c:v>-7.6794999578940162E-2</c:v>
                </c:pt>
                <c:pt idx="1319">
                  <c:v>-9.340535805589191E-2</c:v>
                </c:pt>
                <c:pt idx="1320">
                  <c:v>-8.9666534365171691E-2</c:v>
                </c:pt>
                <c:pt idx="1321">
                  <c:v>-8.5950832698011584E-2</c:v>
                </c:pt>
                <c:pt idx="1322">
                  <c:v>-8.6845367764662423E-2</c:v>
                </c:pt>
                <c:pt idx="1323">
                  <c:v>-7.4226038423423457E-2</c:v>
                </c:pt>
                <c:pt idx="1324">
                  <c:v>-6.0896903755278731E-2</c:v>
                </c:pt>
                <c:pt idx="1325">
                  <c:v>-6.2347059727901735E-2</c:v>
                </c:pt>
                <c:pt idx="1326">
                  <c:v>-5.124664012094058E-2</c:v>
                </c:pt>
                <c:pt idx="1327">
                  <c:v>-5.218109264181231E-2</c:v>
                </c:pt>
                <c:pt idx="1328">
                  <c:v>-5.2823812570432005E-2</c:v>
                </c:pt>
                <c:pt idx="1329">
                  <c:v>-5.3276962884047749E-2</c:v>
                </c:pt>
                <c:pt idx="1330">
                  <c:v>-5.851211325866168E-2</c:v>
                </c:pt>
                <c:pt idx="1331">
                  <c:v>-6.9826460660021475E-2</c:v>
                </c:pt>
                <c:pt idx="1332">
                  <c:v>-6.8135411853664465E-2</c:v>
                </c:pt>
                <c:pt idx="1333">
                  <c:v>-6.2128003620362346E-2</c:v>
                </c:pt>
                <c:pt idx="1334">
                  <c:v>-6.6501582020046981E-2</c:v>
                </c:pt>
                <c:pt idx="1335">
                  <c:v>-6.392419644641481E-2</c:v>
                </c:pt>
                <c:pt idx="1336">
                  <c:v>-6.3543865345278103E-2</c:v>
                </c:pt>
                <c:pt idx="1337">
                  <c:v>-7.0084592949809954E-2</c:v>
                </c:pt>
                <c:pt idx="1338">
                  <c:v>-5.3678973556699559E-2</c:v>
                </c:pt>
                <c:pt idx="1339">
                  <c:v>-5.5124691062073281E-2</c:v>
                </c:pt>
                <c:pt idx="1340">
                  <c:v>-5.4507969932562739E-2</c:v>
                </c:pt>
                <c:pt idx="1341">
                  <c:v>-5.0498208423434096E-2</c:v>
                </c:pt>
                <c:pt idx="1342">
                  <c:v>-5.4651806545414364E-2</c:v>
                </c:pt>
                <c:pt idx="1343">
                  <c:v>-5.9559115071887381E-2</c:v>
                </c:pt>
                <c:pt idx="1344">
                  <c:v>-4.9703269278469506E-2</c:v>
                </c:pt>
                <c:pt idx="1345">
                  <c:v>-6.3124663449978274E-2</c:v>
                </c:pt>
                <c:pt idx="1346">
                  <c:v>-6.7539183018601484E-2</c:v>
                </c:pt>
                <c:pt idx="1347">
                  <c:v>-7.0620001946826355E-2</c:v>
                </c:pt>
                <c:pt idx="1348">
                  <c:v>-6.766947704717366E-2</c:v>
                </c:pt>
                <c:pt idx="1349">
                  <c:v>-5.4659341821146755E-2</c:v>
                </c:pt>
                <c:pt idx="1350">
                  <c:v>-5.5172928291537429E-2</c:v>
                </c:pt>
                <c:pt idx="1351">
                  <c:v>-5.5679404495343032E-2</c:v>
                </c:pt>
                <c:pt idx="1352">
                  <c:v>-4.7137697339526677E-2</c:v>
                </c:pt>
                <c:pt idx="1353">
                  <c:v>-2.592975810142753E-2</c:v>
                </c:pt>
                <c:pt idx="1354">
                  <c:v>-2.1290438869547585E-2</c:v>
                </c:pt>
                <c:pt idx="1355">
                  <c:v>-3.9080118802988652E-2</c:v>
                </c:pt>
                <c:pt idx="1356">
                  <c:v>-6.432774704522233E-2</c:v>
                </c:pt>
                <c:pt idx="1357">
                  <c:v>-5.5830204789682758E-2</c:v>
                </c:pt>
                <c:pt idx="1358">
                  <c:v>-6.6842752883098655E-2</c:v>
                </c:pt>
                <c:pt idx="1359">
                  <c:v>-4.9199869815756095E-2</c:v>
                </c:pt>
                <c:pt idx="1360">
                  <c:v>-7.6445992991950956E-2</c:v>
                </c:pt>
                <c:pt idx="1361">
                  <c:v>-7.7686613782796593E-2</c:v>
                </c:pt>
                <c:pt idx="1362">
                  <c:v>-5.8160822359506356E-2</c:v>
                </c:pt>
                <c:pt idx="1363">
                  <c:v>-5.174285083382936E-2</c:v>
                </c:pt>
                <c:pt idx="1364">
                  <c:v>-5.7257527499743652E-2</c:v>
                </c:pt>
                <c:pt idx="1365">
                  <c:v>-5.9940740432436704E-2</c:v>
                </c:pt>
                <c:pt idx="1366">
                  <c:v>-9.2328234532098916E-2</c:v>
                </c:pt>
                <c:pt idx="1367">
                  <c:v>-8.3039647468914526E-2</c:v>
                </c:pt>
                <c:pt idx="1368">
                  <c:v>-8.0606943064335509E-2</c:v>
                </c:pt>
                <c:pt idx="1369">
                  <c:v>-9.6327577652666377E-2</c:v>
                </c:pt>
                <c:pt idx="1370">
                  <c:v>-9.1139712132756817E-2</c:v>
                </c:pt>
                <c:pt idx="1371">
                  <c:v>-8.4785392597092377E-2</c:v>
                </c:pt>
                <c:pt idx="1372">
                  <c:v>-4.653764672124925E-2</c:v>
                </c:pt>
                <c:pt idx="1373">
                  <c:v>-3.5406172486064348E-2</c:v>
                </c:pt>
                <c:pt idx="1374">
                  <c:v>-2.3700481874348818E-2</c:v>
                </c:pt>
                <c:pt idx="1375">
                  <c:v>-3.9623561480385629E-2</c:v>
                </c:pt>
                <c:pt idx="1376">
                  <c:v>-3.4630393110665424E-2</c:v>
                </c:pt>
                <c:pt idx="1377">
                  <c:v>-5.5766391674748561E-2</c:v>
                </c:pt>
                <c:pt idx="1378">
                  <c:v>-7.8022842742246093E-2</c:v>
                </c:pt>
                <c:pt idx="1379">
                  <c:v>-0.11412674135303195</c:v>
                </c:pt>
                <c:pt idx="1380">
                  <c:v>-0.11858889653993965</c:v>
                </c:pt>
                <c:pt idx="1381">
                  <c:v>-0.12791601875474762</c:v>
                </c:pt>
                <c:pt idx="1382">
                  <c:v>-9.6678459176405815E-2</c:v>
                </c:pt>
                <c:pt idx="1383">
                  <c:v>-0.11117595739597366</c:v>
                </c:pt>
                <c:pt idx="1384">
                  <c:v>-0.10611165000454759</c:v>
                </c:pt>
                <c:pt idx="1385">
                  <c:v>-0.10408764193590872</c:v>
                </c:pt>
                <c:pt idx="1386">
                  <c:v>-0.1110670704298609</c:v>
                </c:pt>
                <c:pt idx="1387">
                  <c:v>-0.1063505232900573</c:v>
                </c:pt>
                <c:pt idx="1388">
                  <c:v>-9.8046524377188721E-2</c:v>
                </c:pt>
                <c:pt idx="1389">
                  <c:v>-0.13853661444523352</c:v>
                </c:pt>
                <c:pt idx="1390">
                  <c:v>-0.13466278731692216</c:v>
                </c:pt>
                <c:pt idx="1391">
                  <c:v>-0.12347425139050631</c:v>
                </c:pt>
                <c:pt idx="1392">
                  <c:v>-9.5050075898769099E-2</c:v>
                </c:pt>
                <c:pt idx="1393">
                  <c:v>-6.9063973120066194E-2</c:v>
                </c:pt>
                <c:pt idx="1394">
                  <c:v>-8.6424192104650091E-2</c:v>
                </c:pt>
                <c:pt idx="1395">
                  <c:v>-9.0958102245393468E-2</c:v>
                </c:pt>
                <c:pt idx="1396">
                  <c:v>-0.10156573534577518</c:v>
                </c:pt>
                <c:pt idx="1397">
                  <c:v>-0.112425766639935</c:v>
                </c:pt>
                <c:pt idx="1398">
                  <c:v>-0.12662575305274382</c:v>
                </c:pt>
                <c:pt idx="1399">
                  <c:v>-0.10516062587741004</c:v>
                </c:pt>
                <c:pt idx="1400">
                  <c:v>-0.12369826596707849</c:v>
                </c:pt>
                <c:pt idx="1401">
                  <c:v>-0.12826698509285456</c:v>
                </c:pt>
                <c:pt idx="1402">
                  <c:v>-0.14100440098707626</c:v>
                </c:pt>
                <c:pt idx="1403">
                  <c:v>-0.11565998094045002</c:v>
                </c:pt>
                <c:pt idx="1404">
                  <c:v>-0.1091825144918227</c:v>
                </c:pt>
                <c:pt idx="1405">
                  <c:v>-8.8491589487599651E-2</c:v>
                </c:pt>
                <c:pt idx="1406">
                  <c:v>-0.12563019069439146</c:v>
                </c:pt>
                <c:pt idx="1407">
                  <c:v>-0.11707477330265732</c:v>
                </c:pt>
                <c:pt idx="1408">
                  <c:v>-9.7529620109430448E-2</c:v>
                </c:pt>
                <c:pt idx="1409">
                  <c:v>-9.383136543346976E-2</c:v>
                </c:pt>
                <c:pt idx="1410">
                  <c:v>-7.944052069245347E-2</c:v>
                </c:pt>
                <c:pt idx="1411">
                  <c:v>-4.3992868018604733E-2</c:v>
                </c:pt>
                <c:pt idx="1412">
                  <c:v>-5.7173537477563006E-2</c:v>
                </c:pt>
                <c:pt idx="1413">
                  <c:v>-6.0592464782818947E-2</c:v>
                </c:pt>
                <c:pt idx="1414">
                  <c:v>-7.1230222648173608E-2</c:v>
                </c:pt>
                <c:pt idx="1415">
                  <c:v>-6.9077092337478524E-2</c:v>
                </c:pt>
                <c:pt idx="1416">
                  <c:v>-7.2889835938627398E-2</c:v>
                </c:pt>
                <c:pt idx="1417">
                  <c:v>-8.6288477309481165E-2</c:v>
                </c:pt>
                <c:pt idx="1418">
                  <c:v>-0.12362229785124659</c:v>
                </c:pt>
                <c:pt idx="1419">
                  <c:v>-9.7464506200671236E-2</c:v>
                </c:pt>
                <c:pt idx="1420">
                  <c:v>-0.11539897982921152</c:v>
                </c:pt>
                <c:pt idx="1421">
                  <c:v>-0.13586046301113744</c:v>
                </c:pt>
                <c:pt idx="1422">
                  <c:v>-0.17070745671666793</c:v>
                </c:pt>
                <c:pt idx="1423">
                  <c:v>-0.16302075784329012</c:v>
                </c:pt>
                <c:pt idx="1424">
                  <c:v>-0.15719802568133417</c:v>
                </c:pt>
                <c:pt idx="1425">
                  <c:v>-0.12926058045321492</c:v>
                </c:pt>
                <c:pt idx="1426">
                  <c:v>-0.16023141443875594</c:v>
                </c:pt>
                <c:pt idx="1427">
                  <c:v>-0.1582386104296381</c:v>
                </c:pt>
                <c:pt idx="1428">
                  <c:v>-0.12981199572020677</c:v>
                </c:pt>
                <c:pt idx="1429">
                  <c:v>-0.13422717458373487</c:v>
                </c:pt>
                <c:pt idx="1430">
                  <c:v>-0.13099414814572341</c:v>
                </c:pt>
                <c:pt idx="1431">
                  <c:v>-0.14762095024373401</c:v>
                </c:pt>
                <c:pt idx="1432">
                  <c:v>-0.15524034577761983</c:v>
                </c:pt>
                <c:pt idx="1433">
                  <c:v>-0.15667737831226561</c:v>
                </c:pt>
                <c:pt idx="1434">
                  <c:v>-0.12572248885311157</c:v>
                </c:pt>
                <c:pt idx="1435">
                  <c:v>-0.12206177379176204</c:v>
                </c:pt>
                <c:pt idx="1436">
                  <c:v>-8.8995510018839624E-2</c:v>
                </c:pt>
                <c:pt idx="1437">
                  <c:v>-0.10252449118395324</c:v>
                </c:pt>
                <c:pt idx="1438">
                  <c:v>-0.11549620764967769</c:v>
                </c:pt>
                <c:pt idx="1439">
                  <c:v>-0.1559546536454243</c:v>
                </c:pt>
                <c:pt idx="1440">
                  <c:v>-0.12593343993148695</c:v>
                </c:pt>
                <c:pt idx="1441">
                  <c:v>-0.15603144380100717</c:v>
                </c:pt>
                <c:pt idx="1442">
                  <c:v>-0.19629990455989937</c:v>
                </c:pt>
                <c:pt idx="1443">
                  <c:v>-0.21833380117964593</c:v>
                </c:pt>
                <c:pt idx="1444">
                  <c:v>-0.24263992808175386</c:v>
                </c:pt>
                <c:pt idx="1445">
                  <c:v>-0.2676944399155487</c:v>
                </c:pt>
                <c:pt idx="1446">
                  <c:v>-0.20961101208939276</c:v>
                </c:pt>
                <c:pt idx="1447">
                  <c:v>-0.22036808683327277</c:v>
                </c:pt>
                <c:pt idx="1448">
                  <c:v>-0.19940344255354434</c:v>
                </c:pt>
                <c:pt idx="1449">
                  <c:v>-0.19136004915512517</c:v>
                </c:pt>
                <c:pt idx="1450">
                  <c:v>-0.21167158788264451</c:v>
                </c:pt>
                <c:pt idx="1451">
                  <c:v>-0.20670656903324711</c:v>
                </c:pt>
                <c:pt idx="1452">
                  <c:v>-0.15548781374588411</c:v>
                </c:pt>
                <c:pt idx="1453">
                  <c:v>-0.17588855097765452</c:v>
                </c:pt>
                <c:pt idx="1454">
                  <c:v>-0.21080846696445144</c:v>
                </c:pt>
                <c:pt idx="1455">
                  <c:v>-0.24735726299432162</c:v>
                </c:pt>
                <c:pt idx="1456">
                  <c:v>-0.19482848795870913</c:v>
                </c:pt>
                <c:pt idx="1457">
                  <c:v>-0.13743439649462136</c:v>
                </c:pt>
                <c:pt idx="1458">
                  <c:v>-9.4167553171751239E-2</c:v>
                </c:pt>
                <c:pt idx="1459">
                  <c:v>-9.7372140319742728E-2</c:v>
                </c:pt>
                <c:pt idx="1460">
                  <c:v>-0.15682703240966725</c:v>
                </c:pt>
                <c:pt idx="1461">
                  <c:v>-0.15231577021087145</c:v>
                </c:pt>
                <c:pt idx="1462">
                  <c:v>-0.12313293456858385</c:v>
                </c:pt>
                <c:pt idx="1463">
                  <c:v>-0.15127507916996377</c:v>
                </c:pt>
                <c:pt idx="1464">
                  <c:v>-0.18226150487679804</c:v>
                </c:pt>
                <c:pt idx="1465">
                  <c:v>-0.24121910967988319</c:v>
                </c:pt>
                <c:pt idx="1466">
                  <c:v>-0.26316737236810783</c:v>
                </c:pt>
                <c:pt idx="1467">
                  <c:v>-0.23671407952508744</c:v>
                </c:pt>
                <c:pt idx="1468">
                  <c:v>-0.18987040401928348</c:v>
                </c:pt>
                <c:pt idx="1469">
                  <c:v>-0.2475558089205491</c:v>
                </c:pt>
                <c:pt idx="1470">
                  <c:v>-0.23746670501971426</c:v>
                </c:pt>
                <c:pt idx="1471">
                  <c:v>-0.22222089310435972</c:v>
                </c:pt>
                <c:pt idx="1472">
                  <c:v>-0.20566227370797702</c:v>
                </c:pt>
                <c:pt idx="1473">
                  <c:v>-0.21412562469875204</c:v>
                </c:pt>
                <c:pt idx="1474">
                  <c:v>-0.24309273996226702</c:v>
                </c:pt>
                <c:pt idx="1475">
                  <c:v>-0.26041589026857631</c:v>
                </c:pt>
                <c:pt idx="1476">
                  <c:v>-0.2350589068115434</c:v>
                </c:pt>
                <c:pt idx="1477">
                  <c:v>-0.20801041543363158</c:v>
                </c:pt>
                <c:pt idx="1478">
                  <c:v>-0.24296778623282492</c:v>
                </c:pt>
                <c:pt idx="1479">
                  <c:v>-0.25971628002794367</c:v>
                </c:pt>
                <c:pt idx="1480">
                  <c:v>-0.26581641765977598</c:v>
                </c:pt>
                <c:pt idx="1481">
                  <c:v>-0.200464158080535</c:v>
                </c:pt>
                <c:pt idx="1482">
                  <c:v>-0.25778105611274715</c:v>
                </c:pt>
                <c:pt idx="1483">
                  <c:v>-0.27518453045429853</c:v>
                </c:pt>
                <c:pt idx="1484">
                  <c:v>-0.36211829041262888</c:v>
                </c:pt>
                <c:pt idx="1485">
                  <c:v>-0.34832986443247776</c:v>
                </c:pt>
                <c:pt idx="1486">
                  <c:v>-0.349509278376887</c:v>
                </c:pt>
                <c:pt idx="1487">
                  <c:v>-0.30054716122980102</c:v>
                </c:pt>
                <c:pt idx="1488">
                  <c:v>-0.35279754789054524</c:v>
                </c:pt>
                <c:pt idx="1489">
                  <c:v>-0.35064765732037279</c:v>
                </c:pt>
                <c:pt idx="1490">
                  <c:v>-0.28795729203154441</c:v>
                </c:pt>
                <c:pt idx="1491">
                  <c:v>-0.332566634338329</c:v>
                </c:pt>
                <c:pt idx="1492">
                  <c:v>-0.44083942411433963</c:v>
                </c:pt>
                <c:pt idx="1493">
                  <c:v>-0.44268216383404396</c:v>
                </c:pt>
                <c:pt idx="1494">
                  <c:v>-0.47274073729918964</c:v>
                </c:pt>
                <c:pt idx="1495">
                  <c:v>-0.4673975646544718</c:v>
                </c:pt>
                <c:pt idx="1496">
                  <c:v>-0.45256445850238547</c:v>
                </c:pt>
                <c:pt idx="1497">
                  <c:v>-0.48554542782853288</c:v>
                </c:pt>
                <c:pt idx="1498">
                  <c:v>-0.31045162865917797</c:v>
                </c:pt>
                <c:pt idx="1499">
                  <c:v>-0.21869598468920365</c:v>
                </c:pt>
                <c:pt idx="1500">
                  <c:v>-0.20224692007441702</c:v>
                </c:pt>
                <c:pt idx="1501">
                  <c:v>-0.24684440401968949</c:v>
                </c:pt>
                <c:pt idx="1502">
                  <c:v>-0.30955752900753625</c:v>
                </c:pt>
                <c:pt idx="1503">
                  <c:v>-0.33322135209816495</c:v>
                </c:pt>
                <c:pt idx="1504">
                  <c:v>-0.31443134147033314</c:v>
                </c:pt>
                <c:pt idx="1505">
                  <c:v>-0.42343876549678627</c:v>
                </c:pt>
                <c:pt idx="1506">
                  <c:v>-0.42298389330779962</c:v>
                </c:pt>
                <c:pt idx="1507">
                  <c:v>-0.44696940678254959</c:v>
                </c:pt>
                <c:pt idx="1508">
                  <c:v>-0.45125545484168794</c:v>
                </c:pt>
                <c:pt idx="1509">
                  <c:v>-0.36501570892814073</c:v>
                </c:pt>
                <c:pt idx="1510">
                  <c:v>-0.33004993238520547</c:v>
                </c:pt>
                <c:pt idx="1511">
                  <c:v>-0.36309936457895131</c:v>
                </c:pt>
                <c:pt idx="1512">
                  <c:v>-0.39494384631636631</c:v>
                </c:pt>
                <c:pt idx="1513">
                  <c:v>-0.40571813123415412</c:v>
                </c:pt>
                <c:pt idx="1514">
                  <c:v>-0.36070192165491877</c:v>
                </c:pt>
                <c:pt idx="1515">
                  <c:v>-0.36217015708863637</c:v>
                </c:pt>
                <c:pt idx="1516">
                  <c:v>-0.49474895955668147</c:v>
                </c:pt>
                <c:pt idx="1517">
                  <c:v>-0.55099534827087981</c:v>
                </c:pt>
                <c:pt idx="1518">
                  <c:v>-0.58390977572727953</c:v>
                </c:pt>
                <c:pt idx="1519">
                  <c:v>-0.55141214638917124</c:v>
                </c:pt>
                <c:pt idx="1520">
                  <c:v>-0.48372204803082275</c:v>
                </c:pt>
                <c:pt idx="1521">
                  <c:v>-0.59442371020617846</c:v>
                </c:pt>
                <c:pt idx="1522">
                  <c:v>-0.55927033545611304</c:v>
                </c:pt>
                <c:pt idx="1523">
                  <c:v>-0.43890247283820755</c:v>
                </c:pt>
                <c:pt idx="1524">
                  <c:v>-0.39488686904162251</c:v>
                </c:pt>
                <c:pt idx="1525">
                  <c:v>-0.38297133426632074</c:v>
                </c:pt>
                <c:pt idx="1526">
                  <c:v>-0.38311783677200617</c:v>
                </c:pt>
                <c:pt idx="1527">
                  <c:v>-0.4241997508240713</c:v>
                </c:pt>
                <c:pt idx="1528">
                  <c:v>-0.32346016874234862</c:v>
                </c:pt>
                <c:pt idx="1529">
                  <c:v>-0.35804245957969949</c:v>
                </c:pt>
                <c:pt idx="1530">
                  <c:v>-0.37428846930266174</c:v>
                </c:pt>
                <c:pt idx="1531">
                  <c:v>-0.45263751743255221</c:v>
                </c:pt>
                <c:pt idx="1532">
                  <c:v>-0.47194877103753585</c:v>
                </c:pt>
                <c:pt idx="1533">
                  <c:v>-0.56806794117556603</c:v>
                </c:pt>
                <c:pt idx="1534">
                  <c:v>-0.58377583319994053</c:v>
                </c:pt>
                <c:pt idx="1535">
                  <c:v>-0.56718730669317718</c:v>
                </c:pt>
                <c:pt idx="1536">
                  <c:v>-0.56370592902668126</c:v>
                </c:pt>
                <c:pt idx="1537">
                  <c:v>-0.55123202480090827</c:v>
                </c:pt>
                <c:pt idx="1538">
                  <c:v>-0.51379346102348289</c:v>
                </c:pt>
                <c:pt idx="1539">
                  <c:v>-0.51635647679495422</c:v>
                </c:pt>
                <c:pt idx="1540">
                  <c:v>-0.49441009517479023</c:v>
                </c:pt>
                <c:pt idx="1541">
                  <c:v>-0.5218961301583922</c:v>
                </c:pt>
                <c:pt idx="1542">
                  <c:v>-0.5764349970764262</c:v>
                </c:pt>
                <c:pt idx="1543">
                  <c:v>-0.58423014508896842</c:v>
                </c:pt>
                <c:pt idx="1544">
                  <c:v>-0.63427056138492799</c:v>
                </c:pt>
                <c:pt idx="1545">
                  <c:v>-0.69154812106329167</c:v>
                </c:pt>
                <c:pt idx="1546">
                  <c:v>-0.53233446456687306</c:v>
                </c:pt>
                <c:pt idx="1547">
                  <c:v>-0.46400971824577442</c:v>
                </c:pt>
                <c:pt idx="1548">
                  <c:v>-0.43185277815171252</c:v>
                </c:pt>
                <c:pt idx="1549">
                  <c:v>-0.42600299300565558</c:v>
                </c:pt>
                <c:pt idx="1550">
                  <c:v>-0.31061358087186863</c:v>
                </c:pt>
                <c:pt idx="1551">
                  <c:v>-0.31061151058311898</c:v>
                </c:pt>
                <c:pt idx="1552">
                  <c:v>-0.27557773903585847</c:v>
                </c:pt>
                <c:pt idx="1553">
                  <c:v>-0.34868037646527028</c:v>
                </c:pt>
                <c:pt idx="1554">
                  <c:v>-0.45468013728077167</c:v>
                </c:pt>
                <c:pt idx="1555">
                  <c:v>-0.46592532566463313</c:v>
                </c:pt>
                <c:pt idx="1556">
                  <c:v>-0.44989427106278723</c:v>
                </c:pt>
                <c:pt idx="1557">
                  <c:v>-0.54255762104991678</c:v>
                </c:pt>
                <c:pt idx="1558">
                  <c:v>-0.53801659216010123</c:v>
                </c:pt>
                <c:pt idx="1559">
                  <c:v>-0.45726736986640004</c:v>
                </c:pt>
                <c:pt idx="1560">
                  <c:v>-0.54057569906599601</c:v>
                </c:pt>
                <c:pt idx="1561">
                  <c:v>-0.43545291644875717</c:v>
                </c:pt>
                <c:pt idx="1562">
                  <c:v>-0.56671891816266873</c:v>
                </c:pt>
                <c:pt idx="1563">
                  <c:v>-0.59427702999142151</c:v>
                </c:pt>
                <c:pt idx="1564">
                  <c:v>-0.67501500058507202</c:v>
                </c:pt>
                <c:pt idx="1565">
                  <c:v>-0.6077070212395379</c:v>
                </c:pt>
                <c:pt idx="1566">
                  <c:v>-0.52733091919781327</c:v>
                </c:pt>
                <c:pt idx="1567">
                  <c:v>-0.52062608470248861</c:v>
                </c:pt>
                <c:pt idx="1568">
                  <c:v>-0.6123541068495979</c:v>
                </c:pt>
                <c:pt idx="1569">
                  <c:v>-0.48796992845429604</c:v>
                </c:pt>
                <c:pt idx="1570">
                  <c:v>-0.40729875260860915</c:v>
                </c:pt>
                <c:pt idx="1571">
                  <c:v>-0.29798147753290849</c:v>
                </c:pt>
                <c:pt idx="1572">
                  <c:v>-0.43479905761445037</c:v>
                </c:pt>
                <c:pt idx="1573">
                  <c:v>-0.62726877333634579</c:v>
                </c:pt>
                <c:pt idx="1574">
                  <c:v>-0.63272532204319532</c:v>
                </c:pt>
                <c:pt idx="1575">
                  <c:v>-0.45865421520847127</c:v>
                </c:pt>
                <c:pt idx="1576">
                  <c:v>-0.50017957951137482</c:v>
                </c:pt>
                <c:pt idx="1577">
                  <c:v>-0.59915187708293405</c:v>
                </c:pt>
                <c:pt idx="1578">
                  <c:v>-0.62163568350274157</c:v>
                </c:pt>
                <c:pt idx="1579">
                  <c:v>-0.51406857399570627</c:v>
                </c:pt>
                <c:pt idx="1580">
                  <c:v>-0.40575371495893064</c:v>
                </c:pt>
                <c:pt idx="1581">
                  <c:v>-0.47114203765799234</c:v>
                </c:pt>
                <c:pt idx="1582">
                  <c:v>-0.51895257545178075</c:v>
                </c:pt>
                <c:pt idx="1583">
                  <c:v>-0.51479639204409255</c:v>
                </c:pt>
                <c:pt idx="1584">
                  <c:v>-0.51872027580598412</c:v>
                </c:pt>
                <c:pt idx="1585">
                  <c:v>-0.57013057637548881</c:v>
                </c:pt>
                <c:pt idx="1586">
                  <c:v>-0.59116210237494804</c:v>
                </c:pt>
                <c:pt idx="1587">
                  <c:v>-0.70526111313276407</c:v>
                </c:pt>
                <c:pt idx="1588">
                  <c:v>-0.61529185098943473</c:v>
                </c:pt>
                <c:pt idx="1589">
                  <c:v>-0.68440657623375478</c:v>
                </c:pt>
                <c:pt idx="1590">
                  <c:v>-0.64323174828529672</c:v>
                </c:pt>
                <c:pt idx="1591">
                  <c:v>-0.55526984067149221</c:v>
                </c:pt>
                <c:pt idx="1592">
                  <c:v>-0.51264800754958151</c:v>
                </c:pt>
                <c:pt idx="1593">
                  <c:v>-0.27058898329069675</c:v>
                </c:pt>
                <c:pt idx="1594">
                  <c:v>-0.28525275856965387</c:v>
                </c:pt>
                <c:pt idx="1595">
                  <c:v>-0.27923196384079202</c:v>
                </c:pt>
                <c:pt idx="1596">
                  <c:v>-0.4362329625437843</c:v>
                </c:pt>
                <c:pt idx="1597">
                  <c:v>-0.45334808267702459</c:v>
                </c:pt>
                <c:pt idx="1598">
                  <c:v>-0.43361491245519235</c:v>
                </c:pt>
                <c:pt idx="1599">
                  <c:v>-0.51796575004393197</c:v>
                </c:pt>
                <c:pt idx="1600">
                  <c:v>-0.75182976655813927</c:v>
                </c:pt>
                <c:pt idx="1601">
                  <c:v>-0.65881689417130884</c:v>
                </c:pt>
                <c:pt idx="1602">
                  <c:v>-0.68672355693975318</c:v>
                </c:pt>
                <c:pt idx="1603">
                  <c:v>-0.55114470071119659</c:v>
                </c:pt>
                <c:pt idx="1604">
                  <c:v>-0.55763787606338644</c:v>
                </c:pt>
                <c:pt idx="1605">
                  <c:v>-0.7012926542285246</c:v>
                </c:pt>
                <c:pt idx="1606">
                  <c:v>-0.63807295073782133</c:v>
                </c:pt>
                <c:pt idx="1607">
                  <c:v>-0.6228050455070705</c:v>
                </c:pt>
                <c:pt idx="1608">
                  <c:v>-0.79470136611066633</c:v>
                </c:pt>
                <c:pt idx="1609">
                  <c:v>-0.77272003749739715</c:v>
                </c:pt>
                <c:pt idx="1610">
                  <c:v>-0.76960325145028297</c:v>
                </c:pt>
                <c:pt idx="1611">
                  <c:v>-0.6791303005870144</c:v>
                </c:pt>
                <c:pt idx="1612">
                  <c:v>-0.72113782788659442</c:v>
                </c:pt>
                <c:pt idx="1613">
                  <c:v>-0.83028321606389566</c:v>
                </c:pt>
                <c:pt idx="1614">
                  <c:v>-0.70061678751182721</c:v>
                </c:pt>
                <c:pt idx="1615">
                  <c:v>-0.43210136155966616</c:v>
                </c:pt>
                <c:pt idx="1616">
                  <c:v>-0.45181208348192142</c:v>
                </c:pt>
                <c:pt idx="1617">
                  <c:v>-0.40166619506794887</c:v>
                </c:pt>
                <c:pt idx="1618">
                  <c:v>-0.43581324242801084</c:v>
                </c:pt>
                <c:pt idx="1619">
                  <c:v>-0.3497054296779864</c:v>
                </c:pt>
                <c:pt idx="1620">
                  <c:v>-0.21291604085553278</c:v>
                </c:pt>
                <c:pt idx="1621">
                  <c:v>-0.43781934478023743</c:v>
                </c:pt>
                <c:pt idx="1622">
                  <c:v>-0.68450737535122108</c:v>
                </c:pt>
                <c:pt idx="1623">
                  <c:v>-0.79259228462701548</c:v>
                </c:pt>
                <c:pt idx="1624">
                  <c:v>-0.79702547248525746</c:v>
                </c:pt>
                <c:pt idx="1625">
                  <c:v>-0.83181647029167571</c:v>
                </c:pt>
                <c:pt idx="1626">
                  <c:v>-0.82555127334679879</c:v>
                </c:pt>
                <c:pt idx="1627">
                  <c:v>-0.95020506064173205</c:v>
                </c:pt>
                <c:pt idx="1628">
                  <c:v>-1.0072652526433417</c:v>
                </c:pt>
                <c:pt idx="1629">
                  <c:v>-0.80418514356459525</c:v>
                </c:pt>
                <c:pt idx="1630">
                  <c:v>-0.84827922795227972</c:v>
                </c:pt>
                <c:pt idx="1631">
                  <c:v>-1.0453593250135056</c:v>
                </c:pt>
                <c:pt idx="1632">
                  <c:v>-1.1365486184767302</c:v>
                </c:pt>
                <c:pt idx="1633">
                  <c:v>-1.0276628745851566</c:v>
                </c:pt>
                <c:pt idx="1634">
                  <c:v>-1.1825849828460546</c:v>
                </c:pt>
                <c:pt idx="1635">
                  <c:v>-1.0974325314429776</c:v>
                </c:pt>
                <c:pt idx="1636">
                  <c:v>-1.101073894868567</c:v>
                </c:pt>
                <c:pt idx="1637">
                  <c:v>-0.98414432823993503</c:v>
                </c:pt>
                <c:pt idx="1638">
                  <c:v>-0.89712738095453681</c:v>
                </c:pt>
                <c:pt idx="1639">
                  <c:v>-0.67146538623308727</c:v>
                </c:pt>
                <c:pt idx="1640">
                  <c:v>-0.70744325003488506</c:v>
                </c:pt>
                <c:pt idx="1641">
                  <c:v>-0.5746898242596058</c:v>
                </c:pt>
                <c:pt idx="1642">
                  <c:v>-0.54490035621205835</c:v>
                </c:pt>
                <c:pt idx="1643">
                  <c:v>-0.63850536716312001</c:v>
                </c:pt>
                <c:pt idx="1644">
                  <c:v>-0.59117374643547738</c:v>
                </c:pt>
                <c:pt idx="1645">
                  <c:v>-0.4684422401710881</c:v>
                </c:pt>
                <c:pt idx="1646">
                  <c:v>-0.75520115076918592</c:v>
                </c:pt>
                <c:pt idx="1647">
                  <c:v>-0.87932052882539868</c:v>
                </c:pt>
                <c:pt idx="1648">
                  <c:v>-0.73568439335029578</c:v>
                </c:pt>
                <c:pt idx="1649">
                  <c:v>-0.90752575156495274</c:v>
                </c:pt>
                <c:pt idx="1650">
                  <c:v>-0.89832007811412917</c:v>
                </c:pt>
                <c:pt idx="1651">
                  <c:v>-0.78535918424321161</c:v>
                </c:pt>
                <c:pt idx="1652">
                  <c:v>-0.7728271026919995</c:v>
                </c:pt>
                <c:pt idx="1653">
                  <c:v>-0.66230541315404357</c:v>
                </c:pt>
                <c:pt idx="1654">
                  <c:v>-0.7146468543223583</c:v>
                </c:pt>
                <c:pt idx="1655">
                  <c:v>-0.79103148279067814</c:v>
                </c:pt>
                <c:pt idx="1656">
                  <c:v>-0.45364393770351885</c:v>
                </c:pt>
                <c:pt idx="1657">
                  <c:v>-0.60224299442970741</c:v>
                </c:pt>
                <c:pt idx="1658">
                  <c:v>-0.86102621941989776</c:v>
                </c:pt>
                <c:pt idx="1659">
                  <c:v>-0.88818593560722081</c:v>
                </c:pt>
                <c:pt idx="1660">
                  <c:v>-0.86928903172869776</c:v>
                </c:pt>
                <c:pt idx="1661">
                  <c:v>-0.69641808667936689</c:v>
                </c:pt>
                <c:pt idx="1662">
                  <c:v>-0.6668220634029729</c:v>
                </c:pt>
                <c:pt idx="1663">
                  <c:v>-0.75724852405864418</c:v>
                </c:pt>
                <c:pt idx="1664">
                  <c:v>-0.51402560234375483</c:v>
                </c:pt>
                <c:pt idx="1665">
                  <c:v>-0.4520520821577147</c:v>
                </c:pt>
                <c:pt idx="1666">
                  <c:v>-0.62319561255049638</c:v>
                </c:pt>
                <c:pt idx="1667">
                  <c:v>-0.55450268464049313</c:v>
                </c:pt>
                <c:pt idx="1668">
                  <c:v>-0.65711953887479924</c:v>
                </c:pt>
                <c:pt idx="1669">
                  <c:v>-0.55660125214040457</c:v>
                </c:pt>
                <c:pt idx="1670">
                  <c:v>-0.68284446623678186</c:v>
                </c:pt>
                <c:pt idx="1671">
                  <c:v>-0.89077090442631923</c:v>
                </c:pt>
                <c:pt idx="1672">
                  <c:v>-1.0442976751796096</c:v>
                </c:pt>
                <c:pt idx="1673">
                  <c:v>-1.030316476393518</c:v>
                </c:pt>
                <c:pt idx="1674">
                  <c:v>-1.0461760944928673</c:v>
                </c:pt>
                <c:pt idx="1675">
                  <c:v>-0.84449498837571313</c:v>
                </c:pt>
                <c:pt idx="1676">
                  <c:v>-0.93202386296374851</c:v>
                </c:pt>
                <c:pt idx="1677">
                  <c:v>-0.83668181236442796</c:v>
                </c:pt>
                <c:pt idx="1678">
                  <c:v>-0.7745645048537444</c:v>
                </c:pt>
                <c:pt idx="1679">
                  <c:v>-0.70364400879947797</c:v>
                </c:pt>
                <c:pt idx="1680">
                  <c:v>-0.73853607675916078</c:v>
                </c:pt>
                <c:pt idx="1681">
                  <c:v>-0.93401555582866302</c:v>
                </c:pt>
                <c:pt idx="1682">
                  <c:v>-1.0480276637230479</c:v>
                </c:pt>
                <c:pt idx="1683">
                  <c:v>-0.99025717753988951</c:v>
                </c:pt>
                <c:pt idx="1684">
                  <c:v>-1.0210487409955433</c:v>
                </c:pt>
                <c:pt idx="1685">
                  <c:v>-1.0308990329161993</c:v>
                </c:pt>
                <c:pt idx="1686">
                  <c:v>-0.94139969047688599</c:v>
                </c:pt>
                <c:pt idx="1687">
                  <c:v>-1.0723317035510598</c:v>
                </c:pt>
                <c:pt idx="1688">
                  <c:v>-1.0830313850064095</c:v>
                </c:pt>
                <c:pt idx="1689">
                  <c:v>-1.4207176790601217</c:v>
                </c:pt>
                <c:pt idx="1690">
                  <c:v>-1.7916889349746417</c:v>
                </c:pt>
                <c:pt idx="1691">
                  <c:v>-1.9609319713826785</c:v>
                </c:pt>
                <c:pt idx="1692">
                  <c:v>-2.0650952220219532</c:v>
                </c:pt>
                <c:pt idx="1693">
                  <c:v>-1.9300287554383122</c:v>
                </c:pt>
                <c:pt idx="1694">
                  <c:v>-1.4505338340993377</c:v>
                </c:pt>
                <c:pt idx="1695">
                  <c:v>-1.2797837119167512</c:v>
                </c:pt>
                <c:pt idx="1696">
                  <c:v>-1.0184163949713574</c:v>
                </c:pt>
                <c:pt idx="1697">
                  <c:v>-0.97124131057125551</c:v>
                </c:pt>
                <c:pt idx="1698">
                  <c:v>-0.95493584864234737</c:v>
                </c:pt>
                <c:pt idx="1699">
                  <c:v>-1.0135271707042379</c:v>
                </c:pt>
                <c:pt idx="1700">
                  <c:v>-1.4443773410969913</c:v>
                </c:pt>
                <c:pt idx="1701">
                  <c:v>-1.7953444020000717</c:v>
                </c:pt>
                <c:pt idx="1702">
                  <c:v>-1.5377219182182418</c:v>
                </c:pt>
                <c:pt idx="1703">
                  <c:v>-1.5470607840551185</c:v>
                </c:pt>
                <c:pt idx="1704">
                  <c:v>-1.3635075197940016</c:v>
                </c:pt>
                <c:pt idx="1705">
                  <c:v>-1.2993749688426746</c:v>
                </c:pt>
                <c:pt idx="1706">
                  <c:v>-1.3674002806959427</c:v>
                </c:pt>
                <c:pt idx="1707">
                  <c:v>-0.83985262020601859</c:v>
                </c:pt>
                <c:pt idx="1708">
                  <c:v>-0.72980810779047744</c:v>
                </c:pt>
                <c:pt idx="1709">
                  <c:v>-0.79478570915465185</c:v>
                </c:pt>
                <c:pt idx="1710">
                  <c:v>-0.93464832550297017</c:v>
                </c:pt>
                <c:pt idx="1711">
                  <c:v>-0.89899526225582027</c:v>
                </c:pt>
                <c:pt idx="1712">
                  <c:v>-0.93893408504926157</c:v>
                </c:pt>
                <c:pt idx="1713">
                  <c:v>-0.89669631483982859</c:v>
                </c:pt>
                <c:pt idx="1714">
                  <c:v>-1.0474235646733301</c:v>
                </c:pt>
                <c:pt idx="1715">
                  <c:v>-1.0781087624942214</c:v>
                </c:pt>
                <c:pt idx="1716">
                  <c:v>-1.4604922527325375</c:v>
                </c:pt>
                <c:pt idx="1717">
                  <c:v>-1.5283590592185572</c:v>
                </c:pt>
                <c:pt idx="1718">
                  <c:v>-1.5517417861304998</c:v>
                </c:pt>
                <c:pt idx="1719">
                  <c:v>-1.4032957705332294</c:v>
                </c:pt>
                <c:pt idx="1720">
                  <c:v>-1.112885203181182</c:v>
                </c:pt>
                <c:pt idx="1721">
                  <c:v>-1.0515157257346559</c:v>
                </c:pt>
                <c:pt idx="1722">
                  <c:v>-0.86400573436289496</c:v>
                </c:pt>
                <c:pt idx="1723">
                  <c:v>-0.57058048052674892</c:v>
                </c:pt>
                <c:pt idx="1724">
                  <c:v>-0.31323879928423765</c:v>
                </c:pt>
                <c:pt idx="1725">
                  <c:v>-0.31194509086638983</c:v>
                </c:pt>
                <c:pt idx="1726">
                  <c:v>-0.63844384678539978</c:v>
                </c:pt>
                <c:pt idx="1727">
                  <c:v>-0.56600212662408356</c:v>
                </c:pt>
                <c:pt idx="1728">
                  <c:v>-0.48075321114512803</c:v>
                </c:pt>
                <c:pt idx="1729">
                  <c:v>-0.62128253189215943</c:v>
                </c:pt>
                <c:pt idx="1730">
                  <c:v>-0.92499747066435822</c:v>
                </c:pt>
                <c:pt idx="1731">
                  <c:v>-0.76191075224241334</c:v>
                </c:pt>
                <c:pt idx="1732">
                  <c:v>-1.0454992053815888</c:v>
                </c:pt>
                <c:pt idx="1733">
                  <c:v>-0.85412125274105166</c:v>
                </c:pt>
                <c:pt idx="1734">
                  <c:v>-1.0744551696394702</c:v>
                </c:pt>
                <c:pt idx="1735">
                  <c:v>-1.1528314022258785</c:v>
                </c:pt>
                <c:pt idx="1736">
                  <c:v>-1.0359229461121306</c:v>
                </c:pt>
                <c:pt idx="1737">
                  <c:v>-1.0600152991225094</c:v>
                </c:pt>
                <c:pt idx="1738">
                  <c:v>-1.1989576032439797</c:v>
                </c:pt>
                <c:pt idx="1739">
                  <c:v>-0.89070526392101768</c:v>
                </c:pt>
                <c:pt idx="1740">
                  <c:v>-0.92609384334446854</c:v>
                </c:pt>
                <c:pt idx="1741">
                  <c:v>-0.84179555411798046</c:v>
                </c:pt>
                <c:pt idx="1742">
                  <c:v>-1.3138614835634137</c:v>
                </c:pt>
                <c:pt idx="1743">
                  <c:v>-1.3285960301425885</c:v>
                </c:pt>
                <c:pt idx="1744">
                  <c:v>-1.432121718395895</c:v>
                </c:pt>
                <c:pt idx="1745">
                  <c:v>-2.0236492577640388</c:v>
                </c:pt>
                <c:pt idx="1746">
                  <c:v>-2.1668393569641924</c:v>
                </c:pt>
                <c:pt idx="1747">
                  <c:v>-2.1822889193274597</c:v>
                </c:pt>
                <c:pt idx="1748">
                  <c:v>-2.3384076864011969</c:v>
                </c:pt>
                <c:pt idx="1749">
                  <c:v>-2.1482664892055787</c:v>
                </c:pt>
                <c:pt idx="1750">
                  <c:v>-2.416804583388191</c:v>
                </c:pt>
                <c:pt idx="1751">
                  <c:v>-1.8433295631713644</c:v>
                </c:pt>
                <c:pt idx="1752">
                  <c:v>-1.0959145381181101</c:v>
                </c:pt>
                <c:pt idx="1753">
                  <c:v>-1.3261594431602828</c:v>
                </c:pt>
                <c:pt idx="1754">
                  <c:v>-1.0270065845373819</c:v>
                </c:pt>
                <c:pt idx="1755">
                  <c:v>-1.0156578874127631</c:v>
                </c:pt>
                <c:pt idx="1756">
                  <c:v>-0.24791216385552359</c:v>
                </c:pt>
                <c:pt idx="1757">
                  <c:v>-0.26881839986967343</c:v>
                </c:pt>
                <c:pt idx="1758">
                  <c:v>-0.47636159778504339</c:v>
                </c:pt>
                <c:pt idx="1759">
                  <c:v>-0.67220550575851645</c:v>
                </c:pt>
                <c:pt idx="1760">
                  <c:v>-0.3110531743107261</c:v>
                </c:pt>
                <c:pt idx="1761">
                  <c:v>-0.23196771073642561</c:v>
                </c:pt>
                <c:pt idx="1762">
                  <c:v>-0.15257770804318219</c:v>
                </c:pt>
                <c:pt idx="1763">
                  <c:v>-0.99548406041084903</c:v>
                </c:pt>
                <c:pt idx="1764">
                  <c:v>-1.1058962683940192</c:v>
                </c:pt>
                <c:pt idx="1765">
                  <c:v>-1.0304276927922571</c:v>
                </c:pt>
                <c:pt idx="1766">
                  <c:v>-1.1135370574272201</c:v>
                </c:pt>
                <c:pt idx="1767">
                  <c:v>-1.3296727063053329</c:v>
                </c:pt>
                <c:pt idx="1768">
                  <c:v>-1.6879720184624563</c:v>
                </c:pt>
                <c:pt idx="1769">
                  <c:v>-1.7145240204760441</c:v>
                </c:pt>
                <c:pt idx="1770">
                  <c:v>-1.4706855935367225</c:v>
                </c:pt>
                <c:pt idx="1771">
                  <c:v>-1.1249289753784284</c:v>
                </c:pt>
                <c:pt idx="1772">
                  <c:v>-1.2452792599604183</c:v>
                </c:pt>
                <c:pt idx="1773">
                  <c:v>-0.9753964454294326</c:v>
                </c:pt>
                <c:pt idx="1774">
                  <c:v>-1.0900282035412849</c:v>
                </c:pt>
                <c:pt idx="1775">
                  <c:v>-1.2835298624573594</c:v>
                </c:pt>
                <c:pt idx="1776">
                  <c:v>-1.2691634198527268</c:v>
                </c:pt>
                <c:pt idx="1777">
                  <c:v>-0.80719968569776213</c:v>
                </c:pt>
                <c:pt idx="1778">
                  <c:v>-0.96797943703849065</c:v>
                </c:pt>
                <c:pt idx="1779">
                  <c:v>-1.1623298758910197</c:v>
                </c:pt>
                <c:pt idx="1780">
                  <c:v>-1.084816586208023</c:v>
                </c:pt>
                <c:pt idx="1781">
                  <c:v>-1.4497122448936135</c:v>
                </c:pt>
                <c:pt idx="1782">
                  <c:v>-1.1999696689762329</c:v>
                </c:pt>
                <c:pt idx="1783">
                  <c:v>-1.2151563215196028</c:v>
                </c:pt>
                <c:pt idx="1784">
                  <c:v>-1.529082190001668</c:v>
                </c:pt>
                <c:pt idx="1785">
                  <c:v>-1.964425836039251</c:v>
                </c:pt>
                <c:pt idx="1786">
                  <c:v>-1.6454903262730305</c:v>
                </c:pt>
                <c:pt idx="1787">
                  <c:v>-2.2209427180676298</c:v>
                </c:pt>
                <c:pt idx="1788">
                  <c:v>-1.2262676860969013</c:v>
                </c:pt>
                <c:pt idx="1789">
                  <c:v>-0.93786499303375948</c:v>
                </c:pt>
                <c:pt idx="1790">
                  <c:v>-0.96814512609203773</c:v>
                </c:pt>
                <c:pt idx="1791">
                  <c:v>-1.1622445585633263</c:v>
                </c:pt>
                <c:pt idx="1792">
                  <c:v>-0.58617786258128557</c:v>
                </c:pt>
                <c:pt idx="1793">
                  <c:v>-0.82656523014090855</c:v>
                </c:pt>
                <c:pt idx="1794">
                  <c:v>-0.5371273704626004</c:v>
                </c:pt>
                <c:pt idx="1795">
                  <c:v>-1.4055504921410678</c:v>
                </c:pt>
                <c:pt idx="1796">
                  <c:v>-1.5556943946284587</c:v>
                </c:pt>
                <c:pt idx="1797">
                  <c:v>-1.8791804323886208</c:v>
                </c:pt>
                <c:pt idx="1798">
                  <c:v>-1.940211287097674</c:v>
                </c:pt>
                <c:pt idx="1799">
                  <c:v>-1.8921801803019733</c:v>
                </c:pt>
                <c:pt idx="1800">
                  <c:v>-2.3358761720558041</c:v>
                </c:pt>
                <c:pt idx="1801">
                  <c:v>-2.4232521860573497</c:v>
                </c:pt>
                <c:pt idx="1802">
                  <c:v>-1.9706043255636678</c:v>
                </c:pt>
                <c:pt idx="1803">
                  <c:v>-2.3454397042589208</c:v>
                </c:pt>
                <c:pt idx="1804">
                  <c:v>-2.3292208224120783</c:v>
                </c:pt>
                <c:pt idx="1805">
                  <c:v>-1.6860287312404156</c:v>
                </c:pt>
                <c:pt idx="1806">
                  <c:v>-2.0459031529660558</c:v>
                </c:pt>
                <c:pt idx="1807">
                  <c:v>-1.350602867358131</c:v>
                </c:pt>
                <c:pt idx="1808">
                  <c:v>-1.1810793490654721</c:v>
                </c:pt>
                <c:pt idx="1809">
                  <c:v>-1.0363707657503283</c:v>
                </c:pt>
                <c:pt idx="1810">
                  <c:v>-1.1770363684339997</c:v>
                </c:pt>
                <c:pt idx="1811">
                  <c:v>-1.3693794456229917</c:v>
                </c:pt>
                <c:pt idx="1812">
                  <c:v>-1.9520999349870753</c:v>
                </c:pt>
                <c:pt idx="1813">
                  <c:v>-1.6876989247824077</c:v>
                </c:pt>
                <c:pt idx="1814">
                  <c:v>-2.0776624300329525</c:v>
                </c:pt>
                <c:pt idx="1815">
                  <c:v>-2.4680842273085304</c:v>
                </c:pt>
                <c:pt idx="1816">
                  <c:v>-2.6789721436081289</c:v>
                </c:pt>
                <c:pt idx="1817">
                  <c:v>-2.2140605106662425</c:v>
                </c:pt>
                <c:pt idx="1818">
                  <c:v>-1.894842143701263</c:v>
                </c:pt>
                <c:pt idx="1819">
                  <c:v>-1.490778919386188</c:v>
                </c:pt>
                <c:pt idx="1820">
                  <c:v>-1.6846324309515386</c:v>
                </c:pt>
                <c:pt idx="1821">
                  <c:v>-1.3766310261458847</c:v>
                </c:pt>
                <c:pt idx="1822">
                  <c:v>-0.80180365795837294</c:v>
                </c:pt>
                <c:pt idx="1823">
                  <c:v>-1.2303491110317712</c:v>
                </c:pt>
                <c:pt idx="1824">
                  <c:v>-1.2279780746093738</c:v>
                </c:pt>
                <c:pt idx="1825">
                  <c:v>-1.1650985786788399</c:v>
                </c:pt>
                <c:pt idx="1826">
                  <c:v>-1.1358449735489813</c:v>
                </c:pt>
                <c:pt idx="1827">
                  <c:v>-0.8838813825999241</c:v>
                </c:pt>
                <c:pt idx="1828">
                  <c:v>-0.28720915363701971</c:v>
                </c:pt>
                <c:pt idx="1829">
                  <c:v>-0.59224007258081779</c:v>
                </c:pt>
                <c:pt idx="1830">
                  <c:v>-0.2803520516576376</c:v>
                </c:pt>
                <c:pt idx="1831">
                  <c:v>-0.58561885552290782</c:v>
                </c:pt>
                <c:pt idx="1832">
                  <c:v>-0.8828941568565789</c:v>
                </c:pt>
                <c:pt idx="1833">
                  <c:v>-0.84502369803864708</c:v>
                </c:pt>
                <c:pt idx="1834">
                  <c:v>-1.5560237739123748</c:v>
                </c:pt>
                <c:pt idx="1835">
                  <c:v>-2.2655110708166029</c:v>
                </c:pt>
                <c:pt idx="1836">
                  <c:v>-2.6205053903644844</c:v>
                </c:pt>
                <c:pt idx="1837">
                  <c:v>-2.8661215330776826</c:v>
                </c:pt>
                <c:pt idx="1838">
                  <c:v>-2.4459584101615417</c:v>
                </c:pt>
                <c:pt idx="1839">
                  <c:v>-1.9995159943808805</c:v>
                </c:pt>
                <c:pt idx="1840">
                  <c:v>-1.7940592434926317</c:v>
                </c:pt>
                <c:pt idx="1841">
                  <c:v>-1.2073738989562872</c:v>
                </c:pt>
                <c:pt idx="1842">
                  <c:v>-1.0962679582097938</c:v>
                </c:pt>
                <c:pt idx="1843">
                  <c:v>-0.65827255667002671</c:v>
                </c:pt>
                <c:pt idx="1844">
                  <c:v>-0.31863759627559152</c:v>
                </c:pt>
                <c:pt idx="1845">
                  <c:v>-0.24631327381271304</c:v>
                </c:pt>
                <c:pt idx="1846">
                  <c:v>-0.62238085707072721</c:v>
                </c:pt>
                <c:pt idx="1847">
                  <c:v>-1.2893961912473777</c:v>
                </c:pt>
                <c:pt idx="1848">
                  <c:v>-1.5652605103129846</c:v>
                </c:pt>
                <c:pt idx="1849">
                  <c:v>-1.7621901798440347</c:v>
                </c:pt>
                <c:pt idx="1850">
                  <c:v>-2.8269760434957605</c:v>
                </c:pt>
                <c:pt idx="1851">
                  <c:v>-3.5788867342790711</c:v>
                </c:pt>
                <c:pt idx="1852">
                  <c:v>-3.8342396239448844</c:v>
                </c:pt>
                <c:pt idx="1853">
                  <c:v>-3.3932286262078342</c:v>
                </c:pt>
                <c:pt idx="1854">
                  <c:v>-3.0817643475232401</c:v>
                </c:pt>
                <c:pt idx="1855">
                  <c:v>-3.0492504961250839</c:v>
                </c:pt>
                <c:pt idx="1856">
                  <c:v>-2.7994900817075181</c:v>
                </c:pt>
                <c:pt idx="1857">
                  <c:v>-2.1237725522353497</c:v>
                </c:pt>
                <c:pt idx="1858">
                  <c:v>-1.8314916521293862</c:v>
                </c:pt>
                <c:pt idx="1859">
                  <c:v>-1.5112500066381935</c:v>
                </c:pt>
                <c:pt idx="1860">
                  <c:v>-1.7960054852113259</c:v>
                </c:pt>
                <c:pt idx="1861">
                  <c:v>-1.8959229071498545</c:v>
                </c:pt>
                <c:pt idx="1862">
                  <c:v>-2.1622464701377728</c:v>
                </c:pt>
                <c:pt idx="1863">
                  <c:v>-2.1706675081477385</c:v>
                </c:pt>
                <c:pt idx="1864">
                  <c:v>-2.791963706811464</c:v>
                </c:pt>
                <c:pt idx="1865">
                  <c:v>-2.6356863182254555</c:v>
                </c:pt>
                <c:pt idx="1866">
                  <c:v>-3.1558442526357746</c:v>
                </c:pt>
                <c:pt idx="1867">
                  <c:v>-2.7489683998267749</c:v>
                </c:pt>
                <c:pt idx="1868">
                  <c:v>-2.2532953593317413</c:v>
                </c:pt>
                <c:pt idx="1869">
                  <c:v>-2.0274949496746939</c:v>
                </c:pt>
                <c:pt idx="1870">
                  <c:v>-1.5225781584371245</c:v>
                </c:pt>
                <c:pt idx="1871">
                  <c:v>-0.86744774398799573</c:v>
                </c:pt>
                <c:pt idx="1872">
                  <c:v>-1.7167257215590837</c:v>
                </c:pt>
                <c:pt idx="1873">
                  <c:v>-0.85414498173673636</c:v>
                </c:pt>
                <c:pt idx="1874">
                  <c:v>-0.86683730989910468</c:v>
                </c:pt>
                <c:pt idx="1875">
                  <c:v>-0.95916786019802147</c:v>
                </c:pt>
                <c:pt idx="1876">
                  <c:v>-1.1543364097263418</c:v>
                </c:pt>
                <c:pt idx="1877">
                  <c:v>-1.6659120606891999</c:v>
                </c:pt>
                <c:pt idx="1878">
                  <c:v>-1.1631253668900345</c:v>
                </c:pt>
                <c:pt idx="1879">
                  <c:v>-0.56705314006116836</c:v>
                </c:pt>
                <c:pt idx="1880">
                  <c:v>-1.6478546789249893</c:v>
                </c:pt>
                <c:pt idx="1881">
                  <c:v>-1.8337946326093295</c:v>
                </c:pt>
                <c:pt idx="1882">
                  <c:v>-1.9811685020894418</c:v>
                </c:pt>
                <c:pt idx="1883">
                  <c:v>-1.3655764947810769</c:v>
                </c:pt>
                <c:pt idx="1884">
                  <c:v>-1.5115244847002371</c:v>
                </c:pt>
                <c:pt idx="1885">
                  <c:v>-1.907542319516029</c:v>
                </c:pt>
                <c:pt idx="1886">
                  <c:v>-1.1845049214570635</c:v>
                </c:pt>
                <c:pt idx="1887">
                  <c:v>-0.67602365350580484</c:v>
                </c:pt>
                <c:pt idx="1888">
                  <c:v>-1.0080144741587844</c:v>
                </c:pt>
                <c:pt idx="1889">
                  <c:v>-0.31757799483334165</c:v>
                </c:pt>
                <c:pt idx="1890">
                  <c:v>-0.58158486668004072</c:v>
                </c:pt>
                <c:pt idx="1891">
                  <c:v>-2.1835169949513355E-2</c:v>
                </c:pt>
                <c:pt idx="1892">
                  <c:v>0.25984183253433335</c:v>
                </c:pt>
                <c:pt idx="1893">
                  <c:v>-0.31452665974265709</c:v>
                </c:pt>
                <c:pt idx="1894">
                  <c:v>-1.0657536928815188</c:v>
                </c:pt>
                <c:pt idx="1895">
                  <c:v>-0.30916781347086547</c:v>
                </c:pt>
                <c:pt idx="1896">
                  <c:v>-0.24215772992143886</c:v>
                </c:pt>
                <c:pt idx="1897">
                  <c:v>-0.60329935230387799</c:v>
                </c:pt>
                <c:pt idx="1898">
                  <c:v>-0.98375434374815041</c:v>
                </c:pt>
                <c:pt idx="1899">
                  <c:v>-0.65444495844670247</c:v>
                </c:pt>
                <c:pt idx="1900">
                  <c:v>-0.9596094342783289</c:v>
                </c:pt>
                <c:pt idx="1901">
                  <c:v>-1.1313692626976408</c:v>
                </c:pt>
                <c:pt idx="1902">
                  <c:v>-1.0949199823698073</c:v>
                </c:pt>
                <c:pt idx="1903">
                  <c:v>-2.3557964841322709</c:v>
                </c:pt>
                <c:pt idx="1904">
                  <c:v>-1.9079628883444806</c:v>
                </c:pt>
                <c:pt idx="1905">
                  <c:v>-2.2543229051307256</c:v>
                </c:pt>
                <c:pt idx="1906">
                  <c:v>-2.5475412346256761</c:v>
                </c:pt>
                <c:pt idx="1907">
                  <c:v>-2.0117759905739732</c:v>
                </c:pt>
                <c:pt idx="1908">
                  <c:v>-1.9742043519676773</c:v>
                </c:pt>
                <c:pt idx="1909">
                  <c:v>-2.3565141072958591</c:v>
                </c:pt>
                <c:pt idx="1910">
                  <c:v>-2.2999988233818671</c:v>
                </c:pt>
                <c:pt idx="1911">
                  <c:v>-2.6839925474405524</c:v>
                </c:pt>
                <c:pt idx="1912">
                  <c:v>-1.8589835411372739</c:v>
                </c:pt>
                <c:pt idx="1913">
                  <c:v>-2.2464367092658382</c:v>
                </c:pt>
                <c:pt idx="1914">
                  <c:v>-2.8707680665237469</c:v>
                </c:pt>
                <c:pt idx="1915">
                  <c:v>-2.2934108449983892</c:v>
                </c:pt>
                <c:pt idx="1916">
                  <c:v>-2.1642548612959462</c:v>
                </c:pt>
                <c:pt idx="1917">
                  <c:v>-1.9066516197638748</c:v>
                </c:pt>
                <c:pt idx="1918">
                  <c:v>-1.5888744823542362</c:v>
                </c:pt>
                <c:pt idx="1919">
                  <c:v>-2.0911100830562779</c:v>
                </c:pt>
                <c:pt idx="1920">
                  <c:v>-2.0971789661514748</c:v>
                </c:pt>
                <c:pt idx="1921">
                  <c:v>-1.6884204755251464</c:v>
                </c:pt>
                <c:pt idx="1922">
                  <c:v>-1.7327299836155567</c:v>
                </c:pt>
                <c:pt idx="1923">
                  <c:v>-1.5713747722085873</c:v>
                </c:pt>
                <c:pt idx="1924">
                  <c:v>-2.4130378423794574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AF-4BF1-90A2-33B9EB3B447F}"/>
            </c:ext>
          </c:extLst>
        </c:ser>
        <c:ser>
          <c:idx val="5"/>
          <c:order val="1"/>
          <c:tx>
            <c:strRef>
              <c:f>'Abs bandes'!$DF$2</c:f>
              <c:strCache>
                <c:ptCount val="1"/>
                <c:pt idx="0">
                  <c:v>LHC E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'Abs bandes'!$CZ$3:$CZ$1927</c:f>
              <c:numCache>
                <c:formatCode>0.00</c:formatCode>
                <c:ptCount val="1925"/>
                <c:pt idx="0">
                  <c:v>340.32850000000002</c:v>
                </c:pt>
                <c:pt idx="1">
                  <c:v>340.70690000000002</c:v>
                </c:pt>
                <c:pt idx="2">
                  <c:v>341.08530000000002</c:v>
                </c:pt>
                <c:pt idx="3">
                  <c:v>341.46359999999999</c:v>
                </c:pt>
                <c:pt idx="4">
                  <c:v>341.84190000000001</c:v>
                </c:pt>
                <c:pt idx="5">
                  <c:v>342.2201</c:v>
                </c:pt>
                <c:pt idx="6">
                  <c:v>342.59840000000003</c:v>
                </c:pt>
                <c:pt idx="7">
                  <c:v>342.97649999999999</c:v>
                </c:pt>
                <c:pt idx="8">
                  <c:v>343.35469999999998</c:v>
                </c:pt>
                <c:pt idx="9">
                  <c:v>343.7328</c:v>
                </c:pt>
                <c:pt idx="10">
                  <c:v>344.11079999999998</c:v>
                </c:pt>
                <c:pt idx="11">
                  <c:v>344.4889</c:v>
                </c:pt>
                <c:pt idx="12">
                  <c:v>344.86689999999999</c:v>
                </c:pt>
                <c:pt idx="13">
                  <c:v>345.2448</c:v>
                </c:pt>
                <c:pt idx="14">
                  <c:v>345.62270000000001</c:v>
                </c:pt>
                <c:pt idx="15">
                  <c:v>346.00060000000002</c:v>
                </c:pt>
                <c:pt idx="16">
                  <c:v>346.37849999999997</c:v>
                </c:pt>
                <c:pt idx="17">
                  <c:v>346.75630000000001</c:v>
                </c:pt>
                <c:pt idx="18">
                  <c:v>347.13400000000001</c:v>
                </c:pt>
                <c:pt idx="19">
                  <c:v>347.51179999999999</c:v>
                </c:pt>
                <c:pt idx="20">
                  <c:v>347.8895</c:v>
                </c:pt>
                <c:pt idx="21">
                  <c:v>348.2672</c:v>
                </c:pt>
                <c:pt idx="22">
                  <c:v>348.64479999999998</c:v>
                </c:pt>
                <c:pt idx="23">
                  <c:v>349.02229999999997</c:v>
                </c:pt>
                <c:pt idx="24">
                  <c:v>349.3999</c:v>
                </c:pt>
                <c:pt idx="25">
                  <c:v>349.7774</c:v>
                </c:pt>
                <c:pt idx="26">
                  <c:v>350.1549</c:v>
                </c:pt>
                <c:pt idx="27">
                  <c:v>350.53230000000002</c:v>
                </c:pt>
                <c:pt idx="28">
                  <c:v>350.90969999999999</c:v>
                </c:pt>
                <c:pt idx="29">
                  <c:v>351.28710000000001</c:v>
                </c:pt>
                <c:pt idx="30">
                  <c:v>351.6644</c:v>
                </c:pt>
                <c:pt idx="31">
                  <c:v>352.04169999999999</c:v>
                </c:pt>
                <c:pt idx="32">
                  <c:v>352.41890000000001</c:v>
                </c:pt>
                <c:pt idx="33">
                  <c:v>352.7962</c:v>
                </c:pt>
                <c:pt idx="34">
                  <c:v>353.17329999999998</c:v>
                </c:pt>
                <c:pt idx="35">
                  <c:v>353.5505</c:v>
                </c:pt>
                <c:pt idx="36">
                  <c:v>353.92759999999998</c:v>
                </c:pt>
                <c:pt idx="37">
                  <c:v>354.30470000000003</c:v>
                </c:pt>
                <c:pt idx="38">
                  <c:v>354.68169999999998</c:v>
                </c:pt>
                <c:pt idx="39">
                  <c:v>355.05869999999999</c:v>
                </c:pt>
                <c:pt idx="40">
                  <c:v>355.43560000000002</c:v>
                </c:pt>
                <c:pt idx="41">
                  <c:v>355.81259999999997</c:v>
                </c:pt>
                <c:pt idx="42">
                  <c:v>356.18939999999998</c:v>
                </c:pt>
                <c:pt idx="43">
                  <c:v>356.56630000000001</c:v>
                </c:pt>
                <c:pt idx="44">
                  <c:v>356.94310000000002</c:v>
                </c:pt>
                <c:pt idx="45">
                  <c:v>357.31990000000002</c:v>
                </c:pt>
                <c:pt idx="46">
                  <c:v>357.69659999999999</c:v>
                </c:pt>
                <c:pt idx="47">
                  <c:v>358.07330000000002</c:v>
                </c:pt>
                <c:pt idx="48">
                  <c:v>358.44990000000001</c:v>
                </c:pt>
                <c:pt idx="49">
                  <c:v>358.82650000000001</c:v>
                </c:pt>
                <c:pt idx="50">
                  <c:v>359.20310000000001</c:v>
                </c:pt>
                <c:pt idx="51">
                  <c:v>359.5797</c:v>
                </c:pt>
                <c:pt idx="52">
                  <c:v>359.95620000000002</c:v>
                </c:pt>
                <c:pt idx="53">
                  <c:v>360.33260000000001</c:v>
                </c:pt>
                <c:pt idx="54">
                  <c:v>360.70909999999998</c:v>
                </c:pt>
                <c:pt idx="55">
                  <c:v>361.08550000000002</c:v>
                </c:pt>
                <c:pt idx="56">
                  <c:v>361.46190000000001</c:v>
                </c:pt>
                <c:pt idx="57">
                  <c:v>361.83819999999997</c:v>
                </c:pt>
                <c:pt idx="58">
                  <c:v>362.21440000000001</c:v>
                </c:pt>
                <c:pt idx="59">
                  <c:v>362.59070000000003</c:v>
                </c:pt>
                <c:pt idx="60">
                  <c:v>362.96690000000001</c:v>
                </c:pt>
                <c:pt idx="61">
                  <c:v>363.34309999999999</c:v>
                </c:pt>
                <c:pt idx="62">
                  <c:v>363.7192</c:v>
                </c:pt>
                <c:pt idx="63">
                  <c:v>364.09530000000001</c:v>
                </c:pt>
                <c:pt idx="64">
                  <c:v>364.47129999999999</c:v>
                </c:pt>
                <c:pt idx="65">
                  <c:v>364.84739999999999</c:v>
                </c:pt>
                <c:pt idx="66">
                  <c:v>365.22340000000003</c:v>
                </c:pt>
                <c:pt idx="67">
                  <c:v>365.59930000000003</c:v>
                </c:pt>
                <c:pt idx="68">
                  <c:v>365.97519999999997</c:v>
                </c:pt>
                <c:pt idx="69">
                  <c:v>366.35109999999997</c:v>
                </c:pt>
                <c:pt idx="70">
                  <c:v>366.7269</c:v>
                </c:pt>
                <c:pt idx="71">
                  <c:v>367.10270000000003</c:v>
                </c:pt>
                <c:pt idx="72">
                  <c:v>367.4785</c:v>
                </c:pt>
                <c:pt idx="73">
                  <c:v>367.85419999999999</c:v>
                </c:pt>
                <c:pt idx="74">
                  <c:v>368.22989999999999</c:v>
                </c:pt>
                <c:pt idx="75">
                  <c:v>368.60550000000001</c:v>
                </c:pt>
                <c:pt idx="76">
                  <c:v>368.98110000000003</c:v>
                </c:pt>
                <c:pt idx="77">
                  <c:v>369.35669999999999</c:v>
                </c:pt>
                <c:pt idx="78">
                  <c:v>369.73219999999998</c:v>
                </c:pt>
                <c:pt idx="79">
                  <c:v>370.10770000000002</c:v>
                </c:pt>
                <c:pt idx="80">
                  <c:v>370.48320000000001</c:v>
                </c:pt>
                <c:pt idx="81">
                  <c:v>370.85860000000002</c:v>
                </c:pt>
                <c:pt idx="82">
                  <c:v>371.23399999999998</c:v>
                </c:pt>
                <c:pt idx="83">
                  <c:v>371.60930000000002</c:v>
                </c:pt>
                <c:pt idx="84">
                  <c:v>371.9846</c:v>
                </c:pt>
                <c:pt idx="85">
                  <c:v>372.35989999999998</c:v>
                </c:pt>
                <c:pt idx="86">
                  <c:v>372.73520000000002</c:v>
                </c:pt>
                <c:pt idx="87">
                  <c:v>373.11040000000003</c:v>
                </c:pt>
                <c:pt idx="88">
                  <c:v>373.4855</c:v>
                </c:pt>
                <c:pt idx="89">
                  <c:v>373.86059999999998</c:v>
                </c:pt>
                <c:pt idx="90">
                  <c:v>374.23570000000001</c:v>
                </c:pt>
                <c:pt idx="91">
                  <c:v>374.61070000000001</c:v>
                </c:pt>
                <c:pt idx="92">
                  <c:v>374.98579999999998</c:v>
                </c:pt>
                <c:pt idx="93">
                  <c:v>375.36070000000001</c:v>
                </c:pt>
                <c:pt idx="94">
                  <c:v>375.73570000000001</c:v>
                </c:pt>
                <c:pt idx="95">
                  <c:v>376.11059999999998</c:v>
                </c:pt>
                <c:pt idx="96">
                  <c:v>376.48540000000003</c:v>
                </c:pt>
                <c:pt idx="97">
                  <c:v>376.86020000000002</c:v>
                </c:pt>
                <c:pt idx="98">
                  <c:v>377.23500000000001</c:v>
                </c:pt>
                <c:pt idx="99">
                  <c:v>377.60980000000001</c:v>
                </c:pt>
                <c:pt idx="100">
                  <c:v>377.98450000000003</c:v>
                </c:pt>
                <c:pt idx="101">
                  <c:v>378.35910000000001</c:v>
                </c:pt>
                <c:pt idx="102">
                  <c:v>378.73379999999997</c:v>
                </c:pt>
                <c:pt idx="103">
                  <c:v>379.10829999999999</c:v>
                </c:pt>
                <c:pt idx="104">
                  <c:v>379.48289999999997</c:v>
                </c:pt>
                <c:pt idx="105">
                  <c:v>379.85739999999998</c:v>
                </c:pt>
                <c:pt idx="106">
                  <c:v>380.2319</c:v>
                </c:pt>
                <c:pt idx="107">
                  <c:v>380.60640000000001</c:v>
                </c:pt>
                <c:pt idx="108">
                  <c:v>380.98070000000001</c:v>
                </c:pt>
                <c:pt idx="109">
                  <c:v>381.35509999999999</c:v>
                </c:pt>
                <c:pt idx="110">
                  <c:v>381.7294</c:v>
                </c:pt>
                <c:pt idx="111">
                  <c:v>382.1037</c:v>
                </c:pt>
                <c:pt idx="112">
                  <c:v>382.47800000000001</c:v>
                </c:pt>
                <c:pt idx="113">
                  <c:v>382.85219999999998</c:v>
                </c:pt>
                <c:pt idx="114">
                  <c:v>383.22629999999998</c:v>
                </c:pt>
                <c:pt idx="115">
                  <c:v>383.60050000000001</c:v>
                </c:pt>
                <c:pt idx="116">
                  <c:v>383.97460000000001</c:v>
                </c:pt>
                <c:pt idx="117">
                  <c:v>384.34870000000001</c:v>
                </c:pt>
                <c:pt idx="118">
                  <c:v>384.72269999999997</c:v>
                </c:pt>
                <c:pt idx="119">
                  <c:v>385.0967</c:v>
                </c:pt>
                <c:pt idx="120">
                  <c:v>385.47059999999999</c:v>
                </c:pt>
                <c:pt idx="121">
                  <c:v>385.84449999999998</c:v>
                </c:pt>
                <c:pt idx="122">
                  <c:v>386.21839999999997</c:v>
                </c:pt>
                <c:pt idx="123">
                  <c:v>386.59219999999999</c:v>
                </c:pt>
                <c:pt idx="124">
                  <c:v>386.96600000000001</c:v>
                </c:pt>
                <c:pt idx="125">
                  <c:v>387.33980000000003</c:v>
                </c:pt>
                <c:pt idx="126">
                  <c:v>387.71350000000001</c:v>
                </c:pt>
                <c:pt idx="127">
                  <c:v>388.0872</c:v>
                </c:pt>
                <c:pt idx="128">
                  <c:v>388.46080000000001</c:v>
                </c:pt>
                <c:pt idx="129">
                  <c:v>388.83440000000002</c:v>
                </c:pt>
                <c:pt idx="130">
                  <c:v>389.20800000000003</c:v>
                </c:pt>
                <c:pt idx="131">
                  <c:v>389.58150000000001</c:v>
                </c:pt>
                <c:pt idx="132">
                  <c:v>389.95499999999998</c:v>
                </c:pt>
                <c:pt idx="133">
                  <c:v>390.32850000000002</c:v>
                </c:pt>
                <c:pt idx="134">
                  <c:v>390.70190000000002</c:v>
                </c:pt>
                <c:pt idx="135">
                  <c:v>391.07530000000003</c:v>
                </c:pt>
                <c:pt idx="136">
                  <c:v>391.4486</c:v>
                </c:pt>
                <c:pt idx="137">
                  <c:v>391.82190000000003</c:v>
                </c:pt>
                <c:pt idx="138">
                  <c:v>392.1952</c:v>
                </c:pt>
                <c:pt idx="139">
                  <c:v>392.5684</c:v>
                </c:pt>
                <c:pt idx="140">
                  <c:v>392.94159999999999</c:v>
                </c:pt>
                <c:pt idx="141">
                  <c:v>393.31470000000002</c:v>
                </c:pt>
                <c:pt idx="142">
                  <c:v>393.68779999999998</c:v>
                </c:pt>
                <c:pt idx="143">
                  <c:v>394.0609</c:v>
                </c:pt>
                <c:pt idx="144">
                  <c:v>394.43400000000003</c:v>
                </c:pt>
                <c:pt idx="145">
                  <c:v>394.80689999999998</c:v>
                </c:pt>
                <c:pt idx="146">
                  <c:v>395.17989999999998</c:v>
                </c:pt>
                <c:pt idx="147">
                  <c:v>395.55279999999999</c:v>
                </c:pt>
                <c:pt idx="148">
                  <c:v>395.92570000000001</c:v>
                </c:pt>
                <c:pt idx="149">
                  <c:v>396.29860000000002</c:v>
                </c:pt>
                <c:pt idx="150">
                  <c:v>396.67140000000001</c:v>
                </c:pt>
                <c:pt idx="151">
                  <c:v>397.04410000000001</c:v>
                </c:pt>
                <c:pt idx="152">
                  <c:v>397.41680000000002</c:v>
                </c:pt>
                <c:pt idx="153">
                  <c:v>397.78960000000001</c:v>
                </c:pt>
                <c:pt idx="154">
                  <c:v>398.16219999999998</c:v>
                </c:pt>
                <c:pt idx="155">
                  <c:v>398.53480000000002</c:v>
                </c:pt>
                <c:pt idx="156">
                  <c:v>398.9074</c:v>
                </c:pt>
                <c:pt idx="157">
                  <c:v>399.2799</c:v>
                </c:pt>
                <c:pt idx="158">
                  <c:v>399.6524</c:v>
                </c:pt>
                <c:pt idx="159">
                  <c:v>400.0249</c:v>
                </c:pt>
                <c:pt idx="160">
                  <c:v>400.39729999999997</c:v>
                </c:pt>
                <c:pt idx="161">
                  <c:v>400.7697</c:v>
                </c:pt>
                <c:pt idx="162">
                  <c:v>401.142</c:v>
                </c:pt>
                <c:pt idx="163">
                  <c:v>401.51429999999999</c:v>
                </c:pt>
                <c:pt idx="164">
                  <c:v>401.88659999999999</c:v>
                </c:pt>
                <c:pt idx="165">
                  <c:v>402.25889999999998</c:v>
                </c:pt>
                <c:pt idx="166">
                  <c:v>402.63099999999997</c:v>
                </c:pt>
                <c:pt idx="167">
                  <c:v>403.00319999999999</c:v>
                </c:pt>
                <c:pt idx="168">
                  <c:v>403.37529999999998</c:v>
                </c:pt>
                <c:pt idx="169">
                  <c:v>403.74740000000003</c:v>
                </c:pt>
                <c:pt idx="170">
                  <c:v>404.11939999999998</c:v>
                </c:pt>
                <c:pt idx="171">
                  <c:v>404.4914</c:v>
                </c:pt>
                <c:pt idx="172">
                  <c:v>404.86340000000001</c:v>
                </c:pt>
                <c:pt idx="173">
                  <c:v>405.2353</c:v>
                </c:pt>
                <c:pt idx="174">
                  <c:v>405.60719999999998</c:v>
                </c:pt>
                <c:pt idx="175">
                  <c:v>405.97899999999998</c:v>
                </c:pt>
                <c:pt idx="176">
                  <c:v>406.35079999999999</c:v>
                </c:pt>
                <c:pt idx="177">
                  <c:v>406.7226</c:v>
                </c:pt>
                <c:pt idx="178">
                  <c:v>407.09429999999998</c:v>
                </c:pt>
                <c:pt idx="179">
                  <c:v>407.46600000000001</c:v>
                </c:pt>
                <c:pt idx="180">
                  <c:v>407.83769999999998</c:v>
                </c:pt>
                <c:pt idx="181">
                  <c:v>408.20929999999998</c:v>
                </c:pt>
                <c:pt idx="182">
                  <c:v>408.58089999999999</c:v>
                </c:pt>
                <c:pt idx="183">
                  <c:v>408.95240000000001</c:v>
                </c:pt>
                <c:pt idx="184">
                  <c:v>409.32389999999998</c:v>
                </c:pt>
                <c:pt idx="185">
                  <c:v>409.69540000000001</c:v>
                </c:pt>
                <c:pt idx="186">
                  <c:v>410.0668</c:v>
                </c:pt>
                <c:pt idx="187">
                  <c:v>410.43819999999999</c:v>
                </c:pt>
                <c:pt idx="188">
                  <c:v>410.80950000000001</c:v>
                </c:pt>
                <c:pt idx="189">
                  <c:v>411.18079999999998</c:v>
                </c:pt>
                <c:pt idx="190">
                  <c:v>411.5521</c:v>
                </c:pt>
                <c:pt idx="191">
                  <c:v>411.92329999999998</c:v>
                </c:pt>
                <c:pt idx="192">
                  <c:v>412.29450000000003</c:v>
                </c:pt>
                <c:pt idx="193">
                  <c:v>412.66570000000002</c:v>
                </c:pt>
                <c:pt idx="194">
                  <c:v>413.03680000000003</c:v>
                </c:pt>
                <c:pt idx="195">
                  <c:v>413.40789999999998</c:v>
                </c:pt>
                <c:pt idx="196">
                  <c:v>413.77890000000002</c:v>
                </c:pt>
                <c:pt idx="197">
                  <c:v>414.1499</c:v>
                </c:pt>
                <c:pt idx="198">
                  <c:v>414.52089999999998</c:v>
                </c:pt>
                <c:pt idx="199">
                  <c:v>414.89179999999999</c:v>
                </c:pt>
                <c:pt idx="200">
                  <c:v>415.2627</c:v>
                </c:pt>
                <c:pt idx="201">
                  <c:v>415.63350000000003</c:v>
                </c:pt>
                <c:pt idx="202">
                  <c:v>416.0043</c:v>
                </c:pt>
                <c:pt idx="203">
                  <c:v>416.37509999999997</c:v>
                </c:pt>
                <c:pt idx="204">
                  <c:v>416.74579999999997</c:v>
                </c:pt>
                <c:pt idx="205">
                  <c:v>417.11649999999997</c:v>
                </c:pt>
                <c:pt idx="206">
                  <c:v>417.48719999999997</c:v>
                </c:pt>
                <c:pt idx="207">
                  <c:v>417.8578</c:v>
                </c:pt>
                <c:pt idx="208">
                  <c:v>418.22829999999999</c:v>
                </c:pt>
                <c:pt idx="209">
                  <c:v>418.59890000000001</c:v>
                </c:pt>
                <c:pt idx="210">
                  <c:v>418.96940000000001</c:v>
                </c:pt>
                <c:pt idx="211">
                  <c:v>419.33980000000003</c:v>
                </c:pt>
                <c:pt idx="212">
                  <c:v>419.71019999999999</c:v>
                </c:pt>
                <c:pt idx="213">
                  <c:v>420.0806</c:v>
                </c:pt>
                <c:pt idx="214">
                  <c:v>420.45100000000002</c:v>
                </c:pt>
                <c:pt idx="215">
                  <c:v>420.82130000000001</c:v>
                </c:pt>
                <c:pt idx="216">
                  <c:v>421.19150000000002</c:v>
                </c:pt>
                <c:pt idx="217">
                  <c:v>421.56169999999997</c:v>
                </c:pt>
                <c:pt idx="218">
                  <c:v>421.93189999999998</c:v>
                </c:pt>
                <c:pt idx="219">
                  <c:v>422.3021</c:v>
                </c:pt>
                <c:pt idx="220">
                  <c:v>422.67219999999998</c:v>
                </c:pt>
                <c:pt idx="221">
                  <c:v>423.04230000000001</c:v>
                </c:pt>
                <c:pt idx="222">
                  <c:v>423.41230000000002</c:v>
                </c:pt>
                <c:pt idx="223">
                  <c:v>423.78230000000002</c:v>
                </c:pt>
                <c:pt idx="224">
                  <c:v>424.15219999999999</c:v>
                </c:pt>
                <c:pt idx="225">
                  <c:v>424.52210000000002</c:v>
                </c:pt>
                <c:pt idx="226">
                  <c:v>424.892</c:v>
                </c:pt>
                <c:pt idx="227">
                  <c:v>425.26179999999999</c:v>
                </c:pt>
                <c:pt idx="228">
                  <c:v>425.63170000000002</c:v>
                </c:pt>
                <c:pt idx="229">
                  <c:v>426.00139999999999</c:v>
                </c:pt>
                <c:pt idx="230">
                  <c:v>426.37110000000001</c:v>
                </c:pt>
                <c:pt idx="231">
                  <c:v>426.74079999999998</c:v>
                </c:pt>
                <c:pt idx="232">
                  <c:v>427.11040000000003</c:v>
                </c:pt>
                <c:pt idx="233">
                  <c:v>427.48</c:v>
                </c:pt>
                <c:pt idx="234">
                  <c:v>427.84960000000001</c:v>
                </c:pt>
                <c:pt idx="235">
                  <c:v>428.21910000000003</c:v>
                </c:pt>
                <c:pt idx="236">
                  <c:v>428.58859999999999</c:v>
                </c:pt>
                <c:pt idx="237">
                  <c:v>428.95800000000003</c:v>
                </c:pt>
                <c:pt idx="238">
                  <c:v>429.32749999999999</c:v>
                </c:pt>
                <c:pt idx="239">
                  <c:v>429.6968</c:v>
                </c:pt>
                <c:pt idx="240">
                  <c:v>430.06619999999998</c:v>
                </c:pt>
                <c:pt idx="241">
                  <c:v>430.43549999999999</c:v>
                </c:pt>
                <c:pt idx="242">
                  <c:v>430.80470000000003</c:v>
                </c:pt>
                <c:pt idx="243">
                  <c:v>431.1739</c:v>
                </c:pt>
                <c:pt idx="244">
                  <c:v>431.54309999999998</c:v>
                </c:pt>
                <c:pt idx="245">
                  <c:v>431.91219999999998</c:v>
                </c:pt>
                <c:pt idx="246">
                  <c:v>432.28129999999999</c:v>
                </c:pt>
                <c:pt idx="247">
                  <c:v>432.65039999999999</c:v>
                </c:pt>
                <c:pt idx="248">
                  <c:v>433.01940000000002</c:v>
                </c:pt>
                <c:pt idx="249">
                  <c:v>433.38830000000002</c:v>
                </c:pt>
                <c:pt idx="250">
                  <c:v>433.75729999999999</c:v>
                </c:pt>
                <c:pt idx="251">
                  <c:v>434.12619999999998</c:v>
                </c:pt>
                <c:pt idx="252">
                  <c:v>434.495</c:v>
                </c:pt>
                <c:pt idx="253">
                  <c:v>434.8639</c:v>
                </c:pt>
                <c:pt idx="254">
                  <c:v>435.23259999999999</c:v>
                </c:pt>
                <c:pt idx="255">
                  <c:v>435.60140000000001</c:v>
                </c:pt>
                <c:pt idx="256">
                  <c:v>435.9701</c:v>
                </c:pt>
                <c:pt idx="257">
                  <c:v>436.33870000000002</c:v>
                </c:pt>
                <c:pt idx="258">
                  <c:v>436.70740000000001</c:v>
                </c:pt>
                <c:pt idx="259">
                  <c:v>437.07600000000002</c:v>
                </c:pt>
                <c:pt idx="260">
                  <c:v>437.44450000000001</c:v>
                </c:pt>
                <c:pt idx="261">
                  <c:v>437.81299999999999</c:v>
                </c:pt>
                <c:pt idx="262">
                  <c:v>438.18150000000003</c:v>
                </c:pt>
                <c:pt idx="263">
                  <c:v>438.54989999999998</c:v>
                </c:pt>
                <c:pt idx="264">
                  <c:v>438.91829999999999</c:v>
                </c:pt>
                <c:pt idx="265">
                  <c:v>439.2867</c:v>
                </c:pt>
                <c:pt idx="266">
                  <c:v>439.6549</c:v>
                </c:pt>
                <c:pt idx="267">
                  <c:v>440.02319999999997</c:v>
                </c:pt>
                <c:pt idx="268">
                  <c:v>440.39139999999998</c:v>
                </c:pt>
                <c:pt idx="269">
                  <c:v>440.75959999999998</c:v>
                </c:pt>
                <c:pt idx="270">
                  <c:v>441.12779999999998</c:v>
                </c:pt>
                <c:pt idx="271">
                  <c:v>441.49590000000001</c:v>
                </c:pt>
                <c:pt idx="272">
                  <c:v>441.86399999999998</c:v>
                </c:pt>
                <c:pt idx="273">
                  <c:v>442.23200000000003</c:v>
                </c:pt>
                <c:pt idx="274">
                  <c:v>442.6</c:v>
                </c:pt>
                <c:pt idx="275">
                  <c:v>442.96800000000002</c:v>
                </c:pt>
                <c:pt idx="276">
                  <c:v>443.33589999999998</c:v>
                </c:pt>
                <c:pt idx="277">
                  <c:v>443.7038</c:v>
                </c:pt>
                <c:pt idx="278">
                  <c:v>444.07159999999999</c:v>
                </c:pt>
                <c:pt idx="279">
                  <c:v>444.43939999999998</c:v>
                </c:pt>
                <c:pt idx="280">
                  <c:v>444.80720000000002</c:v>
                </c:pt>
                <c:pt idx="281">
                  <c:v>445.17489999999998</c:v>
                </c:pt>
                <c:pt idx="282">
                  <c:v>445.54250000000002</c:v>
                </c:pt>
                <c:pt idx="283">
                  <c:v>445.91019999999997</c:v>
                </c:pt>
                <c:pt idx="284">
                  <c:v>446.27780000000001</c:v>
                </c:pt>
                <c:pt idx="285">
                  <c:v>446.6454</c:v>
                </c:pt>
                <c:pt idx="286">
                  <c:v>447.0129</c:v>
                </c:pt>
                <c:pt idx="287">
                  <c:v>447.38040000000001</c:v>
                </c:pt>
                <c:pt idx="288">
                  <c:v>447.74779999999998</c:v>
                </c:pt>
                <c:pt idx="289">
                  <c:v>448.11520000000002</c:v>
                </c:pt>
                <c:pt idx="290">
                  <c:v>448.48259999999999</c:v>
                </c:pt>
                <c:pt idx="291">
                  <c:v>448.84989999999999</c:v>
                </c:pt>
                <c:pt idx="292">
                  <c:v>449.21719999999999</c:v>
                </c:pt>
                <c:pt idx="293">
                  <c:v>449.58440000000002</c:v>
                </c:pt>
                <c:pt idx="294">
                  <c:v>449.95159999999998</c:v>
                </c:pt>
                <c:pt idx="295">
                  <c:v>450.31880000000001</c:v>
                </c:pt>
                <c:pt idx="296">
                  <c:v>450.6859</c:v>
                </c:pt>
                <c:pt idx="297">
                  <c:v>451.053</c:v>
                </c:pt>
                <c:pt idx="298">
                  <c:v>451.42009999999999</c:v>
                </c:pt>
                <c:pt idx="299">
                  <c:v>451.78710000000001</c:v>
                </c:pt>
                <c:pt idx="300">
                  <c:v>452.15410000000003</c:v>
                </c:pt>
                <c:pt idx="301">
                  <c:v>452.52100000000002</c:v>
                </c:pt>
                <c:pt idx="302">
                  <c:v>452.8879</c:v>
                </c:pt>
                <c:pt idx="303">
                  <c:v>453.25470000000001</c:v>
                </c:pt>
                <c:pt idx="304">
                  <c:v>453.62150000000003</c:v>
                </c:pt>
                <c:pt idx="305">
                  <c:v>453.98829999999998</c:v>
                </c:pt>
                <c:pt idx="306">
                  <c:v>454.35500000000002</c:v>
                </c:pt>
                <c:pt idx="307">
                  <c:v>454.7217</c:v>
                </c:pt>
                <c:pt idx="308">
                  <c:v>455.08839999999998</c:v>
                </c:pt>
                <c:pt idx="309">
                  <c:v>455.45499999999998</c:v>
                </c:pt>
                <c:pt idx="310">
                  <c:v>455.82159999999999</c:v>
                </c:pt>
                <c:pt idx="311">
                  <c:v>456.18810000000002</c:v>
                </c:pt>
                <c:pt idx="312">
                  <c:v>456.55459999999999</c:v>
                </c:pt>
                <c:pt idx="313">
                  <c:v>456.92099999999999</c:v>
                </c:pt>
                <c:pt idx="314">
                  <c:v>457.28739999999999</c:v>
                </c:pt>
                <c:pt idx="315">
                  <c:v>457.65379999999999</c:v>
                </c:pt>
                <c:pt idx="316">
                  <c:v>458.02019999999999</c:v>
                </c:pt>
                <c:pt idx="317">
                  <c:v>458.38639999999998</c:v>
                </c:pt>
                <c:pt idx="318">
                  <c:v>458.7527</c:v>
                </c:pt>
                <c:pt idx="319">
                  <c:v>459.1189</c:v>
                </c:pt>
                <c:pt idx="320">
                  <c:v>459.48509999999999</c:v>
                </c:pt>
                <c:pt idx="321">
                  <c:v>459.85120000000001</c:v>
                </c:pt>
                <c:pt idx="322">
                  <c:v>460.21730000000002</c:v>
                </c:pt>
                <c:pt idx="323">
                  <c:v>460.58339999999998</c:v>
                </c:pt>
                <c:pt idx="324">
                  <c:v>460.94940000000003</c:v>
                </c:pt>
                <c:pt idx="325">
                  <c:v>461.31540000000001</c:v>
                </c:pt>
                <c:pt idx="326">
                  <c:v>461.68130000000002</c:v>
                </c:pt>
                <c:pt idx="327">
                  <c:v>462.04719999999998</c:v>
                </c:pt>
                <c:pt idx="328">
                  <c:v>462.41309999999999</c:v>
                </c:pt>
                <c:pt idx="329">
                  <c:v>462.77890000000002</c:v>
                </c:pt>
                <c:pt idx="330">
                  <c:v>463.1447</c:v>
                </c:pt>
                <c:pt idx="331">
                  <c:v>463.5104</c:v>
                </c:pt>
                <c:pt idx="332">
                  <c:v>463.87610000000001</c:v>
                </c:pt>
                <c:pt idx="333">
                  <c:v>464.24180000000001</c:v>
                </c:pt>
                <c:pt idx="334">
                  <c:v>464.60739999999998</c:v>
                </c:pt>
                <c:pt idx="335">
                  <c:v>464.97300000000001</c:v>
                </c:pt>
                <c:pt idx="336">
                  <c:v>465.33850000000001</c:v>
                </c:pt>
                <c:pt idx="337">
                  <c:v>465.70400000000001</c:v>
                </c:pt>
                <c:pt idx="338">
                  <c:v>466.06950000000001</c:v>
                </c:pt>
                <c:pt idx="339">
                  <c:v>466.43490000000003</c:v>
                </c:pt>
                <c:pt idx="340">
                  <c:v>466.80020000000002</c:v>
                </c:pt>
                <c:pt idx="341">
                  <c:v>467.16559999999998</c:v>
                </c:pt>
                <c:pt idx="342">
                  <c:v>467.53089999999997</c:v>
                </c:pt>
                <c:pt idx="343">
                  <c:v>467.89609999999999</c:v>
                </c:pt>
                <c:pt idx="344">
                  <c:v>468.26139999999998</c:v>
                </c:pt>
                <c:pt idx="345">
                  <c:v>468.62650000000002</c:v>
                </c:pt>
                <c:pt idx="346">
                  <c:v>468.99169999999998</c:v>
                </c:pt>
                <c:pt idx="347">
                  <c:v>469.35680000000002</c:v>
                </c:pt>
                <c:pt idx="348">
                  <c:v>469.72179999999997</c:v>
                </c:pt>
                <c:pt idx="349">
                  <c:v>470.08690000000001</c:v>
                </c:pt>
                <c:pt idx="350">
                  <c:v>470.45179999999999</c:v>
                </c:pt>
                <c:pt idx="351">
                  <c:v>470.8168</c:v>
                </c:pt>
                <c:pt idx="352">
                  <c:v>471.18169999999998</c:v>
                </c:pt>
                <c:pt idx="353">
                  <c:v>471.54649999999998</c:v>
                </c:pt>
                <c:pt idx="354">
                  <c:v>471.91129999999998</c:v>
                </c:pt>
                <c:pt idx="355">
                  <c:v>472.27609999999999</c:v>
                </c:pt>
                <c:pt idx="356">
                  <c:v>472.64080000000001</c:v>
                </c:pt>
                <c:pt idx="357">
                  <c:v>473.00560000000002</c:v>
                </c:pt>
                <c:pt idx="358">
                  <c:v>473.37020000000001</c:v>
                </c:pt>
                <c:pt idx="359">
                  <c:v>473.73480000000001</c:v>
                </c:pt>
                <c:pt idx="360">
                  <c:v>474.0994</c:v>
                </c:pt>
                <c:pt idx="361">
                  <c:v>474.46390000000002</c:v>
                </c:pt>
                <c:pt idx="362">
                  <c:v>474.82839999999999</c:v>
                </c:pt>
                <c:pt idx="363">
                  <c:v>475.19290000000001</c:v>
                </c:pt>
                <c:pt idx="364">
                  <c:v>475.5573</c:v>
                </c:pt>
                <c:pt idx="365">
                  <c:v>475.92169999999999</c:v>
                </c:pt>
                <c:pt idx="366">
                  <c:v>476.286</c:v>
                </c:pt>
                <c:pt idx="367">
                  <c:v>476.65030000000002</c:v>
                </c:pt>
                <c:pt idx="368">
                  <c:v>477.01459999999997</c:v>
                </c:pt>
                <c:pt idx="369">
                  <c:v>477.37880000000001</c:v>
                </c:pt>
                <c:pt idx="370">
                  <c:v>477.74299999999999</c:v>
                </c:pt>
                <c:pt idx="371">
                  <c:v>478.1071</c:v>
                </c:pt>
                <c:pt idx="372">
                  <c:v>478.47120000000001</c:v>
                </c:pt>
                <c:pt idx="373">
                  <c:v>478.83519999999999</c:v>
                </c:pt>
                <c:pt idx="374">
                  <c:v>479.19929999999999</c:v>
                </c:pt>
                <c:pt idx="375">
                  <c:v>479.56319999999999</c:v>
                </c:pt>
                <c:pt idx="376">
                  <c:v>479.92720000000003</c:v>
                </c:pt>
                <c:pt idx="377">
                  <c:v>480.29109999999997</c:v>
                </c:pt>
                <c:pt idx="378">
                  <c:v>480.6549</c:v>
                </c:pt>
                <c:pt idx="379">
                  <c:v>481.01870000000002</c:v>
                </c:pt>
                <c:pt idx="380">
                  <c:v>481.38249999999999</c:v>
                </c:pt>
                <c:pt idx="381">
                  <c:v>481.74619999999999</c:v>
                </c:pt>
                <c:pt idx="382">
                  <c:v>482.10989999999998</c:v>
                </c:pt>
                <c:pt idx="383">
                  <c:v>482.47359999999998</c:v>
                </c:pt>
                <c:pt idx="384">
                  <c:v>482.8372</c:v>
                </c:pt>
                <c:pt idx="385">
                  <c:v>483.20080000000002</c:v>
                </c:pt>
                <c:pt idx="386">
                  <c:v>483.5643</c:v>
                </c:pt>
                <c:pt idx="387">
                  <c:v>483.92779999999999</c:v>
                </c:pt>
                <c:pt idx="388">
                  <c:v>484.2912</c:v>
                </c:pt>
                <c:pt idx="389">
                  <c:v>484.65460000000002</c:v>
                </c:pt>
                <c:pt idx="390">
                  <c:v>485.01799999999997</c:v>
                </c:pt>
                <c:pt idx="391">
                  <c:v>485.38130000000001</c:v>
                </c:pt>
                <c:pt idx="392">
                  <c:v>485.74459999999999</c:v>
                </c:pt>
                <c:pt idx="393">
                  <c:v>486.10789999999997</c:v>
                </c:pt>
                <c:pt idx="394">
                  <c:v>486.47109999999998</c:v>
                </c:pt>
                <c:pt idx="395">
                  <c:v>486.83429999999998</c:v>
                </c:pt>
                <c:pt idx="396">
                  <c:v>487.19740000000002</c:v>
                </c:pt>
                <c:pt idx="397">
                  <c:v>487.56049999999999</c:v>
                </c:pt>
                <c:pt idx="398">
                  <c:v>487.92349999999999</c:v>
                </c:pt>
                <c:pt idx="399">
                  <c:v>488.28649999999999</c:v>
                </c:pt>
                <c:pt idx="400">
                  <c:v>488.64949999999999</c:v>
                </c:pt>
                <c:pt idx="401">
                  <c:v>489.01240000000001</c:v>
                </c:pt>
                <c:pt idx="402">
                  <c:v>489.37529999999998</c:v>
                </c:pt>
                <c:pt idx="403">
                  <c:v>489.73809999999997</c:v>
                </c:pt>
                <c:pt idx="404">
                  <c:v>490.101</c:v>
                </c:pt>
                <c:pt idx="405">
                  <c:v>490.46370000000002</c:v>
                </c:pt>
                <c:pt idx="406">
                  <c:v>490.82639999999998</c:v>
                </c:pt>
                <c:pt idx="407">
                  <c:v>491.1891</c:v>
                </c:pt>
                <c:pt idx="408">
                  <c:v>491.55180000000001</c:v>
                </c:pt>
                <c:pt idx="409">
                  <c:v>491.91430000000003</c:v>
                </c:pt>
                <c:pt idx="410">
                  <c:v>492.27690000000001</c:v>
                </c:pt>
                <c:pt idx="411">
                  <c:v>492.63940000000002</c:v>
                </c:pt>
                <c:pt idx="412">
                  <c:v>493.00189999999998</c:v>
                </c:pt>
                <c:pt idx="413">
                  <c:v>493.36430000000001</c:v>
                </c:pt>
                <c:pt idx="414">
                  <c:v>493.72669999999999</c:v>
                </c:pt>
                <c:pt idx="415">
                  <c:v>494.08909999999997</c:v>
                </c:pt>
                <c:pt idx="416">
                  <c:v>494.45139999999998</c:v>
                </c:pt>
                <c:pt idx="417">
                  <c:v>494.81369999999998</c:v>
                </c:pt>
                <c:pt idx="418">
                  <c:v>495.17590000000001</c:v>
                </c:pt>
                <c:pt idx="419">
                  <c:v>495.53809999999999</c:v>
                </c:pt>
                <c:pt idx="420">
                  <c:v>495.90030000000002</c:v>
                </c:pt>
                <c:pt idx="421">
                  <c:v>496.26240000000001</c:v>
                </c:pt>
                <c:pt idx="422">
                  <c:v>496.62450000000001</c:v>
                </c:pt>
                <c:pt idx="423">
                  <c:v>496.98649999999998</c:v>
                </c:pt>
                <c:pt idx="424">
                  <c:v>497.3485</c:v>
                </c:pt>
                <c:pt idx="425">
                  <c:v>497.71039999999999</c:v>
                </c:pt>
                <c:pt idx="426">
                  <c:v>498.07229999999998</c:v>
                </c:pt>
                <c:pt idx="427">
                  <c:v>498.43419999999998</c:v>
                </c:pt>
                <c:pt idx="428">
                  <c:v>498.79599999999999</c:v>
                </c:pt>
                <c:pt idx="429">
                  <c:v>499.15780000000001</c:v>
                </c:pt>
                <c:pt idx="430">
                  <c:v>499.51960000000003</c:v>
                </c:pt>
                <c:pt idx="431">
                  <c:v>499.88130000000001</c:v>
                </c:pt>
                <c:pt idx="432">
                  <c:v>500.24290000000002</c:v>
                </c:pt>
                <c:pt idx="433">
                  <c:v>500.6046</c:v>
                </c:pt>
                <c:pt idx="434">
                  <c:v>500.96609999999998</c:v>
                </c:pt>
                <c:pt idx="435">
                  <c:v>501.32769999999999</c:v>
                </c:pt>
                <c:pt idx="436">
                  <c:v>501.68920000000003</c:v>
                </c:pt>
                <c:pt idx="437">
                  <c:v>502.05059999999997</c:v>
                </c:pt>
                <c:pt idx="438">
                  <c:v>502.41199999999998</c:v>
                </c:pt>
                <c:pt idx="439">
                  <c:v>502.77339999999998</c:v>
                </c:pt>
                <c:pt idx="440">
                  <c:v>503.13479999999998</c:v>
                </c:pt>
                <c:pt idx="441">
                  <c:v>503.49610000000001</c:v>
                </c:pt>
                <c:pt idx="442">
                  <c:v>503.85730000000001</c:v>
                </c:pt>
                <c:pt idx="443">
                  <c:v>504.21850000000001</c:v>
                </c:pt>
                <c:pt idx="444">
                  <c:v>504.5797</c:v>
                </c:pt>
                <c:pt idx="445">
                  <c:v>504.94080000000002</c:v>
                </c:pt>
                <c:pt idx="446">
                  <c:v>505.30189999999999</c:v>
                </c:pt>
                <c:pt idx="447">
                  <c:v>505.66300000000001</c:v>
                </c:pt>
                <c:pt idx="448">
                  <c:v>506.024</c:v>
                </c:pt>
                <c:pt idx="449">
                  <c:v>506.38490000000002</c:v>
                </c:pt>
                <c:pt idx="450">
                  <c:v>506.74590000000001</c:v>
                </c:pt>
                <c:pt idx="451">
                  <c:v>507.10680000000002</c:v>
                </c:pt>
                <c:pt idx="452">
                  <c:v>507.4676</c:v>
                </c:pt>
                <c:pt idx="453">
                  <c:v>507.82839999999999</c:v>
                </c:pt>
                <c:pt idx="454">
                  <c:v>508.18920000000003</c:v>
                </c:pt>
                <c:pt idx="455">
                  <c:v>508.54989999999998</c:v>
                </c:pt>
                <c:pt idx="456">
                  <c:v>508.91059999999999</c:v>
                </c:pt>
                <c:pt idx="457">
                  <c:v>509.27120000000002</c:v>
                </c:pt>
                <c:pt idx="458">
                  <c:v>509.6318</c:v>
                </c:pt>
                <c:pt idx="459">
                  <c:v>509.99239999999998</c:v>
                </c:pt>
                <c:pt idx="460">
                  <c:v>510.35289999999998</c:v>
                </c:pt>
                <c:pt idx="461">
                  <c:v>510.71339999999998</c:v>
                </c:pt>
                <c:pt idx="462">
                  <c:v>511.07380000000001</c:v>
                </c:pt>
                <c:pt idx="463">
                  <c:v>511.43419999999998</c:v>
                </c:pt>
                <c:pt idx="464">
                  <c:v>511.7946</c:v>
                </c:pt>
                <c:pt idx="465">
                  <c:v>512.1549</c:v>
                </c:pt>
                <c:pt idx="466">
                  <c:v>512.51520000000005</c:v>
                </c:pt>
                <c:pt idx="467">
                  <c:v>512.87540000000001</c:v>
                </c:pt>
                <c:pt idx="468">
                  <c:v>513.23559999999998</c:v>
                </c:pt>
                <c:pt idx="469">
                  <c:v>513.59580000000005</c:v>
                </c:pt>
                <c:pt idx="470">
                  <c:v>513.95590000000004</c:v>
                </c:pt>
                <c:pt idx="471">
                  <c:v>514.31590000000006</c:v>
                </c:pt>
                <c:pt idx="472">
                  <c:v>514.67600000000004</c:v>
                </c:pt>
                <c:pt idx="473">
                  <c:v>515.03589999999997</c:v>
                </c:pt>
                <c:pt idx="474">
                  <c:v>515.39589999999998</c:v>
                </c:pt>
                <c:pt idx="475">
                  <c:v>515.75570000000005</c:v>
                </c:pt>
                <c:pt idx="476">
                  <c:v>516.11559999999997</c:v>
                </c:pt>
                <c:pt idx="477">
                  <c:v>516.47550000000001</c:v>
                </c:pt>
                <c:pt idx="478">
                  <c:v>516.83519999999999</c:v>
                </c:pt>
                <c:pt idx="479">
                  <c:v>517.19489999999996</c:v>
                </c:pt>
                <c:pt idx="480">
                  <c:v>517.55470000000003</c:v>
                </c:pt>
                <c:pt idx="481">
                  <c:v>517.91430000000003</c:v>
                </c:pt>
                <c:pt idx="482">
                  <c:v>518.27390000000003</c:v>
                </c:pt>
                <c:pt idx="483">
                  <c:v>518.63350000000003</c:v>
                </c:pt>
                <c:pt idx="484">
                  <c:v>518.99300000000005</c:v>
                </c:pt>
                <c:pt idx="485">
                  <c:v>519.35249999999996</c:v>
                </c:pt>
                <c:pt idx="486">
                  <c:v>519.71199999999999</c:v>
                </c:pt>
                <c:pt idx="487">
                  <c:v>520.07140000000004</c:v>
                </c:pt>
                <c:pt idx="488">
                  <c:v>520.4307</c:v>
                </c:pt>
                <c:pt idx="489">
                  <c:v>520.79</c:v>
                </c:pt>
                <c:pt idx="490">
                  <c:v>521.14940000000001</c:v>
                </c:pt>
                <c:pt idx="491">
                  <c:v>521.5086</c:v>
                </c:pt>
                <c:pt idx="492">
                  <c:v>521.86779999999999</c:v>
                </c:pt>
                <c:pt idx="493">
                  <c:v>522.2269</c:v>
                </c:pt>
                <c:pt idx="494">
                  <c:v>522.58609999999999</c:v>
                </c:pt>
                <c:pt idx="495">
                  <c:v>522.94510000000002</c:v>
                </c:pt>
                <c:pt idx="496">
                  <c:v>523.30420000000004</c:v>
                </c:pt>
                <c:pt idx="497">
                  <c:v>523.66309999999999</c:v>
                </c:pt>
                <c:pt idx="498">
                  <c:v>524.02210000000002</c:v>
                </c:pt>
                <c:pt idx="499">
                  <c:v>524.38099999999997</c:v>
                </c:pt>
                <c:pt idx="500">
                  <c:v>524.73990000000003</c:v>
                </c:pt>
                <c:pt idx="501">
                  <c:v>525.09879999999998</c:v>
                </c:pt>
                <c:pt idx="502">
                  <c:v>525.45749999999998</c:v>
                </c:pt>
                <c:pt idx="503">
                  <c:v>525.81629999999996</c:v>
                </c:pt>
                <c:pt idx="504">
                  <c:v>526.17499999999995</c:v>
                </c:pt>
                <c:pt idx="505">
                  <c:v>526.53359999999998</c:v>
                </c:pt>
                <c:pt idx="506">
                  <c:v>526.89229999999998</c:v>
                </c:pt>
                <c:pt idx="507">
                  <c:v>527.2509</c:v>
                </c:pt>
                <c:pt idx="508">
                  <c:v>527.60940000000005</c:v>
                </c:pt>
                <c:pt idx="509">
                  <c:v>527.96789999999999</c:v>
                </c:pt>
                <c:pt idx="510">
                  <c:v>528.32629999999995</c:v>
                </c:pt>
                <c:pt idx="511">
                  <c:v>528.6848</c:v>
                </c:pt>
                <c:pt idx="512">
                  <c:v>529.04309999999998</c:v>
                </c:pt>
                <c:pt idx="513">
                  <c:v>529.40139999999997</c:v>
                </c:pt>
                <c:pt idx="514">
                  <c:v>529.75969999999995</c:v>
                </c:pt>
                <c:pt idx="515">
                  <c:v>530.11800000000005</c:v>
                </c:pt>
                <c:pt idx="516">
                  <c:v>530.47619999999995</c:v>
                </c:pt>
                <c:pt idx="517">
                  <c:v>530.83439999999996</c:v>
                </c:pt>
                <c:pt idx="518">
                  <c:v>531.19240000000002</c:v>
                </c:pt>
                <c:pt idx="519">
                  <c:v>531.55050000000006</c:v>
                </c:pt>
                <c:pt idx="520">
                  <c:v>531.90859999999998</c:v>
                </c:pt>
                <c:pt idx="521">
                  <c:v>532.26660000000004</c:v>
                </c:pt>
                <c:pt idx="522">
                  <c:v>532.62450000000001</c:v>
                </c:pt>
                <c:pt idx="523">
                  <c:v>532.98249999999996</c:v>
                </c:pt>
                <c:pt idx="524">
                  <c:v>533.34029999999996</c:v>
                </c:pt>
                <c:pt idx="525">
                  <c:v>533.69820000000004</c:v>
                </c:pt>
                <c:pt idx="526">
                  <c:v>534.05600000000004</c:v>
                </c:pt>
                <c:pt idx="527">
                  <c:v>534.41369999999995</c:v>
                </c:pt>
                <c:pt idx="528">
                  <c:v>534.77139999999997</c:v>
                </c:pt>
                <c:pt idx="529">
                  <c:v>535.12909999999999</c:v>
                </c:pt>
                <c:pt idx="530">
                  <c:v>535.48670000000004</c:v>
                </c:pt>
                <c:pt idx="531">
                  <c:v>535.84429999999998</c:v>
                </c:pt>
                <c:pt idx="532">
                  <c:v>536.20180000000005</c:v>
                </c:pt>
                <c:pt idx="533">
                  <c:v>536.55930000000001</c:v>
                </c:pt>
                <c:pt idx="534">
                  <c:v>536.91669999999999</c:v>
                </c:pt>
                <c:pt idx="535">
                  <c:v>537.27419999999995</c:v>
                </c:pt>
                <c:pt idx="536">
                  <c:v>537.63149999999996</c:v>
                </c:pt>
                <c:pt idx="537">
                  <c:v>537.98889999999994</c:v>
                </c:pt>
                <c:pt idx="538">
                  <c:v>538.34619999999995</c:v>
                </c:pt>
                <c:pt idx="539">
                  <c:v>538.70339999999999</c:v>
                </c:pt>
                <c:pt idx="540">
                  <c:v>539.06060000000002</c:v>
                </c:pt>
                <c:pt idx="541">
                  <c:v>539.41780000000006</c:v>
                </c:pt>
                <c:pt idx="542">
                  <c:v>539.7749</c:v>
                </c:pt>
                <c:pt idx="543">
                  <c:v>540.13199999999995</c:v>
                </c:pt>
                <c:pt idx="544">
                  <c:v>540.48900000000003</c:v>
                </c:pt>
                <c:pt idx="545">
                  <c:v>540.846</c:v>
                </c:pt>
                <c:pt idx="546">
                  <c:v>541.20299999999997</c:v>
                </c:pt>
                <c:pt idx="547">
                  <c:v>541.55989999999997</c:v>
                </c:pt>
                <c:pt idx="548">
                  <c:v>541.91669999999999</c:v>
                </c:pt>
                <c:pt idx="549">
                  <c:v>542.27359999999999</c:v>
                </c:pt>
                <c:pt idx="550">
                  <c:v>542.63040000000001</c:v>
                </c:pt>
                <c:pt idx="551">
                  <c:v>542.98710000000005</c:v>
                </c:pt>
                <c:pt idx="552">
                  <c:v>543.34389999999996</c:v>
                </c:pt>
                <c:pt idx="553">
                  <c:v>543.70050000000003</c:v>
                </c:pt>
                <c:pt idx="554">
                  <c:v>544.05709999999999</c:v>
                </c:pt>
                <c:pt idx="555">
                  <c:v>544.41369999999995</c:v>
                </c:pt>
                <c:pt idx="556">
                  <c:v>544.77030000000002</c:v>
                </c:pt>
                <c:pt idx="557">
                  <c:v>545.12670000000003</c:v>
                </c:pt>
                <c:pt idx="558">
                  <c:v>545.48320000000001</c:v>
                </c:pt>
                <c:pt idx="559">
                  <c:v>545.83960000000002</c:v>
                </c:pt>
                <c:pt idx="560">
                  <c:v>546.19600000000003</c:v>
                </c:pt>
                <c:pt idx="561">
                  <c:v>546.55229999999995</c:v>
                </c:pt>
                <c:pt idx="562">
                  <c:v>546.90859999999998</c:v>
                </c:pt>
                <c:pt idx="563">
                  <c:v>547.26480000000004</c:v>
                </c:pt>
                <c:pt idx="564">
                  <c:v>547.62099999999998</c:v>
                </c:pt>
                <c:pt idx="565">
                  <c:v>547.97720000000004</c:v>
                </c:pt>
                <c:pt idx="566">
                  <c:v>548.33330000000001</c:v>
                </c:pt>
                <c:pt idx="567">
                  <c:v>548.68939999999998</c:v>
                </c:pt>
                <c:pt idx="568">
                  <c:v>549.04539999999997</c:v>
                </c:pt>
                <c:pt idx="569">
                  <c:v>549.40139999999997</c:v>
                </c:pt>
                <c:pt idx="570">
                  <c:v>549.75729999999999</c:v>
                </c:pt>
                <c:pt idx="571">
                  <c:v>550.11329999999998</c:v>
                </c:pt>
                <c:pt idx="572">
                  <c:v>550.46910000000003</c:v>
                </c:pt>
                <c:pt idx="573">
                  <c:v>550.82500000000005</c:v>
                </c:pt>
                <c:pt idx="574">
                  <c:v>551.1807</c:v>
                </c:pt>
                <c:pt idx="575">
                  <c:v>551.53639999999996</c:v>
                </c:pt>
                <c:pt idx="576">
                  <c:v>551.8922</c:v>
                </c:pt>
                <c:pt idx="577">
                  <c:v>552.24779999999998</c:v>
                </c:pt>
                <c:pt idx="578">
                  <c:v>552.60339999999997</c:v>
                </c:pt>
                <c:pt idx="579">
                  <c:v>552.95899999999995</c:v>
                </c:pt>
                <c:pt idx="580">
                  <c:v>553.31449999999995</c:v>
                </c:pt>
                <c:pt idx="581">
                  <c:v>553.66999999999996</c:v>
                </c:pt>
                <c:pt idx="582">
                  <c:v>554.02549999999997</c:v>
                </c:pt>
                <c:pt idx="583">
                  <c:v>554.3809</c:v>
                </c:pt>
                <c:pt idx="584">
                  <c:v>554.73620000000005</c:v>
                </c:pt>
                <c:pt idx="585">
                  <c:v>555.09159999999997</c:v>
                </c:pt>
                <c:pt idx="586">
                  <c:v>555.44680000000005</c:v>
                </c:pt>
                <c:pt idx="587">
                  <c:v>555.8021</c:v>
                </c:pt>
                <c:pt idx="588">
                  <c:v>556.15719999999999</c:v>
                </c:pt>
                <c:pt idx="589">
                  <c:v>556.51239999999996</c:v>
                </c:pt>
                <c:pt idx="590">
                  <c:v>556.86749999999995</c:v>
                </c:pt>
                <c:pt idx="591">
                  <c:v>557.22249999999997</c:v>
                </c:pt>
                <c:pt idx="592">
                  <c:v>557.57759999999996</c:v>
                </c:pt>
                <c:pt idx="593">
                  <c:v>557.93259999999998</c:v>
                </c:pt>
                <c:pt idx="594">
                  <c:v>558.28750000000002</c:v>
                </c:pt>
                <c:pt idx="595">
                  <c:v>558.64239999999995</c:v>
                </c:pt>
                <c:pt idx="596">
                  <c:v>558.9973</c:v>
                </c:pt>
                <c:pt idx="597">
                  <c:v>559.35209999999995</c:v>
                </c:pt>
                <c:pt idx="598">
                  <c:v>559.70680000000004</c:v>
                </c:pt>
                <c:pt idx="599">
                  <c:v>560.06150000000002</c:v>
                </c:pt>
                <c:pt idx="600">
                  <c:v>560.4162</c:v>
                </c:pt>
                <c:pt idx="601">
                  <c:v>560.77089999999998</c:v>
                </c:pt>
                <c:pt idx="602">
                  <c:v>561.12540000000001</c:v>
                </c:pt>
                <c:pt idx="603">
                  <c:v>561.48</c:v>
                </c:pt>
                <c:pt idx="604">
                  <c:v>561.83450000000005</c:v>
                </c:pt>
                <c:pt idx="605">
                  <c:v>562.18899999999996</c:v>
                </c:pt>
                <c:pt idx="606">
                  <c:v>562.54349999999999</c:v>
                </c:pt>
                <c:pt idx="607">
                  <c:v>562.89779999999996</c:v>
                </c:pt>
                <c:pt idx="608">
                  <c:v>563.25210000000004</c:v>
                </c:pt>
                <c:pt idx="609">
                  <c:v>563.60640000000001</c:v>
                </c:pt>
                <c:pt idx="610">
                  <c:v>563.96069999999997</c:v>
                </c:pt>
                <c:pt idx="611">
                  <c:v>564.31489999999997</c:v>
                </c:pt>
                <c:pt idx="612">
                  <c:v>564.66909999999996</c:v>
                </c:pt>
                <c:pt idx="613">
                  <c:v>565.02329999999995</c:v>
                </c:pt>
                <c:pt idx="614">
                  <c:v>565.37729999999999</c:v>
                </c:pt>
                <c:pt idx="615">
                  <c:v>565.73140000000001</c:v>
                </c:pt>
                <c:pt idx="616">
                  <c:v>566.08540000000005</c:v>
                </c:pt>
                <c:pt idx="617">
                  <c:v>566.4393</c:v>
                </c:pt>
                <c:pt idx="618">
                  <c:v>566.79330000000004</c:v>
                </c:pt>
                <c:pt idx="619">
                  <c:v>567.1472</c:v>
                </c:pt>
                <c:pt idx="620">
                  <c:v>567.50099999999998</c:v>
                </c:pt>
                <c:pt idx="621">
                  <c:v>567.85479999999995</c:v>
                </c:pt>
                <c:pt idx="622">
                  <c:v>568.20860000000005</c:v>
                </c:pt>
                <c:pt idx="623">
                  <c:v>568.56230000000005</c:v>
                </c:pt>
                <c:pt idx="624">
                  <c:v>568.91589999999997</c:v>
                </c:pt>
                <c:pt idx="625">
                  <c:v>569.26949999999999</c:v>
                </c:pt>
                <c:pt idx="626">
                  <c:v>569.62310000000002</c:v>
                </c:pt>
                <c:pt idx="627">
                  <c:v>569.97659999999996</c:v>
                </c:pt>
                <c:pt idx="628">
                  <c:v>570.33010000000002</c:v>
                </c:pt>
                <c:pt idx="629">
                  <c:v>570.68359999999996</c:v>
                </c:pt>
                <c:pt idx="630">
                  <c:v>571.03700000000003</c:v>
                </c:pt>
                <c:pt idx="631">
                  <c:v>571.3904</c:v>
                </c:pt>
                <c:pt idx="632">
                  <c:v>571.74369999999999</c:v>
                </c:pt>
                <c:pt idx="633">
                  <c:v>572.09699999999998</c:v>
                </c:pt>
                <c:pt idx="634">
                  <c:v>572.4502</c:v>
                </c:pt>
                <c:pt idx="635">
                  <c:v>572.80340000000001</c:v>
                </c:pt>
                <c:pt idx="636">
                  <c:v>573.15660000000003</c:v>
                </c:pt>
                <c:pt idx="637">
                  <c:v>573.50969999999995</c:v>
                </c:pt>
                <c:pt idx="638">
                  <c:v>573.86270000000002</c:v>
                </c:pt>
                <c:pt idx="639">
                  <c:v>574.21579999999994</c:v>
                </c:pt>
                <c:pt idx="640">
                  <c:v>574.56870000000004</c:v>
                </c:pt>
                <c:pt idx="641">
                  <c:v>574.92169999999999</c:v>
                </c:pt>
                <c:pt idx="642">
                  <c:v>575.27459999999996</c:v>
                </c:pt>
                <c:pt idx="643">
                  <c:v>575.62739999999997</c:v>
                </c:pt>
                <c:pt idx="644">
                  <c:v>575.98030000000006</c:v>
                </c:pt>
                <c:pt idx="645">
                  <c:v>576.33299999999997</c:v>
                </c:pt>
                <c:pt idx="646">
                  <c:v>576.68579999999997</c:v>
                </c:pt>
                <c:pt idx="647">
                  <c:v>577.0385</c:v>
                </c:pt>
                <c:pt idx="648">
                  <c:v>577.39110000000005</c:v>
                </c:pt>
                <c:pt idx="649">
                  <c:v>577.74369999999999</c:v>
                </c:pt>
                <c:pt idx="650">
                  <c:v>578.09630000000004</c:v>
                </c:pt>
                <c:pt idx="651">
                  <c:v>578.44870000000003</c:v>
                </c:pt>
                <c:pt idx="652">
                  <c:v>578.80119999999999</c:v>
                </c:pt>
                <c:pt idx="653">
                  <c:v>579.15359999999998</c:v>
                </c:pt>
                <c:pt idx="654">
                  <c:v>579.50599999999997</c:v>
                </c:pt>
                <c:pt idx="655">
                  <c:v>579.85839999999996</c:v>
                </c:pt>
                <c:pt idx="656">
                  <c:v>580.21069999999997</c:v>
                </c:pt>
                <c:pt idx="657">
                  <c:v>580.56290000000001</c:v>
                </c:pt>
                <c:pt idx="658">
                  <c:v>580.91520000000003</c:v>
                </c:pt>
                <c:pt idx="659">
                  <c:v>581.26729999999998</c:v>
                </c:pt>
                <c:pt idx="660">
                  <c:v>581.61940000000004</c:v>
                </c:pt>
                <c:pt idx="661">
                  <c:v>581.97159999999997</c:v>
                </c:pt>
                <c:pt idx="662">
                  <c:v>582.32360000000006</c:v>
                </c:pt>
                <c:pt idx="663">
                  <c:v>582.67560000000003</c:v>
                </c:pt>
                <c:pt idx="664">
                  <c:v>583.02750000000003</c:v>
                </c:pt>
                <c:pt idx="665">
                  <c:v>583.37950000000001</c:v>
                </c:pt>
                <c:pt idx="666">
                  <c:v>583.73130000000003</c:v>
                </c:pt>
                <c:pt idx="667">
                  <c:v>584.08309999999994</c:v>
                </c:pt>
                <c:pt idx="668">
                  <c:v>584.43489999999997</c:v>
                </c:pt>
                <c:pt idx="669">
                  <c:v>584.7867</c:v>
                </c:pt>
                <c:pt idx="670">
                  <c:v>585.13840000000005</c:v>
                </c:pt>
                <c:pt idx="671">
                  <c:v>585.49009999999998</c:v>
                </c:pt>
                <c:pt idx="672">
                  <c:v>585.84159999999997</c:v>
                </c:pt>
                <c:pt idx="673">
                  <c:v>586.19320000000005</c:v>
                </c:pt>
                <c:pt idx="674">
                  <c:v>586.54470000000003</c:v>
                </c:pt>
                <c:pt idx="675">
                  <c:v>586.89620000000002</c:v>
                </c:pt>
                <c:pt idx="676">
                  <c:v>587.24770000000001</c:v>
                </c:pt>
                <c:pt idx="677">
                  <c:v>587.59910000000002</c:v>
                </c:pt>
                <c:pt idx="678">
                  <c:v>587.95039999999995</c:v>
                </c:pt>
                <c:pt idx="679">
                  <c:v>588.30179999999996</c:v>
                </c:pt>
                <c:pt idx="680">
                  <c:v>588.65300000000002</c:v>
                </c:pt>
                <c:pt idx="681">
                  <c:v>589.00419999999997</c:v>
                </c:pt>
                <c:pt idx="682">
                  <c:v>589.35540000000003</c:v>
                </c:pt>
                <c:pt idx="683">
                  <c:v>589.70650000000001</c:v>
                </c:pt>
                <c:pt idx="684">
                  <c:v>590.05759999999998</c:v>
                </c:pt>
                <c:pt idx="685">
                  <c:v>590.40869999999995</c:v>
                </c:pt>
                <c:pt idx="686">
                  <c:v>590.75969999999995</c:v>
                </c:pt>
                <c:pt idx="687">
                  <c:v>591.11069999999995</c:v>
                </c:pt>
                <c:pt idx="688">
                  <c:v>591.46159999999998</c:v>
                </c:pt>
                <c:pt idx="689">
                  <c:v>591.8125</c:v>
                </c:pt>
                <c:pt idx="690">
                  <c:v>592.16330000000005</c:v>
                </c:pt>
                <c:pt idx="691">
                  <c:v>592.51409999999998</c:v>
                </c:pt>
                <c:pt idx="692">
                  <c:v>592.86490000000003</c:v>
                </c:pt>
                <c:pt idx="693">
                  <c:v>593.21559999999999</c:v>
                </c:pt>
                <c:pt idx="694">
                  <c:v>593.56619999999998</c:v>
                </c:pt>
                <c:pt idx="695">
                  <c:v>593.91690000000006</c:v>
                </c:pt>
                <c:pt idx="696">
                  <c:v>594.26750000000004</c:v>
                </c:pt>
                <c:pt idx="697">
                  <c:v>594.61800000000005</c:v>
                </c:pt>
                <c:pt idx="698">
                  <c:v>594.96849999999995</c:v>
                </c:pt>
                <c:pt idx="699">
                  <c:v>595.31889999999999</c:v>
                </c:pt>
                <c:pt idx="700">
                  <c:v>595.66930000000002</c:v>
                </c:pt>
                <c:pt idx="701">
                  <c:v>596.01969999999994</c:v>
                </c:pt>
                <c:pt idx="702">
                  <c:v>596.37</c:v>
                </c:pt>
                <c:pt idx="703">
                  <c:v>596.72029999999995</c:v>
                </c:pt>
                <c:pt idx="704">
                  <c:v>597.07060000000001</c:v>
                </c:pt>
                <c:pt idx="705">
                  <c:v>597.42070000000001</c:v>
                </c:pt>
                <c:pt idx="706">
                  <c:v>597.77089999999998</c:v>
                </c:pt>
                <c:pt idx="707">
                  <c:v>598.12099999999998</c:v>
                </c:pt>
                <c:pt idx="708">
                  <c:v>598.471</c:v>
                </c:pt>
                <c:pt idx="709">
                  <c:v>598.82100000000003</c:v>
                </c:pt>
                <c:pt idx="710">
                  <c:v>599.17100000000005</c:v>
                </c:pt>
                <c:pt idx="711">
                  <c:v>599.52089999999998</c:v>
                </c:pt>
                <c:pt idx="712">
                  <c:v>599.87080000000003</c:v>
                </c:pt>
                <c:pt idx="713">
                  <c:v>600.22069999999997</c:v>
                </c:pt>
                <c:pt idx="714">
                  <c:v>600.57050000000004</c:v>
                </c:pt>
                <c:pt idx="715">
                  <c:v>600.92020000000002</c:v>
                </c:pt>
                <c:pt idx="716">
                  <c:v>601.27</c:v>
                </c:pt>
                <c:pt idx="717">
                  <c:v>601.61959999999999</c:v>
                </c:pt>
                <c:pt idx="718">
                  <c:v>601.9692</c:v>
                </c:pt>
                <c:pt idx="719">
                  <c:v>602.31880000000001</c:v>
                </c:pt>
                <c:pt idx="720">
                  <c:v>602.66840000000002</c:v>
                </c:pt>
                <c:pt idx="721">
                  <c:v>603.01790000000005</c:v>
                </c:pt>
                <c:pt idx="722">
                  <c:v>603.3673</c:v>
                </c:pt>
                <c:pt idx="723">
                  <c:v>603.71669999999995</c:v>
                </c:pt>
                <c:pt idx="724">
                  <c:v>604.06610000000001</c:v>
                </c:pt>
                <c:pt idx="725">
                  <c:v>604.41539999999998</c:v>
                </c:pt>
                <c:pt idx="726">
                  <c:v>604.76469999999995</c:v>
                </c:pt>
                <c:pt idx="727">
                  <c:v>605.11400000000003</c:v>
                </c:pt>
                <c:pt idx="728">
                  <c:v>605.46310000000005</c:v>
                </c:pt>
                <c:pt idx="729">
                  <c:v>605.81230000000005</c:v>
                </c:pt>
                <c:pt idx="730">
                  <c:v>606.16139999999996</c:v>
                </c:pt>
                <c:pt idx="731">
                  <c:v>606.5104</c:v>
                </c:pt>
                <c:pt idx="732">
                  <c:v>606.85940000000005</c:v>
                </c:pt>
                <c:pt idx="733">
                  <c:v>607.20839999999998</c:v>
                </c:pt>
                <c:pt idx="734">
                  <c:v>607.55740000000003</c:v>
                </c:pt>
                <c:pt idx="735">
                  <c:v>607.90629999999999</c:v>
                </c:pt>
                <c:pt idx="736">
                  <c:v>608.25509999999997</c:v>
                </c:pt>
                <c:pt idx="737">
                  <c:v>608.60389999999995</c:v>
                </c:pt>
                <c:pt idx="738">
                  <c:v>608.95259999999996</c:v>
                </c:pt>
                <c:pt idx="739">
                  <c:v>609.30139999999994</c:v>
                </c:pt>
                <c:pt idx="740">
                  <c:v>609.65</c:v>
                </c:pt>
                <c:pt idx="741">
                  <c:v>609.99869999999999</c:v>
                </c:pt>
                <c:pt idx="742">
                  <c:v>610.34720000000004</c:v>
                </c:pt>
                <c:pt idx="743">
                  <c:v>610.69579999999996</c:v>
                </c:pt>
                <c:pt idx="744">
                  <c:v>611.04430000000002</c:v>
                </c:pt>
                <c:pt idx="745">
                  <c:v>611.39279999999997</c:v>
                </c:pt>
                <c:pt idx="746">
                  <c:v>611.74109999999996</c:v>
                </c:pt>
                <c:pt idx="747">
                  <c:v>612.08950000000004</c:v>
                </c:pt>
                <c:pt idx="748">
                  <c:v>612.43790000000001</c:v>
                </c:pt>
                <c:pt idx="749">
                  <c:v>612.78610000000003</c:v>
                </c:pt>
                <c:pt idx="750">
                  <c:v>613.13430000000005</c:v>
                </c:pt>
                <c:pt idx="751">
                  <c:v>613.48249999999996</c:v>
                </c:pt>
                <c:pt idx="752">
                  <c:v>613.83069999999998</c:v>
                </c:pt>
                <c:pt idx="753">
                  <c:v>614.17880000000002</c:v>
                </c:pt>
                <c:pt idx="754">
                  <c:v>614.52689999999996</c:v>
                </c:pt>
                <c:pt idx="755">
                  <c:v>614.87490000000003</c:v>
                </c:pt>
                <c:pt idx="756">
                  <c:v>615.22280000000001</c:v>
                </c:pt>
                <c:pt idx="757">
                  <c:v>615.57069999999999</c:v>
                </c:pt>
                <c:pt idx="758">
                  <c:v>615.91859999999997</c:v>
                </c:pt>
                <c:pt idx="759">
                  <c:v>616.26649999999995</c:v>
                </c:pt>
                <c:pt idx="760">
                  <c:v>616.61429999999996</c:v>
                </c:pt>
                <c:pt idx="761">
                  <c:v>616.96199999999999</c:v>
                </c:pt>
                <c:pt idx="762">
                  <c:v>617.3098</c:v>
                </c:pt>
                <c:pt idx="763">
                  <c:v>617.65740000000005</c:v>
                </c:pt>
                <c:pt idx="764">
                  <c:v>618.005</c:v>
                </c:pt>
                <c:pt idx="765">
                  <c:v>618.35260000000005</c:v>
                </c:pt>
                <c:pt idx="766">
                  <c:v>618.70010000000002</c:v>
                </c:pt>
                <c:pt idx="767">
                  <c:v>619.04759999999999</c:v>
                </c:pt>
                <c:pt idx="768">
                  <c:v>619.39509999999996</c:v>
                </c:pt>
                <c:pt idx="769">
                  <c:v>619.74249999999995</c:v>
                </c:pt>
                <c:pt idx="770">
                  <c:v>620.08979999999997</c:v>
                </c:pt>
                <c:pt idx="771">
                  <c:v>620.43709999999999</c:v>
                </c:pt>
                <c:pt idx="772">
                  <c:v>620.78440000000001</c:v>
                </c:pt>
                <c:pt idx="773">
                  <c:v>621.13170000000002</c:v>
                </c:pt>
                <c:pt idx="774">
                  <c:v>621.47879999999998</c:v>
                </c:pt>
                <c:pt idx="775">
                  <c:v>621.82600000000002</c:v>
                </c:pt>
                <c:pt idx="776">
                  <c:v>622.17309999999998</c:v>
                </c:pt>
                <c:pt idx="777">
                  <c:v>622.52009999999996</c:v>
                </c:pt>
                <c:pt idx="778">
                  <c:v>622.86710000000005</c:v>
                </c:pt>
                <c:pt idx="779">
                  <c:v>623.21410000000003</c:v>
                </c:pt>
                <c:pt idx="780">
                  <c:v>623.56100000000004</c:v>
                </c:pt>
                <c:pt idx="781">
                  <c:v>623.90790000000004</c:v>
                </c:pt>
                <c:pt idx="782">
                  <c:v>624.25469999999996</c:v>
                </c:pt>
                <c:pt idx="783">
                  <c:v>624.60149999999999</c:v>
                </c:pt>
                <c:pt idx="784">
                  <c:v>624.94820000000004</c:v>
                </c:pt>
                <c:pt idx="785">
                  <c:v>625.29499999999996</c:v>
                </c:pt>
                <c:pt idx="786">
                  <c:v>625.64160000000004</c:v>
                </c:pt>
                <c:pt idx="787">
                  <c:v>625.98820000000001</c:v>
                </c:pt>
                <c:pt idx="788">
                  <c:v>626.33479999999997</c:v>
                </c:pt>
                <c:pt idx="789">
                  <c:v>626.68129999999996</c:v>
                </c:pt>
                <c:pt idx="790">
                  <c:v>627.02779999999996</c:v>
                </c:pt>
                <c:pt idx="791">
                  <c:v>627.37419999999997</c:v>
                </c:pt>
                <c:pt idx="792">
                  <c:v>627.72059999999999</c:v>
                </c:pt>
                <c:pt idx="793">
                  <c:v>628.06700000000001</c:v>
                </c:pt>
                <c:pt idx="794">
                  <c:v>628.41330000000005</c:v>
                </c:pt>
                <c:pt idx="795">
                  <c:v>628.7595</c:v>
                </c:pt>
                <c:pt idx="796">
                  <c:v>629.10569999999996</c:v>
                </c:pt>
                <c:pt idx="797">
                  <c:v>629.45190000000002</c:v>
                </c:pt>
                <c:pt idx="798">
                  <c:v>629.798</c:v>
                </c:pt>
                <c:pt idx="799">
                  <c:v>630.14409999999998</c:v>
                </c:pt>
                <c:pt idx="800">
                  <c:v>630.49019999999996</c:v>
                </c:pt>
                <c:pt idx="801">
                  <c:v>630.83619999999996</c:v>
                </c:pt>
                <c:pt idx="802">
                  <c:v>631.18209999999999</c:v>
                </c:pt>
                <c:pt idx="803">
                  <c:v>631.52800000000002</c:v>
                </c:pt>
                <c:pt idx="804">
                  <c:v>631.87390000000005</c:v>
                </c:pt>
                <c:pt idx="805">
                  <c:v>632.21969999999999</c:v>
                </c:pt>
                <c:pt idx="806">
                  <c:v>632.56550000000004</c:v>
                </c:pt>
                <c:pt idx="807">
                  <c:v>632.91120000000001</c:v>
                </c:pt>
                <c:pt idx="808">
                  <c:v>633.25689999999997</c:v>
                </c:pt>
                <c:pt idx="809">
                  <c:v>633.60249999999996</c:v>
                </c:pt>
                <c:pt idx="810">
                  <c:v>633.94809999999995</c:v>
                </c:pt>
                <c:pt idx="811">
                  <c:v>634.29369999999994</c:v>
                </c:pt>
                <c:pt idx="812">
                  <c:v>634.63919999999996</c:v>
                </c:pt>
                <c:pt idx="813">
                  <c:v>634.9846</c:v>
                </c:pt>
                <c:pt idx="814">
                  <c:v>635.33010000000002</c:v>
                </c:pt>
                <c:pt idx="815">
                  <c:v>635.67539999999997</c:v>
                </c:pt>
                <c:pt idx="816">
                  <c:v>636.02080000000001</c:v>
                </c:pt>
                <c:pt idx="817">
                  <c:v>636.36599999999999</c:v>
                </c:pt>
                <c:pt idx="818">
                  <c:v>636.71130000000005</c:v>
                </c:pt>
                <c:pt idx="819">
                  <c:v>637.05650000000003</c:v>
                </c:pt>
                <c:pt idx="820">
                  <c:v>637.40170000000001</c:v>
                </c:pt>
                <c:pt idx="821">
                  <c:v>637.74680000000001</c:v>
                </c:pt>
                <c:pt idx="822">
                  <c:v>638.09190000000001</c:v>
                </c:pt>
                <c:pt idx="823">
                  <c:v>638.43679999999995</c:v>
                </c:pt>
                <c:pt idx="824">
                  <c:v>638.78179999999998</c:v>
                </c:pt>
                <c:pt idx="825">
                  <c:v>639.1268</c:v>
                </c:pt>
                <c:pt idx="826">
                  <c:v>639.47159999999997</c:v>
                </c:pt>
                <c:pt idx="827">
                  <c:v>639.81650000000002</c:v>
                </c:pt>
                <c:pt idx="828">
                  <c:v>640.16129999999998</c:v>
                </c:pt>
                <c:pt idx="829">
                  <c:v>640.50599999999997</c:v>
                </c:pt>
                <c:pt idx="830">
                  <c:v>640.85080000000005</c:v>
                </c:pt>
                <c:pt idx="831">
                  <c:v>641.19539999999995</c:v>
                </c:pt>
                <c:pt idx="832">
                  <c:v>641.54</c:v>
                </c:pt>
                <c:pt idx="833">
                  <c:v>641.88459999999998</c:v>
                </c:pt>
                <c:pt idx="834">
                  <c:v>642.22910000000002</c:v>
                </c:pt>
                <c:pt idx="835">
                  <c:v>642.57370000000003</c:v>
                </c:pt>
                <c:pt idx="836">
                  <c:v>642.91809999999998</c:v>
                </c:pt>
                <c:pt idx="837">
                  <c:v>643.26250000000005</c:v>
                </c:pt>
                <c:pt idx="838">
                  <c:v>643.60680000000002</c:v>
                </c:pt>
                <c:pt idx="839">
                  <c:v>643.95119999999997</c:v>
                </c:pt>
                <c:pt idx="840">
                  <c:v>644.29539999999997</c:v>
                </c:pt>
                <c:pt idx="841">
                  <c:v>644.63959999999997</c:v>
                </c:pt>
                <c:pt idx="842">
                  <c:v>644.98379999999997</c:v>
                </c:pt>
                <c:pt idx="843">
                  <c:v>645.3279</c:v>
                </c:pt>
                <c:pt idx="844">
                  <c:v>645.6721</c:v>
                </c:pt>
                <c:pt idx="845">
                  <c:v>646.01610000000005</c:v>
                </c:pt>
                <c:pt idx="846">
                  <c:v>646.36009999999999</c:v>
                </c:pt>
                <c:pt idx="847">
                  <c:v>646.70399999999995</c:v>
                </c:pt>
                <c:pt idx="848">
                  <c:v>647.04790000000003</c:v>
                </c:pt>
                <c:pt idx="849">
                  <c:v>647.39179999999999</c:v>
                </c:pt>
                <c:pt idx="850">
                  <c:v>647.73569999999995</c:v>
                </c:pt>
                <c:pt idx="851">
                  <c:v>648.07939999999996</c:v>
                </c:pt>
                <c:pt idx="852">
                  <c:v>648.42319999999995</c:v>
                </c:pt>
                <c:pt idx="853">
                  <c:v>648.76679999999999</c:v>
                </c:pt>
                <c:pt idx="854">
                  <c:v>649.1105</c:v>
                </c:pt>
                <c:pt idx="855">
                  <c:v>649.45399999999995</c:v>
                </c:pt>
                <c:pt idx="856">
                  <c:v>649.79759999999999</c:v>
                </c:pt>
                <c:pt idx="857">
                  <c:v>650.14110000000005</c:v>
                </c:pt>
                <c:pt idx="858">
                  <c:v>650.4846</c:v>
                </c:pt>
                <c:pt idx="859">
                  <c:v>650.82799999999997</c:v>
                </c:pt>
                <c:pt idx="860">
                  <c:v>651.17139999999995</c:v>
                </c:pt>
                <c:pt idx="861">
                  <c:v>651.51469999999995</c:v>
                </c:pt>
                <c:pt idx="862">
                  <c:v>651.85799999999995</c:v>
                </c:pt>
                <c:pt idx="863">
                  <c:v>652.20119999999997</c:v>
                </c:pt>
                <c:pt idx="864">
                  <c:v>652.5444</c:v>
                </c:pt>
                <c:pt idx="865">
                  <c:v>652.88760000000002</c:v>
                </c:pt>
                <c:pt idx="866">
                  <c:v>653.23069999999996</c:v>
                </c:pt>
                <c:pt idx="867">
                  <c:v>653.57370000000003</c:v>
                </c:pt>
                <c:pt idx="868">
                  <c:v>653.91669999999999</c:v>
                </c:pt>
                <c:pt idx="869">
                  <c:v>654.25980000000004</c:v>
                </c:pt>
                <c:pt idx="870">
                  <c:v>654.60270000000003</c:v>
                </c:pt>
                <c:pt idx="871">
                  <c:v>654.94560000000001</c:v>
                </c:pt>
                <c:pt idx="872">
                  <c:v>655.28840000000002</c:v>
                </c:pt>
                <c:pt idx="873">
                  <c:v>655.63120000000004</c:v>
                </c:pt>
                <c:pt idx="874">
                  <c:v>655.97389999999996</c:v>
                </c:pt>
                <c:pt idx="875">
                  <c:v>656.31669999999997</c:v>
                </c:pt>
                <c:pt idx="876">
                  <c:v>656.65930000000003</c:v>
                </c:pt>
                <c:pt idx="877">
                  <c:v>657.00189999999998</c:v>
                </c:pt>
                <c:pt idx="878">
                  <c:v>657.34450000000004</c:v>
                </c:pt>
                <c:pt idx="879">
                  <c:v>657.68700000000001</c:v>
                </c:pt>
                <c:pt idx="880">
                  <c:v>658.02949999999998</c:v>
                </c:pt>
                <c:pt idx="881">
                  <c:v>658.37189999999998</c:v>
                </c:pt>
                <c:pt idx="882">
                  <c:v>658.71429999999998</c:v>
                </c:pt>
                <c:pt idx="883">
                  <c:v>659.0566</c:v>
                </c:pt>
                <c:pt idx="884">
                  <c:v>659.39890000000003</c:v>
                </c:pt>
                <c:pt idx="885">
                  <c:v>659.74120000000005</c:v>
                </c:pt>
                <c:pt idx="886">
                  <c:v>660.08339999999998</c:v>
                </c:pt>
                <c:pt idx="887">
                  <c:v>660.42550000000006</c:v>
                </c:pt>
                <c:pt idx="888">
                  <c:v>660.76769999999999</c:v>
                </c:pt>
                <c:pt idx="889">
                  <c:v>661.10969999999998</c:v>
                </c:pt>
                <c:pt idx="890">
                  <c:v>661.45180000000005</c:v>
                </c:pt>
                <c:pt idx="891">
                  <c:v>661.79380000000003</c:v>
                </c:pt>
                <c:pt idx="892">
                  <c:v>662.13570000000004</c:v>
                </c:pt>
                <c:pt idx="893">
                  <c:v>662.47760000000005</c:v>
                </c:pt>
                <c:pt idx="894">
                  <c:v>662.81949999999995</c:v>
                </c:pt>
                <c:pt idx="895">
                  <c:v>663.16129999999998</c:v>
                </c:pt>
                <c:pt idx="896">
                  <c:v>663.50310000000002</c:v>
                </c:pt>
                <c:pt idx="897">
                  <c:v>663.84469999999999</c:v>
                </c:pt>
                <c:pt idx="898">
                  <c:v>664.18640000000005</c:v>
                </c:pt>
                <c:pt idx="899">
                  <c:v>664.52800000000002</c:v>
                </c:pt>
                <c:pt idx="900">
                  <c:v>664.86959999999999</c:v>
                </c:pt>
                <c:pt idx="901">
                  <c:v>665.21109999999999</c:v>
                </c:pt>
                <c:pt idx="902">
                  <c:v>665.55259999999998</c:v>
                </c:pt>
                <c:pt idx="903">
                  <c:v>665.89409999999998</c:v>
                </c:pt>
                <c:pt idx="904">
                  <c:v>666.2355</c:v>
                </c:pt>
                <c:pt idx="905">
                  <c:v>666.57680000000005</c:v>
                </c:pt>
                <c:pt idx="906">
                  <c:v>666.91819999999996</c:v>
                </c:pt>
                <c:pt idx="907">
                  <c:v>667.25940000000003</c:v>
                </c:pt>
                <c:pt idx="908">
                  <c:v>667.60059999999999</c:v>
                </c:pt>
                <c:pt idx="909">
                  <c:v>667.94179999999994</c:v>
                </c:pt>
                <c:pt idx="910">
                  <c:v>668.28300000000002</c:v>
                </c:pt>
                <c:pt idx="911">
                  <c:v>668.62400000000002</c:v>
                </c:pt>
                <c:pt idx="912">
                  <c:v>668.96500000000003</c:v>
                </c:pt>
                <c:pt idx="913">
                  <c:v>669.30600000000004</c:v>
                </c:pt>
                <c:pt idx="914">
                  <c:v>669.64700000000005</c:v>
                </c:pt>
                <c:pt idx="915">
                  <c:v>669.98789999999997</c:v>
                </c:pt>
                <c:pt idx="916">
                  <c:v>670.32870000000003</c:v>
                </c:pt>
                <c:pt idx="917">
                  <c:v>670.66959999999995</c:v>
                </c:pt>
                <c:pt idx="918">
                  <c:v>671.01030000000003</c:v>
                </c:pt>
                <c:pt idx="919">
                  <c:v>671.35109999999997</c:v>
                </c:pt>
                <c:pt idx="920">
                  <c:v>671.69169999999997</c:v>
                </c:pt>
                <c:pt idx="921">
                  <c:v>672.03229999999996</c:v>
                </c:pt>
                <c:pt idx="922">
                  <c:v>672.37300000000005</c:v>
                </c:pt>
                <c:pt idx="923">
                  <c:v>672.71349999999995</c:v>
                </c:pt>
                <c:pt idx="924">
                  <c:v>673.05399999999997</c:v>
                </c:pt>
                <c:pt idx="925">
                  <c:v>673.39449999999999</c:v>
                </c:pt>
                <c:pt idx="926">
                  <c:v>673.73490000000004</c:v>
                </c:pt>
                <c:pt idx="927">
                  <c:v>674.0752</c:v>
                </c:pt>
                <c:pt idx="928">
                  <c:v>674.41549999999995</c:v>
                </c:pt>
                <c:pt idx="929">
                  <c:v>674.75580000000002</c:v>
                </c:pt>
                <c:pt idx="930">
                  <c:v>675.096</c:v>
                </c:pt>
                <c:pt idx="931">
                  <c:v>675.43619999999999</c:v>
                </c:pt>
                <c:pt idx="932">
                  <c:v>675.77639999999997</c:v>
                </c:pt>
                <c:pt idx="933">
                  <c:v>676.11649999999997</c:v>
                </c:pt>
                <c:pt idx="934">
                  <c:v>676.45650000000001</c:v>
                </c:pt>
                <c:pt idx="935">
                  <c:v>676.79639999999995</c:v>
                </c:pt>
                <c:pt idx="936">
                  <c:v>677.13639999999998</c:v>
                </c:pt>
                <c:pt idx="937">
                  <c:v>677.47630000000004</c:v>
                </c:pt>
                <c:pt idx="938">
                  <c:v>677.81619999999998</c:v>
                </c:pt>
                <c:pt idx="939">
                  <c:v>678.15599999999995</c:v>
                </c:pt>
                <c:pt idx="940">
                  <c:v>678.49580000000003</c:v>
                </c:pt>
                <c:pt idx="941">
                  <c:v>678.83550000000002</c:v>
                </c:pt>
                <c:pt idx="942">
                  <c:v>679.17520000000002</c:v>
                </c:pt>
                <c:pt idx="943">
                  <c:v>679.51480000000004</c:v>
                </c:pt>
                <c:pt idx="944">
                  <c:v>679.85440000000006</c:v>
                </c:pt>
                <c:pt idx="945">
                  <c:v>680.19399999999996</c:v>
                </c:pt>
                <c:pt idx="946">
                  <c:v>680.53340000000003</c:v>
                </c:pt>
                <c:pt idx="947">
                  <c:v>680.87289999999996</c:v>
                </c:pt>
                <c:pt idx="948">
                  <c:v>681.21230000000003</c:v>
                </c:pt>
                <c:pt idx="949">
                  <c:v>681.55169999999998</c:v>
                </c:pt>
                <c:pt idx="950">
                  <c:v>681.89099999999996</c:v>
                </c:pt>
                <c:pt idx="951">
                  <c:v>682.23030000000006</c:v>
                </c:pt>
                <c:pt idx="952">
                  <c:v>682.56949999999995</c:v>
                </c:pt>
                <c:pt idx="953">
                  <c:v>682.90869999999995</c:v>
                </c:pt>
                <c:pt idx="954">
                  <c:v>683.24779999999998</c:v>
                </c:pt>
                <c:pt idx="955">
                  <c:v>683.58690000000001</c:v>
                </c:pt>
                <c:pt idx="956">
                  <c:v>683.92589999999996</c:v>
                </c:pt>
                <c:pt idx="957">
                  <c:v>684.26499999999999</c:v>
                </c:pt>
                <c:pt idx="958">
                  <c:v>684.60389999999995</c:v>
                </c:pt>
                <c:pt idx="959">
                  <c:v>684.94280000000003</c:v>
                </c:pt>
                <c:pt idx="960">
                  <c:v>685.28160000000003</c:v>
                </c:pt>
                <c:pt idx="961">
                  <c:v>685.62049999999999</c:v>
                </c:pt>
                <c:pt idx="962">
                  <c:v>685.95920000000001</c:v>
                </c:pt>
                <c:pt idx="963">
                  <c:v>686.298</c:v>
                </c:pt>
                <c:pt idx="964">
                  <c:v>686.63670000000002</c:v>
                </c:pt>
                <c:pt idx="965">
                  <c:v>686.97529999999995</c:v>
                </c:pt>
                <c:pt idx="966">
                  <c:v>687.31380000000001</c:v>
                </c:pt>
                <c:pt idx="967">
                  <c:v>687.65239999999994</c:v>
                </c:pt>
                <c:pt idx="968">
                  <c:v>687.99090000000001</c:v>
                </c:pt>
                <c:pt idx="969">
                  <c:v>688.32929999999999</c:v>
                </c:pt>
                <c:pt idx="970">
                  <c:v>688.66769999999997</c:v>
                </c:pt>
                <c:pt idx="971">
                  <c:v>689.00609999999995</c:v>
                </c:pt>
                <c:pt idx="972">
                  <c:v>689.34439999999995</c:v>
                </c:pt>
                <c:pt idx="973">
                  <c:v>689.68269999999995</c:v>
                </c:pt>
                <c:pt idx="974">
                  <c:v>690.02089999999998</c:v>
                </c:pt>
                <c:pt idx="975">
                  <c:v>690.35910000000001</c:v>
                </c:pt>
                <c:pt idx="976">
                  <c:v>690.69719999999995</c:v>
                </c:pt>
                <c:pt idx="977">
                  <c:v>691.03530000000001</c:v>
                </c:pt>
                <c:pt idx="978">
                  <c:v>691.37339999999995</c:v>
                </c:pt>
                <c:pt idx="979">
                  <c:v>691.71130000000005</c:v>
                </c:pt>
                <c:pt idx="980">
                  <c:v>692.04930000000002</c:v>
                </c:pt>
                <c:pt idx="981">
                  <c:v>692.38720000000001</c:v>
                </c:pt>
                <c:pt idx="982">
                  <c:v>692.72500000000002</c:v>
                </c:pt>
                <c:pt idx="983">
                  <c:v>693.06290000000001</c:v>
                </c:pt>
                <c:pt idx="984">
                  <c:v>693.40060000000005</c:v>
                </c:pt>
                <c:pt idx="985">
                  <c:v>693.73829999999998</c:v>
                </c:pt>
                <c:pt idx="986">
                  <c:v>694.07600000000002</c:v>
                </c:pt>
                <c:pt idx="987">
                  <c:v>694.41359999999997</c:v>
                </c:pt>
                <c:pt idx="988">
                  <c:v>694.75120000000004</c:v>
                </c:pt>
                <c:pt idx="989">
                  <c:v>695.08870000000002</c:v>
                </c:pt>
                <c:pt idx="990">
                  <c:v>695.42619999999999</c:v>
                </c:pt>
                <c:pt idx="991">
                  <c:v>695.76369999999997</c:v>
                </c:pt>
                <c:pt idx="992">
                  <c:v>696.10109999999997</c:v>
                </c:pt>
                <c:pt idx="993">
                  <c:v>696.4384</c:v>
                </c:pt>
                <c:pt idx="994">
                  <c:v>696.7758</c:v>
                </c:pt>
                <c:pt idx="995">
                  <c:v>697.11300000000006</c:v>
                </c:pt>
                <c:pt idx="996">
                  <c:v>697.4502</c:v>
                </c:pt>
                <c:pt idx="997">
                  <c:v>697.78740000000005</c:v>
                </c:pt>
                <c:pt idx="998">
                  <c:v>698.12450000000001</c:v>
                </c:pt>
                <c:pt idx="999">
                  <c:v>698.4615</c:v>
                </c:pt>
                <c:pt idx="1000">
                  <c:v>698.79859999999996</c:v>
                </c:pt>
                <c:pt idx="1001">
                  <c:v>699.13559999999995</c:v>
                </c:pt>
                <c:pt idx="1002">
                  <c:v>699.47249999999997</c:v>
                </c:pt>
                <c:pt idx="1003">
                  <c:v>699.80939999999998</c:v>
                </c:pt>
                <c:pt idx="1004">
                  <c:v>700.14620000000002</c:v>
                </c:pt>
                <c:pt idx="1005">
                  <c:v>700.48310000000004</c:v>
                </c:pt>
                <c:pt idx="1006">
                  <c:v>700.81979999999999</c:v>
                </c:pt>
                <c:pt idx="1007">
                  <c:v>701.15660000000003</c:v>
                </c:pt>
                <c:pt idx="1008">
                  <c:v>701.4932</c:v>
                </c:pt>
                <c:pt idx="1009">
                  <c:v>701.82979999999998</c:v>
                </c:pt>
                <c:pt idx="1010">
                  <c:v>702.16639999999995</c:v>
                </c:pt>
                <c:pt idx="1011">
                  <c:v>702.50289999999995</c:v>
                </c:pt>
                <c:pt idx="1012">
                  <c:v>702.83939999999996</c:v>
                </c:pt>
                <c:pt idx="1013">
                  <c:v>703.17579999999998</c:v>
                </c:pt>
                <c:pt idx="1014">
                  <c:v>703.51220000000001</c:v>
                </c:pt>
                <c:pt idx="1015">
                  <c:v>703.84849999999994</c:v>
                </c:pt>
                <c:pt idx="1016">
                  <c:v>704.1848</c:v>
                </c:pt>
                <c:pt idx="1017">
                  <c:v>704.52110000000005</c:v>
                </c:pt>
                <c:pt idx="1018">
                  <c:v>704.85730000000001</c:v>
                </c:pt>
                <c:pt idx="1019">
                  <c:v>705.1934</c:v>
                </c:pt>
                <c:pt idx="1020">
                  <c:v>705.52949999999998</c:v>
                </c:pt>
                <c:pt idx="1021">
                  <c:v>705.86559999999997</c:v>
                </c:pt>
                <c:pt idx="1022">
                  <c:v>706.20159999999998</c:v>
                </c:pt>
                <c:pt idx="1023">
                  <c:v>706.5376</c:v>
                </c:pt>
                <c:pt idx="1024">
                  <c:v>706.87350000000004</c:v>
                </c:pt>
                <c:pt idx="1025">
                  <c:v>707.20939999999996</c:v>
                </c:pt>
                <c:pt idx="1026">
                  <c:v>707.54520000000002</c:v>
                </c:pt>
                <c:pt idx="1027">
                  <c:v>707.88099999999997</c:v>
                </c:pt>
                <c:pt idx="1028">
                  <c:v>708.21669999999995</c:v>
                </c:pt>
                <c:pt idx="1029">
                  <c:v>708.55240000000003</c:v>
                </c:pt>
                <c:pt idx="1030">
                  <c:v>708.88810000000001</c:v>
                </c:pt>
                <c:pt idx="1031">
                  <c:v>709.22370000000001</c:v>
                </c:pt>
                <c:pt idx="1032">
                  <c:v>709.55930000000001</c:v>
                </c:pt>
                <c:pt idx="1033">
                  <c:v>709.89480000000003</c:v>
                </c:pt>
                <c:pt idx="1034">
                  <c:v>710.23019999999997</c:v>
                </c:pt>
                <c:pt idx="1035">
                  <c:v>710.56569999999999</c:v>
                </c:pt>
                <c:pt idx="1036">
                  <c:v>710.90099999999995</c:v>
                </c:pt>
                <c:pt idx="1037">
                  <c:v>711.23630000000003</c:v>
                </c:pt>
                <c:pt idx="1038">
                  <c:v>711.57159999999999</c:v>
                </c:pt>
                <c:pt idx="1039">
                  <c:v>711.90689999999995</c:v>
                </c:pt>
                <c:pt idx="1040">
                  <c:v>712.24199999999996</c:v>
                </c:pt>
                <c:pt idx="1041">
                  <c:v>712.57709999999997</c:v>
                </c:pt>
                <c:pt idx="1042">
                  <c:v>712.91229999999996</c:v>
                </c:pt>
                <c:pt idx="1043">
                  <c:v>713.2473</c:v>
                </c:pt>
                <c:pt idx="1044">
                  <c:v>713.58230000000003</c:v>
                </c:pt>
                <c:pt idx="1045">
                  <c:v>713.91719999999998</c:v>
                </c:pt>
                <c:pt idx="1046">
                  <c:v>714.25220000000002</c:v>
                </c:pt>
                <c:pt idx="1047">
                  <c:v>714.58699999999999</c:v>
                </c:pt>
                <c:pt idx="1048">
                  <c:v>714.92190000000005</c:v>
                </c:pt>
                <c:pt idx="1049">
                  <c:v>715.25660000000005</c:v>
                </c:pt>
                <c:pt idx="1050">
                  <c:v>715.59130000000005</c:v>
                </c:pt>
                <c:pt idx="1051">
                  <c:v>715.92600000000004</c:v>
                </c:pt>
                <c:pt idx="1052">
                  <c:v>716.26059999999995</c:v>
                </c:pt>
                <c:pt idx="1053">
                  <c:v>716.59519999999998</c:v>
                </c:pt>
                <c:pt idx="1054">
                  <c:v>716.92970000000003</c:v>
                </c:pt>
                <c:pt idx="1055">
                  <c:v>717.26419999999996</c:v>
                </c:pt>
                <c:pt idx="1056">
                  <c:v>717.59870000000001</c:v>
                </c:pt>
                <c:pt idx="1057">
                  <c:v>717.93309999999997</c:v>
                </c:pt>
                <c:pt idx="1058">
                  <c:v>718.26750000000004</c:v>
                </c:pt>
                <c:pt idx="1059">
                  <c:v>718.60170000000005</c:v>
                </c:pt>
                <c:pt idx="1060">
                  <c:v>718.93600000000004</c:v>
                </c:pt>
                <c:pt idx="1061">
                  <c:v>719.27020000000005</c:v>
                </c:pt>
                <c:pt idx="1062">
                  <c:v>719.60440000000006</c:v>
                </c:pt>
                <c:pt idx="1063">
                  <c:v>719.93849999999998</c:v>
                </c:pt>
                <c:pt idx="1064">
                  <c:v>720.27260000000001</c:v>
                </c:pt>
                <c:pt idx="1065">
                  <c:v>720.60659999999996</c:v>
                </c:pt>
                <c:pt idx="1066">
                  <c:v>720.94060000000002</c:v>
                </c:pt>
                <c:pt idx="1067">
                  <c:v>721.27449999999999</c:v>
                </c:pt>
                <c:pt idx="1068">
                  <c:v>721.60839999999996</c:v>
                </c:pt>
                <c:pt idx="1069">
                  <c:v>721.94219999999996</c:v>
                </c:pt>
                <c:pt idx="1070">
                  <c:v>722.27599999999995</c:v>
                </c:pt>
                <c:pt idx="1071">
                  <c:v>722.60969999999998</c:v>
                </c:pt>
                <c:pt idx="1072">
                  <c:v>722.9434</c:v>
                </c:pt>
                <c:pt idx="1073">
                  <c:v>723.27710000000002</c:v>
                </c:pt>
                <c:pt idx="1074">
                  <c:v>723.61069999999995</c:v>
                </c:pt>
                <c:pt idx="1075">
                  <c:v>723.9443</c:v>
                </c:pt>
                <c:pt idx="1076">
                  <c:v>724.27779999999996</c:v>
                </c:pt>
                <c:pt idx="1077">
                  <c:v>724.61130000000003</c:v>
                </c:pt>
                <c:pt idx="1078">
                  <c:v>724.94460000000004</c:v>
                </c:pt>
                <c:pt idx="1079">
                  <c:v>725.27800000000002</c:v>
                </c:pt>
                <c:pt idx="1080">
                  <c:v>725.61130000000003</c:v>
                </c:pt>
                <c:pt idx="1081">
                  <c:v>725.94460000000004</c:v>
                </c:pt>
                <c:pt idx="1082">
                  <c:v>726.27790000000005</c:v>
                </c:pt>
                <c:pt idx="1083">
                  <c:v>726.61099999999999</c:v>
                </c:pt>
                <c:pt idx="1084">
                  <c:v>726.94420000000002</c:v>
                </c:pt>
                <c:pt idx="1085">
                  <c:v>727.27729999999997</c:v>
                </c:pt>
                <c:pt idx="1086">
                  <c:v>727.61040000000003</c:v>
                </c:pt>
                <c:pt idx="1087">
                  <c:v>727.94330000000002</c:v>
                </c:pt>
                <c:pt idx="1088">
                  <c:v>728.27620000000002</c:v>
                </c:pt>
                <c:pt idx="1089">
                  <c:v>728.60919999999999</c:v>
                </c:pt>
                <c:pt idx="1090">
                  <c:v>728.94200000000001</c:v>
                </c:pt>
                <c:pt idx="1091">
                  <c:v>729.27480000000003</c:v>
                </c:pt>
                <c:pt idx="1092">
                  <c:v>729.60760000000005</c:v>
                </c:pt>
                <c:pt idx="1093">
                  <c:v>729.94029999999998</c:v>
                </c:pt>
                <c:pt idx="1094">
                  <c:v>730.27300000000002</c:v>
                </c:pt>
                <c:pt idx="1095">
                  <c:v>730.60569999999996</c:v>
                </c:pt>
                <c:pt idx="1096">
                  <c:v>730.93820000000005</c:v>
                </c:pt>
                <c:pt idx="1097">
                  <c:v>731.27080000000001</c:v>
                </c:pt>
                <c:pt idx="1098">
                  <c:v>731.60320000000002</c:v>
                </c:pt>
                <c:pt idx="1099">
                  <c:v>731.9357</c:v>
                </c:pt>
                <c:pt idx="1100">
                  <c:v>732.2681</c:v>
                </c:pt>
                <c:pt idx="1101">
                  <c:v>732.60040000000004</c:v>
                </c:pt>
                <c:pt idx="1102">
                  <c:v>732.93269999999995</c:v>
                </c:pt>
                <c:pt idx="1103">
                  <c:v>733.26499999999999</c:v>
                </c:pt>
                <c:pt idx="1104">
                  <c:v>733.59709999999995</c:v>
                </c:pt>
                <c:pt idx="1105">
                  <c:v>733.92930000000001</c:v>
                </c:pt>
                <c:pt idx="1106">
                  <c:v>734.26139999999998</c:v>
                </c:pt>
                <c:pt idx="1107">
                  <c:v>734.59339999999997</c:v>
                </c:pt>
                <c:pt idx="1108">
                  <c:v>734.92550000000006</c:v>
                </c:pt>
                <c:pt idx="1109">
                  <c:v>735.25739999999996</c:v>
                </c:pt>
                <c:pt idx="1110">
                  <c:v>735.58939999999996</c:v>
                </c:pt>
                <c:pt idx="1111">
                  <c:v>735.9212</c:v>
                </c:pt>
                <c:pt idx="1112">
                  <c:v>736.25310000000002</c:v>
                </c:pt>
                <c:pt idx="1113">
                  <c:v>736.58479999999997</c:v>
                </c:pt>
                <c:pt idx="1114">
                  <c:v>736.91660000000002</c:v>
                </c:pt>
                <c:pt idx="1115">
                  <c:v>737.2482</c:v>
                </c:pt>
                <c:pt idx="1116">
                  <c:v>737.57989999999995</c:v>
                </c:pt>
                <c:pt idx="1117">
                  <c:v>737.91150000000005</c:v>
                </c:pt>
                <c:pt idx="1118">
                  <c:v>738.24300000000005</c:v>
                </c:pt>
                <c:pt idx="1119">
                  <c:v>738.57449999999994</c:v>
                </c:pt>
                <c:pt idx="1120">
                  <c:v>738.90599999999995</c:v>
                </c:pt>
                <c:pt idx="1121">
                  <c:v>739.23739999999998</c:v>
                </c:pt>
                <c:pt idx="1122">
                  <c:v>739.56870000000004</c:v>
                </c:pt>
                <c:pt idx="1123">
                  <c:v>739.9</c:v>
                </c:pt>
                <c:pt idx="1124">
                  <c:v>740.23130000000003</c:v>
                </c:pt>
                <c:pt idx="1125">
                  <c:v>740.5625</c:v>
                </c:pt>
                <c:pt idx="1126">
                  <c:v>740.89369999999997</c:v>
                </c:pt>
                <c:pt idx="1127">
                  <c:v>741.22479999999996</c:v>
                </c:pt>
                <c:pt idx="1128">
                  <c:v>741.55589999999995</c:v>
                </c:pt>
                <c:pt idx="1129">
                  <c:v>741.88689999999997</c:v>
                </c:pt>
                <c:pt idx="1130">
                  <c:v>742.21789999999999</c:v>
                </c:pt>
                <c:pt idx="1131">
                  <c:v>742.54880000000003</c:v>
                </c:pt>
                <c:pt idx="1132">
                  <c:v>742.87969999999996</c:v>
                </c:pt>
                <c:pt idx="1133">
                  <c:v>743.2106</c:v>
                </c:pt>
                <c:pt idx="1134">
                  <c:v>743.54129999999998</c:v>
                </c:pt>
                <c:pt idx="1135">
                  <c:v>743.87210000000005</c:v>
                </c:pt>
                <c:pt idx="1136">
                  <c:v>744.20280000000002</c:v>
                </c:pt>
                <c:pt idx="1137">
                  <c:v>744.53340000000003</c:v>
                </c:pt>
                <c:pt idx="1138">
                  <c:v>744.86400000000003</c:v>
                </c:pt>
                <c:pt idx="1139">
                  <c:v>745.19460000000004</c:v>
                </c:pt>
                <c:pt idx="1140">
                  <c:v>745.52509999999995</c:v>
                </c:pt>
                <c:pt idx="1141">
                  <c:v>745.85559999999998</c:v>
                </c:pt>
                <c:pt idx="1142">
                  <c:v>746.18600000000004</c:v>
                </c:pt>
                <c:pt idx="1143">
                  <c:v>746.51639999999998</c:v>
                </c:pt>
                <c:pt idx="1144">
                  <c:v>746.84670000000006</c:v>
                </c:pt>
                <c:pt idx="1145">
                  <c:v>747.17690000000005</c:v>
                </c:pt>
                <c:pt idx="1146">
                  <c:v>747.50710000000004</c:v>
                </c:pt>
                <c:pt idx="1147">
                  <c:v>747.83730000000003</c:v>
                </c:pt>
                <c:pt idx="1148">
                  <c:v>748.16750000000002</c:v>
                </c:pt>
                <c:pt idx="1149">
                  <c:v>748.49760000000003</c:v>
                </c:pt>
                <c:pt idx="1150">
                  <c:v>748.82759999999996</c:v>
                </c:pt>
                <c:pt idx="1151">
                  <c:v>749.1576</c:v>
                </c:pt>
                <c:pt idx="1152">
                  <c:v>749.48749999999995</c:v>
                </c:pt>
                <c:pt idx="1153">
                  <c:v>749.81740000000002</c:v>
                </c:pt>
                <c:pt idx="1154">
                  <c:v>750.14729999999997</c:v>
                </c:pt>
                <c:pt idx="1155">
                  <c:v>750.47709999999995</c:v>
                </c:pt>
                <c:pt idx="1156">
                  <c:v>750.80679999999995</c:v>
                </c:pt>
                <c:pt idx="1157">
                  <c:v>751.13649999999996</c:v>
                </c:pt>
                <c:pt idx="1158">
                  <c:v>751.46619999999996</c:v>
                </c:pt>
                <c:pt idx="1159">
                  <c:v>751.79579999999999</c:v>
                </c:pt>
                <c:pt idx="1160">
                  <c:v>752.12530000000004</c:v>
                </c:pt>
                <c:pt idx="1161">
                  <c:v>752.45479999999998</c:v>
                </c:pt>
                <c:pt idx="1162">
                  <c:v>752.78430000000003</c:v>
                </c:pt>
                <c:pt idx="1163">
                  <c:v>753.11369999999999</c:v>
                </c:pt>
                <c:pt idx="1164">
                  <c:v>753.44309999999996</c:v>
                </c:pt>
                <c:pt idx="1165">
                  <c:v>753.77250000000004</c:v>
                </c:pt>
                <c:pt idx="1166">
                  <c:v>754.10170000000005</c:v>
                </c:pt>
                <c:pt idx="1167">
                  <c:v>754.43089999999995</c:v>
                </c:pt>
                <c:pt idx="1168">
                  <c:v>754.76009999999997</c:v>
                </c:pt>
                <c:pt idx="1169">
                  <c:v>755.08920000000001</c:v>
                </c:pt>
                <c:pt idx="1170">
                  <c:v>755.41830000000004</c:v>
                </c:pt>
                <c:pt idx="1171">
                  <c:v>755.74739999999997</c:v>
                </c:pt>
                <c:pt idx="1172">
                  <c:v>756.07640000000004</c:v>
                </c:pt>
                <c:pt idx="1173">
                  <c:v>756.40530000000001</c:v>
                </c:pt>
                <c:pt idx="1174">
                  <c:v>756.73419999999999</c:v>
                </c:pt>
                <c:pt idx="1175">
                  <c:v>757.06299999999999</c:v>
                </c:pt>
                <c:pt idx="1176">
                  <c:v>757.39179999999999</c:v>
                </c:pt>
                <c:pt idx="1177">
                  <c:v>757.72059999999999</c:v>
                </c:pt>
                <c:pt idx="1178">
                  <c:v>758.04930000000002</c:v>
                </c:pt>
                <c:pt idx="1179">
                  <c:v>758.37800000000004</c:v>
                </c:pt>
                <c:pt idx="1180">
                  <c:v>758.70659999999998</c:v>
                </c:pt>
                <c:pt idx="1181">
                  <c:v>759.03520000000003</c:v>
                </c:pt>
                <c:pt idx="1182">
                  <c:v>759.36369999999999</c:v>
                </c:pt>
                <c:pt idx="1183">
                  <c:v>759.69209999999998</c:v>
                </c:pt>
                <c:pt idx="1184">
                  <c:v>760.02059999999994</c:v>
                </c:pt>
                <c:pt idx="1185">
                  <c:v>760.34889999999996</c:v>
                </c:pt>
                <c:pt idx="1186">
                  <c:v>760.67719999999997</c:v>
                </c:pt>
                <c:pt idx="1187">
                  <c:v>761.00559999999996</c:v>
                </c:pt>
                <c:pt idx="1188">
                  <c:v>761.3338</c:v>
                </c:pt>
                <c:pt idx="1189">
                  <c:v>761.66200000000003</c:v>
                </c:pt>
                <c:pt idx="1190">
                  <c:v>761.99009999999998</c:v>
                </c:pt>
                <c:pt idx="1191">
                  <c:v>762.31820000000005</c:v>
                </c:pt>
                <c:pt idx="1192">
                  <c:v>762.64620000000002</c:v>
                </c:pt>
                <c:pt idx="1193">
                  <c:v>762.9742</c:v>
                </c:pt>
                <c:pt idx="1194">
                  <c:v>763.30219999999997</c:v>
                </c:pt>
                <c:pt idx="1195">
                  <c:v>763.63009999999997</c:v>
                </c:pt>
                <c:pt idx="1196">
                  <c:v>763.9579</c:v>
                </c:pt>
                <c:pt idx="1197">
                  <c:v>764.28570000000002</c:v>
                </c:pt>
                <c:pt idx="1198">
                  <c:v>764.61350000000004</c:v>
                </c:pt>
                <c:pt idx="1199">
                  <c:v>764.94119999999998</c:v>
                </c:pt>
                <c:pt idx="1200">
                  <c:v>765.26890000000003</c:v>
                </c:pt>
                <c:pt idx="1201">
                  <c:v>765.59640000000002</c:v>
                </c:pt>
                <c:pt idx="1202">
                  <c:v>765.92399999999998</c:v>
                </c:pt>
                <c:pt idx="1203">
                  <c:v>766.25149999999996</c:v>
                </c:pt>
                <c:pt idx="1204">
                  <c:v>766.57899999999995</c:v>
                </c:pt>
                <c:pt idx="1205">
                  <c:v>766.90639999999996</c:v>
                </c:pt>
                <c:pt idx="1206">
                  <c:v>767.23379999999997</c:v>
                </c:pt>
                <c:pt idx="1207">
                  <c:v>767.56110000000001</c:v>
                </c:pt>
                <c:pt idx="1208">
                  <c:v>767.88840000000005</c:v>
                </c:pt>
                <c:pt idx="1209">
                  <c:v>768.21559999999999</c:v>
                </c:pt>
                <c:pt idx="1210">
                  <c:v>768.54280000000006</c:v>
                </c:pt>
                <c:pt idx="1211">
                  <c:v>768.86990000000003</c:v>
                </c:pt>
                <c:pt idx="1212">
                  <c:v>769.197</c:v>
                </c:pt>
                <c:pt idx="1213">
                  <c:v>769.524</c:v>
                </c:pt>
                <c:pt idx="1214">
                  <c:v>769.851</c:v>
                </c:pt>
                <c:pt idx="1215">
                  <c:v>770.178</c:v>
                </c:pt>
                <c:pt idx="1216">
                  <c:v>770.50490000000002</c:v>
                </c:pt>
                <c:pt idx="1217">
                  <c:v>770.83169999999996</c:v>
                </c:pt>
                <c:pt idx="1218">
                  <c:v>771.1585</c:v>
                </c:pt>
                <c:pt idx="1219">
                  <c:v>771.48519999999996</c:v>
                </c:pt>
                <c:pt idx="1220">
                  <c:v>771.81200000000001</c:v>
                </c:pt>
                <c:pt idx="1221">
                  <c:v>772.1386</c:v>
                </c:pt>
                <c:pt idx="1222">
                  <c:v>772.46519999999998</c:v>
                </c:pt>
                <c:pt idx="1223">
                  <c:v>772.79169999999999</c:v>
                </c:pt>
                <c:pt idx="1224">
                  <c:v>773.11829999999998</c:v>
                </c:pt>
                <c:pt idx="1225">
                  <c:v>773.44479999999999</c:v>
                </c:pt>
                <c:pt idx="1226">
                  <c:v>773.77120000000002</c:v>
                </c:pt>
                <c:pt idx="1227">
                  <c:v>774.09749999999997</c:v>
                </c:pt>
                <c:pt idx="1228">
                  <c:v>774.42380000000003</c:v>
                </c:pt>
                <c:pt idx="1229">
                  <c:v>774.75009999999997</c:v>
                </c:pt>
                <c:pt idx="1230">
                  <c:v>775.07640000000004</c:v>
                </c:pt>
                <c:pt idx="1231">
                  <c:v>775.40250000000003</c:v>
                </c:pt>
                <c:pt idx="1232">
                  <c:v>775.72860000000003</c:v>
                </c:pt>
                <c:pt idx="1233">
                  <c:v>776.05470000000003</c:v>
                </c:pt>
                <c:pt idx="1234">
                  <c:v>776.38070000000005</c:v>
                </c:pt>
                <c:pt idx="1235">
                  <c:v>776.70669999999996</c:v>
                </c:pt>
                <c:pt idx="1236">
                  <c:v>777.03269999999998</c:v>
                </c:pt>
                <c:pt idx="1237">
                  <c:v>777.35850000000005</c:v>
                </c:pt>
                <c:pt idx="1238">
                  <c:v>777.68439999999998</c:v>
                </c:pt>
                <c:pt idx="1239">
                  <c:v>778.01009999999997</c:v>
                </c:pt>
                <c:pt idx="1240">
                  <c:v>778.33590000000004</c:v>
                </c:pt>
                <c:pt idx="1241">
                  <c:v>778.66160000000002</c:v>
                </c:pt>
                <c:pt idx="1242">
                  <c:v>778.98720000000003</c:v>
                </c:pt>
                <c:pt idx="1243">
                  <c:v>779.31280000000004</c:v>
                </c:pt>
                <c:pt idx="1244">
                  <c:v>779.63840000000005</c:v>
                </c:pt>
                <c:pt idx="1245">
                  <c:v>779.96389999999997</c:v>
                </c:pt>
                <c:pt idx="1246">
                  <c:v>780.28930000000003</c:v>
                </c:pt>
                <c:pt idx="1247">
                  <c:v>780.61469999999997</c:v>
                </c:pt>
                <c:pt idx="1248">
                  <c:v>780.94010000000003</c:v>
                </c:pt>
                <c:pt idx="1249">
                  <c:v>781.2654</c:v>
                </c:pt>
                <c:pt idx="1250">
                  <c:v>781.59059999999999</c:v>
                </c:pt>
                <c:pt idx="1251">
                  <c:v>781.91579999999999</c:v>
                </c:pt>
                <c:pt idx="1252">
                  <c:v>782.24099999999999</c:v>
                </c:pt>
                <c:pt idx="1253">
                  <c:v>782.56619999999998</c:v>
                </c:pt>
                <c:pt idx="1254">
                  <c:v>782.89120000000003</c:v>
                </c:pt>
                <c:pt idx="1255">
                  <c:v>783.21619999999996</c:v>
                </c:pt>
                <c:pt idx="1256">
                  <c:v>783.5412</c:v>
                </c:pt>
                <c:pt idx="1257">
                  <c:v>783.86609999999996</c:v>
                </c:pt>
                <c:pt idx="1258">
                  <c:v>784.19100000000003</c:v>
                </c:pt>
                <c:pt idx="1259">
                  <c:v>784.51580000000001</c:v>
                </c:pt>
                <c:pt idx="1260">
                  <c:v>784.84059999999999</c:v>
                </c:pt>
                <c:pt idx="1261">
                  <c:v>785.1653</c:v>
                </c:pt>
                <c:pt idx="1262">
                  <c:v>785.49</c:v>
                </c:pt>
                <c:pt idx="1263">
                  <c:v>785.81460000000004</c:v>
                </c:pt>
                <c:pt idx="1264">
                  <c:v>786.13919999999996</c:v>
                </c:pt>
                <c:pt idx="1265">
                  <c:v>786.46370000000002</c:v>
                </c:pt>
                <c:pt idx="1266">
                  <c:v>786.78819999999996</c:v>
                </c:pt>
                <c:pt idx="1267">
                  <c:v>787.11270000000002</c:v>
                </c:pt>
                <c:pt idx="1268">
                  <c:v>787.43709999999999</c:v>
                </c:pt>
                <c:pt idx="1269">
                  <c:v>787.76139999999998</c:v>
                </c:pt>
                <c:pt idx="1270">
                  <c:v>788.08569999999997</c:v>
                </c:pt>
                <c:pt idx="1271">
                  <c:v>788.40989999999999</c:v>
                </c:pt>
                <c:pt idx="1272">
                  <c:v>788.73410000000001</c:v>
                </c:pt>
                <c:pt idx="1273">
                  <c:v>789.05830000000003</c:v>
                </c:pt>
                <c:pt idx="1274">
                  <c:v>789.38239999999996</c:v>
                </c:pt>
                <c:pt idx="1275">
                  <c:v>789.70640000000003</c:v>
                </c:pt>
                <c:pt idx="1276">
                  <c:v>790.03039999999999</c:v>
                </c:pt>
                <c:pt idx="1277">
                  <c:v>790.35440000000006</c:v>
                </c:pt>
                <c:pt idx="1278">
                  <c:v>790.67830000000004</c:v>
                </c:pt>
                <c:pt idx="1279">
                  <c:v>791.00210000000004</c:v>
                </c:pt>
                <c:pt idx="1280">
                  <c:v>791.32590000000005</c:v>
                </c:pt>
                <c:pt idx="1281">
                  <c:v>791.64970000000005</c:v>
                </c:pt>
                <c:pt idx="1282">
                  <c:v>791.97339999999997</c:v>
                </c:pt>
                <c:pt idx="1283">
                  <c:v>792.2971</c:v>
                </c:pt>
                <c:pt idx="1284">
                  <c:v>792.62070000000006</c:v>
                </c:pt>
                <c:pt idx="1285">
                  <c:v>792.9443</c:v>
                </c:pt>
                <c:pt idx="1286">
                  <c:v>793.26779999999997</c:v>
                </c:pt>
                <c:pt idx="1287">
                  <c:v>793.59119999999996</c:v>
                </c:pt>
                <c:pt idx="1288">
                  <c:v>793.91470000000004</c:v>
                </c:pt>
                <c:pt idx="1289">
                  <c:v>794.23800000000006</c:v>
                </c:pt>
                <c:pt idx="1290">
                  <c:v>794.56129999999996</c:v>
                </c:pt>
                <c:pt idx="1291">
                  <c:v>794.88459999999998</c:v>
                </c:pt>
                <c:pt idx="1292">
                  <c:v>795.20780000000002</c:v>
                </c:pt>
                <c:pt idx="1293">
                  <c:v>795.53099999999995</c:v>
                </c:pt>
                <c:pt idx="1294">
                  <c:v>795.85410000000002</c:v>
                </c:pt>
                <c:pt idx="1295">
                  <c:v>796.17719999999997</c:v>
                </c:pt>
                <c:pt idx="1296">
                  <c:v>796.50019999999995</c:v>
                </c:pt>
                <c:pt idx="1297">
                  <c:v>796.82320000000004</c:v>
                </c:pt>
                <c:pt idx="1298">
                  <c:v>797.14620000000002</c:v>
                </c:pt>
                <c:pt idx="1299">
                  <c:v>797.46910000000003</c:v>
                </c:pt>
                <c:pt idx="1300">
                  <c:v>797.79190000000006</c:v>
                </c:pt>
                <c:pt idx="1301">
                  <c:v>798.11469999999997</c:v>
                </c:pt>
                <c:pt idx="1302">
                  <c:v>798.43740000000003</c:v>
                </c:pt>
                <c:pt idx="1303">
                  <c:v>798.76009999999997</c:v>
                </c:pt>
                <c:pt idx="1304">
                  <c:v>799.08280000000002</c:v>
                </c:pt>
                <c:pt idx="1305">
                  <c:v>799.40530000000001</c:v>
                </c:pt>
                <c:pt idx="1306">
                  <c:v>799.72789999999998</c:v>
                </c:pt>
                <c:pt idx="1307">
                  <c:v>800.05039999999997</c:v>
                </c:pt>
                <c:pt idx="1308">
                  <c:v>800.37279999999998</c:v>
                </c:pt>
                <c:pt idx="1309">
                  <c:v>800.69529999999997</c:v>
                </c:pt>
                <c:pt idx="1310">
                  <c:v>801.01760000000002</c:v>
                </c:pt>
                <c:pt idx="1311">
                  <c:v>801.33979999999997</c:v>
                </c:pt>
                <c:pt idx="1312">
                  <c:v>801.66210000000001</c:v>
                </c:pt>
                <c:pt idx="1313">
                  <c:v>801.98429999999996</c:v>
                </c:pt>
                <c:pt idx="1314">
                  <c:v>802.30650000000003</c:v>
                </c:pt>
                <c:pt idx="1315">
                  <c:v>802.62860000000001</c:v>
                </c:pt>
                <c:pt idx="1316">
                  <c:v>802.95060000000001</c:v>
                </c:pt>
                <c:pt idx="1317">
                  <c:v>803.27260000000001</c:v>
                </c:pt>
                <c:pt idx="1318">
                  <c:v>803.59460000000001</c:v>
                </c:pt>
                <c:pt idx="1319">
                  <c:v>803.91650000000004</c:v>
                </c:pt>
                <c:pt idx="1320">
                  <c:v>804.23839999999996</c:v>
                </c:pt>
                <c:pt idx="1321">
                  <c:v>804.56020000000001</c:v>
                </c:pt>
                <c:pt idx="1322">
                  <c:v>804.88199999999995</c:v>
                </c:pt>
                <c:pt idx="1323">
                  <c:v>805.20370000000003</c:v>
                </c:pt>
                <c:pt idx="1324">
                  <c:v>805.52530000000002</c:v>
                </c:pt>
                <c:pt idx="1325">
                  <c:v>805.84690000000001</c:v>
                </c:pt>
                <c:pt idx="1326">
                  <c:v>806.16849999999999</c:v>
                </c:pt>
                <c:pt idx="1327">
                  <c:v>806.49009999999998</c:v>
                </c:pt>
                <c:pt idx="1328">
                  <c:v>806.81150000000002</c:v>
                </c:pt>
                <c:pt idx="1329">
                  <c:v>807.13289999999995</c:v>
                </c:pt>
                <c:pt idx="1330">
                  <c:v>807.45429999999999</c:v>
                </c:pt>
                <c:pt idx="1331">
                  <c:v>807.77560000000005</c:v>
                </c:pt>
                <c:pt idx="1332">
                  <c:v>808.09690000000001</c:v>
                </c:pt>
                <c:pt idx="1333">
                  <c:v>808.41809999999998</c:v>
                </c:pt>
                <c:pt idx="1334">
                  <c:v>808.73929999999996</c:v>
                </c:pt>
                <c:pt idx="1335">
                  <c:v>809.06039999999996</c:v>
                </c:pt>
                <c:pt idx="1336">
                  <c:v>809.38149999999996</c:v>
                </c:pt>
                <c:pt idx="1337">
                  <c:v>809.70249999999999</c:v>
                </c:pt>
                <c:pt idx="1338">
                  <c:v>810.02350000000001</c:v>
                </c:pt>
                <c:pt idx="1339">
                  <c:v>810.34439999999995</c:v>
                </c:pt>
                <c:pt idx="1340">
                  <c:v>810.6653</c:v>
                </c:pt>
                <c:pt idx="1341">
                  <c:v>810.98609999999996</c:v>
                </c:pt>
                <c:pt idx="1342">
                  <c:v>811.30690000000004</c:v>
                </c:pt>
                <c:pt idx="1343">
                  <c:v>811.6277</c:v>
                </c:pt>
                <c:pt idx="1344">
                  <c:v>811.94839999999999</c:v>
                </c:pt>
                <c:pt idx="1345">
                  <c:v>812.26900000000001</c:v>
                </c:pt>
                <c:pt idx="1346">
                  <c:v>812.58960000000002</c:v>
                </c:pt>
                <c:pt idx="1347">
                  <c:v>812.91010000000006</c:v>
                </c:pt>
                <c:pt idx="1348">
                  <c:v>813.23059999999998</c:v>
                </c:pt>
                <c:pt idx="1349">
                  <c:v>813.55100000000004</c:v>
                </c:pt>
                <c:pt idx="1350">
                  <c:v>813.87149999999997</c:v>
                </c:pt>
                <c:pt idx="1351">
                  <c:v>814.19179999999994</c:v>
                </c:pt>
                <c:pt idx="1352">
                  <c:v>814.51210000000003</c:v>
                </c:pt>
                <c:pt idx="1353">
                  <c:v>814.83230000000003</c:v>
                </c:pt>
                <c:pt idx="1354">
                  <c:v>815.15250000000003</c:v>
                </c:pt>
                <c:pt idx="1355">
                  <c:v>815.47270000000003</c:v>
                </c:pt>
                <c:pt idx="1356">
                  <c:v>815.79269999999997</c:v>
                </c:pt>
                <c:pt idx="1357">
                  <c:v>816.11279999999999</c:v>
                </c:pt>
                <c:pt idx="1358">
                  <c:v>816.43280000000004</c:v>
                </c:pt>
                <c:pt idx="1359">
                  <c:v>816.7527</c:v>
                </c:pt>
                <c:pt idx="1360">
                  <c:v>817.07259999999997</c:v>
                </c:pt>
                <c:pt idx="1361">
                  <c:v>817.39250000000004</c:v>
                </c:pt>
                <c:pt idx="1362">
                  <c:v>817.71230000000003</c:v>
                </c:pt>
                <c:pt idx="1363">
                  <c:v>818.03200000000004</c:v>
                </c:pt>
                <c:pt idx="1364">
                  <c:v>818.35170000000005</c:v>
                </c:pt>
                <c:pt idx="1365">
                  <c:v>818.67139999999995</c:v>
                </c:pt>
                <c:pt idx="1366">
                  <c:v>818.99099999999999</c:v>
                </c:pt>
                <c:pt idx="1367">
                  <c:v>819.31050000000005</c:v>
                </c:pt>
                <c:pt idx="1368">
                  <c:v>819.63009999999997</c:v>
                </c:pt>
                <c:pt idx="1369">
                  <c:v>819.94949999999994</c:v>
                </c:pt>
                <c:pt idx="1370">
                  <c:v>820.26890000000003</c:v>
                </c:pt>
                <c:pt idx="1371">
                  <c:v>820.5883</c:v>
                </c:pt>
                <c:pt idx="1372">
                  <c:v>820.9076</c:v>
                </c:pt>
                <c:pt idx="1373">
                  <c:v>821.2269</c:v>
                </c:pt>
                <c:pt idx="1374">
                  <c:v>821.54600000000005</c:v>
                </c:pt>
                <c:pt idx="1375">
                  <c:v>821.86519999999996</c:v>
                </c:pt>
                <c:pt idx="1376">
                  <c:v>822.18430000000001</c:v>
                </c:pt>
                <c:pt idx="1377">
                  <c:v>822.50340000000006</c:v>
                </c:pt>
                <c:pt idx="1378">
                  <c:v>822.82240000000002</c:v>
                </c:pt>
                <c:pt idx="1379">
                  <c:v>823.14139999999998</c:v>
                </c:pt>
                <c:pt idx="1380">
                  <c:v>823.46029999999996</c:v>
                </c:pt>
                <c:pt idx="1381">
                  <c:v>823.77909999999997</c:v>
                </c:pt>
                <c:pt idx="1382">
                  <c:v>824.09799999999996</c:v>
                </c:pt>
                <c:pt idx="1383">
                  <c:v>824.41669999999999</c:v>
                </c:pt>
                <c:pt idx="1384">
                  <c:v>824.73540000000003</c:v>
                </c:pt>
                <c:pt idx="1385">
                  <c:v>825.05409999999995</c:v>
                </c:pt>
                <c:pt idx="1386">
                  <c:v>825.37270000000001</c:v>
                </c:pt>
                <c:pt idx="1387">
                  <c:v>825.69129999999996</c:v>
                </c:pt>
                <c:pt idx="1388">
                  <c:v>826.00980000000004</c:v>
                </c:pt>
                <c:pt idx="1389">
                  <c:v>826.32820000000004</c:v>
                </c:pt>
                <c:pt idx="1390">
                  <c:v>826.64670000000001</c:v>
                </c:pt>
                <c:pt idx="1391">
                  <c:v>826.96500000000003</c:v>
                </c:pt>
                <c:pt idx="1392">
                  <c:v>827.28340000000003</c:v>
                </c:pt>
                <c:pt idx="1393">
                  <c:v>827.60159999999996</c:v>
                </c:pt>
                <c:pt idx="1394">
                  <c:v>827.91989999999998</c:v>
                </c:pt>
                <c:pt idx="1395">
                  <c:v>828.23800000000006</c:v>
                </c:pt>
                <c:pt idx="1396">
                  <c:v>828.55619999999999</c:v>
                </c:pt>
                <c:pt idx="1397">
                  <c:v>828.87419999999997</c:v>
                </c:pt>
                <c:pt idx="1398">
                  <c:v>829.19230000000005</c:v>
                </c:pt>
                <c:pt idx="1399">
                  <c:v>829.51020000000005</c:v>
                </c:pt>
                <c:pt idx="1400">
                  <c:v>829.82809999999995</c:v>
                </c:pt>
                <c:pt idx="1401">
                  <c:v>830.14599999999996</c:v>
                </c:pt>
                <c:pt idx="1402">
                  <c:v>830.46379999999999</c:v>
                </c:pt>
                <c:pt idx="1403">
                  <c:v>830.78160000000003</c:v>
                </c:pt>
                <c:pt idx="1404">
                  <c:v>831.09929999999997</c:v>
                </c:pt>
                <c:pt idx="1405">
                  <c:v>831.41700000000003</c:v>
                </c:pt>
                <c:pt idx="1406">
                  <c:v>831.7346</c:v>
                </c:pt>
                <c:pt idx="1407">
                  <c:v>832.05219999999997</c:v>
                </c:pt>
                <c:pt idx="1408">
                  <c:v>832.36980000000005</c:v>
                </c:pt>
                <c:pt idx="1409">
                  <c:v>832.68719999999996</c:v>
                </c:pt>
                <c:pt idx="1410">
                  <c:v>833.00459999999998</c:v>
                </c:pt>
                <c:pt idx="1411">
                  <c:v>833.322</c:v>
                </c:pt>
                <c:pt idx="1412">
                  <c:v>833.63930000000005</c:v>
                </c:pt>
                <c:pt idx="1413">
                  <c:v>833.95659999999998</c:v>
                </c:pt>
                <c:pt idx="1414">
                  <c:v>834.27390000000003</c:v>
                </c:pt>
                <c:pt idx="1415">
                  <c:v>834.59100000000001</c:v>
                </c:pt>
                <c:pt idx="1416">
                  <c:v>834.90809999999999</c:v>
                </c:pt>
                <c:pt idx="1417">
                  <c:v>835.22519999999997</c:v>
                </c:pt>
                <c:pt idx="1418">
                  <c:v>835.54219999999998</c:v>
                </c:pt>
                <c:pt idx="1419">
                  <c:v>835.85929999999996</c:v>
                </c:pt>
                <c:pt idx="1420">
                  <c:v>836.17610000000002</c:v>
                </c:pt>
                <c:pt idx="1421">
                  <c:v>836.49300000000005</c:v>
                </c:pt>
                <c:pt idx="1422">
                  <c:v>836.80989999999997</c:v>
                </c:pt>
                <c:pt idx="1423">
                  <c:v>837.12660000000005</c:v>
                </c:pt>
                <c:pt idx="1424">
                  <c:v>837.4434</c:v>
                </c:pt>
                <c:pt idx="1425">
                  <c:v>837.76009999999997</c:v>
                </c:pt>
                <c:pt idx="1426">
                  <c:v>838.07669999999996</c:v>
                </c:pt>
                <c:pt idx="1427">
                  <c:v>838.39319999999998</c:v>
                </c:pt>
                <c:pt idx="1428">
                  <c:v>838.70979999999997</c:v>
                </c:pt>
                <c:pt idx="1429">
                  <c:v>839.02629999999999</c:v>
                </c:pt>
                <c:pt idx="1430">
                  <c:v>839.34270000000004</c:v>
                </c:pt>
                <c:pt idx="1431">
                  <c:v>839.65909999999997</c:v>
                </c:pt>
                <c:pt idx="1432">
                  <c:v>839.97540000000004</c:v>
                </c:pt>
                <c:pt idx="1433">
                  <c:v>840.29169999999999</c:v>
                </c:pt>
                <c:pt idx="1434">
                  <c:v>840.60799999999995</c:v>
                </c:pt>
                <c:pt idx="1435">
                  <c:v>840.92409999999995</c:v>
                </c:pt>
                <c:pt idx="1436">
                  <c:v>841.24019999999996</c:v>
                </c:pt>
                <c:pt idx="1437">
                  <c:v>841.55629999999996</c:v>
                </c:pt>
                <c:pt idx="1438">
                  <c:v>841.87239999999997</c:v>
                </c:pt>
                <c:pt idx="1439">
                  <c:v>842.1884</c:v>
                </c:pt>
                <c:pt idx="1440">
                  <c:v>842.50429999999994</c:v>
                </c:pt>
                <c:pt idx="1441">
                  <c:v>842.8202</c:v>
                </c:pt>
                <c:pt idx="1442">
                  <c:v>843.13599999999997</c:v>
                </c:pt>
                <c:pt idx="1443">
                  <c:v>843.45180000000005</c:v>
                </c:pt>
                <c:pt idx="1444">
                  <c:v>843.76750000000004</c:v>
                </c:pt>
                <c:pt idx="1445">
                  <c:v>844.08320000000003</c:v>
                </c:pt>
                <c:pt idx="1446">
                  <c:v>844.39880000000005</c:v>
                </c:pt>
                <c:pt idx="1447">
                  <c:v>844.71439999999996</c:v>
                </c:pt>
                <c:pt idx="1448">
                  <c:v>845.03</c:v>
                </c:pt>
                <c:pt idx="1449">
                  <c:v>845.34540000000004</c:v>
                </c:pt>
                <c:pt idx="1450">
                  <c:v>845.66079999999999</c:v>
                </c:pt>
                <c:pt idx="1451">
                  <c:v>845.97630000000004</c:v>
                </c:pt>
                <c:pt idx="1452">
                  <c:v>846.29160000000002</c:v>
                </c:pt>
                <c:pt idx="1453">
                  <c:v>846.6069</c:v>
                </c:pt>
                <c:pt idx="1454">
                  <c:v>846.9221</c:v>
                </c:pt>
                <c:pt idx="1455">
                  <c:v>847.23720000000003</c:v>
                </c:pt>
                <c:pt idx="1456">
                  <c:v>847.55240000000003</c:v>
                </c:pt>
                <c:pt idx="1457">
                  <c:v>847.86749999999995</c:v>
                </c:pt>
                <c:pt idx="1458">
                  <c:v>848.1825</c:v>
                </c:pt>
                <c:pt idx="1459">
                  <c:v>848.49749999999995</c:v>
                </c:pt>
                <c:pt idx="1460">
                  <c:v>848.81240000000003</c:v>
                </c:pt>
                <c:pt idx="1461">
                  <c:v>849.12729999999999</c:v>
                </c:pt>
                <c:pt idx="1462">
                  <c:v>849.44209999999998</c:v>
                </c:pt>
                <c:pt idx="1463">
                  <c:v>849.75689999999997</c:v>
                </c:pt>
                <c:pt idx="1464">
                  <c:v>850.07169999999996</c:v>
                </c:pt>
                <c:pt idx="1465">
                  <c:v>850.38639999999998</c:v>
                </c:pt>
                <c:pt idx="1466">
                  <c:v>850.70090000000005</c:v>
                </c:pt>
                <c:pt idx="1467">
                  <c:v>851.01559999999995</c:v>
                </c:pt>
                <c:pt idx="1468">
                  <c:v>851.33010000000002</c:v>
                </c:pt>
                <c:pt idx="1469">
                  <c:v>851.64449999999999</c:v>
                </c:pt>
                <c:pt idx="1470">
                  <c:v>851.95899999999995</c:v>
                </c:pt>
                <c:pt idx="1471">
                  <c:v>852.27340000000004</c:v>
                </c:pt>
                <c:pt idx="1472">
                  <c:v>852.58770000000004</c:v>
                </c:pt>
                <c:pt idx="1473">
                  <c:v>852.90200000000004</c:v>
                </c:pt>
                <c:pt idx="1474">
                  <c:v>853.21619999999996</c:v>
                </c:pt>
                <c:pt idx="1475">
                  <c:v>853.53039999999999</c:v>
                </c:pt>
                <c:pt idx="1476">
                  <c:v>853.84450000000004</c:v>
                </c:pt>
                <c:pt idx="1477">
                  <c:v>854.15859999999998</c:v>
                </c:pt>
                <c:pt idx="1478">
                  <c:v>854.47260000000006</c:v>
                </c:pt>
                <c:pt idx="1479">
                  <c:v>854.78660000000002</c:v>
                </c:pt>
                <c:pt idx="1480">
                  <c:v>855.10050000000001</c:v>
                </c:pt>
                <c:pt idx="1481">
                  <c:v>855.4144</c:v>
                </c:pt>
                <c:pt idx="1482">
                  <c:v>855.72820000000002</c:v>
                </c:pt>
                <c:pt idx="1483">
                  <c:v>856.04200000000003</c:v>
                </c:pt>
                <c:pt idx="1484">
                  <c:v>856.35569999999996</c:v>
                </c:pt>
                <c:pt idx="1485">
                  <c:v>856.6694</c:v>
                </c:pt>
                <c:pt idx="1486">
                  <c:v>856.98299999999995</c:v>
                </c:pt>
                <c:pt idx="1487">
                  <c:v>857.29660000000001</c:v>
                </c:pt>
                <c:pt idx="1488">
                  <c:v>857.61009999999999</c:v>
                </c:pt>
                <c:pt idx="1489">
                  <c:v>857.92359999999996</c:v>
                </c:pt>
                <c:pt idx="1490">
                  <c:v>858.23699999999997</c:v>
                </c:pt>
                <c:pt idx="1491">
                  <c:v>858.55039999999997</c:v>
                </c:pt>
                <c:pt idx="1492">
                  <c:v>858.86369999999999</c:v>
                </c:pt>
                <c:pt idx="1493">
                  <c:v>859.17700000000002</c:v>
                </c:pt>
                <c:pt idx="1494">
                  <c:v>859.49019999999996</c:v>
                </c:pt>
                <c:pt idx="1495">
                  <c:v>859.80330000000004</c:v>
                </c:pt>
                <c:pt idx="1496">
                  <c:v>860.11649999999997</c:v>
                </c:pt>
                <c:pt idx="1497">
                  <c:v>860.42960000000005</c:v>
                </c:pt>
                <c:pt idx="1498">
                  <c:v>860.74260000000004</c:v>
                </c:pt>
                <c:pt idx="1499">
                  <c:v>861.05550000000005</c:v>
                </c:pt>
                <c:pt idx="1500">
                  <c:v>861.36850000000004</c:v>
                </c:pt>
                <c:pt idx="1501">
                  <c:v>861.68129999999996</c:v>
                </c:pt>
                <c:pt idx="1502">
                  <c:v>861.9941</c:v>
                </c:pt>
                <c:pt idx="1503">
                  <c:v>862.30690000000004</c:v>
                </c:pt>
                <c:pt idx="1504">
                  <c:v>862.61959999999999</c:v>
                </c:pt>
                <c:pt idx="1505">
                  <c:v>862.93230000000005</c:v>
                </c:pt>
                <c:pt idx="1506">
                  <c:v>863.24490000000003</c:v>
                </c:pt>
                <c:pt idx="1507">
                  <c:v>863.5575</c:v>
                </c:pt>
                <c:pt idx="1508">
                  <c:v>863.87</c:v>
                </c:pt>
                <c:pt idx="1509">
                  <c:v>864.18240000000003</c:v>
                </c:pt>
                <c:pt idx="1510">
                  <c:v>864.49490000000003</c:v>
                </c:pt>
                <c:pt idx="1511">
                  <c:v>864.80730000000005</c:v>
                </c:pt>
                <c:pt idx="1512">
                  <c:v>865.11959999999999</c:v>
                </c:pt>
                <c:pt idx="1513">
                  <c:v>865.43179999999995</c:v>
                </c:pt>
                <c:pt idx="1514">
                  <c:v>865.74400000000003</c:v>
                </c:pt>
                <c:pt idx="1515">
                  <c:v>866.05619999999999</c:v>
                </c:pt>
                <c:pt idx="1516">
                  <c:v>866.36829999999998</c:v>
                </c:pt>
                <c:pt idx="1517">
                  <c:v>866.68039999999996</c:v>
                </c:pt>
                <c:pt idx="1518">
                  <c:v>866.99239999999998</c:v>
                </c:pt>
                <c:pt idx="1519">
                  <c:v>867.30430000000001</c:v>
                </c:pt>
                <c:pt idx="1520">
                  <c:v>867.61620000000005</c:v>
                </c:pt>
                <c:pt idx="1521">
                  <c:v>867.92809999999997</c:v>
                </c:pt>
                <c:pt idx="1522">
                  <c:v>868.23990000000003</c:v>
                </c:pt>
                <c:pt idx="1523">
                  <c:v>868.55160000000001</c:v>
                </c:pt>
                <c:pt idx="1524">
                  <c:v>868.86329999999998</c:v>
                </c:pt>
                <c:pt idx="1525">
                  <c:v>869.17499999999995</c:v>
                </c:pt>
                <c:pt idx="1526">
                  <c:v>869.48659999999995</c:v>
                </c:pt>
                <c:pt idx="1527">
                  <c:v>869.79819999999995</c:v>
                </c:pt>
                <c:pt idx="1528">
                  <c:v>870.10969999999998</c:v>
                </c:pt>
                <c:pt idx="1529">
                  <c:v>870.42110000000002</c:v>
                </c:pt>
                <c:pt idx="1530">
                  <c:v>870.73249999999996</c:v>
                </c:pt>
                <c:pt idx="1531">
                  <c:v>871.04380000000003</c:v>
                </c:pt>
                <c:pt idx="1532">
                  <c:v>871.35519999999997</c:v>
                </c:pt>
                <c:pt idx="1533">
                  <c:v>871.66639999999995</c:v>
                </c:pt>
                <c:pt idx="1534">
                  <c:v>871.97760000000005</c:v>
                </c:pt>
                <c:pt idx="1535">
                  <c:v>872.28880000000004</c:v>
                </c:pt>
                <c:pt idx="1536">
                  <c:v>872.59990000000005</c:v>
                </c:pt>
                <c:pt idx="1537">
                  <c:v>872.91089999999997</c:v>
                </c:pt>
                <c:pt idx="1538">
                  <c:v>873.22190000000001</c:v>
                </c:pt>
                <c:pt idx="1539">
                  <c:v>873.53279999999995</c:v>
                </c:pt>
                <c:pt idx="1540">
                  <c:v>873.84370000000001</c:v>
                </c:pt>
                <c:pt idx="1541">
                  <c:v>874.15449999999998</c:v>
                </c:pt>
                <c:pt idx="1542">
                  <c:v>874.46529999999996</c:v>
                </c:pt>
                <c:pt idx="1543">
                  <c:v>874.77610000000004</c:v>
                </c:pt>
                <c:pt idx="1544">
                  <c:v>875.08680000000004</c:v>
                </c:pt>
                <c:pt idx="1545">
                  <c:v>875.39739999999995</c:v>
                </c:pt>
                <c:pt idx="1546">
                  <c:v>875.70799999999997</c:v>
                </c:pt>
                <c:pt idx="1547">
                  <c:v>876.01850000000002</c:v>
                </c:pt>
                <c:pt idx="1548">
                  <c:v>876.32899999999995</c:v>
                </c:pt>
                <c:pt idx="1549">
                  <c:v>876.6395</c:v>
                </c:pt>
                <c:pt idx="1550">
                  <c:v>876.94979999999998</c:v>
                </c:pt>
                <c:pt idx="1551">
                  <c:v>877.26009999999997</c:v>
                </c:pt>
                <c:pt idx="1552">
                  <c:v>877.57039999999995</c:v>
                </c:pt>
                <c:pt idx="1553">
                  <c:v>877.88070000000005</c:v>
                </c:pt>
                <c:pt idx="1554">
                  <c:v>878.19090000000006</c:v>
                </c:pt>
                <c:pt idx="1555">
                  <c:v>878.50099999999998</c:v>
                </c:pt>
                <c:pt idx="1556">
                  <c:v>878.81100000000004</c:v>
                </c:pt>
                <c:pt idx="1557">
                  <c:v>879.12109999999996</c:v>
                </c:pt>
                <c:pt idx="1558">
                  <c:v>879.43100000000004</c:v>
                </c:pt>
                <c:pt idx="1559">
                  <c:v>879.74099999999999</c:v>
                </c:pt>
                <c:pt idx="1560">
                  <c:v>880.05079999999998</c:v>
                </c:pt>
                <c:pt idx="1561">
                  <c:v>880.36069999999995</c:v>
                </c:pt>
                <c:pt idx="1562">
                  <c:v>880.67039999999997</c:v>
                </c:pt>
                <c:pt idx="1563">
                  <c:v>880.98019999999997</c:v>
                </c:pt>
                <c:pt idx="1564">
                  <c:v>881.28980000000001</c:v>
                </c:pt>
                <c:pt idx="1565">
                  <c:v>881.59939999999995</c:v>
                </c:pt>
                <c:pt idx="1566">
                  <c:v>881.90899999999999</c:v>
                </c:pt>
                <c:pt idx="1567">
                  <c:v>882.21849999999995</c:v>
                </c:pt>
                <c:pt idx="1568">
                  <c:v>882.52800000000002</c:v>
                </c:pt>
                <c:pt idx="1569">
                  <c:v>882.8374</c:v>
                </c:pt>
                <c:pt idx="1570">
                  <c:v>883.14679999999998</c:v>
                </c:pt>
                <c:pt idx="1571">
                  <c:v>883.45609999999999</c:v>
                </c:pt>
                <c:pt idx="1572">
                  <c:v>883.76530000000002</c:v>
                </c:pt>
                <c:pt idx="1573">
                  <c:v>884.07449999999994</c:v>
                </c:pt>
                <c:pt idx="1574">
                  <c:v>884.38369999999998</c:v>
                </c:pt>
                <c:pt idx="1575">
                  <c:v>884.69280000000003</c:v>
                </c:pt>
                <c:pt idx="1576">
                  <c:v>885.0018</c:v>
                </c:pt>
                <c:pt idx="1577">
                  <c:v>885.31089999999995</c:v>
                </c:pt>
                <c:pt idx="1578">
                  <c:v>885.61980000000005</c:v>
                </c:pt>
                <c:pt idx="1579">
                  <c:v>885.92870000000005</c:v>
                </c:pt>
                <c:pt idx="1580">
                  <c:v>886.23749999999995</c:v>
                </c:pt>
                <c:pt idx="1581">
                  <c:v>886.54639999999995</c:v>
                </c:pt>
                <c:pt idx="1582">
                  <c:v>886.85509999999999</c:v>
                </c:pt>
                <c:pt idx="1583">
                  <c:v>887.16380000000004</c:v>
                </c:pt>
                <c:pt idx="1584">
                  <c:v>887.47249999999997</c:v>
                </c:pt>
                <c:pt idx="1585">
                  <c:v>887.78110000000004</c:v>
                </c:pt>
                <c:pt idx="1586">
                  <c:v>888.08960000000002</c:v>
                </c:pt>
                <c:pt idx="1587">
                  <c:v>888.3981</c:v>
                </c:pt>
                <c:pt idx="1588">
                  <c:v>888.70650000000001</c:v>
                </c:pt>
                <c:pt idx="1589">
                  <c:v>889.01490000000001</c:v>
                </c:pt>
                <c:pt idx="1590">
                  <c:v>889.32320000000004</c:v>
                </c:pt>
                <c:pt idx="1591">
                  <c:v>889.63149999999996</c:v>
                </c:pt>
                <c:pt idx="1592">
                  <c:v>889.93979999999999</c:v>
                </c:pt>
                <c:pt idx="1593">
                  <c:v>890.24789999999996</c:v>
                </c:pt>
                <c:pt idx="1594">
                  <c:v>890.55610000000001</c:v>
                </c:pt>
                <c:pt idx="1595">
                  <c:v>890.86410000000001</c:v>
                </c:pt>
                <c:pt idx="1596">
                  <c:v>891.17219999999998</c:v>
                </c:pt>
                <c:pt idx="1597">
                  <c:v>891.48019999999997</c:v>
                </c:pt>
                <c:pt idx="1598">
                  <c:v>891.78809999999999</c:v>
                </c:pt>
                <c:pt idx="1599">
                  <c:v>892.09590000000003</c:v>
                </c:pt>
                <c:pt idx="1600">
                  <c:v>892.40380000000005</c:v>
                </c:pt>
                <c:pt idx="1601">
                  <c:v>892.7115</c:v>
                </c:pt>
                <c:pt idx="1602">
                  <c:v>893.01930000000004</c:v>
                </c:pt>
                <c:pt idx="1603">
                  <c:v>893.327</c:v>
                </c:pt>
                <c:pt idx="1604">
                  <c:v>893.63459999999998</c:v>
                </c:pt>
                <c:pt idx="1605">
                  <c:v>893.94209999999998</c:v>
                </c:pt>
                <c:pt idx="1606">
                  <c:v>894.24959999999999</c:v>
                </c:pt>
                <c:pt idx="1607">
                  <c:v>894.55709999999999</c:v>
                </c:pt>
                <c:pt idx="1608">
                  <c:v>894.86450000000002</c:v>
                </c:pt>
                <c:pt idx="1609">
                  <c:v>895.17190000000005</c:v>
                </c:pt>
                <c:pt idx="1610">
                  <c:v>895.47919999999999</c:v>
                </c:pt>
                <c:pt idx="1611">
                  <c:v>895.78639999999996</c:v>
                </c:pt>
                <c:pt idx="1612">
                  <c:v>896.09370000000001</c:v>
                </c:pt>
                <c:pt idx="1613">
                  <c:v>896.4008</c:v>
                </c:pt>
                <c:pt idx="1614">
                  <c:v>896.7079</c:v>
                </c:pt>
                <c:pt idx="1615">
                  <c:v>897.01499999999999</c:v>
                </c:pt>
                <c:pt idx="1616">
                  <c:v>897.322</c:v>
                </c:pt>
                <c:pt idx="1617">
                  <c:v>897.62890000000004</c:v>
                </c:pt>
                <c:pt idx="1618">
                  <c:v>897.93579999999997</c:v>
                </c:pt>
                <c:pt idx="1619">
                  <c:v>898.24270000000001</c:v>
                </c:pt>
                <c:pt idx="1620">
                  <c:v>898.54939999999999</c:v>
                </c:pt>
                <c:pt idx="1621">
                  <c:v>898.85619999999994</c:v>
                </c:pt>
                <c:pt idx="1622">
                  <c:v>899.16290000000004</c:v>
                </c:pt>
                <c:pt idx="1623">
                  <c:v>899.46950000000004</c:v>
                </c:pt>
                <c:pt idx="1624">
                  <c:v>899.77610000000004</c:v>
                </c:pt>
                <c:pt idx="1625">
                  <c:v>900.08259999999996</c:v>
                </c:pt>
                <c:pt idx="1626">
                  <c:v>900.38919999999996</c:v>
                </c:pt>
                <c:pt idx="1627">
                  <c:v>900.69560000000001</c:v>
                </c:pt>
                <c:pt idx="1628">
                  <c:v>901.00199999999995</c:v>
                </c:pt>
                <c:pt idx="1629">
                  <c:v>901.30830000000003</c:v>
                </c:pt>
                <c:pt idx="1630">
                  <c:v>901.6146</c:v>
                </c:pt>
                <c:pt idx="1631">
                  <c:v>901.92079999999999</c:v>
                </c:pt>
                <c:pt idx="1632">
                  <c:v>902.22699999999998</c:v>
                </c:pt>
                <c:pt idx="1633">
                  <c:v>902.53309999999999</c:v>
                </c:pt>
                <c:pt idx="1634">
                  <c:v>902.83920000000001</c:v>
                </c:pt>
                <c:pt idx="1635">
                  <c:v>903.14509999999996</c:v>
                </c:pt>
                <c:pt idx="1636">
                  <c:v>903.4511</c:v>
                </c:pt>
                <c:pt idx="1637">
                  <c:v>903.75710000000004</c:v>
                </c:pt>
                <c:pt idx="1638">
                  <c:v>904.06290000000001</c:v>
                </c:pt>
                <c:pt idx="1639">
                  <c:v>904.36869999999999</c:v>
                </c:pt>
                <c:pt idx="1640">
                  <c:v>904.67449999999997</c:v>
                </c:pt>
                <c:pt idx="1641">
                  <c:v>904.98019999999997</c:v>
                </c:pt>
                <c:pt idx="1642">
                  <c:v>905.28579999999999</c:v>
                </c:pt>
                <c:pt idx="1643">
                  <c:v>905.59140000000002</c:v>
                </c:pt>
                <c:pt idx="1644">
                  <c:v>905.89700000000005</c:v>
                </c:pt>
                <c:pt idx="1645">
                  <c:v>906.20249999999999</c:v>
                </c:pt>
                <c:pt idx="1646">
                  <c:v>906.50789999999995</c:v>
                </c:pt>
                <c:pt idx="1647">
                  <c:v>906.8134</c:v>
                </c:pt>
                <c:pt idx="1648">
                  <c:v>907.11869999999999</c:v>
                </c:pt>
                <c:pt idx="1649">
                  <c:v>907.42399999999998</c:v>
                </c:pt>
                <c:pt idx="1650">
                  <c:v>907.72919999999999</c:v>
                </c:pt>
                <c:pt idx="1651">
                  <c:v>908.03440000000001</c:v>
                </c:pt>
                <c:pt idx="1652">
                  <c:v>908.33960000000002</c:v>
                </c:pt>
                <c:pt idx="1653">
                  <c:v>908.64469999999994</c:v>
                </c:pt>
                <c:pt idx="1654">
                  <c:v>908.94970000000001</c:v>
                </c:pt>
                <c:pt idx="1655">
                  <c:v>909.25469999999996</c:v>
                </c:pt>
                <c:pt idx="1656">
                  <c:v>909.55960000000005</c:v>
                </c:pt>
                <c:pt idx="1657">
                  <c:v>909.86450000000002</c:v>
                </c:pt>
                <c:pt idx="1658">
                  <c:v>910.16930000000002</c:v>
                </c:pt>
                <c:pt idx="1659">
                  <c:v>910.47410000000002</c:v>
                </c:pt>
                <c:pt idx="1660">
                  <c:v>910.77880000000005</c:v>
                </c:pt>
                <c:pt idx="1661">
                  <c:v>911.08349999999996</c:v>
                </c:pt>
                <c:pt idx="1662">
                  <c:v>911.38810000000001</c:v>
                </c:pt>
                <c:pt idx="1663">
                  <c:v>911.69269999999995</c:v>
                </c:pt>
                <c:pt idx="1664">
                  <c:v>911.99720000000002</c:v>
                </c:pt>
                <c:pt idx="1665">
                  <c:v>912.30160000000001</c:v>
                </c:pt>
                <c:pt idx="1666">
                  <c:v>912.60609999999997</c:v>
                </c:pt>
                <c:pt idx="1667">
                  <c:v>912.91039999999998</c:v>
                </c:pt>
                <c:pt idx="1668">
                  <c:v>913.21469999999999</c:v>
                </c:pt>
                <c:pt idx="1669">
                  <c:v>913.51900000000001</c:v>
                </c:pt>
                <c:pt idx="1670">
                  <c:v>913.82320000000004</c:v>
                </c:pt>
                <c:pt idx="1671">
                  <c:v>914.12729999999999</c:v>
                </c:pt>
                <c:pt idx="1672">
                  <c:v>914.43150000000003</c:v>
                </c:pt>
                <c:pt idx="1673">
                  <c:v>914.7355</c:v>
                </c:pt>
                <c:pt idx="1674">
                  <c:v>915.03949999999998</c:v>
                </c:pt>
                <c:pt idx="1675">
                  <c:v>915.34339999999997</c:v>
                </c:pt>
                <c:pt idx="1676">
                  <c:v>915.64729999999997</c:v>
                </c:pt>
                <c:pt idx="1677">
                  <c:v>915.95119999999997</c:v>
                </c:pt>
                <c:pt idx="1678">
                  <c:v>916.25490000000002</c:v>
                </c:pt>
                <c:pt idx="1679">
                  <c:v>916.55870000000004</c:v>
                </c:pt>
                <c:pt idx="1680">
                  <c:v>916.86239999999998</c:v>
                </c:pt>
                <c:pt idx="1681">
                  <c:v>917.16600000000005</c:v>
                </c:pt>
                <c:pt idx="1682">
                  <c:v>917.46950000000004</c:v>
                </c:pt>
                <c:pt idx="1683">
                  <c:v>917.7731</c:v>
                </c:pt>
                <c:pt idx="1684">
                  <c:v>918.07650000000001</c:v>
                </c:pt>
                <c:pt idx="1685">
                  <c:v>918.38</c:v>
                </c:pt>
                <c:pt idx="1686">
                  <c:v>918.68330000000003</c:v>
                </c:pt>
                <c:pt idx="1687">
                  <c:v>918.98670000000004</c:v>
                </c:pt>
                <c:pt idx="1688">
                  <c:v>919.28989999999999</c:v>
                </c:pt>
                <c:pt idx="1689">
                  <c:v>919.59310000000005</c:v>
                </c:pt>
                <c:pt idx="1690">
                  <c:v>919.8963</c:v>
                </c:pt>
                <c:pt idx="1691">
                  <c:v>920.19939999999997</c:v>
                </c:pt>
                <c:pt idx="1692">
                  <c:v>920.50239999999997</c:v>
                </c:pt>
                <c:pt idx="1693">
                  <c:v>920.80550000000005</c:v>
                </c:pt>
                <c:pt idx="1694">
                  <c:v>921.10839999999996</c:v>
                </c:pt>
                <c:pt idx="1695">
                  <c:v>921.41129999999998</c:v>
                </c:pt>
                <c:pt idx="1696">
                  <c:v>921.71420000000001</c:v>
                </c:pt>
                <c:pt idx="1697">
                  <c:v>922.01700000000005</c:v>
                </c:pt>
                <c:pt idx="1698">
                  <c:v>922.31970000000001</c:v>
                </c:pt>
                <c:pt idx="1699">
                  <c:v>922.62239999999997</c:v>
                </c:pt>
                <c:pt idx="1700">
                  <c:v>922.92499999999995</c:v>
                </c:pt>
                <c:pt idx="1701">
                  <c:v>923.22760000000005</c:v>
                </c:pt>
                <c:pt idx="1702">
                  <c:v>923.53020000000004</c:v>
                </c:pt>
                <c:pt idx="1703">
                  <c:v>923.83259999999996</c:v>
                </c:pt>
                <c:pt idx="1704">
                  <c:v>924.13509999999997</c:v>
                </c:pt>
                <c:pt idx="1705">
                  <c:v>924.43740000000003</c:v>
                </c:pt>
                <c:pt idx="1706">
                  <c:v>924.73969999999997</c:v>
                </c:pt>
                <c:pt idx="1707">
                  <c:v>925.0421</c:v>
                </c:pt>
                <c:pt idx="1708">
                  <c:v>925.3442</c:v>
                </c:pt>
                <c:pt idx="1709">
                  <c:v>925.64639999999997</c:v>
                </c:pt>
                <c:pt idx="1710">
                  <c:v>925.94849999999997</c:v>
                </c:pt>
                <c:pt idx="1711">
                  <c:v>926.25059999999996</c:v>
                </c:pt>
                <c:pt idx="1712">
                  <c:v>926.55259999999998</c:v>
                </c:pt>
                <c:pt idx="1713">
                  <c:v>926.8546</c:v>
                </c:pt>
                <c:pt idx="1714">
                  <c:v>927.15650000000005</c:v>
                </c:pt>
                <c:pt idx="1715">
                  <c:v>927.45830000000001</c:v>
                </c:pt>
                <c:pt idx="1716">
                  <c:v>927.76009999999997</c:v>
                </c:pt>
                <c:pt idx="1717">
                  <c:v>928.06190000000004</c:v>
                </c:pt>
                <c:pt idx="1718">
                  <c:v>928.36360000000002</c:v>
                </c:pt>
                <c:pt idx="1719">
                  <c:v>928.66520000000003</c:v>
                </c:pt>
                <c:pt idx="1720">
                  <c:v>928.96680000000003</c:v>
                </c:pt>
                <c:pt idx="1721">
                  <c:v>929.26829999999995</c:v>
                </c:pt>
                <c:pt idx="1722">
                  <c:v>929.56979999999999</c:v>
                </c:pt>
                <c:pt idx="1723">
                  <c:v>929.87130000000002</c:v>
                </c:pt>
                <c:pt idx="1724">
                  <c:v>930.17259999999999</c:v>
                </c:pt>
                <c:pt idx="1725">
                  <c:v>930.47389999999996</c:v>
                </c:pt>
                <c:pt idx="1726">
                  <c:v>930.77520000000004</c:v>
                </c:pt>
                <c:pt idx="1727">
                  <c:v>931.07650000000001</c:v>
                </c:pt>
                <c:pt idx="1728">
                  <c:v>931.37760000000003</c:v>
                </c:pt>
                <c:pt idx="1729">
                  <c:v>931.67870000000005</c:v>
                </c:pt>
                <c:pt idx="1730">
                  <c:v>931.97979999999995</c:v>
                </c:pt>
                <c:pt idx="1731">
                  <c:v>932.2808</c:v>
                </c:pt>
                <c:pt idx="1732">
                  <c:v>932.58180000000004</c:v>
                </c:pt>
                <c:pt idx="1733">
                  <c:v>932.8827</c:v>
                </c:pt>
                <c:pt idx="1734">
                  <c:v>933.18349999999998</c:v>
                </c:pt>
                <c:pt idx="1735">
                  <c:v>933.48429999999996</c:v>
                </c:pt>
                <c:pt idx="1736">
                  <c:v>933.78510000000006</c:v>
                </c:pt>
                <c:pt idx="1737">
                  <c:v>934.08579999999995</c:v>
                </c:pt>
                <c:pt idx="1738">
                  <c:v>934.38639999999998</c:v>
                </c:pt>
                <c:pt idx="1739">
                  <c:v>934.68700000000001</c:v>
                </c:pt>
                <c:pt idx="1740">
                  <c:v>934.98749999999995</c:v>
                </c:pt>
                <c:pt idx="1741">
                  <c:v>935.28800000000001</c:v>
                </c:pt>
                <c:pt idx="1742">
                  <c:v>935.58849999999995</c:v>
                </c:pt>
                <c:pt idx="1743">
                  <c:v>935.88890000000004</c:v>
                </c:pt>
                <c:pt idx="1744">
                  <c:v>936.18920000000003</c:v>
                </c:pt>
                <c:pt idx="1745">
                  <c:v>936.48940000000005</c:v>
                </c:pt>
                <c:pt idx="1746">
                  <c:v>936.78970000000004</c:v>
                </c:pt>
                <c:pt idx="1747">
                  <c:v>937.08979999999997</c:v>
                </c:pt>
                <c:pt idx="1748">
                  <c:v>937.39</c:v>
                </c:pt>
                <c:pt idx="1749">
                  <c:v>937.69</c:v>
                </c:pt>
                <c:pt idx="1750">
                  <c:v>937.99009999999998</c:v>
                </c:pt>
                <c:pt idx="1751">
                  <c:v>938.29</c:v>
                </c:pt>
                <c:pt idx="1752">
                  <c:v>938.58989999999994</c:v>
                </c:pt>
                <c:pt idx="1753">
                  <c:v>938.88980000000004</c:v>
                </c:pt>
                <c:pt idx="1754">
                  <c:v>939.18960000000004</c:v>
                </c:pt>
                <c:pt idx="1755">
                  <c:v>939.48929999999996</c:v>
                </c:pt>
                <c:pt idx="1756">
                  <c:v>939.78899999999999</c:v>
                </c:pt>
                <c:pt idx="1757">
                  <c:v>940.08860000000004</c:v>
                </c:pt>
                <c:pt idx="1758">
                  <c:v>940.38819999999998</c:v>
                </c:pt>
                <c:pt idx="1759">
                  <c:v>940.68769999999995</c:v>
                </c:pt>
                <c:pt idx="1760">
                  <c:v>940.98720000000003</c:v>
                </c:pt>
                <c:pt idx="1761">
                  <c:v>941.2867</c:v>
                </c:pt>
                <c:pt idx="1762">
                  <c:v>941.58609999999999</c:v>
                </c:pt>
                <c:pt idx="1763">
                  <c:v>941.8854</c:v>
                </c:pt>
                <c:pt idx="1764">
                  <c:v>942.18460000000005</c:v>
                </c:pt>
                <c:pt idx="1765">
                  <c:v>942.48389999999995</c:v>
                </c:pt>
                <c:pt idx="1766">
                  <c:v>942.78300000000002</c:v>
                </c:pt>
                <c:pt idx="1767">
                  <c:v>943.08219999999994</c:v>
                </c:pt>
                <c:pt idx="1768">
                  <c:v>943.38120000000004</c:v>
                </c:pt>
                <c:pt idx="1769">
                  <c:v>943.68020000000001</c:v>
                </c:pt>
                <c:pt idx="1770">
                  <c:v>943.97919999999999</c:v>
                </c:pt>
                <c:pt idx="1771">
                  <c:v>944.27809999999999</c:v>
                </c:pt>
                <c:pt idx="1772">
                  <c:v>944.57690000000002</c:v>
                </c:pt>
                <c:pt idx="1773">
                  <c:v>944.87570000000005</c:v>
                </c:pt>
                <c:pt idx="1774">
                  <c:v>945.17439999999999</c:v>
                </c:pt>
                <c:pt idx="1775">
                  <c:v>945.47310000000004</c:v>
                </c:pt>
                <c:pt idx="1776">
                  <c:v>945.77179999999998</c:v>
                </c:pt>
                <c:pt idx="1777">
                  <c:v>946.07039999999995</c:v>
                </c:pt>
                <c:pt idx="1778">
                  <c:v>946.36890000000005</c:v>
                </c:pt>
                <c:pt idx="1779">
                  <c:v>946.66740000000004</c:v>
                </c:pt>
                <c:pt idx="1780">
                  <c:v>946.96579999999994</c:v>
                </c:pt>
                <c:pt idx="1781">
                  <c:v>947.26419999999996</c:v>
                </c:pt>
                <c:pt idx="1782">
                  <c:v>947.56240000000003</c:v>
                </c:pt>
                <c:pt idx="1783">
                  <c:v>947.86069999999995</c:v>
                </c:pt>
                <c:pt idx="1784">
                  <c:v>948.15890000000002</c:v>
                </c:pt>
                <c:pt idx="1785">
                  <c:v>948.45709999999997</c:v>
                </c:pt>
                <c:pt idx="1786">
                  <c:v>948.75519999999995</c:v>
                </c:pt>
                <c:pt idx="1787">
                  <c:v>949.05330000000004</c:v>
                </c:pt>
                <c:pt idx="1788">
                  <c:v>949.35130000000004</c:v>
                </c:pt>
                <c:pt idx="1789">
                  <c:v>949.64919999999995</c:v>
                </c:pt>
                <c:pt idx="1790">
                  <c:v>949.94709999999998</c:v>
                </c:pt>
                <c:pt idx="1791">
                  <c:v>950.24490000000003</c:v>
                </c:pt>
                <c:pt idx="1792">
                  <c:v>950.54269999999997</c:v>
                </c:pt>
                <c:pt idx="1793">
                  <c:v>950.84050000000002</c:v>
                </c:pt>
                <c:pt idx="1794">
                  <c:v>951.13810000000001</c:v>
                </c:pt>
                <c:pt idx="1795">
                  <c:v>951.43579999999997</c:v>
                </c:pt>
                <c:pt idx="1796">
                  <c:v>951.73329999999999</c:v>
                </c:pt>
                <c:pt idx="1797">
                  <c:v>952.03089999999997</c:v>
                </c:pt>
                <c:pt idx="1798">
                  <c:v>952.32830000000001</c:v>
                </c:pt>
                <c:pt idx="1799">
                  <c:v>952.62570000000005</c:v>
                </c:pt>
                <c:pt idx="1800">
                  <c:v>952.92309999999998</c:v>
                </c:pt>
                <c:pt idx="1801">
                  <c:v>953.22040000000004</c:v>
                </c:pt>
                <c:pt idx="1802">
                  <c:v>953.51760000000002</c:v>
                </c:pt>
                <c:pt idx="1803">
                  <c:v>953.81489999999997</c:v>
                </c:pt>
                <c:pt idx="1804">
                  <c:v>954.11199999999997</c:v>
                </c:pt>
                <c:pt idx="1805">
                  <c:v>954.40909999999997</c:v>
                </c:pt>
                <c:pt idx="1806">
                  <c:v>954.70619999999997</c:v>
                </c:pt>
                <c:pt idx="1807">
                  <c:v>955.00310000000002</c:v>
                </c:pt>
                <c:pt idx="1808">
                  <c:v>955.3</c:v>
                </c:pt>
                <c:pt idx="1809">
                  <c:v>955.59699999999998</c:v>
                </c:pt>
                <c:pt idx="1810">
                  <c:v>955.89380000000006</c:v>
                </c:pt>
                <c:pt idx="1811">
                  <c:v>956.19060000000002</c:v>
                </c:pt>
                <c:pt idx="1812">
                  <c:v>956.4873</c:v>
                </c:pt>
                <c:pt idx="1813">
                  <c:v>956.78390000000002</c:v>
                </c:pt>
                <c:pt idx="1814">
                  <c:v>957.0806</c:v>
                </c:pt>
                <c:pt idx="1815">
                  <c:v>957.37710000000004</c:v>
                </c:pt>
                <c:pt idx="1816">
                  <c:v>957.67359999999996</c:v>
                </c:pt>
                <c:pt idx="1817">
                  <c:v>957.9701</c:v>
                </c:pt>
                <c:pt idx="1818">
                  <c:v>958.26649999999995</c:v>
                </c:pt>
                <c:pt idx="1819">
                  <c:v>958.56290000000001</c:v>
                </c:pt>
                <c:pt idx="1820">
                  <c:v>958.85910000000001</c:v>
                </c:pt>
                <c:pt idx="1821">
                  <c:v>959.15539999999999</c:v>
                </c:pt>
                <c:pt idx="1822">
                  <c:v>959.45150000000001</c:v>
                </c:pt>
                <c:pt idx="1823">
                  <c:v>959.74770000000001</c:v>
                </c:pt>
                <c:pt idx="1824">
                  <c:v>960.04380000000003</c:v>
                </c:pt>
                <c:pt idx="1825">
                  <c:v>960.33979999999997</c:v>
                </c:pt>
                <c:pt idx="1826">
                  <c:v>960.63580000000002</c:v>
                </c:pt>
                <c:pt idx="1827">
                  <c:v>960.93169999999998</c:v>
                </c:pt>
                <c:pt idx="1828">
                  <c:v>961.22760000000005</c:v>
                </c:pt>
                <c:pt idx="1829">
                  <c:v>961.52340000000004</c:v>
                </c:pt>
                <c:pt idx="1830">
                  <c:v>961.81920000000002</c:v>
                </c:pt>
                <c:pt idx="1831">
                  <c:v>962.11490000000003</c:v>
                </c:pt>
                <c:pt idx="1832">
                  <c:v>962.41049999999996</c:v>
                </c:pt>
                <c:pt idx="1833">
                  <c:v>962.70609999999999</c:v>
                </c:pt>
                <c:pt idx="1834">
                  <c:v>963.00160000000005</c:v>
                </c:pt>
                <c:pt idx="1835">
                  <c:v>963.2971</c:v>
                </c:pt>
                <c:pt idx="1836">
                  <c:v>963.59259999999995</c:v>
                </c:pt>
                <c:pt idx="1837">
                  <c:v>963.88789999999995</c:v>
                </c:pt>
                <c:pt idx="1838">
                  <c:v>964.18330000000003</c:v>
                </c:pt>
                <c:pt idx="1839">
                  <c:v>964.47860000000003</c:v>
                </c:pt>
                <c:pt idx="1840">
                  <c:v>964.77380000000005</c:v>
                </c:pt>
                <c:pt idx="1841">
                  <c:v>965.06899999999996</c:v>
                </c:pt>
                <c:pt idx="1842">
                  <c:v>965.36410000000001</c:v>
                </c:pt>
                <c:pt idx="1843">
                  <c:v>965.65920000000006</c:v>
                </c:pt>
                <c:pt idx="1844">
                  <c:v>965.95420000000001</c:v>
                </c:pt>
                <c:pt idx="1845">
                  <c:v>966.2491</c:v>
                </c:pt>
                <c:pt idx="1846">
                  <c:v>966.54399999999998</c:v>
                </c:pt>
                <c:pt idx="1847">
                  <c:v>966.83889999999997</c:v>
                </c:pt>
                <c:pt idx="1848">
                  <c:v>967.13369999999998</c:v>
                </c:pt>
                <c:pt idx="1849">
                  <c:v>967.42840000000001</c:v>
                </c:pt>
                <c:pt idx="1850">
                  <c:v>967.72310000000004</c:v>
                </c:pt>
                <c:pt idx="1851">
                  <c:v>968.01779999999997</c:v>
                </c:pt>
                <c:pt idx="1852">
                  <c:v>968.31230000000005</c:v>
                </c:pt>
                <c:pt idx="1853">
                  <c:v>968.6069</c:v>
                </c:pt>
                <c:pt idx="1854">
                  <c:v>968.90129999999999</c:v>
                </c:pt>
                <c:pt idx="1855">
                  <c:v>969.19569999999999</c:v>
                </c:pt>
                <c:pt idx="1856">
                  <c:v>969.49009999999998</c:v>
                </c:pt>
                <c:pt idx="1857">
                  <c:v>969.78440000000001</c:v>
                </c:pt>
                <c:pt idx="1858">
                  <c:v>970.07870000000003</c:v>
                </c:pt>
                <c:pt idx="1859">
                  <c:v>970.37289999999996</c:v>
                </c:pt>
                <c:pt idx="1860">
                  <c:v>970.6671</c:v>
                </c:pt>
                <c:pt idx="1861">
                  <c:v>970.96109999999999</c:v>
                </c:pt>
                <c:pt idx="1862">
                  <c:v>971.25519999999995</c:v>
                </c:pt>
                <c:pt idx="1863">
                  <c:v>971.54920000000004</c:v>
                </c:pt>
                <c:pt idx="1864">
                  <c:v>971.84310000000005</c:v>
                </c:pt>
                <c:pt idx="1865">
                  <c:v>972.13699999999994</c:v>
                </c:pt>
                <c:pt idx="1866">
                  <c:v>972.43079999999998</c:v>
                </c:pt>
                <c:pt idx="1867">
                  <c:v>972.72460000000001</c:v>
                </c:pt>
                <c:pt idx="1868">
                  <c:v>973.01829999999995</c:v>
                </c:pt>
                <c:pt idx="1869">
                  <c:v>973.31200000000001</c:v>
                </c:pt>
                <c:pt idx="1870">
                  <c:v>973.60559999999998</c:v>
                </c:pt>
                <c:pt idx="1871">
                  <c:v>973.89919999999995</c:v>
                </c:pt>
                <c:pt idx="1872">
                  <c:v>974.19259999999997</c:v>
                </c:pt>
                <c:pt idx="1873">
                  <c:v>974.48609999999996</c:v>
                </c:pt>
                <c:pt idx="1874">
                  <c:v>974.77949999999998</c:v>
                </c:pt>
                <c:pt idx="1875">
                  <c:v>975.0729</c:v>
                </c:pt>
                <c:pt idx="1876">
                  <c:v>975.36609999999996</c:v>
                </c:pt>
                <c:pt idx="1877">
                  <c:v>975.65940000000001</c:v>
                </c:pt>
                <c:pt idx="1878">
                  <c:v>975.95259999999996</c:v>
                </c:pt>
                <c:pt idx="1879">
                  <c:v>976.24570000000006</c:v>
                </c:pt>
                <c:pt idx="1880">
                  <c:v>976.53880000000004</c:v>
                </c:pt>
                <c:pt idx="1881">
                  <c:v>976.83180000000004</c:v>
                </c:pt>
                <c:pt idx="1882">
                  <c:v>977.12480000000005</c:v>
                </c:pt>
                <c:pt idx="1883">
                  <c:v>977.41769999999997</c:v>
                </c:pt>
                <c:pt idx="1884">
                  <c:v>977.71050000000002</c:v>
                </c:pt>
                <c:pt idx="1885">
                  <c:v>978.00329999999997</c:v>
                </c:pt>
                <c:pt idx="1886">
                  <c:v>978.29610000000002</c:v>
                </c:pt>
                <c:pt idx="1887">
                  <c:v>978.58870000000002</c:v>
                </c:pt>
                <c:pt idx="1888">
                  <c:v>978.88139999999999</c:v>
                </c:pt>
                <c:pt idx="1889">
                  <c:v>979.17399999999998</c:v>
                </c:pt>
                <c:pt idx="1890">
                  <c:v>979.46659999999997</c:v>
                </c:pt>
                <c:pt idx="1891">
                  <c:v>979.75900000000001</c:v>
                </c:pt>
                <c:pt idx="1892">
                  <c:v>980.05150000000003</c:v>
                </c:pt>
                <c:pt idx="1893">
                  <c:v>980.34379999999999</c:v>
                </c:pt>
                <c:pt idx="1894">
                  <c:v>980.63610000000006</c:v>
                </c:pt>
                <c:pt idx="1895">
                  <c:v>980.92840000000001</c:v>
                </c:pt>
                <c:pt idx="1896">
                  <c:v>981.22059999999999</c:v>
                </c:pt>
                <c:pt idx="1897">
                  <c:v>981.51279999999997</c:v>
                </c:pt>
                <c:pt idx="1898">
                  <c:v>981.80489999999998</c:v>
                </c:pt>
                <c:pt idx="1899">
                  <c:v>982.09690000000001</c:v>
                </c:pt>
                <c:pt idx="1900">
                  <c:v>982.38890000000004</c:v>
                </c:pt>
                <c:pt idx="1901">
                  <c:v>982.68079999999998</c:v>
                </c:pt>
                <c:pt idx="1902">
                  <c:v>982.97270000000003</c:v>
                </c:pt>
                <c:pt idx="1903">
                  <c:v>983.26459999999997</c:v>
                </c:pt>
                <c:pt idx="1904">
                  <c:v>983.55629999999996</c:v>
                </c:pt>
                <c:pt idx="1905">
                  <c:v>983.84810000000004</c:v>
                </c:pt>
                <c:pt idx="1906">
                  <c:v>984.13969999999995</c:v>
                </c:pt>
                <c:pt idx="1907">
                  <c:v>984.43129999999996</c:v>
                </c:pt>
                <c:pt idx="1908">
                  <c:v>984.72289999999998</c:v>
                </c:pt>
                <c:pt idx="1909">
                  <c:v>985.01440000000002</c:v>
                </c:pt>
                <c:pt idx="1910">
                  <c:v>985.30579999999998</c:v>
                </c:pt>
                <c:pt idx="1911">
                  <c:v>985.59720000000004</c:v>
                </c:pt>
                <c:pt idx="1912">
                  <c:v>985.8886</c:v>
                </c:pt>
                <c:pt idx="1913">
                  <c:v>986.17989999999998</c:v>
                </c:pt>
                <c:pt idx="1914">
                  <c:v>986.47109999999998</c:v>
                </c:pt>
                <c:pt idx="1915">
                  <c:v>986.76229999999998</c:v>
                </c:pt>
                <c:pt idx="1916">
                  <c:v>987.05340000000001</c:v>
                </c:pt>
                <c:pt idx="1917">
                  <c:v>987.34450000000004</c:v>
                </c:pt>
                <c:pt idx="1918">
                  <c:v>987.63549999999998</c:v>
                </c:pt>
                <c:pt idx="1919">
                  <c:v>987.92650000000003</c:v>
                </c:pt>
                <c:pt idx="1920">
                  <c:v>988.2174</c:v>
                </c:pt>
                <c:pt idx="1921">
                  <c:v>988.50819999999999</c:v>
                </c:pt>
                <c:pt idx="1922">
                  <c:v>988.79909999999995</c:v>
                </c:pt>
                <c:pt idx="1923">
                  <c:v>989.08979999999997</c:v>
                </c:pt>
                <c:pt idx="1924">
                  <c:v>989.38049999999998</c:v>
                </c:pt>
              </c:numCache>
            </c:numRef>
          </c:xVal>
          <c:yVal>
            <c:numRef>
              <c:f>'Abs bandes'!$DF$3:$DF$1927</c:f>
              <c:numCache>
                <c:formatCode>0.00</c:formatCode>
                <c:ptCount val="1925"/>
                <c:pt idx="0">
                  <c:v>2.4959161296691188</c:v>
                </c:pt>
                <c:pt idx="1">
                  <c:v>2.8030359157687812</c:v>
                </c:pt>
                <c:pt idx="2">
                  <c:v>3.9933791236299085</c:v>
                </c:pt>
                <c:pt idx="3">
                  <c:v>3.3033863661532505</c:v>
                </c:pt>
                <c:pt idx="4">
                  <c:v>2.5056735458255011</c:v>
                </c:pt>
                <c:pt idx="5">
                  <c:v>1.5787982647664154</c:v>
                </c:pt>
                <c:pt idx="6">
                  <c:v>0.50120688673040226</c:v>
                </c:pt>
                <c:pt idx="7">
                  <c:v>2.4872661438038919</c:v>
                </c:pt>
                <c:pt idx="8">
                  <c:v>2.3211466467683026</c:v>
                </c:pt>
                <c:pt idx="9">
                  <c:v>0.92534999927468609</c:v>
                </c:pt>
                <c:pt idx="10">
                  <c:v>2.851354549999416</c:v>
                </c:pt>
                <c:pt idx="11">
                  <c:v>2.755234554089478</c:v>
                </c:pt>
                <c:pt idx="12">
                  <c:v>2.5293237280561627</c:v>
                </c:pt>
                <c:pt idx="13">
                  <c:v>2.3906430278064068</c:v>
                </c:pt>
                <c:pt idx="14">
                  <c:v>1.6585650887730981</c:v>
                </c:pt>
                <c:pt idx="15">
                  <c:v>1.4807811310861343</c:v>
                </c:pt>
                <c:pt idx="16">
                  <c:v>1.7580951208319666</c:v>
                </c:pt>
                <c:pt idx="17">
                  <c:v>0.77341650736299616</c:v>
                </c:pt>
                <c:pt idx="18">
                  <c:v>0.67865458187784089</c:v>
                </c:pt>
                <c:pt idx="19">
                  <c:v>0.66649011468095209</c:v>
                </c:pt>
                <c:pt idx="20">
                  <c:v>0.63808916264471338</c:v>
                </c:pt>
                <c:pt idx="21">
                  <c:v>0.70407552037724797</c:v>
                </c:pt>
                <c:pt idx="22">
                  <c:v>0.5769191006250789</c:v>
                </c:pt>
                <c:pt idx="23">
                  <c:v>0.64509979786743599</c:v>
                </c:pt>
                <c:pt idx="24">
                  <c:v>0.71728500550000118</c:v>
                </c:pt>
                <c:pt idx="25">
                  <c:v>0.7319078264186164</c:v>
                </c:pt>
                <c:pt idx="26">
                  <c:v>0.63075712496943959</c:v>
                </c:pt>
                <c:pt idx="27">
                  <c:v>0.69606373986639369</c:v>
                </c:pt>
                <c:pt idx="28">
                  <c:v>0.54167868741559388</c:v>
                </c:pt>
                <c:pt idx="29">
                  <c:v>0.6017888714223899</c:v>
                </c:pt>
                <c:pt idx="30">
                  <c:v>0.55552184910430824</c:v>
                </c:pt>
                <c:pt idx="31">
                  <c:v>0.42214690752744777</c:v>
                </c:pt>
                <c:pt idx="32">
                  <c:v>0.44032213838066797</c:v>
                </c:pt>
                <c:pt idx="33">
                  <c:v>0.54530815751550665</c:v>
                </c:pt>
                <c:pt idx="34">
                  <c:v>0.53146499582679219</c:v>
                </c:pt>
                <c:pt idx="35">
                  <c:v>0.47860540206618896</c:v>
                </c:pt>
                <c:pt idx="36">
                  <c:v>0.40585720942426717</c:v>
                </c:pt>
                <c:pt idx="37">
                  <c:v>0.36201959903947228</c:v>
                </c:pt>
                <c:pt idx="38">
                  <c:v>0.42555467928217289</c:v>
                </c:pt>
                <c:pt idx="39">
                  <c:v>0.32396489764407477</c:v>
                </c:pt>
                <c:pt idx="40">
                  <c:v>0.33261502503393936</c:v>
                </c:pt>
                <c:pt idx="41">
                  <c:v>0.38091964832542741</c:v>
                </c:pt>
                <c:pt idx="42">
                  <c:v>0.41986758247259814</c:v>
                </c:pt>
                <c:pt idx="43">
                  <c:v>0.53828117619711269</c:v>
                </c:pt>
                <c:pt idx="44">
                  <c:v>0.49191197309050538</c:v>
                </c:pt>
                <c:pt idx="45">
                  <c:v>0.42119961236401693</c:v>
                </c:pt>
                <c:pt idx="46">
                  <c:v>0.52726228018127885</c:v>
                </c:pt>
                <c:pt idx="47">
                  <c:v>0.4743358867916117</c:v>
                </c:pt>
                <c:pt idx="48">
                  <c:v>0.3343898147548634</c:v>
                </c:pt>
                <c:pt idx="49">
                  <c:v>0.36994002539659626</c:v>
                </c:pt>
                <c:pt idx="50">
                  <c:v>0.34784739256776287</c:v>
                </c:pt>
                <c:pt idx="51">
                  <c:v>0.44823223343922908</c:v>
                </c:pt>
                <c:pt idx="52">
                  <c:v>0.46371311823711242</c:v>
                </c:pt>
                <c:pt idx="53">
                  <c:v>0.37002961049235361</c:v>
                </c:pt>
                <c:pt idx="54">
                  <c:v>0.37918766980745217</c:v>
                </c:pt>
                <c:pt idx="55">
                  <c:v>0.43164512130961236</c:v>
                </c:pt>
                <c:pt idx="56">
                  <c:v>0.45985374136301665</c:v>
                </c:pt>
                <c:pt idx="57">
                  <c:v>0.49361670811569497</c:v>
                </c:pt>
                <c:pt idx="58">
                  <c:v>0.41676628232113144</c:v>
                </c:pt>
                <c:pt idx="59">
                  <c:v>0.43524097930803651</c:v>
                </c:pt>
                <c:pt idx="60">
                  <c:v>0.50042998723093957</c:v>
                </c:pt>
                <c:pt idx="61">
                  <c:v>0.51672386031093664</c:v>
                </c:pt>
                <c:pt idx="62">
                  <c:v>0.57916375214365601</c:v>
                </c:pt>
                <c:pt idx="63">
                  <c:v>0.57000675426334124</c:v>
                </c:pt>
                <c:pt idx="64">
                  <c:v>0.46848094176155008</c:v>
                </c:pt>
                <c:pt idx="65">
                  <c:v>0.59431495529767409</c:v>
                </c:pt>
                <c:pt idx="66">
                  <c:v>0.56425420230876211</c:v>
                </c:pt>
                <c:pt idx="67">
                  <c:v>0.5926712881537155</c:v>
                </c:pt>
                <c:pt idx="68">
                  <c:v>0.59687442837314242</c:v>
                </c:pt>
                <c:pt idx="69">
                  <c:v>0.47699442711357315</c:v>
                </c:pt>
                <c:pt idx="70">
                  <c:v>0.48678191725549758</c:v>
                </c:pt>
                <c:pt idx="71">
                  <c:v>0.47927665342349868</c:v>
                </c:pt>
                <c:pt idx="72">
                  <c:v>0.34597473855976746</c:v>
                </c:pt>
                <c:pt idx="73">
                  <c:v>0.35245451486592488</c:v>
                </c:pt>
                <c:pt idx="74">
                  <c:v>0.34065532275932003</c:v>
                </c:pt>
                <c:pt idx="75">
                  <c:v>0.24689645314490746</c:v>
                </c:pt>
                <c:pt idx="76">
                  <c:v>0.30269126789446371</c:v>
                </c:pt>
                <c:pt idx="77">
                  <c:v>0.2953817326366075</c:v>
                </c:pt>
                <c:pt idx="78">
                  <c:v>0.2811207902169679</c:v>
                </c:pt>
                <c:pt idx="79">
                  <c:v>0.41639838902504739</c:v>
                </c:pt>
                <c:pt idx="80">
                  <c:v>0.45064720985945533</c:v>
                </c:pt>
                <c:pt idx="81">
                  <c:v>0.46847896041662018</c:v>
                </c:pt>
                <c:pt idx="82">
                  <c:v>0.56282812929549386</c:v>
                </c:pt>
                <c:pt idx="83">
                  <c:v>0.58068372675413593</c:v>
                </c:pt>
                <c:pt idx="84">
                  <c:v>0.50108567087808609</c:v>
                </c:pt>
                <c:pt idx="85">
                  <c:v>0.55249017907466236</c:v>
                </c:pt>
                <c:pt idx="86">
                  <c:v>0.3899620112490858</c:v>
                </c:pt>
                <c:pt idx="87">
                  <c:v>0.38025349185508017</c:v>
                </c:pt>
                <c:pt idx="88">
                  <c:v>0.30112968504045662</c:v>
                </c:pt>
                <c:pt idx="89">
                  <c:v>0.31043641598761379</c:v>
                </c:pt>
                <c:pt idx="90">
                  <c:v>0.33546087321409174</c:v>
                </c:pt>
                <c:pt idx="91">
                  <c:v>0.35541924374186895</c:v>
                </c:pt>
                <c:pt idx="92">
                  <c:v>0.33508696512089919</c:v>
                </c:pt>
                <c:pt idx="93">
                  <c:v>0.38820632735427119</c:v>
                </c:pt>
                <c:pt idx="94">
                  <c:v>0.36307233005809941</c:v>
                </c:pt>
                <c:pt idx="95">
                  <c:v>0.45480407152230623</c:v>
                </c:pt>
                <c:pt idx="96">
                  <c:v>0.42583999295207298</c:v>
                </c:pt>
                <c:pt idx="97">
                  <c:v>0.29375681750716381</c:v>
                </c:pt>
                <c:pt idx="98">
                  <c:v>0.32578299390418003</c:v>
                </c:pt>
                <c:pt idx="99">
                  <c:v>0.3766746875755167</c:v>
                </c:pt>
                <c:pt idx="100">
                  <c:v>0.38495550642291876</c:v>
                </c:pt>
                <c:pt idx="101">
                  <c:v>0.4639227869880832</c:v>
                </c:pt>
                <c:pt idx="102">
                  <c:v>0.44299242524757082</c:v>
                </c:pt>
                <c:pt idx="103">
                  <c:v>0.43694911092453442</c:v>
                </c:pt>
                <c:pt idx="104">
                  <c:v>0.53791483967204501</c:v>
                </c:pt>
                <c:pt idx="105">
                  <c:v>0.59298059024973082</c:v>
                </c:pt>
                <c:pt idx="106">
                  <c:v>0.57702595172665372</c:v>
                </c:pt>
                <c:pt idx="107">
                  <c:v>0.65468151118593043</c:v>
                </c:pt>
                <c:pt idx="108">
                  <c:v>0.57192335167138819</c:v>
                </c:pt>
                <c:pt idx="109">
                  <c:v>0.50172168260057182</c:v>
                </c:pt>
                <c:pt idx="110">
                  <c:v>0.47546447501612499</c:v>
                </c:pt>
                <c:pt idx="111">
                  <c:v>0.4099140131681599</c:v>
                </c:pt>
                <c:pt idx="112">
                  <c:v>0.35236040098175642</c:v>
                </c:pt>
                <c:pt idx="113">
                  <c:v>0.45512809218065764</c:v>
                </c:pt>
                <c:pt idx="114">
                  <c:v>0.32842065934205905</c:v>
                </c:pt>
                <c:pt idx="115">
                  <c:v>0.32904251860076006</c:v>
                </c:pt>
                <c:pt idx="116">
                  <c:v>0.32427483660096029</c:v>
                </c:pt>
                <c:pt idx="117">
                  <c:v>0.3781960774323751</c:v>
                </c:pt>
                <c:pt idx="118">
                  <c:v>0.45319783764505833</c:v>
                </c:pt>
                <c:pt idx="119">
                  <c:v>0.42711180411008776</c:v>
                </c:pt>
                <c:pt idx="120">
                  <c:v>0.31906354562382822</c:v>
                </c:pt>
                <c:pt idx="121">
                  <c:v>0.33696195428541914</c:v>
                </c:pt>
                <c:pt idx="122">
                  <c:v>0.3684955541804078</c:v>
                </c:pt>
                <c:pt idx="123">
                  <c:v>0.42200517060264375</c:v>
                </c:pt>
                <c:pt idx="124">
                  <c:v>0.36832855510774803</c:v>
                </c:pt>
                <c:pt idx="125">
                  <c:v>0.36013434933870841</c:v>
                </c:pt>
                <c:pt idx="126">
                  <c:v>0.42724653556531839</c:v>
                </c:pt>
                <c:pt idx="127">
                  <c:v>0.42344107957824245</c:v>
                </c:pt>
                <c:pt idx="128">
                  <c:v>0.52566340558519897</c:v>
                </c:pt>
                <c:pt idx="129">
                  <c:v>0.52165075752831469</c:v>
                </c:pt>
                <c:pt idx="130">
                  <c:v>0.5199529572103796</c:v>
                </c:pt>
                <c:pt idx="131">
                  <c:v>0.51866338471031503</c:v>
                </c:pt>
                <c:pt idx="132">
                  <c:v>0.52424702700962322</c:v>
                </c:pt>
                <c:pt idx="133">
                  <c:v>0.52409241134277518</c:v>
                </c:pt>
                <c:pt idx="134">
                  <c:v>0.51995529236690408</c:v>
                </c:pt>
                <c:pt idx="135">
                  <c:v>0.46758049125324669</c:v>
                </c:pt>
                <c:pt idx="136">
                  <c:v>0.45275260113439081</c:v>
                </c:pt>
                <c:pt idx="137">
                  <c:v>0.47274628205931091</c:v>
                </c:pt>
                <c:pt idx="138">
                  <c:v>0.46982316142689384</c:v>
                </c:pt>
                <c:pt idx="139">
                  <c:v>0.47980623861832322</c:v>
                </c:pt>
                <c:pt idx="140">
                  <c:v>0.4740098140260115</c:v>
                </c:pt>
                <c:pt idx="141">
                  <c:v>0.49564850657894977</c:v>
                </c:pt>
                <c:pt idx="142">
                  <c:v>0.50768064823945114</c:v>
                </c:pt>
                <c:pt idx="143">
                  <c:v>0.51178726865586621</c:v>
                </c:pt>
                <c:pt idx="144">
                  <c:v>0.49801564767158357</c:v>
                </c:pt>
                <c:pt idx="145">
                  <c:v>0.53010133517881453</c:v>
                </c:pt>
                <c:pt idx="146">
                  <c:v>0.57510800983454713</c:v>
                </c:pt>
                <c:pt idx="147">
                  <c:v>0.63158178903417572</c:v>
                </c:pt>
                <c:pt idx="148">
                  <c:v>0.60818019482989272</c:v>
                </c:pt>
                <c:pt idx="149">
                  <c:v>0.62015501901206593</c:v>
                </c:pt>
                <c:pt idx="150">
                  <c:v>0.67459558450206147</c:v>
                </c:pt>
                <c:pt idx="151">
                  <c:v>0.68354708860822189</c:v>
                </c:pt>
                <c:pt idx="152">
                  <c:v>0.69343484895606111</c:v>
                </c:pt>
                <c:pt idx="153">
                  <c:v>0.63403419872111266</c:v>
                </c:pt>
                <c:pt idx="154">
                  <c:v>0.58230149488936844</c:v>
                </c:pt>
                <c:pt idx="155">
                  <c:v>0.61917177659062184</c:v>
                </c:pt>
                <c:pt idx="156">
                  <c:v>0.62655455084856404</c:v>
                </c:pt>
                <c:pt idx="157">
                  <c:v>0.63220166694794688</c:v>
                </c:pt>
                <c:pt idx="158">
                  <c:v>0.65307287138983916</c:v>
                </c:pt>
                <c:pt idx="159">
                  <c:v>0.6200371997510582</c:v>
                </c:pt>
                <c:pt idx="160">
                  <c:v>0.64707194369583809</c:v>
                </c:pt>
                <c:pt idx="161">
                  <c:v>0.71427972981531385</c:v>
                </c:pt>
                <c:pt idx="162">
                  <c:v>0.74961347852345928</c:v>
                </c:pt>
                <c:pt idx="163">
                  <c:v>0.77925949356115964</c:v>
                </c:pt>
                <c:pt idx="164">
                  <c:v>0.79843325149671152</c:v>
                </c:pt>
                <c:pt idx="165">
                  <c:v>0.75091642510180034</c:v>
                </c:pt>
                <c:pt idx="166">
                  <c:v>0.79101651132568607</c:v>
                </c:pt>
                <c:pt idx="167">
                  <c:v>0.75921281165936572</c:v>
                </c:pt>
                <c:pt idx="168">
                  <c:v>0.75792083324045778</c:v>
                </c:pt>
                <c:pt idx="169">
                  <c:v>0.72439208976341674</c:v>
                </c:pt>
                <c:pt idx="170">
                  <c:v>0.71346964278827596</c:v>
                </c:pt>
                <c:pt idx="171">
                  <c:v>0.70713146188228471</c:v>
                </c:pt>
                <c:pt idx="172">
                  <c:v>0.77483246136465833</c:v>
                </c:pt>
                <c:pt idx="173">
                  <c:v>0.7529772361158138</c:v>
                </c:pt>
                <c:pt idx="174">
                  <c:v>0.73262634700496709</c:v>
                </c:pt>
                <c:pt idx="175">
                  <c:v>0.74675828971720903</c:v>
                </c:pt>
                <c:pt idx="176">
                  <c:v>0.79389943896095438</c:v>
                </c:pt>
                <c:pt idx="177">
                  <c:v>0.83351395415238594</c:v>
                </c:pt>
                <c:pt idx="178">
                  <c:v>0.8246446050984958</c:v>
                </c:pt>
                <c:pt idx="179">
                  <c:v>0.79017868546962999</c:v>
                </c:pt>
                <c:pt idx="180">
                  <c:v>0.84354946622213778</c:v>
                </c:pt>
                <c:pt idx="181">
                  <c:v>0.90094973646343379</c:v>
                </c:pt>
                <c:pt idx="182">
                  <c:v>0.89453442462981569</c:v>
                </c:pt>
                <c:pt idx="183">
                  <c:v>0.8908392163356228</c:v>
                </c:pt>
                <c:pt idx="184">
                  <c:v>0.88302847157283049</c:v>
                </c:pt>
                <c:pt idx="185">
                  <c:v>0.89533899219597757</c:v>
                </c:pt>
                <c:pt idx="186">
                  <c:v>0.95512041446905438</c:v>
                </c:pt>
                <c:pt idx="187">
                  <c:v>0.96931392039875985</c:v>
                </c:pt>
                <c:pt idx="188">
                  <c:v>0.99218359425169367</c:v>
                </c:pt>
                <c:pt idx="189">
                  <c:v>0.99840218683870408</c:v>
                </c:pt>
                <c:pt idx="190">
                  <c:v>1.0166546193818697</c:v>
                </c:pt>
                <c:pt idx="191">
                  <c:v>1.0445271891827059</c:v>
                </c:pt>
                <c:pt idx="192">
                  <c:v>1.0890062599885435</c:v>
                </c:pt>
                <c:pt idx="193">
                  <c:v>1.0775059679170722</c:v>
                </c:pt>
                <c:pt idx="194">
                  <c:v>1.0967830388382525</c:v>
                </c:pt>
                <c:pt idx="195">
                  <c:v>1.1095747432300804</c:v>
                </c:pt>
                <c:pt idx="196">
                  <c:v>1.1202938193006349</c:v>
                </c:pt>
                <c:pt idx="197">
                  <c:v>1.1233542895940827</c:v>
                </c:pt>
                <c:pt idx="198">
                  <c:v>1.1268945284098326</c:v>
                </c:pt>
                <c:pt idx="199">
                  <c:v>1.1333140859825861</c:v>
                </c:pt>
                <c:pt idx="200">
                  <c:v>1.1547069502395835</c:v>
                </c:pt>
                <c:pt idx="201">
                  <c:v>1.1763772027867616</c:v>
                </c:pt>
                <c:pt idx="202">
                  <c:v>1.206387502242281</c:v>
                </c:pt>
                <c:pt idx="203">
                  <c:v>1.2340817509994293</c:v>
                </c:pt>
                <c:pt idx="204">
                  <c:v>1.2550818843864004</c:v>
                </c:pt>
                <c:pt idx="205">
                  <c:v>1.2615495603360218</c:v>
                </c:pt>
                <c:pt idx="206">
                  <c:v>1.271475390811442</c:v>
                </c:pt>
                <c:pt idx="207">
                  <c:v>1.2971790955372682</c:v>
                </c:pt>
                <c:pt idx="208">
                  <c:v>1.2967042803772904</c:v>
                </c:pt>
                <c:pt idx="209">
                  <c:v>1.3070490237807386</c:v>
                </c:pt>
                <c:pt idx="210">
                  <c:v>1.316843236342961</c:v>
                </c:pt>
                <c:pt idx="211">
                  <c:v>1.3351735074369429</c:v>
                </c:pt>
                <c:pt idx="212">
                  <c:v>1.3605248158145291</c:v>
                </c:pt>
                <c:pt idx="213">
                  <c:v>1.3819636755788269</c:v>
                </c:pt>
                <c:pt idx="214">
                  <c:v>1.3883988008617434</c:v>
                </c:pt>
                <c:pt idx="215">
                  <c:v>1.4085370492042246</c:v>
                </c:pt>
                <c:pt idx="216">
                  <c:v>1.4228324528731802</c:v>
                </c:pt>
                <c:pt idx="217">
                  <c:v>1.4317202001299905</c:v>
                </c:pt>
                <c:pt idx="218">
                  <c:v>1.4438361243760975</c:v>
                </c:pt>
                <c:pt idx="219">
                  <c:v>1.4488545880341626</c:v>
                </c:pt>
                <c:pt idx="220">
                  <c:v>1.4520381847625377</c:v>
                </c:pt>
                <c:pt idx="221">
                  <c:v>1.4605254172942399</c:v>
                </c:pt>
                <c:pt idx="222">
                  <c:v>1.4691938013623869</c:v>
                </c:pt>
                <c:pt idx="223">
                  <c:v>1.474077816614497</c:v>
                </c:pt>
                <c:pt idx="224">
                  <c:v>1.4852936441638953</c:v>
                </c:pt>
                <c:pt idx="225">
                  <c:v>1.4908293803732924</c:v>
                </c:pt>
                <c:pt idx="226">
                  <c:v>1.5011090224433308</c:v>
                </c:pt>
                <c:pt idx="227">
                  <c:v>1.5083968336692772</c:v>
                </c:pt>
                <c:pt idx="228">
                  <c:v>1.5171883441723515</c:v>
                </c:pt>
                <c:pt idx="229">
                  <c:v>1.5245214432824092</c:v>
                </c:pt>
                <c:pt idx="230">
                  <c:v>1.5315743236095292</c:v>
                </c:pt>
                <c:pt idx="231">
                  <c:v>1.5399596584019815</c:v>
                </c:pt>
                <c:pt idx="232">
                  <c:v>1.5470698562074297</c:v>
                </c:pt>
                <c:pt idx="233">
                  <c:v>1.5535439007657543</c:v>
                </c:pt>
                <c:pt idx="234">
                  <c:v>1.5628088111824276</c:v>
                </c:pt>
                <c:pt idx="235">
                  <c:v>1.5730863303828984</c:v>
                </c:pt>
                <c:pt idx="236">
                  <c:v>1.5831706684527076</c:v>
                </c:pt>
                <c:pt idx="237">
                  <c:v>1.5962369306419593</c:v>
                </c:pt>
                <c:pt idx="238">
                  <c:v>1.6044453596371024</c:v>
                </c:pt>
                <c:pt idx="239">
                  <c:v>1.6142261273587293</c:v>
                </c:pt>
                <c:pt idx="240">
                  <c:v>1.6245482268201219</c:v>
                </c:pt>
                <c:pt idx="241">
                  <c:v>1.6310067036682832</c:v>
                </c:pt>
                <c:pt idx="242">
                  <c:v>1.6358553377609315</c:v>
                </c:pt>
                <c:pt idx="243">
                  <c:v>1.6433794951320833</c:v>
                </c:pt>
                <c:pt idx="244">
                  <c:v>1.6471185760640088</c:v>
                </c:pt>
                <c:pt idx="245">
                  <c:v>1.6508668560973943</c:v>
                </c:pt>
                <c:pt idx="246">
                  <c:v>1.6546137208844016</c:v>
                </c:pt>
                <c:pt idx="247">
                  <c:v>1.6582225991495076</c:v>
                </c:pt>
                <c:pt idx="248">
                  <c:v>1.6619475276176485</c:v>
                </c:pt>
                <c:pt idx="249">
                  <c:v>1.6657927520279596</c:v>
                </c:pt>
                <c:pt idx="250">
                  <c:v>1.6662675671879372</c:v>
                </c:pt>
                <c:pt idx="251">
                  <c:v>1.6674676961168824</c:v>
                </c:pt>
                <c:pt idx="252">
                  <c:v>1.6676368180591099</c:v>
                </c:pt>
                <c:pt idx="253">
                  <c:v>1.6674726494792069</c:v>
                </c:pt>
                <c:pt idx="254">
                  <c:v>1.6648105710412993</c:v>
                </c:pt>
                <c:pt idx="255">
                  <c:v>1.6620416415018169</c:v>
                </c:pt>
                <c:pt idx="256">
                  <c:v>1.6576211194386565</c:v>
                </c:pt>
                <c:pt idx="257">
                  <c:v>1.6530010476361316</c:v>
                </c:pt>
                <c:pt idx="258">
                  <c:v>1.6466331465561925</c:v>
                </c:pt>
                <c:pt idx="259">
                  <c:v>1.6400593271281856</c:v>
                </c:pt>
                <c:pt idx="260">
                  <c:v>1.6315643107414015</c:v>
                </c:pt>
                <c:pt idx="261">
                  <c:v>1.621816801309669</c:v>
                </c:pt>
                <c:pt idx="262">
                  <c:v>1.6110878185144653</c:v>
                </c:pt>
                <c:pt idx="263">
                  <c:v>1.5987143194274762</c:v>
                </c:pt>
                <c:pt idx="264">
                  <c:v>1.5844210386280886</c:v>
                </c:pt>
                <c:pt idx="265">
                  <c:v>1.5703464133941747</c:v>
                </c:pt>
                <c:pt idx="266">
                  <c:v>1.5557927272611478</c:v>
                </c:pt>
                <c:pt idx="267">
                  <c:v>1.5396306136189866</c:v>
                </c:pt>
                <c:pt idx="268">
                  <c:v>1.5228422534543509</c:v>
                </c:pt>
                <c:pt idx="269">
                  <c:v>1.5050186405638624</c:v>
                </c:pt>
                <c:pt idx="270">
                  <c:v>1.487425712833065</c:v>
                </c:pt>
                <c:pt idx="271">
                  <c:v>1.4688661718257703</c:v>
                </c:pt>
                <c:pt idx="272">
                  <c:v>1.4496825071655692</c:v>
                </c:pt>
                <c:pt idx="273">
                  <c:v>1.4287736571700096</c:v>
                </c:pt>
                <c:pt idx="274">
                  <c:v>1.4074197121884202</c:v>
                </c:pt>
                <c:pt idx="275">
                  <c:v>1.3860622290908846</c:v>
                </c:pt>
                <c:pt idx="276">
                  <c:v>1.3638350770937775</c:v>
                </c:pt>
                <c:pt idx="277">
                  <c:v>1.3421428882277331</c:v>
                </c:pt>
                <c:pt idx="278">
                  <c:v>1.3201011335062056</c:v>
                </c:pt>
                <c:pt idx="279">
                  <c:v>1.296714894725129</c:v>
                </c:pt>
                <c:pt idx="280">
                  <c:v>1.2728411035666685</c:v>
                </c:pt>
                <c:pt idx="281">
                  <c:v>1.2488951348429058</c:v>
                </c:pt>
                <c:pt idx="282">
                  <c:v>1.2255697516561035</c:v>
                </c:pt>
                <c:pt idx="283">
                  <c:v>1.2021877586141625</c:v>
                </c:pt>
                <c:pt idx="284">
                  <c:v>1.1761132593371764</c:v>
                </c:pt>
                <c:pt idx="285">
                  <c:v>1.1516740772505158</c:v>
                </c:pt>
                <c:pt idx="286">
                  <c:v>1.127931196382064</c:v>
                </c:pt>
                <c:pt idx="287">
                  <c:v>1.1040850025279838</c:v>
                </c:pt>
                <c:pt idx="288">
                  <c:v>1.0817920415742777</c:v>
                </c:pt>
                <c:pt idx="289">
                  <c:v>1.0580548216913397</c:v>
                </c:pt>
                <c:pt idx="290">
                  <c:v>1.0365515682168214</c:v>
                </c:pt>
                <c:pt idx="291">
                  <c:v>1.0157368321054303</c:v>
                </c:pt>
                <c:pt idx="292">
                  <c:v>0.99468150410969869</c:v>
                </c:pt>
                <c:pt idx="293">
                  <c:v>0.97372524336046007</c:v>
                </c:pt>
                <c:pt idx="294">
                  <c:v>0.95479278493243791</c:v>
                </c:pt>
                <c:pt idx="295">
                  <c:v>0.93573790769267795</c:v>
                </c:pt>
                <c:pt idx="296">
                  <c:v>0.91786617642532109</c:v>
                </c:pt>
                <c:pt idx="297">
                  <c:v>0.8983541746053143</c:v>
                </c:pt>
                <c:pt idx="298">
                  <c:v>0.88045979939590213</c:v>
                </c:pt>
                <c:pt idx="299">
                  <c:v>0.86319379357853177</c:v>
                </c:pt>
                <c:pt idx="300">
                  <c:v>0.84753196953116061</c:v>
                </c:pt>
                <c:pt idx="301">
                  <c:v>0.83139533032381197</c:v>
                </c:pt>
                <c:pt idx="302">
                  <c:v>0.81565425247924628</c:v>
                </c:pt>
                <c:pt idx="303">
                  <c:v>0.80046080422083077</c:v>
                </c:pt>
                <c:pt idx="304">
                  <c:v>0.78808730513384162</c:v>
                </c:pt>
                <c:pt idx="305">
                  <c:v>0.77489239704878665</c:v>
                </c:pt>
                <c:pt idx="306">
                  <c:v>0.76260374198218694</c:v>
                </c:pt>
                <c:pt idx="307">
                  <c:v>0.75076994710162848</c:v>
                </c:pt>
                <c:pt idx="308">
                  <c:v>0.73954201919569429</c:v>
                </c:pt>
                <c:pt idx="309">
                  <c:v>0.72925968815753672</c:v>
                </c:pt>
                <c:pt idx="310">
                  <c:v>0.71867562659148876</c:v>
                </c:pt>
                <c:pt idx="311">
                  <c:v>0.70916481711655588</c:v>
                </c:pt>
                <c:pt idx="312">
                  <c:v>0.70059274056446397</c:v>
                </c:pt>
                <c:pt idx="313">
                  <c:v>0.69127072495641928</c:v>
                </c:pt>
                <c:pt idx="314">
                  <c:v>0.68261090312886208</c:v>
                </c:pt>
                <c:pt idx="315">
                  <c:v>0.67490800014010932</c:v>
                </c:pt>
                <c:pt idx="316">
                  <c:v>0.6660208897441694</c:v>
                </c:pt>
                <c:pt idx="317">
                  <c:v>0.65819861072339259</c:v>
                </c:pt>
                <c:pt idx="318">
                  <c:v>0.6503894227316166</c:v>
                </c:pt>
                <c:pt idx="319">
                  <c:v>0.64321511426522349</c:v>
                </c:pt>
                <c:pt idx="320">
                  <c:v>0.6353241957950907</c:v>
                </c:pt>
                <c:pt idx="321">
                  <c:v>0.62913284670086611</c:v>
                </c:pt>
                <c:pt idx="322">
                  <c:v>0.62087997896943881</c:v>
                </c:pt>
                <c:pt idx="323">
                  <c:v>0.61446664848075061</c:v>
                </c:pt>
                <c:pt idx="324">
                  <c:v>0.6069072514747752</c:v>
                </c:pt>
                <c:pt idx="325">
                  <c:v>0.59946999023126191</c:v>
                </c:pt>
                <c:pt idx="326">
                  <c:v>0.59196529249781427</c:v>
                </c:pt>
                <c:pt idx="327">
                  <c:v>0.58753274084043694</c:v>
                </c:pt>
                <c:pt idx="328">
                  <c:v>0.5801098443476651</c:v>
                </c:pt>
                <c:pt idx="329">
                  <c:v>0.57554709002346827</c:v>
                </c:pt>
                <c:pt idx="330">
                  <c:v>0.57028534551294363</c:v>
                </c:pt>
                <c:pt idx="331">
                  <c:v>0.56444625124232095</c:v>
                </c:pt>
                <c:pt idx="332">
                  <c:v>0.55787080428097879</c:v>
                </c:pt>
                <c:pt idx="333">
                  <c:v>0.55184454367680302</c:v>
                </c:pt>
                <c:pt idx="334">
                  <c:v>0.54487013876136936</c:v>
                </c:pt>
                <c:pt idx="335">
                  <c:v>0.53903415803277921</c:v>
                </c:pt>
                <c:pt idx="336">
                  <c:v>0.53146726022099777</c:v>
                </c:pt>
                <c:pt idx="337">
                  <c:v>0.52601750022909299</c:v>
                </c:pt>
                <c:pt idx="338">
                  <c:v>0.52051268715306565</c:v>
                </c:pt>
                <c:pt idx="339">
                  <c:v>0.51608692867830497</c:v>
                </c:pt>
                <c:pt idx="340">
                  <c:v>0.51338295894759445</c:v>
                </c:pt>
                <c:pt idx="341">
                  <c:v>0.50756580099583815</c:v>
                </c:pt>
                <c:pt idx="342">
                  <c:v>0.50271454869738952</c:v>
                </c:pt>
                <c:pt idx="343">
                  <c:v>0.49862038244910506</c:v>
                </c:pt>
                <c:pt idx="344">
                  <c:v>0.49158363593069965</c:v>
                </c:pt>
                <c:pt idx="345">
                  <c:v>0.48566366032954722</c:v>
                </c:pt>
                <c:pt idx="346">
                  <c:v>0.48132416112155441</c:v>
                </c:pt>
                <c:pt idx="347">
                  <c:v>0.4736768065531568</c:v>
                </c:pt>
                <c:pt idx="348">
                  <c:v>0.46782660259846304</c:v>
                </c:pt>
                <c:pt idx="349">
                  <c:v>0.46202147424092377</c:v>
                </c:pt>
                <c:pt idx="350">
                  <c:v>0.45598396242803912</c:v>
                </c:pt>
                <c:pt idx="351">
                  <c:v>0.4508883678423472</c:v>
                </c:pt>
                <c:pt idx="352">
                  <c:v>0.44833625404804689</c:v>
                </c:pt>
                <c:pt idx="353">
                  <c:v>0.44310246065349712</c:v>
                </c:pt>
                <c:pt idx="354">
                  <c:v>0.43789987344159259</c:v>
                </c:pt>
                <c:pt idx="355">
                  <c:v>0.43377810988892795</c:v>
                </c:pt>
                <c:pt idx="356">
                  <c:v>0.42819793494324682</c:v>
                </c:pt>
                <c:pt idx="357">
                  <c:v>0.42365287119878092</c:v>
                </c:pt>
                <c:pt idx="358">
                  <c:v>0.41928018446321297</c:v>
                </c:pt>
                <c:pt idx="359">
                  <c:v>0.41337421980120742</c:v>
                </c:pt>
                <c:pt idx="360">
                  <c:v>0.40913300945419961</c:v>
                </c:pt>
                <c:pt idx="361">
                  <c:v>0.40515468112199315</c:v>
                </c:pt>
                <c:pt idx="362">
                  <c:v>0.40226588021425413</c:v>
                </c:pt>
                <c:pt idx="363">
                  <c:v>0.40032869097140034</c:v>
                </c:pt>
                <c:pt idx="364">
                  <c:v>0.39775740058867171</c:v>
                </c:pt>
                <c:pt idx="365">
                  <c:v>0.3960705684301698</c:v>
                </c:pt>
                <c:pt idx="366">
                  <c:v>0.39468525451260156</c:v>
                </c:pt>
                <c:pt idx="367">
                  <c:v>0.39133869216374539</c:v>
                </c:pt>
                <c:pt idx="368">
                  <c:v>0.389261181242466</c:v>
                </c:pt>
                <c:pt idx="369">
                  <c:v>0.38680480886566942</c:v>
                </c:pt>
                <c:pt idx="370">
                  <c:v>0.3854717175394668</c:v>
                </c:pt>
                <c:pt idx="371">
                  <c:v>0.38223236010378003</c:v>
                </c:pt>
                <c:pt idx="372">
                  <c:v>0.38063801429611127</c:v>
                </c:pt>
                <c:pt idx="373">
                  <c:v>0.37842499353409315</c:v>
                </c:pt>
                <c:pt idx="374">
                  <c:v>0.37782301848700967</c:v>
                </c:pt>
                <c:pt idx="375">
                  <c:v>0.37725147123706332</c:v>
                </c:pt>
                <c:pt idx="376">
                  <c:v>0.37744429855613026</c:v>
                </c:pt>
                <c:pt idx="377">
                  <c:v>0.37630714809102722</c:v>
                </c:pt>
                <c:pt idx="378">
                  <c:v>0.37721892057035844</c:v>
                </c:pt>
                <c:pt idx="379">
                  <c:v>0.37706027145133159</c:v>
                </c:pt>
                <c:pt idx="380">
                  <c:v>0.3778163668290308</c:v>
                </c:pt>
                <c:pt idx="381">
                  <c:v>0.37957580112674838</c:v>
                </c:pt>
                <c:pt idx="382">
                  <c:v>0.38051318956552999</c:v>
                </c:pt>
                <c:pt idx="383">
                  <c:v>0.38120871239823051</c:v>
                </c:pt>
                <c:pt idx="384">
                  <c:v>0.38372636494321499</c:v>
                </c:pt>
                <c:pt idx="385">
                  <c:v>0.38684762006861823</c:v>
                </c:pt>
                <c:pt idx="386">
                  <c:v>0.38857995239818804</c:v>
                </c:pt>
                <c:pt idx="387">
                  <c:v>0.38989344256204883</c:v>
                </c:pt>
                <c:pt idx="388">
                  <c:v>0.39206152925155052</c:v>
                </c:pt>
                <c:pt idx="389">
                  <c:v>0.395003614185439</c:v>
                </c:pt>
                <c:pt idx="390">
                  <c:v>0.39782115743802193</c:v>
                </c:pt>
                <c:pt idx="391">
                  <c:v>0.39923689915272736</c:v>
                </c:pt>
                <c:pt idx="392">
                  <c:v>0.39984793177663303</c:v>
                </c:pt>
                <c:pt idx="393">
                  <c:v>0.40275109743511361</c:v>
                </c:pt>
                <c:pt idx="394">
                  <c:v>0.40556276741522584</c:v>
                </c:pt>
                <c:pt idx="395">
                  <c:v>0.40636316000457123</c:v>
                </c:pt>
                <c:pt idx="396">
                  <c:v>0.40767488111045891</c:v>
                </c:pt>
                <c:pt idx="397">
                  <c:v>0.40830841615178232</c:v>
                </c:pt>
                <c:pt idx="398">
                  <c:v>0.40939164572986553</c:v>
                </c:pt>
                <c:pt idx="399">
                  <c:v>0.40990530940293235</c:v>
                </c:pt>
                <c:pt idx="400">
                  <c:v>0.41005447637122339</c:v>
                </c:pt>
                <c:pt idx="401">
                  <c:v>0.41034877685562682</c:v>
                </c:pt>
                <c:pt idx="402">
                  <c:v>0.41062807572841847</c:v>
                </c:pt>
                <c:pt idx="403">
                  <c:v>0.41005136282919069</c:v>
                </c:pt>
                <c:pt idx="404">
                  <c:v>0.41030851309615929</c:v>
                </c:pt>
                <c:pt idx="405">
                  <c:v>0.40995802733053044</c:v>
                </c:pt>
                <c:pt idx="406">
                  <c:v>0.40981699802891558</c:v>
                </c:pt>
                <c:pt idx="407">
                  <c:v>0.40863880541883685</c:v>
                </c:pt>
                <c:pt idx="408">
                  <c:v>0.40798984419198808</c:v>
                </c:pt>
                <c:pt idx="409">
                  <c:v>0.40703794947782712</c:v>
                </c:pt>
                <c:pt idx="410">
                  <c:v>0.40550368087892458</c:v>
                </c:pt>
                <c:pt idx="411">
                  <c:v>0.40276716048150929</c:v>
                </c:pt>
                <c:pt idx="412">
                  <c:v>0.39988352522305165</c:v>
                </c:pt>
                <c:pt idx="413">
                  <c:v>0.39662506196125552</c:v>
                </c:pt>
                <c:pt idx="414">
                  <c:v>0.39421638338741338</c:v>
                </c:pt>
                <c:pt idx="415">
                  <c:v>0.39004834127817267</c:v>
                </c:pt>
                <c:pt idx="416">
                  <c:v>0.38561027015991928</c:v>
                </c:pt>
                <c:pt idx="417">
                  <c:v>0.38142729720138568</c:v>
                </c:pt>
                <c:pt idx="418">
                  <c:v>0.37678408612057257</c:v>
                </c:pt>
                <c:pt idx="419">
                  <c:v>0.37215446140499292</c:v>
                </c:pt>
                <c:pt idx="420">
                  <c:v>0.36723563109197227</c:v>
                </c:pt>
                <c:pt idx="421">
                  <c:v>0.36186929987407845</c:v>
                </c:pt>
                <c:pt idx="422">
                  <c:v>0.35638656464155527</c:v>
                </c:pt>
                <c:pt idx="423">
                  <c:v>0.35109219870200675</c:v>
                </c:pt>
                <c:pt idx="424">
                  <c:v>0.34508716679350809</c:v>
                </c:pt>
                <c:pt idx="425">
                  <c:v>0.33945116037819628</c:v>
                </c:pt>
                <c:pt idx="426">
                  <c:v>0.33382654669623119</c:v>
                </c:pt>
                <c:pt idx="427">
                  <c:v>0.32788060132403374</c:v>
                </c:pt>
                <c:pt idx="428">
                  <c:v>0.32216222756949475</c:v>
                </c:pt>
                <c:pt idx="429">
                  <c:v>0.3169630369488986</c:v>
                </c:pt>
                <c:pt idx="430">
                  <c:v>0.31136962944957886</c:v>
                </c:pt>
                <c:pt idx="431">
                  <c:v>0.30622082160005637</c:v>
                </c:pt>
                <c:pt idx="432">
                  <c:v>0.30095164704604466</c:v>
                </c:pt>
                <c:pt idx="433">
                  <c:v>0.29513272003631519</c:v>
                </c:pt>
                <c:pt idx="434">
                  <c:v>0.29008927727966999</c:v>
                </c:pt>
                <c:pt idx="435">
                  <c:v>0.28393649364925877</c:v>
                </c:pt>
                <c:pt idx="436">
                  <c:v>0.2780397280887133</c:v>
                </c:pt>
                <c:pt idx="437">
                  <c:v>0.27328216510051967</c:v>
                </c:pt>
                <c:pt idx="438">
                  <c:v>0.26791845208842602</c:v>
                </c:pt>
                <c:pt idx="439">
                  <c:v>0.26233282844418776</c:v>
                </c:pt>
                <c:pt idx="440">
                  <c:v>0.25746331946745693</c:v>
                </c:pt>
                <c:pt idx="441">
                  <c:v>0.25272330553435635</c:v>
                </c:pt>
                <c:pt idx="442">
                  <c:v>0.2473337642758556</c:v>
                </c:pt>
                <c:pt idx="443">
                  <c:v>0.24236547110190729</c:v>
                </c:pt>
                <c:pt idx="444">
                  <c:v>0.23715149115665612</c:v>
                </c:pt>
                <c:pt idx="445">
                  <c:v>0.23179195312137896</c:v>
                </c:pt>
                <c:pt idx="446">
                  <c:v>0.22675997386039937</c:v>
                </c:pt>
                <c:pt idx="447">
                  <c:v>0.22152214701367093</c:v>
                </c:pt>
                <c:pt idx="448">
                  <c:v>0.21571602798366663</c:v>
                </c:pt>
                <c:pt idx="449">
                  <c:v>0.21083052672285901</c:v>
                </c:pt>
                <c:pt idx="450">
                  <c:v>0.20617563985942358</c:v>
                </c:pt>
                <c:pt idx="451">
                  <c:v>0.20110849172593895</c:v>
                </c:pt>
                <c:pt idx="452">
                  <c:v>0.19653724592347124</c:v>
                </c:pt>
                <c:pt idx="453">
                  <c:v>0.19230438553009646</c:v>
                </c:pt>
                <c:pt idx="454">
                  <c:v>0.18783793872195467</c:v>
                </c:pt>
                <c:pt idx="455">
                  <c:v>0.18388034374919285</c:v>
                </c:pt>
                <c:pt idx="456">
                  <c:v>0.17975079634144661</c:v>
                </c:pt>
                <c:pt idx="457">
                  <c:v>0.17560129395976384</c:v>
                </c:pt>
                <c:pt idx="458">
                  <c:v>0.17139496943598539</c:v>
                </c:pt>
                <c:pt idx="459">
                  <c:v>0.16736240886255588</c:v>
                </c:pt>
                <c:pt idx="460">
                  <c:v>0.16398726561308649</c:v>
                </c:pt>
                <c:pt idx="461">
                  <c:v>0.16088781943437555</c:v>
                </c:pt>
                <c:pt idx="462">
                  <c:v>0.15766524682073749</c:v>
                </c:pt>
                <c:pt idx="463">
                  <c:v>0.15454852755997725</c:v>
                </c:pt>
                <c:pt idx="464">
                  <c:v>0.15110754704898133</c:v>
                </c:pt>
                <c:pt idx="465">
                  <c:v>0.14814847208231921</c:v>
                </c:pt>
                <c:pt idx="466">
                  <c:v>0.14542071205998663</c:v>
                </c:pt>
                <c:pt idx="467">
                  <c:v>0.14231517324561638</c:v>
                </c:pt>
                <c:pt idx="468">
                  <c:v>0.13891089714944613</c:v>
                </c:pt>
                <c:pt idx="469">
                  <c:v>0.13628244496549097</c:v>
                </c:pt>
                <c:pt idx="470">
                  <c:v>0.13347990332451989</c:v>
                </c:pt>
                <c:pt idx="471">
                  <c:v>0.13153979867412643</c:v>
                </c:pt>
                <c:pt idx="472">
                  <c:v>0.12946059653342473</c:v>
                </c:pt>
                <c:pt idx="473">
                  <c:v>0.1275360595931945</c:v>
                </c:pt>
                <c:pt idx="474">
                  <c:v>0.12551757152212931</c:v>
                </c:pt>
                <c:pt idx="475">
                  <c:v>0.1239117126851717</c:v>
                </c:pt>
                <c:pt idx="476">
                  <c:v>0.12131216690849689</c:v>
                </c:pt>
                <c:pt idx="477">
                  <c:v>0.12009127631517962</c:v>
                </c:pt>
                <c:pt idx="478">
                  <c:v>0.11846229235239776</c:v>
                </c:pt>
                <c:pt idx="479">
                  <c:v>0.11683156763657039</c:v>
                </c:pt>
                <c:pt idx="480">
                  <c:v>0.11558698581887747</c:v>
                </c:pt>
                <c:pt idx="481">
                  <c:v>0.11385113660205712</c:v>
                </c:pt>
                <c:pt idx="482">
                  <c:v>0.11226359812946886</c:v>
                </c:pt>
                <c:pt idx="483">
                  <c:v>0.11161746739537702</c:v>
                </c:pt>
                <c:pt idx="484">
                  <c:v>0.11099390984102184</c:v>
                </c:pt>
                <c:pt idx="485">
                  <c:v>0.10923538837721836</c:v>
                </c:pt>
                <c:pt idx="486">
                  <c:v>0.10779659229900758</c:v>
                </c:pt>
                <c:pt idx="487">
                  <c:v>0.10615139173559801</c:v>
                </c:pt>
                <c:pt idx="488">
                  <c:v>0.10553045026417342</c:v>
                </c:pt>
                <c:pt idx="489">
                  <c:v>0.10513759485246588</c:v>
                </c:pt>
                <c:pt idx="490">
                  <c:v>0.10433013947606871</c:v>
                </c:pt>
                <c:pt idx="491">
                  <c:v>0.10299368127873171</c:v>
                </c:pt>
                <c:pt idx="492">
                  <c:v>0.10216739180352984</c:v>
                </c:pt>
                <c:pt idx="493">
                  <c:v>0.10166444083792492</c:v>
                </c:pt>
                <c:pt idx="494">
                  <c:v>0.10149229805230255</c:v>
                </c:pt>
                <c:pt idx="495">
                  <c:v>0.100755462762568</c:v>
                </c:pt>
                <c:pt idx="496">
                  <c:v>0.10010001404632031</c:v>
                </c:pt>
                <c:pt idx="497">
                  <c:v>9.9769569655419346E-2</c:v>
                </c:pt>
                <c:pt idx="498">
                  <c:v>9.9112930724043577E-2</c:v>
                </c:pt>
                <c:pt idx="499">
                  <c:v>9.9272730572824514E-2</c:v>
                </c:pt>
                <c:pt idx="500">
                  <c:v>9.9194154006403273E-2</c:v>
                </c:pt>
                <c:pt idx="501">
                  <c:v>9.8687467462601222E-2</c:v>
                </c:pt>
                <c:pt idx="502">
                  <c:v>9.8209530764448869E-2</c:v>
                </c:pt>
                <c:pt idx="503">
                  <c:v>9.7581714733740846E-2</c:v>
                </c:pt>
                <c:pt idx="504">
                  <c:v>9.7250525144859309E-2</c:v>
                </c:pt>
                <c:pt idx="505">
                  <c:v>9.6887839247824847E-2</c:v>
                </c:pt>
                <c:pt idx="506">
                  <c:v>9.623840037532333E-2</c:v>
                </c:pt>
                <c:pt idx="507">
                  <c:v>9.6035910461607379E-2</c:v>
                </c:pt>
                <c:pt idx="508">
                  <c:v>9.5760484410530422E-2</c:v>
                </c:pt>
                <c:pt idx="509">
                  <c:v>9.5978409708873197E-2</c:v>
                </c:pt>
                <c:pt idx="510">
                  <c:v>9.5898862955678371E-2</c:v>
                </c:pt>
                <c:pt idx="511">
                  <c:v>9.5248798544277577E-2</c:v>
                </c:pt>
                <c:pt idx="512">
                  <c:v>9.540653482939028E-2</c:v>
                </c:pt>
                <c:pt idx="513">
                  <c:v>9.4819284005628432E-2</c:v>
                </c:pt>
                <c:pt idx="514">
                  <c:v>9.4402957440357094E-2</c:v>
                </c:pt>
                <c:pt idx="515">
                  <c:v>9.4492991169216417E-2</c:v>
                </c:pt>
                <c:pt idx="516">
                  <c:v>9.3918631824716076E-2</c:v>
                </c:pt>
                <c:pt idx="517">
                  <c:v>9.3463139731166878E-2</c:v>
                </c:pt>
                <c:pt idx="518">
                  <c:v>9.3319955009317626E-2</c:v>
                </c:pt>
                <c:pt idx="519">
                  <c:v>9.3191218537746201E-2</c:v>
                </c:pt>
                <c:pt idx="520">
                  <c:v>9.3567115052100511E-2</c:v>
                </c:pt>
                <c:pt idx="521">
                  <c:v>9.3229778340574082E-2</c:v>
                </c:pt>
                <c:pt idx="522">
                  <c:v>9.2685674840775931E-2</c:v>
                </c:pt>
                <c:pt idx="523">
                  <c:v>9.2719466678554741E-2</c:v>
                </c:pt>
                <c:pt idx="524">
                  <c:v>9.3100833120161833E-2</c:v>
                </c:pt>
                <c:pt idx="525">
                  <c:v>9.3337581902961514E-2</c:v>
                </c:pt>
                <c:pt idx="526">
                  <c:v>9.3092372777311333E-2</c:v>
                </c:pt>
                <c:pt idx="527">
                  <c:v>9.2942267500671361E-2</c:v>
                </c:pt>
                <c:pt idx="528">
                  <c:v>9.3063998502669332E-2</c:v>
                </c:pt>
                <c:pt idx="529">
                  <c:v>9.3288458701164714E-2</c:v>
                </c:pt>
                <c:pt idx="530">
                  <c:v>9.297487619247774E-2</c:v>
                </c:pt>
                <c:pt idx="531">
                  <c:v>9.2829103692625467E-2</c:v>
                </c:pt>
                <c:pt idx="532">
                  <c:v>9.3038601198784446E-2</c:v>
                </c:pt>
                <c:pt idx="533">
                  <c:v>9.3062392198029753E-2</c:v>
                </c:pt>
                <c:pt idx="534">
                  <c:v>9.3348711400481815E-2</c:v>
                </c:pt>
                <c:pt idx="535">
                  <c:v>9.3206886730402283E-2</c:v>
                </c:pt>
                <c:pt idx="536">
                  <c:v>9.2827593624739635E-2</c:v>
                </c:pt>
                <c:pt idx="537">
                  <c:v>9.2977235408190653E-2</c:v>
                </c:pt>
                <c:pt idx="538">
                  <c:v>9.2885976783590771E-2</c:v>
                </c:pt>
                <c:pt idx="539">
                  <c:v>9.2443398105621952E-2</c:v>
                </c:pt>
                <c:pt idx="540">
                  <c:v>9.2294393183041251E-2</c:v>
                </c:pt>
                <c:pt idx="541">
                  <c:v>9.1859686813052677E-2</c:v>
                </c:pt>
                <c:pt idx="542">
                  <c:v>9.20985287452461E-2</c:v>
                </c:pt>
                <c:pt idx="543">
                  <c:v>9.2209201719665873E-2</c:v>
                </c:pt>
                <c:pt idx="544">
                  <c:v>9.2547928910759164E-2</c:v>
                </c:pt>
                <c:pt idx="545">
                  <c:v>9.2494720600290889E-2</c:v>
                </c:pt>
                <c:pt idx="546">
                  <c:v>9.2965902822815041E-2</c:v>
                </c:pt>
                <c:pt idx="547">
                  <c:v>9.304786893969387E-2</c:v>
                </c:pt>
                <c:pt idx="548">
                  <c:v>9.3041528635918316E-2</c:v>
                </c:pt>
                <c:pt idx="549">
                  <c:v>9.2496814457307855E-2</c:v>
                </c:pt>
                <c:pt idx="550">
                  <c:v>9.2633915742599243E-2</c:v>
                </c:pt>
                <c:pt idx="551">
                  <c:v>9.1649614716864031E-2</c:v>
                </c:pt>
                <c:pt idx="552">
                  <c:v>9.1974633123912256E-2</c:v>
                </c:pt>
                <c:pt idx="553">
                  <c:v>9.1622965627557396E-2</c:v>
                </c:pt>
                <c:pt idx="554">
                  <c:v>9.1300926314135875E-2</c:v>
                </c:pt>
                <c:pt idx="555">
                  <c:v>9.1241351517834038E-2</c:v>
                </c:pt>
                <c:pt idx="556">
                  <c:v>9.1913749224710337E-2</c:v>
                </c:pt>
                <c:pt idx="557">
                  <c:v>9.2015547896713901E-2</c:v>
                </c:pt>
                <c:pt idx="558">
                  <c:v>9.2716177645971162E-2</c:v>
                </c:pt>
                <c:pt idx="559">
                  <c:v>9.2231113979343762E-2</c:v>
                </c:pt>
                <c:pt idx="560">
                  <c:v>9.1842307587525027E-2</c:v>
                </c:pt>
                <c:pt idx="561">
                  <c:v>9.2086588311550921E-2</c:v>
                </c:pt>
                <c:pt idx="562">
                  <c:v>9.237313749153947E-2</c:v>
                </c:pt>
                <c:pt idx="563">
                  <c:v>9.1387114818584858E-2</c:v>
                </c:pt>
                <c:pt idx="564">
                  <c:v>9.0778261674102009E-2</c:v>
                </c:pt>
                <c:pt idx="565">
                  <c:v>9.0476078267370461E-2</c:v>
                </c:pt>
                <c:pt idx="566">
                  <c:v>9.049873636188982E-2</c:v>
                </c:pt>
                <c:pt idx="567">
                  <c:v>9.0715615793158913E-2</c:v>
                </c:pt>
                <c:pt idx="568">
                  <c:v>9.0535907808020399E-2</c:v>
                </c:pt>
                <c:pt idx="569">
                  <c:v>9.0314110395586122E-2</c:v>
                </c:pt>
                <c:pt idx="570">
                  <c:v>9.1110278474491768E-2</c:v>
                </c:pt>
                <c:pt idx="571">
                  <c:v>9.1329153403154506E-2</c:v>
                </c:pt>
                <c:pt idx="572">
                  <c:v>9.1254145345095447E-2</c:v>
                </c:pt>
                <c:pt idx="573">
                  <c:v>9.0992204469135779E-2</c:v>
                </c:pt>
                <c:pt idx="574">
                  <c:v>9.1154016663818477E-2</c:v>
                </c:pt>
                <c:pt idx="575">
                  <c:v>9.1333745877652653E-2</c:v>
                </c:pt>
                <c:pt idx="576">
                  <c:v>9.119249013661726E-2</c:v>
                </c:pt>
                <c:pt idx="577">
                  <c:v>9.0878213449581663E-2</c:v>
                </c:pt>
                <c:pt idx="578">
                  <c:v>9.1053534170946901E-2</c:v>
                </c:pt>
                <c:pt idx="579">
                  <c:v>9.1181274309067861E-2</c:v>
                </c:pt>
                <c:pt idx="580">
                  <c:v>9.1684642064731245E-2</c:v>
                </c:pt>
                <c:pt idx="581">
                  <c:v>9.1704604114899599E-2</c:v>
                </c:pt>
                <c:pt idx="582">
                  <c:v>9.1827475805478634E-2</c:v>
                </c:pt>
                <c:pt idx="583">
                  <c:v>9.2188016896626521E-2</c:v>
                </c:pt>
                <c:pt idx="584">
                  <c:v>9.2191104256601139E-2</c:v>
                </c:pt>
                <c:pt idx="585">
                  <c:v>9.2311722874945643E-2</c:v>
                </c:pt>
                <c:pt idx="586">
                  <c:v>9.2438935833790634E-2</c:v>
                </c:pt>
                <c:pt idx="587">
                  <c:v>9.2282031005925289E-2</c:v>
                </c:pt>
                <c:pt idx="588">
                  <c:v>9.2301567066933723E-2</c:v>
                </c:pt>
                <c:pt idx="589">
                  <c:v>9.2110031867810319E-2</c:v>
                </c:pt>
                <c:pt idx="590">
                  <c:v>9.246168308883182E-2</c:v>
                </c:pt>
                <c:pt idx="591">
                  <c:v>9.2757749800715619E-2</c:v>
                </c:pt>
                <c:pt idx="592">
                  <c:v>9.2864261950782678E-2</c:v>
                </c:pt>
                <c:pt idx="593">
                  <c:v>9.2770551411832103E-2</c:v>
                </c:pt>
                <c:pt idx="594">
                  <c:v>9.3128916561673075E-2</c:v>
                </c:pt>
                <c:pt idx="595">
                  <c:v>9.3472524229902529E-2</c:v>
                </c:pt>
                <c:pt idx="596">
                  <c:v>9.3502774413619205E-2</c:v>
                </c:pt>
                <c:pt idx="597">
                  <c:v>9.3404893851214435E-2</c:v>
                </c:pt>
                <c:pt idx="598">
                  <c:v>9.323779783417771E-2</c:v>
                </c:pt>
                <c:pt idx="599">
                  <c:v>9.3551407232545847E-2</c:v>
                </c:pt>
                <c:pt idx="600">
                  <c:v>9.3996125055415741E-2</c:v>
                </c:pt>
                <c:pt idx="601">
                  <c:v>9.4350030763918152E-2</c:v>
                </c:pt>
                <c:pt idx="602">
                  <c:v>9.4619000461016498E-2</c:v>
                </c:pt>
                <c:pt idx="603">
                  <c:v>9.5540978281982894E-2</c:v>
                </c:pt>
                <c:pt idx="604">
                  <c:v>9.6210210082710537E-2</c:v>
                </c:pt>
                <c:pt idx="605">
                  <c:v>9.7214112270787578E-2</c:v>
                </c:pt>
                <c:pt idx="606">
                  <c:v>9.7660476025195633E-2</c:v>
                </c:pt>
                <c:pt idx="607">
                  <c:v>9.8496789265922313E-2</c:v>
                </c:pt>
                <c:pt idx="608">
                  <c:v>9.8873335024552755E-2</c:v>
                </c:pt>
                <c:pt idx="609">
                  <c:v>9.9728783811562777E-2</c:v>
                </c:pt>
                <c:pt idx="610">
                  <c:v>0.1000557302795147</c:v>
                </c:pt>
                <c:pt idx="611">
                  <c:v>0.10050884122103211</c:v>
                </c:pt>
                <c:pt idx="612">
                  <c:v>0.10123238239391047</c:v>
                </c:pt>
                <c:pt idx="613">
                  <c:v>0.10224167384019674</c:v>
                </c:pt>
                <c:pt idx="614">
                  <c:v>0.10284094718194371</c:v>
                </c:pt>
                <c:pt idx="615">
                  <c:v>0.10376549579795659</c:v>
                </c:pt>
                <c:pt idx="616">
                  <c:v>0.10433752423167159</c:v>
                </c:pt>
                <c:pt idx="617">
                  <c:v>0.10527085091334694</c:v>
                </c:pt>
                <c:pt idx="618">
                  <c:v>0.10633242085323082</c:v>
                </c:pt>
                <c:pt idx="619">
                  <c:v>0.10719337891134295</c:v>
                </c:pt>
                <c:pt idx="620">
                  <c:v>0.10791697315596049</c:v>
                </c:pt>
                <c:pt idx="621">
                  <c:v>0.10900693930680525</c:v>
                </c:pt>
                <c:pt idx="622">
                  <c:v>0.11017476523716167</c:v>
                </c:pt>
                <c:pt idx="623">
                  <c:v>0.11102504526134824</c:v>
                </c:pt>
                <c:pt idx="624">
                  <c:v>0.11249505459843623</c:v>
                </c:pt>
                <c:pt idx="625">
                  <c:v>0.11351130056542631</c:v>
                </c:pt>
                <c:pt idx="626">
                  <c:v>0.11440064846589063</c:v>
                </c:pt>
                <c:pt idx="627">
                  <c:v>0.11546274133931134</c:v>
                </c:pt>
                <c:pt idx="628">
                  <c:v>0.11638074090270782</c:v>
                </c:pt>
                <c:pt idx="629">
                  <c:v>0.11743360636974089</c:v>
                </c:pt>
                <c:pt idx="630">
                  <c:v>0.1186463309914544</c:v>
                </c:pt>
                <c:pt idx="631">
                  <c:v>0.11933837939429578</c:v>
                </c:pt>
                <c:pt idx="632">
                  <c:v>0.12025661247334471</c:v>
                </c:pt>
                <c:pt idx="633">
                  <c:v>0.12128802988151204</c:v>
                </c:pt>
                <c:pt idx="634">
                  <c:v>0.12226134434961114</c:v>
                </c:pt>
                <c:pt idx="635">
                  <c:v>0.12358036105057983</c:v>
                </c:pt>
                <c:pt idx="636">
                  <c:v>0.12469551151072952</c:v>
                </c:pt>
                <c:pt idx="637">
                  <c:v>0.12597178777106835</c:v>
                </c:pt>
                <c:pt idx="638">
                  <c:v>0.12689457794345596</c:v>
                </c:pt>
                <c:pt idx="639">
                  <c:v>0.12742966844669279</c:v>
                </c:pt>
                <c:pt idx="640">
                  <c:v>0.12811469015126506</c:v>
                </c:pt>
                <c:pt idx="641">
                  <c:v>0.12935153764749963</c:v>
                </c:pt>
                <c:pt idx="642">
                  <c:v>0.12990613732206371</c:v>
                </c:pt>
                <c:pt idx="643">
                  <c:v>0.13053236261584231</c:v>
                </c:pt>
                <c:pt idx="644">
                  <c:v>0.131712663943025</c:v>
                </c:pt>
                <c:pt idx="645">
                  <c:v>0.13250107647177661</c:v>
                </c:pt>
                <c:pt idx="646">
                  <c:v>0.13418479508824593</c:v>
                </c:pt>
                <c:pt idx="647">
                  <c:v>0.13534489377337589</c:v>
                </c:pt>
                <c:pt idx="648">
                  <c:v>0.1360668463321944</c:v>
                </c:pt>
                <c:pt idx="649">
                  <c:v>0.13718437440625991</c:v>
                </c:pt>
                <c:pt idx="650">
                  <c:v>0.13841653743698171</c:v>
                </c:pt>
                <c:pt idx="651">
                  <c:v>0.1387643837681147</c:v>
                </c:pt>
                <c:pt idx="652">
                  <c:v>0.14004233001918012</c:v>
                </c:pt>
                <c:pt idx="653">
                  <c:v>0.14072088404780278</c:v>
                </c:pt>
                <c:pt idx="654">
                  <c:v>0.14198102649942701</c:v>
                </c:pt>
                <c:pt idx="655">
                  <c:v>0.14310744939698122</c:v>
                </c:pt>
                <c:pt idx="656">
                  <c:v>0.1439275563683787</c:v>
                </c:pt>
                <c:pt idx="657">
                  <c:v>0.14469330372637909</c:v>
                </c:pt>
                <c:pt idx="658">
                  <c:v>0.14559115018134611</c:v>
                </c:pt>
                <c:pt idx="659">
                  <c:v>0.14632707122192018</c:v>
                </c:pt>
                <c:pt idx="660">
                  <c:v>0.14673012631427737</c:v>
                </c:pt>
                <c:pt idx="661">
                  <c:v>0.14732513834917879</c:v>
                </c:pt>
                <c:pt idx="662">
                  <c:v>0.14768855946670686</c:v>
                </c:pt>
                <c:pt idx="663">
                  <c:v>0.14827406812217681</c:v>
                </c:pt>
                <c:pt idx="664">
                  <c:v>0.14832235632861029</c:v>
                </c:pt>
                <c:pt idx="665">
                  <c:v>0.148872052174473</c:v>
                </c:pt>
                <c:pt idx="666">
                  <c:v>0.14926980009291091</c:v>
                </c:pt>
                <c:pt idx="667">
                  <c:v>0.14992723156933485</c:v>
                </c:pt>
                <c:pt idx="668">
                  <c:v>0.15003808781816064</c:v>
                </c:pt>
                <c:pt idx="669">
                  <c:v>0.15052710497554631</c:v>
                </c:pt>
                <c:pt idx="670">
                  <c:v>0.15119290055806703</c:v>
                </c:pt>
                <c:pt idx="671">
                  <c:v>0.15213180331047355</c:v>
                </c:pt>
                <c:pt idx="672">
                  <c:v>0.15262483269134219</c:v>
                </c:pt>
                <c:pt idx="673">
                  <c:v>0.15301977134571884</c:v>
                </c:pt>
                <c:pt idx="674">
                  <c:v>0.15359814008320941</c:v>
                </c:pt>
                <c:pt idx="675">
                  <c:v>0.15432303635449515</c:v>
                </c:pt>
                <c:pt idx="676">
                  <c:v>0.15484754081482102</c:v>
                </c:pt>
                <c:pt idx="677">
                  <c:v>0.15502976086228132</c:v>
                </c:pt>
                <c:pt idx="678">
                  <c:v>0.15510742958353191</c:v>
                </c:pt>
                <c:pt idx="679">
                  <c:v>0.15530668212115709</c:v>
                </c:pt>
                <c:pt idx="680">
                  <c:v>0.15582701868089838</c:v>
                </c:pt>
                <c:pt idx="681">
                  <c:v>0.15637885154879258</c:v>
                </c:pt>
                <c:pt idx="682">
                  <c:v>0.15634499177918759</c:v>
                </c:pt>
                <c:pt idx="683">
                  <c:v>0.1565068959648849</c:v>
                </c:pt>
                <c:pt idx="684">
                  <c:v>0.15698449208399629</c:v>
                </c:pt>
                <c:pt idx="685">
                  <c:v>0.15729462209914297</c:v>
                </c:pt>
                <c:pt idx="686">
                  <c:v>0.15778898888783924</c:v>
                </c:pt>
                <c:pt idx="687">
                  <c:v>0.15783386635050062</c:v>
                </c:pt>
                <c:pt idx="688">
                  <c:v>0.15782228963512471</c:v>
                </c:pt>
                <c:pt idx="689">
                  <c:v>0.15829598675046339</c:v>
                </c:pt>
                <c:pt idx="690">
                  <c:v>0.15838775132564359</c:v>
                </c:pt>
                <c:pt idx="691">
                  <c:v>0.15804526170205313</c:v>
                </c:pt>
                <c:pt idx="692">
                  <c:v>0.15826395972491858</c:v>
                </c:pt>
                <c:pt idx="693">
                  <c:v>0.15813737301259606</c:v>
                </c:pt>
                <c:pt idx="694">
                  <c:v>0.15841481791263187</c:v>
                </c:pt>
                <c:pt idx="695">
                  <c:v>0.15821213340253887</c:v>
                </c:pt>
                <c:pt idx="696">
                  <c:v>0.15859957125110963</c:v>
                </c:pt>
                <c:pt idx="697">
                  <c:v>0.15884849893661926</c:v>
                </c:pt>
                <c:pt idx="698">
                  <c:v>0.15911567622417927</c:v>
                </c:pt>
                <c:pt idx="699">
                  <c:v>0.15897308307531621</c:v>
                </c:pt>
                <c:pt idx="700">
                  <c:v>0.15931232470846809</c:v>
                </c:pt>
                <c:pt idx="701">
                  <c:v>0.15935282905981996</c:v>
                </c:pt>
                <c:pt idx="702">
                  <c:v>0.15960981657345499</c:v>
                </c:pt>
                <c:pt idx="703">
                  <c:v>0.15963285678449654</c:v>
                </c:pt>
                <c:pt idx="704">
                  <c:v>0.15973691985070568</c:v>
                </c:pt>
                <c:pt idx="705">
                  <c:v>0.16035229020476136</c:v>
                </c:pt>
                <c:pt idx="706">
                  <c:v>0.16104798286702734</c:v>
                </c:pt>
                <c:pt idx="707">
                  <c:v>0.16126268281887357</c:v>
                </c:pt>
                <c:pt idx="708">
                  <c:v>0.16183524196998048</c:v>
                </c:pt>
                <c:pt idx="709">
                  <c:v>0.16253658146529656</c:v>
                </c:pt>
                <c:pt idx="710">
                  <c:v>0.16317978263938496</c:v>
                </c:pt>
                <c:pt idx="711">
                  <c:v>0.16399750492063472</c:v>
                </c:pt>
                <c:pt idx="712">
                  <c:v>0.16461284696976292</c:v>
                </c:pt>
                <c:pt idx="713">
                  <c:v>0.16563907749995313</c:v>
                </c:pt>
                <c:pt idx="714">
                  <c:v>0.16664873549505141</c:v>
                </c:pt>
                <c:pt idx="715">
                  <c:v>0.16764376691882818</c:v>
                </c:pt>
                <c:pt idx="716">
                  <c:v>0.16878442011871794</c:v>
                </c:pt>
                <c:pt idx="717">
                  <c:v>0.16998870987201573</c:v>
                </c:pt>
                <c:pt idx="718">
                  <c:v>0.17122613054303357</c:v>
                </c:pt>
                <c:pt idx="719">
                  <c:v>0.17274164712742135</c:v>
                </c:pt>
                <c:pt idx="720">
                  <c:v>0.17396307551436244</c:v>
                </c:pt>
                <c:pt idx="721">
                  <c:v>0.17554001379157597</c:v>
                </c:pt>
                <c:pt idx="722">
                  <c:v>0.17677318872345837</c:v>
                </c:pt>
                <c:pt idx="723">
                  <c:v>0.17825297033678969</c:v>
                </c:pt>
                <c:pt idx="724">
                  <c:v>0.17980323121976902</c:v>
                </c:pt>
                <c:pt idx="725">
                  <c:v>0.18131457282734029</c:v>
                </c:pt>
                <c:pt idx="726">
                  <c:v>0.1825916203969554</c:v>
                </c:pt>
                <c:pt idx="727">
                  <c:v>0.18419353777274894</c:v>
                </c:pt>
                <c:pt idx="728">
                  <c:v>0.18618853983016334</c:v>
                </c:pt>
                <c:pt idx="729">
                  <c:v>0.18827093335144848</c:v>
                </c:pt>
                <c:pt idx="730">
                  <c:v>0.19035651117708519</c:v>
                </c:pt>
                <c:pt idx="731">
                  <c:v>0.19215847362847588</c:v>
                </c:pt>
                <c:pt idx="732">
                  <c:v>0.19434425089770849</c:v>
                </c:pt>
                <c:pt idx="733">
                  <c:v>0.19665442832360883</c:v>
                </c:pt>
                <c:pt idx="734">
                  <c:v>0.19905588914092068</c:v>
                </c:pt>
                <c:pt idx="735">
                  <c:v>0.20084284998069957</c:v>
                </c:pt>
                <c:pt idx="736">
                  <c:v>0.20314000713991798</c:v>
                </c:pt>
                <c:pt idx="737">
                  <c:v>0.20540036789329608</c:v>
                </c:pt>
                <c:pt idx="738">
                  <c:v>0.20786296735415799</c:v>
                </c:pt>
                <c:pt idx="739">
                  <c:v>0.21029761569904504</c:v>
                </c:pt>
                <c:pt idx="740">
                  <c:v>0.21287619460062276</c:v>
                </c:pt>
                <c:pt idx="741">
                  <c:v>0.21516832763519761</c:v>
                </c:pt>
                <c:pt idx="742">
                  <c:v>0.21775362895707309</c:v>
                </c:pt>
                <c:pt idx="743">
                  <c:v>0.22014022968741098</c:v>
                </c:pt>
                <c:pt idx="744">
                  <c:v>0.22241700729877936</c:v>
                </c:pt>
                <c:pt idx="745">
                  <c:v>0.22478860641750548</c:v>
                </c:pt>
                <c:pt idx="746">
                  <c:v>0.22672154992122384</c:v>
                </c:pt>
                <c:pt idx="747">
                  <c:v>0.22867947252352228</c:v>
                </c:pt>
                <c:pt idx="748">
                  <c:v>0.23075146398392563</c:v>
                </c:pt>
                <c:pt idx="749">
                  <c:v>0.23296809362420892</c:v>
                </c:pt>
                <c:pt idx="750">
                  <c:v>0.23492070905258808</c:v>
                </c:pt>
                <c:pt idx="751">
                  <c:v>0.23713351752764947</c:v>
                </c:pt>
                <c:pt idx="752">
                  <c:v>0.23920515517645821</c:v>
                </c:pt>
                <c:pt idx="753">
                  <c:v>0.24167122199094737</c:v>
                </c:pt>
                <c:pt idx="754">
                  <c:v>0.24385763612105027</c:v>
                </c:pt>
                <c:pt idx="755">
                  <c:v>0.24594873340756299</c:v>
                </c:pt>
                <c:pt idx="756">
                  <c:v>0.24775048357199692</c:v>
                </c:pt>
                <c:pt idx="757">
                  <c:v>0.24968342707571536</c:v>
                </c:pt>
                <c:pt idx="758">
                  <c:v>0.25142340173572891</c:v>
                </c:pt>
                <c:pt idx="759">
                  <c:v>0.25285732936639771</c:v>
                </c:pt>
                <c:pt idx="760">
                  <c:v>0.25431552847245731</c:v>
                </c:pt>
                <c:pt idx="761">
                  <c:v>0.25607128312959093</c:v>
                </c:pt>
                <c:pt idx="762">
                  <c:v>0.25781932469396179</c:v>
                </c:pt>
                <c:pt idx="763">
                  <c:v>0.25974413053100398</c:v>
                </c:pt>
                <c:pt idx="764">
                  <c:v>0.26138369346046492</c:v>
                </c:pt>
                <c:pt idx="765">
                  <c:v>0.26311666265090505</c:v>
                </c:pt>
                <c:pt idx="766">
                  <c:v>0.2648367530993011</c:v>
                </c:pt>
                <c:pt idx="767">
                  <c:v>0.26648933629544402</c:v>
                </c:pt>
                <c:pt idx="768">
                  <c:v>0.26761643851125988</c:v>
                </c:pt>
                <c:pt idx="769">
                  <c:v>0.26860187456459061</c:v>
                </c:pt>
                <c:pt idx="770">
                  <c:v>0.26944352158586848</c:v>
                </c:pt>
                <c:pt idx="771">
                  <c:v>0.27042258903049604</c:v>
                </c:pt>
                <c:pt idx="772">
                  <c:v>0.27157573177967581</c:v>
                </c:pt>
                <c:pt idx="773">
                  <c:v>0.27273559694915339</c:v>
                </c:pt>
                <c:pt idx="774">
                  <c:v>0.27377728904602838</c:v>
                </c:pt>
                <c:pt idx="775">
                  <c:v>0.27502808379532279</c:v>
                </c:pt>
                <c:pt idx="776">
                  <c:v>0.27624477110689605</c:v>
                </c:pt>
                <c:pt idx="777">
                  <c:v>0.27712045480357617</c:v>
                </c:pt>
                <c:pt idx="778">
                  <c:v>0.27786190238125813</c:v>
                </c:pt>
                <c:pt idx="779">
                  <c:v>0.27826163872085785</c:v>
                </c:pt>
                <c:pt idx="780">
                  <c:v>0.2787552058953503</c:v>
                </c:pt>
                <c:pt idx="781">
                  <c:v>0.27948589760055592</c:v>
                </c:pt>
                <c:pt idx="782">
                  <c:v>0.28003253651424109</c:v>
                </c:pt>
                <c:pt idx="783">
                  <c:v>0.28048824584810939</c:v>
                </c:pt>
                <c:pt idx="784">
                  <c:v>0.2809912244110187</c:v>
                </c:pt>
                <c:pt idx="785">
                  <c:v>0.28153814637397956</c:v>
                </c:pt>
                <c:pt idx="786">
                  <c:v>0.28198274602377682</c:v>
                </c:pt>
                <c:pt idx="787">
                  <c:v>0.28233132120679472</c:v>
                </c:pt>
                <c:pt idx="788">
                  <c:v>0.28244906970548367</c:v>
                </c:pt>
                <c:pt idx="789">
                  <c:v>0.28270395557824668</c:v>
                </c:pt>
                <c:pt idx="790">
                  <c:v>0.28271605593478261</c:v>
                </c:pt>
                <c:pt idx="791">
                  <c:v>0.28341072961965608</c:v>
                </c:pt>
                <c:pt idx="792">
                  <c:v>0.28429610775402875</c:v>
                </c:pt>
                <c:pt idx="793">
                  <c:v>0.28469195216608767</c:v>
                </c:pt>
                <c:pt idx="794">
                  <c:v>0.2850766868940755</c:v>
                </c:pt>
                <c:pt idx="795">
                  <c:v>0.28502587954908837</c:v>
                </c:pt>
                <c:pt idx="796">
                  <c:v>0.28510435496077469</c:v>
                </c:pt>
                <c:pt idx="797">
                  <c:v>0.2852869925059166</c:v>
                </c:pt>
                <c:pt idx="798">
                  <c:v>0.28501045336356295</c:v>
                </c:pt>
                <c:pt idx="799">
                  <c:v>0.28496191041278135</c:v>
                </c:pt>
                <c:pt idx="800">
                  <c:v>0.28512876796080328</c:v>
                </c:pt>
                <c:pt idx="801">
                  <c:v>0.28539101311473436</c:v>
                </c:pt>
                <c:pt idx="802">
                  <c:v>0.28538209706254997</c:v>
                </c:pt>
                <c:pt idx="803">
                  <c:v>0.2853620713262946</c:v>
                </c:pt>
                <c:pt idx="804">
                  <c:v>0.28540714692344898</c:v>
                </c:pt>
                <c:pt idx="805">
                  <c:v>0.28562636858747442</c:v>
                </c:pt>
                <c:pt idx="806">
                  <c:v>0.28530482461028539</c:v>
                </c:pt>
                <c:pt idx="807">
                  <c:v>0.2851848824797098</c:v>
                </c:pt>
                <c:pt idx="808">
                  <c:v>0.28478854273141846</c:v>
                </c:pt>
                <c:pt idx="809">
                  <c:v>0.28457512357754472</c:v>
                </c:pt>
                <c:pt idx="810">
                  <c:v>0.28433545160335028</c:v>
                </c:pt>
                <c:pt idx="811">
                  <c:v>0.2839067027129919</c:v>
                </c:pt>
                <c:pt idx="812">
                  <c:v>0.28337775437903762</c:v>
                </c:pt>
                <c:pt idx="813">
                  <c:v>0.28265045926514043</c:v>
                </c:pt>
                <c:pt idx="814">
                  <c:v>0.28176663790178402</c:v>
                </c:pt>
                <c:pt idx="815">
                  <c:v>0.28138777644626678</c:v>
                </c:pt>
                <c:pt idx="816">
                  <c:v>0.28142995078834532</c:v>
                </c:pt>
                <c:pt idx="817">
                  <c:v>0.28105406135022287</c:v>
                </c:pt>
                <c:pt idx="818">
                  <c:v>0.28077688534699896</c:v>
                </c:pt>
                <c:pt idx="819">
                  <c:v>0.28048831661042833</c:v>
                </c:pt>
                <c:pt idx="820">
                  <c:v>0.28018149119557539</c:v>
                </c:pt>
                <c:pt idx="821">
                  <c:v>0.28000288710261206</c:v>
                </c:pt>
                <c:pt idx="822">
                  <c:v>0.27959324403836311</c:v>
                </c:pt>
                <c:pt idx="823">
                  <c:v>0.27925719378579467</c:v>
                </c:pt>
                <c:pt idx="824">
                  <c:v>0.27921374572197549</c:v>
                </c:pt>
                <c:pt idx="825">
                  <c:v>0.279477476884604</c:v>
                </c:pt>
                <c:pt idx="826">
                  <c:v>0.27943296738600099</c:v>
                </c:pt>
                <c:pt idx="827">
                  <c:v>0.28010365264475934</c:v>
                </c:pt>
                <c:pt idx="828">
                  <c:v>0.28042045554658052</c:v>
                </c:pt>
                <c:pt idx="829">
                  <c:v>0.28069381038458252</c:v>
                </c:pt>
                <c:pt idx="830">
                  <c:v>0.28122389091563965</c:v>
                </c:pt>
                <c:pt idx="831">
                  <c:v>0.28140483016512735</c:v>
                </c:pt>
                <c:pt idx="832">
                  <c:v>0.28160558286391374</c:v>
                </c:pt>
                <c:pt idx="833">
                  <c:v>0.28209759326738992</c:v>
                </c:pt>
                <c:pt idx="834">
                  <c:v>0.28215314168774497</c:v>
                </c:pt>
                <c:pt idx="835">
                  <c:v>0.28341596603125641</c:v>
                </c:pt>
                <c:pt idx="836">
                  <c:v>0.28465996759793416</c:v>
                </c:pt>
                <c:pt idx="837">
                  <c:v>0.28560117720193762</c:v>
                </c:pt>
                <c:pt idx="838">
                  <c:v>0.287366343247488</c:v>
                </c:pt>
                <c:pt idx="839">
                  <c:v>0.28888808691594109</c:v>
                </c:pt>
                <c:pt idx="840">
                  <c:v>0.29039256457857682</c:v>
                </c:pt>
                <c:pt idx="841">
                  <c:v>0.29267854129140525</c:v>
                </c:pt>
                <c:pt idx="842">
                  <c:v>0.29439389066443339</c:v>
                </c:pt>
                <c:pt idx="843">
                  <c:v>0.29632131470727568</c:v>
                </c:pt>
                <c:pt idx="844">
                  <c:v>0.29904828219163637</c:v>
                </c:pt>
                <c:pt idx="845">
                  <c:v>0.30135584141173655</c:v>
                </c:pt>
                <c:pt idx="846">
                  <c:v>0.3044494284704406</c:v>
                </c:pt>
                <c:pt idx="847">
                  <c:v>0.30791076730059092</c:v>
                </c:pt>
                <c:pt idx="848">
                  <c:v>0.31108297129561913</c:v>
                </c:pt>
                <c:pt idx="849">
                  <c:v>0.31430272756896405</c:v>
                </c:pt>
                <c:pt idx="850">
                  <c:v>0.3182645682808613</c:v>
                </c:pt>
                <c:pt idx="851">
                  <c:v>0.32196678204462764</c:v>
                </c:pt>
                <c:pt idx="852">
                  <c:v>0.3267102633313555</c:v>
                </c:pt>
                <c:pt idx="853">
                  <c:v>0.33173169900681543</c:v>
                </c:pt>
                <c:pt idx="854">
                  <c:v>0.3360847845800416</c:v>
                </c:pt>
                <c:pt idx="855">
                  <c:v>0.34144849759213519</c:v>
                </c:pt>
                <c:pt idx="856">
                  <c:v>0.34698274779283483</c:v>
                </c:pt>
                <c:pt idx="857">
                  <c:v>0.35277471435905433</c:v>
                </c:pt>
                <c:pt idx="858">
                  <c:v>0.35888412068796538</c:v>
                </c:pt>
                <c:pt idx="859">
                  <c:v>0.36533828103467242</c:v>
                </c:pt>
                <c:pt idx="860">
                  <c:v>0.37197819246855407</c:v>
                </c:pt>
                <c:pt idx="861">
                  <c:v>0.37953511279336732</c:v>
                </c:pt>
                <c:pt idx="862">
                  <c:v>0.38684776159325607</c:v>
                </c:pt>
                <c:pt idx="863">
                  <c:v>0.39546293239757241</c:v>
                </c:pt>
                <c:pt idx="864">
                  <c:v>0.40385194683060882</c:v>
                </c:pt>
                <c:pt idx="865">
                  <c:v>0.412658175896019</c:v>
                </c:pt>
                <c:pt idx="866">
                  <c:v>0.42122529908578621</c:v>
                </c:pt>
                <c:pt idx="867">
                  <c:v>0.43041010655743794</c:v>
                </c:pt>
                <c:pt idx="868">
                  <c:v>0.44029984825020702</c:v>
                </c:pt>
                <c:pt idx="869">
                  <c:v>0.45035750892578202</c:v>
                </c:pt>
                <c:pt idx="870">
                  <c:v>0.46051084025654165</c:v>
                </c:pt>
                <c:pt idx="871">
                  <c:v>0.4714009488519344</c:v>
                </c:pt>
                <c:pt idx="872">
                  <c:v>0.48226713978353092</c:v>
                </c:pt>
                <c:pt idx="873">
                  <c:v>0.49373827777960572</c:v>
                </c:pt>
                <c:pt idx="874">
                  <c:v>0.5051660384741804</c:v>
                </c:pt>
                <c:pt idx="875">
                  <c:v>0.51715848247376572</c:v>
                </c:pt>
                <c:pt idx="876">
                  <c:v>0.53042762023137158</c:v>
                </c:pt>
                <c:pt idx="877">
                  <c:v>0.54287577356482519</c:v>
                </c:pt>
                <c:pt idx="878">
                  <c:v>0.55574899614805318</c:v>
                </c:pt>
                <c:pt idx="879">
                  <c:v>0.56925992874942111</c:v>
                </c:pt>
                <c:pt idx="880">
                  <c:v>0.58263110577091481</c:v>
                </c:pt>
                <c:pt idx="881">
                  <c:v>0.59656427712930005</c:v>
                </c:pt>
                <c:pt idx="882">
                  <c:v>0.61017647060904767</c:v>
                </c:pt>
                <c:pt idx="883">
                  <c:v>0.62344801428549701</c:v>
                </c:pt>
                <c:pt idx="884">
                  <c:v>0.63797360777791101</c:v>
                </c:pt>
                <c:pt idx="885">
                  <c:v>0.65245999894564144</c:v>
                </c:pt>
                <c:pt idx="886">
                  <c:v>0.66661246273037111</c:v>
                </c:pt>
                <c:pt idx="887">
                  <c:v>0.68109637721693916</c:v>
                </c:pt>
                <c:pt idx="888">
                  <c:v>0.69564135958473838</c:v>
                </c:pt>
                <c:pt idx="889">
                  <c:v>0.7104003979672816</c:v>
                </c:pt>
                <c:pt idx="890">
                  <c:v>0.72544835889799009</c:v>
                </c:pt>
                <c:pt idx="891">
                  <c:v>0.74032486272994646</c:v>
                </c:pt>
                <c:pt idx="892">
                  <c:v>0.75490444787169941</c:v>
                </c:pt>
                <c:pt idx="893">
                  <c:v>0.769738211263026</c:v>
                </c:pt>
                <c:pt idx="894">
                  <c:v>0.78500900273602503</c:v>
                </c:pt>
                <c:pt idx="895">
                  <c:v>0.7991926727034</c:v>
                </c:pt>
                <c:pt idx="896">
                  <c:v>0.81364247975224691</c:v>
                </c:pt>
                <c:pt idx="897">
                  <c:v>0.82720478579715351</c:v>
                </c:pt>
                <c:pt idx="898">
                  <c:v>0.84046776723301286</c:v>
                </c:pt>
                <c:pt idx="899">
                  <c:v>0.85373570203119697</c:v>
                </c:pt>
                <c:pt idx="900">
                  <c:v>0.86711685653965898</c:v>
                </c:pt>
                <c:pt idx="901">
                  <c:v>0.87940473322075041</c:v>
                </c:pt>
                <c:pt idx="902">
                  <c:v>0.89190135874266685</c:v>
                </c:pt>
                <c:pt idx="903">
                  <c:v>0.90350425617657748</c:v>
                </c:pt>
                <c:pt idx="904">
                  <c:v>0.91472220659554337</c:v>
                </c:pt>
                <c:pt idx="905">
                  <c:v>0.92558280730394493</c:v>
                </c:pt>
                <c:pt idx="906">
                  <c:v>0.93537135888065326</c:v>
                </c:pt>
                <c:pt idx="907">
                  <c:v>0.94393006135446855</c:v>
                </c:pt>
                <c:pt idx="908">
                  <c:v>0.95285177452436221</c:v>
                </c:pt>
                <c:pt idx="909">
                  <c:v>0.96107081786734383</c:v>
                </c:pt>
                <c:pt idx="910">
                  <c:v>0.96855039497757378</c:v>
                </c:pt>
                <c:pt idx="911">
                  <c:v>0.9751008628403357</c:v>
                </c:pt>
                <c:pt idx="912">
                  <c:v>0.98099324113710806</c:v>
                </c:pt>
                <c:pt idx="913">
                  <c:v>0.98702360595578131</c:v>
                </c:pt>
                <c:pt idx="914">
                  <c:v>0.99230813593299938</c:v>
                </c:pt>
                <c:pt idx="915">
                  <c:v>0.99682418712670662</c:v>
                </c:pt>
                <c:pt idx="916">
                  <c:v>1.0010409137113667</c:v>
                </c:pt>
                <c:pt idx="917">
                  <c:v>1.0044990682371655</c:v>
                </c:pt>
                <c:pt idx="918">
                  <c:v>1.0077329062119764</c:v>
                </c:pt>
                <c:pt idx="919">
                  <c:v>1.010201095896033</c:v>
                </c:pt>
                <c:pt idx="920">
                  <c:v>1.0122779699564421</c:v>
                </c:pt>
                <c:pt idx="921">
                  <c:v>1.0139868799584484</c:v>
                </c:pt>
                <c:pt idx="922">
                  <c:v>1.0148409811478567</c:v>
                </c:pt>
                <c:pt idx="923">
                  <c:v>1.0151813479018794</c:v>
                </c:pt>
                <c:pt idx="924">
                  <c:v>1.0148409811478567</c:v>
                </c:pt>
                <c:pt idx="925">
                  <c:v>1.0139833418425022</c:v>
                </c:pt>
                <c:pt idx="926">
                  <c:v>1.0128093949715586</c:v>
                </c:pt>
                <c:pt idx="927">
                  <c:v>1.0106709576936863</c:v>
                </c:pt>
                <c:pt idx="928">
                  <c:v>1.0077824398352226</c:v>
                </c:pt>
                <c:pt idx="929">
                  <c:v>1.0045280807879242</c:v>
                </c:pt>
                <c:pt idx="930">
                  <c:v>1</c:v>
                </c:pt>
                <c:pt idx="931">
                  <c:v>0.99568349854565741</c:v>
                </c:pt>
                <c:pt idx="932">
                  <c:v>0.99075985639495001</c:v>
                </c:pt>
                <c:pt idx="933">
                  <c:v>0.98572228691077535</c:v>
                </c:pt>
                <c:pt idx="934">
                  <c:v>0.97919375536687958</c:v>
                </c:pt>
                <c:pt idx="935">
                  <c:v>0.97420996524508707</c:v>
                </c:pt>
                <c:pt idx="936">
                  <c:v>0.96859851335444158</c:v>
                </c:pt>
                <c:pt idx="937">
                  <c:v>0.96268278349242464</c:v>
                </c:pt>
                <c:pt idx="938">
                  <c:v>0.95563980988995401</c:v>
                </c:pt>
                <c:pt idx="939">
                  <c:v>0.94964977959306696</c:v>
                </c:pt>
                <c:pt idx="940">
                  <c:v>0.9431021422230621</c:v>
                </c:pt>
                <c:pt idx="941">
                  <c:v>0.9378685611154689</c:v>
                </c:pt>
                <c:pt idx="942">
                  <c:v>0.93160114252840132</c:v>
                </c:pt>
                <c:pt idx="943">
                  <c:v>0.9248419258248145</c:v>
                </c:pt>
                <c:pt idx="944">
                  <c:v>0.91926160935449552</c:v>
                </c:pt>
                <c:pt idx="945">
                  <c:v>0.91451699587066482</c:v>
                </c:pt>
                <c:pt idx="946">
                  <c:v>0.90858357542891688</c:v>
                </c:pt>
                <c:pt idx="947">
                  <c:v>0.90310940243698334</c:v>
                </c:pt>
                <c:pt idx="948">
                  <c:v>0.89730052367654112</c:v>
                </c:pt>
                <c:pt idx="949">
                  <c:v>0.89142300546674302</c:v>
                </c:pt>
                <c:pt idx="950">
                  <c:v>0.886524837750848</c:v>
                </c:pt>
                <c:pt idx="951">
                  <c:v>0.88113062617929827</c:v>
                </c:pt>
                <c:pt idx="952">
                  <c:v>0.87641502524622628</c:v>
                </c:pt>
                <c:pt idx="953">
                  <c:v>0.87304107787994678</c:v>
                </c:pt>
                <c:pt idx="954">
                  <c:v>0.8695539108033894</c:v>
                </c:pt>
                <c:pt idx="955">
                  <c:v>0.86642833917653173</c:v>
                </c:pt>
                <c:pt idx="956">
                  <c:v>0.86349241056438963</c:v>
                </c:pt>
                <c:pt idx="957">
                  <c:v>0.86068243887993157</c:v>
                </c:pt>
                <c:pt idx="958">
                  <c:v>0.8595778390815334</c:v>
                </c:pt>
                <c:pt idx="959">
                  <c:v>0.85816613081900661</c:v>
                </c:pt>
                <c:pt idx="960">
                  <c:v>0.85707073012206847</c:v>
                </c:pt>
                <c:pt idx="961">
                  <c:v>0.85579913125101059</c:v>
                </c:pt>
                <c:pt idx="962">
                  <c:v>0.85488771258327401</c:v>
                </c:pt>
                <c:pt idx="963">
                  <c:v>0.85456362116260365</c:v>
                </c:pt>
                <c:pt idx="964">
                  <c:v>0.85496130539495452</c:v>
                </c:pt>
                <c:pt idx="965">
                  <c:v>0.85382203206028384</c:v>
                </c:pt>
                <c:pt idx="966">
                  <c:v>0.85300401965352646</c:v>
                </c:pt>
                <c:pt idx="967">
                  <c:v>0.85241032379775705</c:v>
                </c:pt>
                <c:pt idx="968">
                  <c:v>0.85133898228925298</c:v>
                </c:pt>
                <c:pt idx="969">
                  <c:v>0.85020536994009621</c:v>
                </c:pt>
                <c:pt idx="970">
                  <c:v>0.849124829330132</c:v>
                </c:pt>
                <c:pt idx="971">
                  <c:v>0.8473182673280113</c:v>
                </c:pt>
                <c:pt idx="972">
                  <c:v>0.8450248605716959</c:v>
                </c:pt>
                <c:pt idx="973">
                  <c:v>0.84328835326530949</c:v>
                </c:pt>
                <c:pt idx="974">
                  <c:v>0.84039488204452151</c:v>
                </c:pt>
                <c:pt idx="975">
                  <c:v>0.83747947450486715</c:v>
                </c:pt>
                <c:pt idx="976">
                  <c:v>0.83361372902206832</c:v>
                </c:pt>
                <c:pt idx="977">
                  <c:v>0.82880613707439565</c:v>
                </c:pt>
                <c:pt idx="978">
                  <c:v>0.82481726515666953</c:v>
                </c:pt>
                <c:pt idx="979">
                  <c:v>0.8193685665995486</c:v>
                </c:pt>
                <c:pt idx="980">
                  <c:v>0.81195550606910716</c:v>
                </c:pt>
                <c:pt idx="981">
                  <c:v>0.80258254159143749</c:v>
                </c:pt>
                <c:pt idx="982">
                  <c:v>0.79410380053800589</c:v>
                </c:pt>
                <c:pt idx="983">
                  <c:v>0.78441934033243432</c:v>
                </c:pt>
                <c:pt idx="984">
                  <c:v>0.77430655581041785</c:v>
                </c:pt>
                <c:pt idx="985">
                  <c:v>0.76098781366724655</c:v>
                </c:pt>
                <c:pt idx="986">
                  <c:v>0.74800108832446499</c:v>
                </c:pt>
                <c:pt idx="987">
                  <c:v>0.73485111431192673</c:v>
                </c:pt>
                <c:pt idx="988">
                  <c:v>0.72162641529060489</c:v>
                </c:pt>
                <c:pt idx="989">
                  <c:v>0.70591795887506315</c:v>
                </c:pt>
                <c:pt idx="990">
                  <c:v>0.69089462323133999</c:v>
                </c:pt>
                <c:pt idx="991">
                  <c:v>0.6750155588648733</c:v>
                </c:pt>
                <c:pt idx="992">
                  <c:v>0.66042988816369308</c:v>
                </c:pt>
                <c:pt idx="993">
                  <c:v>0.64413290154166325</c:v>
                </c:pt>
                <c:pt idx="994">
                  <c:v>0.62817054992582344</c:v>
                </c:pt>
                <c:pt idx="995">
                  <c:v>0.61145578257286837</c:v>
                </c:pt>
                <c:pt idx="996">
                  <c:v>0.59452511938487729</c:v>
                </c:pt>
                <c:pt idx="997">
                  <c:v>0.57754817764031019</c:v>
                </c:pt>
                <c:pt idx="998">
                  <c:v>0.55978060850640909</c:v>
                </c:pt>
                <c:pt idx="999">
                  <c:v>0.54114457343235811</c:v>
                </c:pt>
                <c:pt idx="1000">
                  <c:v>0.52348017575944772</c:v>
                </c:pt>
                <c:pt idx="1001">
                  <c:v>0.50497455563917304</c:v>
                </c:pt>
                <c:pt idx="1002">
                  <c:v>0.48739231301853303</c:v>
                </c:pt>
                <c:pt idx="1003">
                  <c:v>0.47218987794561418</c:v>
                </c:pt>
                <c:pt idx="1004">
                  <c:v>0.4554608166042366</c:v>
                </c:pt>
                <c:pt idx="1005">
                  <c:v>0.43927082260841932</c:v>
                </c:pt>
                <c:pt idx="1006">
                  <c:v>0.42486085474512647</c:v>
                </c:pt>
                <c:pt idx="1007">
                  <c:v>0.41016550244961458</c:v>
                </c:pt>
                <c:pt idx="1008">
                  <c:v>0.39601997337213934</c:v>
                </c:pt>
                <c:pt idx="1009">
                  <c:v>0.38237296483148131</c:v>
                </c:pt>
                <c:pt idx="1010">
                  <c:v>0.36730285529494971</c:v>
                </c:pt>
                <c:pt idx="1011">
                  <c:v>0.35339282321485244</c:v>
                </c:pt>
                <c:pt idx="1012">
                  <c:v>0.34177485340701103</c:v>
                </c:pt>
                <c:pt idx="1013">
                  <c:v>0.32749452211198632</c:v>
                </c:pt>
                <c:pt idx="1014">
                  <c:v>0.31562513378500923</c:v>
                </c:pt>
                <c:pt idx="1015">
                  <c:v>0.30461734745324642</c:v>
                </c:pt>
                <c:pt idx="1016">
                  <c:v>0.29236074771711912</c:v>
                </c:pt>
                <c:pt idx="1017">
                  <c:v>0.28235290371406646</c:v>
                </c:pt>
                <c:pt idx="1018">
                  <c:v>0.27275838241584677</c:v>
                </c:pt>
                <c:pt idx="1019">
                  <c:v>0.26232037427605726</c:v>
                </c:pt>
                <c:pt idx="1020">
                  <c:v>0.25265226016615694</c:v>
                </c:pt>
                <c:pt idx="1021">
                  <c:v>0.24358208765116157</c:v>
                </c:pt>
                <c:pt idx="1022">
                  <c:v>0.23389812278182243</c:v>
                </c:pt>
                <c:pt idx="1023">
                  <c:v>0.22668425817915105</c:v>
                </c:pt>
                <c:pt idx="1024">
                  <c:v>0.21813645310245003</c:v>
                </c:pt>
                <c:pt idx="1025">
                  <c:v>0.21077285543293625</c:v>
                </c:pt>
                <c:pt idx="1026">
                  <c:v>0.20283403087289212</c:v>
                </c:pt>
                <c:pt idx="1027">
                  <c:v>0.19788215455693411</c:v>
                </c:pt>
                <c:pt idx="1028">
                  <c:v>0.190163896144975</c:v>
                </c:pt>
                <c:pt idx="1029">
                  <c:v>0.18450942076442409</c:v>
                </c:pt>
                <c:pt idx="1030">
                  <c:v>0.17822834504980428</c:v>
                </c:pt>
                <c:pt idx="1031">
                  <c:v>0.17217887440502158</c:v>
                </c:pt>
                <c:pt idx="1032">
                  <c:v>0.16674730032908017</c:v>
                </c:pt>
                <c:pt idx="1033">
                  <c:v>0.16024017438665875</c:v>
                </c:pt>
                <c:pt idx="1034">
                  <c:v>0.15265131195108342</c:v>
                </c:pt>
                <c:pt idx="1035">
                  <c:v>0.148589554844866</c:v>
                </c:pt>
                <c:pt idx="1036">
                  <c:v>0.14169943492750223</c:v>
                </c:pt>
                <c:pt idx="1037">
                  <c:v>0.13615503033403706</c:v>
                </c:pt>
                <c:pt idx="1038">
                  <c:v>0.13149484337291423</c:v>
                </c:pt>
                <c:pt idx="1039">
                  <c:v>0.12725311646097831</c:v>
                </c:pt>
                <c:pt idx="1040">
                  <c:v>0.1236206177338155</c:v>
                </c:pt>
                <c:pt idx="1041">
                  <c:v>0.12017819367151353</c:v>
                </c:pt>
                <c:pt idx="1042">
                  <c:v>0.1153703682081884</c:v>
                </c:pt>
                <c:pt idx="1043">
                  <c:v>0.11163709686264643</c:v>
                </c:pt>
                <c:pt idx="1044">
                  <c:v>0.10690896392289313</c:v>
                </c:pt>
                <c:pt idx="1045">
                  <c:v>0.10191277341233239</c:v>
                </c:pt>
                <c:pt idx="1046">
                  <c:v>9.6376717357253824E-2</c:v>
                </c:pt>
                <c:pt idx="1047">
                  <c:v>9.2468477686694875E-2</c:v>
                </c:pt>
                <c:pt idx="1048">
                  <c:v>8.8706022545582422E-2</c:v>
                </c:pt>
                <c:pt idx="1049">
                  <c:v>8.5802644600145139E-2</c:v>
                </c:pt>
                <c:pt idx="1050">
                  <c:v>8.2733647447267022E-2</c:v>
                </c:pt>
                <c:pt idx="1051">
                  <c:v>8.0763482963794805E-2</c:v>
                </c:pt>
                <c:pt idx="1052">
                  <c:v>7.7766422784334502E-2</c:v>
                </c:pt>
                <c:pt idx="1053">
                  <c:v>7.4914163538087636E-2</c:v>
                </c:pt>
                <c:pt idx="1054">
                  <c:v>7.2486740025962698E-2</c:v>
                </c:pt>
                <c:pt idx="1055">
                  <c:v>6.9181736387010431E-2</c:v>
                </c:pt>
                <c:pt idx="1056">
                  <c:v>6.73338350381745E-2</c:v>
                </c:pt>
                <c:pt idx="1057">
                  <c:v>6.4885741852691955E-2</c:v>
                </c:pt>
                <c:pt idx="1058">
                  <c:v>6.2575550274327818E-2</c:v>
                </c:pt>
                <c:pt idx="1059">
                  <c:v>5.9820023118049598E-2</c:v>
                </c:pt>
                <c:pt idx="1060">
                  <c:v>5.712774332242531E-2</c:v>
                </c:pt>
                <c:pt idx="1061">
                  <c:v>5.5481542887449338E-2</c:v>
                </c:pt>
                <c:pt idx="1062">
                  <c:v>5.35436530976382E-2</c:v>
                </c:pt>
                <c:pt idx="1063">
                  <c:v>5.1484101652901626E-2</c:v>
                </c:pt>
                <c:pt idx="1064">
                  <c:v>4.9347681101118292E-2</c:v>
                </c:pt>
                <c:pt idx="1065">
                  <c:v>4.8526908963922886E-2</c:v>
                </c:pt>
                <c:pt idx="1066">
                  <c:v>4.8037721976971814E-2</c:v>
                </c:pt>
                <c:pt idx="1067">
                  <c:v>4.6577357543953132E-2</c:v>
                </c:pt>
                <c:pt idx="1068">
                  <c:v>4.4729696787001526E-2</c:v>
                </c:pt>
                <c:pt idx="1069">
                  <c:v>4.2018523452224649E-2</c:v>
                </c:pt>
                <c:pt idx="1070">
                  <c:v>4.0413202408890861E-2</c:v>
                </c:pt>
                <c:pt idx="1071">
                  <c:v>4.0261212024074747E-2</c:v>
                </c:pt>
                <c:pt idx="1072">
                  <c:v>3.719629078076666E-2</c:v>
                </c:pt>
                <c:pt idx="1073">
                  <c:v>3.5218993455546937E-2</c:v>
                </c:pt>
                <c:pt idx="1074">
                  <c:v>3.4288497266628526E-2</c:v>
                </c:pt>
                <c:pt idx="1075">
                  <c:v>3.1806112661395582E-2</c:v>
                </c:pt>
                <c:pt idx="1076">
                  <c:v>3.2448917566498002E-2</c:v>
                </c:pt>
                <c:pt idx="1077">
                  <c:v>3.0759799785094837E-2</c:v>
                </c:pt>
                <c:pt idx="1078">
                  <c:v>2.8812151871504117E-2</c:v>
                </c:pt>
                <c:pt idx="1079">
                  <c:v>2.8640121597968839E-2</c:v>
                </c:pt>
                <c:pt idx="1080">
                  <c:v>2.8554690250332321E-2</c:v>
                </c:pt>
                <c:pt idx="1081">
                  <c:v>2.6963344764985957E-2</c:v>
                </c:pt>
                <c:pt idx="1082">
                  <c:v>2.6872839759082608E-2</c:v>
                </c:pt>
                <c:pt idx="1083">
                  <c:v>2.5624026354718062E-2</c:v>
                </c:pt>
                <c:pt idx="1084">
                  <c:v>2.4677438814476413E-2</c:v>
                </c:pt>
                <c:pt idx="1085">
                  <c:v>2.4607171831785232E-2</c:v>
                </c:pt>
                <c:pt idx="1086">
                  <c:v>2.2556833640972513E-2</c:v>
                </c:pt>
                <c:pt idx="1087">
                  <c:v>2.2360822017554006E-2</c:v>
                </c:pt>
                <c:pt idx="1088">
                  <c:v>2.2968175000875682E-2</c:v>
                </c:pt>
                <c:pt idx="1089">
                  <c:v>2.1747949573356292E-2</c:v>
                </c:pt>
                <c:pt idx="1090">
                  <c:v>2.1714762045781103E-2</c:v>
                </c:pt>
                <c:pt idx="1091">
                  <c:v>2.0690477479361282E-2</c:v>
                </c:pt>
                <c:pt idx="1092">
                  <c:v>1.8985671691852741E-2</c:v>
                </c:pt>
                <c:pt idx="1093">
                  <c:v>1.8836929297475231E-2</c:v>
                </c:pt>
                <c:pt idx="1094">
                  <c:v>1.8340390105587991E-2</c:v>
                </c:pt>
                <c:pt idx="1095">
                  <c:v>1.7275063394192471E-2</c:v>
                </c:pt>
                <c:pt idx="1096">
                  <c:v>1.7417932516099313E-2</c:v>
                </c:pt>
                <c:pt idx="1097">
                  <c:v>1.6463844170051756E-2</c:v>
                </c:pt>
                <c:pt idx="1098">
                  <c:v>1.5857481859195017E-2</c:v>
                </c:pt>
                <c:pt idx="1099">
                  <c:v>1.5841065001204729E-2</c:v>
                </c:pt>
                <c:pt idx="1100">
                  <c:v>1.5352805000631556E-2</c:v>
                </c:pt>
                <c:pt idx="1101">
                  <c:v>1.3184718311129889E-2</c:v>
                </c:pt>
                <c:pt idx="1102">
                  <c:v>1.2712379832314529E-2</c:v>
                </c:pt>
                <c:pt idx="1103">
                  <c:v>1.3477320499879169E-2</c:v>
                </c:pt>
                <c:pt idx="1104">
                  <c:v>1.4407561944449452E-2</c:v>
                </c:pt>
                <c:pt idx="1105">
                  <c:v>1.4229948523951094E-2</c:v>
                </c:pt>
                <c:pt idx="1106">
                  <c:v>1.3889086433695876E-2</c:v>
                </c:pt>
                <c:pt idx="1107">
                  <c:v>1.3301263850397134E-2</c:v>
                </c:pt>
                <c:pt idx="1108">
                  <c:v>1.3417526340388685E-2</c:v>
                </c:pt>
                <c:pt idx="1109">
                  <c:v>1.284102572811772E-2</c:v>
                </c:pt>
                <c:pt idx="1110">
                  <c:v>1.1758220723948061E-2</c:v>
                </c:pt>
                <c:pt idx="1111">
                  <c:v>8.641423624637037E-3</c:v>
                </c:pt>
                <c:pt idx="1112">
                  <c:v>8.1813977893143916E-3</c:v>
                </c:pt>
                <c:pt idx="1113">
                  <c:v>8.4546111026785973E-3</c:v>
                </c:pt>
                <c:pt idx="1114">
                  <c:v>9.6148300837507472E-3</c:v>
                </c:pt>
                <c:pt idx="1115">
                  <c:v>8.6944246015108421E-3</c:v>
                </c:pt>
                <c:pt idx="1116">
                  <c:v>7.1553441649214941E-3</c:v>
                </c:pt>
                <c:pt idx="1117">
                  <c:v>7.429548150750624E-3</c:v>
                </c:pt>
                <c:pt idx="1118">
                  <c:v>9.7126943708221482E-3</c:v>
                </c:pt>
                <c:pt idx="1119">
                  <c:v>9.4258239299056749E-3</c:v>
                </c:pt>
                <c:pt idx="1120">
                  <c:v>7.2261064838451397E-3</c:v>
                </c:pt>
                <c:pt idx="1121">
                  <c:v>5.8482226097638507E-3</c:v>
                </c:pt>
                <c:pt idx="1122">
                  <c:v>6.8555242196419956E-3</c:v>
                </c:pt>
                <c:pt idx="1123">
                  <c:v>9.0725076715198957E-3</c:v>
                </c:pt>
                <c:pt idx="1124">
                  <c:v>6.0576083114589349E-3</c:v>
                </c:pt>
                <c:pt idx="1125">
                  <c:v>5.8705127402248029E-3</c:v>
                </c:pt>
                <c:pt idx="1126">
                  <c:v>3.7768680102308128E-3</c:v>
                </c:pt>
                <c:pt idx="1127">
                  <c:v>6.1640348391200969E-3</c:v>
                </c:pt>
                <c:pt idx="1128">
                  <c:v>6.6141539497934282E-3</c:v>
                </c:pt>
                <c:pt idx="1129">
                  <c:v>4.5455590806984083E-3</c:v>
                </c:pt>
                <c:pt idx="1130">
                  <c:v>5.53290571664008E-3</c:v>
                </c:pt>
                <c:pt idx="1131">
                  <c:v>6.349361352381136E-3</c:v>
                </c:pt>
                <c:pt idx="1132">
                  <c:v>6.548769567107972E-3</c:v>
                </c:pt>
                <c:pt idx="1133">
                  <c:v>8.8676507582359353E-3</c:v>
                </c:pt>
                <c:pt idx="1134">
                  <c:v>7.0052572864844308E-3</c:v>
                </c:pt>
                <c:pt idx="1135">
                  <c:v>4.0276496684962318E-3</c:v>
                </c:pt>
                <c:pt idx="1136">
                  <c:v>5.4022077135881036E-3</c:v>
                </c:pt>
                <c:pt idx="1137">
                  <c:v>3.0975497485637949E-3</c:v>
                </c:pt>
                <c:pt idx="1138">
                  <c:v>3.0137671629581896E-3</c:v>
                </c:pt>
                <c:pt idx="1139">
                  <c:v>-1.2478227318996216E-3</c:v>
                </c:pt>
                <c:pt idx="1140">
                  <c:v>-1.1907883028471559E-3</c:v>
                </c:pt>
                <c:pt idx="1141">
                  <c:v>6.2412365290658055E-4</c:v>
                </c:pt>
                <c:pt idx="1142">
                  <c:v>5.1350091973323981E-3</c:v>
                </c:pt>
                <c:pt idx="1143">
                  <c:v>4.8638479912169793E-3</c:v>
                </c:pt>
                <c:pt idx="1144">
                  <c:v>4.5545458952017072E-3</c:v>
                </c:pt>
                <c:pt idx="1145">
                  <c:v>5.8717864619654333E-3</c:v>
                </c:pt>
                <c:pt idx="1146">
                  <c:v>9.1789341991810706E-3</c:v>
                </c:pt>
                <c:pt idx="1147">
                  <c:v>8.8300052045685567E-3</c:v>
                </c:pt>
                <c:pt idx="1148">
                  <c:v>5.9602393606199844E-3</c:v>
                </c:pt>
                <c:pt idx="1149">
                  <c:v>4.1342177207952394E-3</c:v>
                </c:pt>
                <c:pt idx="1150">
                  <c:v>5.1799432698489177E-3</c:v>
                </c:pt>
                <c:pt idx="1151">
                  <c:v>4.2706474716800334E-3</c:v>
                </c:pt>
                <c:pt idx="1152">
                  <c:v>2.6063884929147462E-3</c:v>
                </c:pt>
                <c:pt idx="1153">
                  <c:v>1.487070132180468E-3</c:v>
                </c:pt>
                <c:pt idx="1154">
                  <c:v>0</c:v>
                </c:pt>
                <c:pt idx="1155">
                  <c:v>1.737073404937719E-3</c:v>
                </c:pt>
                <c:pt idx="1156">
                  <c:v>-1.5397880597786538E-4</c:v>
                </c:pt>
                <c:pt idx="1157">
                  <c:v>-1.7488199498790484E-3</c:v>
                </c:pt>
                <c:pt idx="1158">
                  <c:v>-1.2118047115674776E-3</c:v>
                </c:pt>
                <c:pt idx="1159">
                  <c:v>-1.1442974593143249E-3</c:v>
                </c:pt>
                <c:pt idx="1160">
                  <c:v>-1.5482087757305056E-3</c:v>
                </c:pt>
                <c:pt idx="1161">
                  <c:v>1.6383599700392386E-3</c:v>
                </c:pt>
                <c:pt idx="1162">
                  <c:v>8.5862997781954611E-4</c:v>
                </c:pt>
                <c:pt idx="1163">
                  <c:v>6.3010306885562771E-3</c:v>
                </c:pt>
                <c:pt idx="1164">
                  <c:v>6.8260870949697489E-3</c:v>
                </c:pt>
                <c:pt idx="1165">
                  <c:v>5.3049802873869987E-3</c:v>
                </c:pt>
                <c:pt idx="1166">
                  <c:v>4.5432239241739291E-3</c:v>
                </c:pt>
                <c:pt idx="1167">
                  <c:v>5.8583416213699342E-3</c:v>
                </c:pt>
                <c:pt idx="1168">
                  <c:v>3.4369965924405345E-3</c:v>
                </c:pt>
                <c:pt idx="1169">
                  <c:v>7.1827291823449426E-3</c:v>
                </c:pt>
                <c:pt idx="1170">
                  <c:v>4.0945200598790747E-3</c:v>
                </c:pt>
                <c:pt idx="1171">
                  <c:v>4.016539984425211E-3</c:v>
                </c:pt>
                <c:pt idx="1172">
                  <c:v>6.9632244690437869E-3</c:v>
                </c:pt>
                <c:pt idx="1173">
                  <c:v>8.0247300152174322E-3</c:v>
                </c:pt>
                <c:pt idx="1174">
                  <c:v>6.3983996393952155E-3</c:v>
                </c:pt>
                <c:pt idx="1175">
                  <c:v>5.238746756874464E-3</c:v>
                </c:pt>
                <c:pt idx="1176">
                  <c:v>9.0816360106610056E-4</c:v>
                </c:pt>
                <c:pt idx="1177">
                  <c:v>6.026826702727196E-4</c:v>
                </c:pt>
                <c:pt idx="1178">
                  <c:v>3.4978521867148667E-3</c:v>
                </c:pt>
                <c:pt idx="1179">
                  <c:v>1.0152977519165063E-3</c:v>
                </c:pt>
                <c:pt idx="1180">
                  <c:v>3.6993832710094238E-3</c:v>
                </c:pt>
                <c:pt idx="1181">
                  <c:v>3.9178973118456414E-3</c:v>
                </c:pt>
                <c:pt idx="1182">
                  <c:v>5.4949771136969961E-3</c:v>
                </c:pt>
                <c:pt idx="1183">
                  <c:v>6.3434880799104719E-3</c:v>
                </c:pt>
                <c:pt idx="1184">
                  <c:v>4.8320757100202656E-3</c:v>
                </c:pt>
                <c:pt idx="1185">
                  <c:v>4.2644203876147525E-3</c:v>
                </c:pt>
                <c:pt idx="1186">
                  <c:v>6.6951060426420793E-3</c:v>
                </c:pt>
                <c:pt idx="1187">
                  <c:v>1.4666198220115324E-3</c:v>
                </c:pt>
                <c:pt idx="1188">
                  <c:v>-1.5285368510697377E-3</c:v>
                </c:pt>
                <c:pt idx="1189">
                  <c:v>-5.6440025573501992E-4</c:v>
                </c:pt>
                <c:pt idx="1190">
                  <c:v>-1.6363786251093759E-3</c:v>
                </c:pt>
                <c:pt idx="1191">
                  <c:v>-9.7269883592447756E-4</c:v>
                </c:pt>
                <c:pt idx="1192">
                  <c:v>-5.0057264406588745E-4</c:v>
                </c:pt>
                <c:pt idx="1193">
                  <c:v>-3.3979357923946789E-3</c:v>
                </c:pt>
                <c:pt idx="1194">
                  <c:v>1.7026829179408337E-3</c:v>
                </c:pt>
                <c:pt idx="1195">
                  <c:v>4.5404641937359111E-3</c:v>
                </c:pt>
                <c:pt idx="1196">
                  <c:v>3.9188879843105786E-3</c:v>
                </c:pt>
                <c:pt idx="1197">
                  <c:v>6.8277146283049952E-3</c:v>
                </c:pt>
                <c:pt idx="1198">
                  <c:v>8.0927326037030598E-3</c:v>
                </c:pt>
                <c:pt idx="1199">
                  <c:v>3.1805539486612329E-3</c:v>
                </c:pt>
                <c:pt idx="1200">
                  <c:v>4.0985535120577239E-3</c:v>
                </c:pt>
                <c:pt idx="1201">
                  <c:v>3.0336513745757394E-3</c:v>
                </c:pt>
                <c:pt idx="1202">
                  <c:v>6.4823237496386679E-3</c:v>
                </c:pt>
                <c:pt idx="1203">
                  <c:v>5.7201428125120465E-3</c:v>
                </c:pt>
                <c:pt idx="1204">
                  <c:v>6.1261769984959488E-3</c:v>
                </c:pt>
                <c:pt idx="1205">
                  <c:v>4.9965981015177409E-3</c:v>
                </c:pt>
                <c:pt idx="1206">
                  <c:v>5.4167139889674514E-3</c:v>
                </c:pt>
                <c:pt idx="1207">
                  <c:v>7.5545144059697934E-3</c:v>
                </c:pt>
                <c:pt idx="1208">
                  <c:v>8.1257078443214802E-3</c:v>
                </c:pt>
                <c:pt idx="1209">
                  <c:v>6.7379880079098135E-4</c:v>
                </c:pt>
                <c:pt idx="1210">
                  <c:v>3.0093798991849248E-3</c:v>
                </c:pt>
                <c:pt idx="1211">
                  <c:v>-5.5470581804248111E-3</c:v>
                </c:pt>
                <c:pt idx="1212">
                  <c:v>-5.5924168268548704E-3</c:v>
                </c:pt>
                <c:pt idx="1213">
                  <c:v>-1.5956195294093509E-3</c:v>
                </c:pt>
                <c:pt idx="1214">
                  <c:v>-3.5098110186129906E-4</c:v>
                </c:pt>
                <c:pt idx="1215">
                  <c:v>-1.7462725063977999E-3</c:v>
                </c:pt>
                <c:pt idx="1216">
                  <c:v>2.9357870875043254E-3</c:v>
                </c:pt>
                <c:pt idx="1217">
                  <c:v>-3.1809785225747722E-3</c:v>
                </c:pt>
                <c:pt idx="1218">
                  <c:v>-9.7368950838939045E-5</c:v>
                </c:pt>
                <c:pt idx="1219">
                  <c:v>3.6857261434571549E-3</c:v>
                </c:pt>
                <c:pt idx="1220">
                  <c:v>2.6356840929491346E-3</c:v>
                </c:pt>
                <c:pt idx="1221">
                  <c:v>4.3467169645229585E-3</c:v>
                </c:pt>
                <c:pt idx="1222">
                  <c:v>4.8642018028115953E-3</c:v>
                </c:pt>
                <c:pt idx="1223">
                  <c:v>4.5604899299912949E-3</c:v>
                </c:pt>
                <c:pt idx="1224">
                  <c:v>6.5009342395155878E-3</c:v>
                </c:pt>
                <c:pt idx="1225">
                  <c:v>6.044800331733745E-3</c:v>
                </c:pt>
                <c:pt idx="1226">
                  <c:v>3.1083056210401872E-3</c:v>
                </c:pt>
                <c:pt idx="1227">
                  <c:v>9.6831157215120057E-4</c:v>
                </c:pt>
                <c:pt idx="1228">
                  <c:v>-4.5991261561236108E-3</c:v>
                </c:pt>
                <c:pt idx="1229">
                  <c:v>-4.3365271905979521E-3</c:v>
                </c:pt>
                <c:pt idx="1230">
                  <c:v>-3.6874952014302478E-3</c:v>
                </c:pt>
                <c:pt idx="1231">
                  <c:v>1.0280349693227611E-3</c:v>
                </c:pt>
                <c:pt idx="1232">
                  <c:v>5.7969199285442035E-3</c:v>
                </c:pt>
                <c:pt idx="1233">
                  <c:v>-1.4364043118311421E-3</c:v>
                </c:pt>
                <c:pt idx="1234">
                  <c:v>-7.8256048497663379E-4</c:v>
                </c:pt>
                <c:pt idx="1235">
                  <c:v>2.6292447219270839E-3</c:v>
                </c:pt>
                <c:pt idx="1236">
                  <c:v>-2.5403672493589936E-4</c:v>
                </c:pt>
                <c:pt idx="1237">
                  <c:v>4.3731113094814819E-3</c:v>
                </c:pt>
                <c:pt idx="1238">
                  <c:v>6.5140252685164579E-3</c:v>
                </c:pt>
                <c:pt idx="1239">
                  <c:v>8.7480624392549684E-3</c:v>
                </c:pt>
                <c:pt idx="1240">
                  <c:v>2.0739515766375376E-2</c:v>
                </c:pt>
                <c:pt idx="1241">
                  <c:v>2.6166702578543515E-2</c:v>
                </c:pt>
                <c:pt idx="1242">
                  <c:v>2.6030131303020874E-2</c:v>
                </c:pt>
                <c:pt idx="1243">
                  <c:v>2.9979786743599465E-2</c:v>
                </c:pt>
                <c:pt idx="1244">
                  <c:v>2.4232485353084515E-2</c:v>
                </c:pt>
                <c:pt idx="1245">
                  <c:v>2.3379516360778851E-2</c:v>
                </c:pt>
                <c:pt idx="1246">
                  <c:v>2.0219271197648707E-2</c:v>
                </c:pt>
                <c:pt idx="1247">
                  <c:v>2.1646547170338704E-2</c:v>
                </c:pt>
                <c:pt idx="1248">
                  <c:v>1.2864589580319302E-2</c:v>
                </c:pt>
                <c:pt idx="1249">
                  <c:v>9.9447240145727877E-3</c:v>
                </c:pt>
                <c:pt idx="1250">
                  <c:v>7.3234046723651552E-3</c:v>
                </c:pt>
                <c:pt idx="1251">
                  <c:v>1.1248802790016709E-2</c:v>
                </c:pt>
                <c:pt idx="1252">
                  <c:v>1.6196716416114986E-2</c:v>
                </c:pt>
                <c:pt idx="1253">
                  <c:v>1.7258151199969707E-2</c:v>
                </c:pt>
                <c:pt idx="1254">
                  <c:v>1.5006211162543522E-2</c:v>
                </c:pt>
                <c:pt idx="1255">
                  <c:v>1.8253140166355136E-2</c:v>
                </c:pt>
                <c:pt idx="1256">
                  <c:v>2.0255006168705146E-2</c:v>
                </c:pt>
                <c:pt idx="1257">
                  <c:v>2.734850406688737E-2</c:v>
                </c:pt>
                <c:pt idx="1258">
                  <c:v>2.579074237810218E-2</c:v>
                </c:pt>
                <c:pt idx="1259">
                  <c:v>1.2153074463542019E-2</c:v>
                </c:pt>
                <c:pt idx="1260">
                  <c:v>1.804049939798957E-2</c:v>
                </c:pt>
                <c:pt idx="1261">
                  <c:v>1.0580098876188236E-2</c:v>
                </c:pt>
                <c:pt idx="1262">
                  <c:v>1.3682601987076682E-2</c:v>
                </c:pt>
                <c:pt idx="1263">
                  <c:v>1.2763116414982791E-2</c:v>
                </c:pt>
                <c:pt idx="1264">
                  <c:v>5.5057329861734009E-3</c:v>
                </c:pt>
                <c:pt idx="1265">
                  <c:v>6.803301628276334E-3</c:v>
                </c:pt>
                <c:pt idx="1266">
                  <c:v>5.0349512783743637E-3</c:v>
                </c:pt>
                <c:pt idx="1267">
                  <c:v>-1.1128223798570815E-2</c:v>
                </c:pt>
                <c:pt idx="1268">
                  <c:v>-1.1193254369661643E-2</c:v>
                </c:pt>
                <c:pt idx="1269">
                  <c:v>-1.60863271985941E-2</c:v>
                </c:pt>
                <c:pt idx="1270">
                  <c:v>-1.8451699233254907E-2</c:v>
                </c:pt>
                <c:pt idx="1271">
                  <c:v>-1.705803536205364E-2</c:v>
                </c:pt>
                <c:pt idx="1272">
                  <c:v>-2.0142564843935475E-2</c:v>
                </c:pt>
                <c:pt idx="1273">
                  <c:v>-1.2461032075497737E-2</c:v>
                </c:pt>
                <c:pt idx="1274">
                  <c:v>-2.9848961368373404E-3</c:v>
                </c:pt>
                <c:pt idx="1275">
                  <c:v>8.264189702455061E-3</c:v>
                </c:pt>
                <c:pt idx="1276">
                  <c:v>1.3621109531932027E-2</c:v>
                </c:pt>
                <c:pt idx="1277">
                  <c:v>1.5560633931310306E-2</c:v>
                </c:pt>
                <c:pt idx="1278">
                  <c:v>1.3073762995057605E-2</c:v>
                </c:pt>
                <c:pt idx="1279">
                  <c:v>1.640808346273992E-2</c:v>
                </c:pt>
                <c:pt idx="1280">
                  <c:v>1.9428573045995854E-2</c:v>
                </c:pt>
                <c:pt idx="1281">
                  <c:v>1.9343092164736092E-2</c:v>
                </c:pt>
                <c:pt idx="1282">
                  <c:v>5.2799304264880284E-3</c:v>
                </c:pt>
                <c:pt idx="1283">
                  <c:v>6.5392874163722105E-3</c:v>
                </c:pt>
                <c:pt idx="1284">
                  <c:v>1.1255171398719836E-2</c:v>
                </c:pt>
                <c:pt idx="1285">
                  <c:v>1.6185606732043979E-2</c:v>
                </c:pt>
                <c:pt idx="1286">
                  <c:v>1.7016993217077923E-2</c:v>
                </c:pt>
                <c:pt idx="1287">
                  <c:v>1.9825266605881828E-2</c:v>
                </c:pt>
                <c:pt idx="1288">
                  <c:v>2.69581083533856E-2</c:v>
                </c:pt>
                <c:pt idx="1289">
                  <c:v>3.108184617474825E-2</c:v>
                </c:pt>
                <c:pt idx="1290">
                  <c:v>3.297508494131858E-2</c:v>
                </c:pt>
                <c:pt idx="1291">
                  <c:v>2.4139362141380995E-2</c:v>
                </c:pt>
                <c:pt idx="1292">
                  <c:v>2.4373231605423651E-2</c:v>
                </c:pt>
                <c:pt idx="1293">
                  <c:v>1.8857804181557705E-2</c:v>
                </c:pt>
                <c:pt idx="1294">
                  <c:v>1.640206866563141E-2</c:v>
                </c:pt>
                <c:pt idx="1295">
                  <c:v>1.2212231762162181E-2</c:v>
                </c:pt>
                <c:pt idx="1296">
                  <c:v>1.6448488746845329E-2</c:v>
                </c:pt>
                <c:pt idx="1297">
                  <c:v>7.0806191561381231E-3</c:v>
                </c:pt>
                <c:pt idx="1298">
                  <c:v>1.8110978667637525E-2</c:v>
                </c:pt>
                <c:pt idx="1299">
                  <c:v>1.1060504259360881E-2</c:v>
                </c:pt>
                <c:pt idx="1300">
                  <c:v>1.8918093677280666E-2</c:v>
                </c:pt>
                <c:pt idx="1301">
                  <c:v>1.7731904925163543E-2</c:v>
                </c:pt>
                <c:pt idx="1302">
                  <c:v>2.1818145793728552E-2</c:v>
                </c:pt>
                <c:pt idx="1303">
                  <c:v>2.9276586199295702E-2</c:v>
                </c:pt>
                <c:pt idx="1304">
                  <c:v>3.8600894506473513E-2</c:v>
                </c:pt>
                <c:pt idx="1305">
                  <c:v>4.1219751319982609E-2</c:v>
                </c:pt>
                <c:pt idx="1306">
                  <c:v>4.2249159078292492E-2</c:v>
                </c:pt>
                <c:pt idx="1307">
                  <c:v>4.081440352849227E-2</c:v>
                </c:pt>
                <c:pt idx="1308">
                  <c:v>3.910421980474553E-2</c:v>
                </c:pt>
                <c:pt idx="1309">
                  <c:v>2.4899915545172367E-2</c:v>
                </c:pt>
                <c:pt idx="1310">
                  <c:v>1.7552522446692091E-2</c:v>
                </c:pt>
                <c:pt idx="1311">
                  <c:v>1.2556136632131121E-2</c:v>
                </c:pt>
                <c:pt idx="1312">
                  <c:v>4.27475168617763E-4</c:v>
                </c:pt>
                <c:pt idx="1313">
                  <c:v>3.437845740267613E-3</c:v>
                </c:pt>
                <c:pt idx="1314">
                  <c:v>1.6462145874397538E-3</c:v>
                </c:pt>
                <c:pt idx="1315">
                  <c:v>6.2013265811928587E-3</c:v>
                </c:pt>
                <c:pt idx="1316">
                  <c:v>1.7636941893168008E-2</c:v>
                </c:pt>
                <c:pt idx="1317">
                  <c:v>1.5017391608933454E-2</c:v>
                </c:pt>
                <c:pt idx="1318">
                  <c:v>8.0826135920969763E-3</c:v>
                </c:pt>
                <c:pt idx="1319">
                  <c:v>7.8311950729612612E-3</c:v>
                </c:pt>
                <c:pt idx="1320">
                  <c:v>1.1598722457094146E-2</c:v>
                </c:pt>
                <c:pt idx="1321">
                  <c:v>3.6885566362140961E-3</c:v>
                </c:pt>
                <c:pt idx="1322">
                  <c:v>-8.073131441361214E-3</c:v>
                </c:pt>
                <c:pt idx="1323">
                  <c:v>-1.801721859506368E-2</c:v>
                </c:pt>
                <c:pt idx="1324">
                  <c:v>-1.2615081643794527E-2</c:v>
                </c:pt>
                <c:pt idx="1325">
                  <c:v>-3.8842852103569119E-3</c:v>
                </c:pt>
                <c:pt idx="1326">
                  <c:v>4.3739604573085605E-3</c:v>
                </c:pt>
                <c:pt idx="1327">
                  <c:v>1.4478607312648802E-2</c:v>
                </c:pt>
                <c:pt idx="1328">
                  <c:v>2.4327802196674669E-2</c:v>
                </c:pt>
                <c:pt idx="1329">
                  <c:v>2.75143709424444E-2</c:v>
                </c:pt>
                <c:pt idx="1330">
                  <c:v>3.4973235921925104E-2</c:v>
                </c:pt>
                <c:pt idx="1331">
                  <c:v>2.6395689442580444E-2</c:v>
                </c:pt>
                <c:pt idx="1332">
                  <c:v>3.3947486575503574E-2</c:v>
                </c:pt>
                <c:pt idx="1333">
                  <c:v>3.5759539733572793E-2</c:v>
                </c:pt>
                <c:pt idx="1334">
                  <c:v>2.5580861340174635E-2</c:v>
                </c:pt>
                <c:pt idx="1335">
                  <c:v>2.4634627611527602E-2</c:v>
                </c:pt>
                <c:pt idx="1336">
                  <c:v>3.5082287731618339E-2</c:v>
                </c:pt>
                <c:pt idx="1337">
                  <c:v>3.979038785888437E-2</c:v>
                </c:pt>
                <c:pt idx="1338">
                  <c:v>4.8266142742457351E-2</c:v>
                </c:pt>
                <c:pt idx="1339">
                  <c:v>3.7826294782375793E-2</c:v>
                </c:pt>
                <c:pt idx="1340">
                  <c:v>4.013043618247196E-2</c:v>
                </c:pt>
                <c:pt idx="1341">
                  <c:v>4.9281914601910656E-2</c:v>
                </c:pt>
                <c:pt idx="1342">
                  <c:v>3.7526007805791399E-2</c:v>
                </c:pt>
                <c:pt idx="1343">
                  <c:v>3.6121036116026142E-2</c:v>
                </c:pt>
                <c:pt idx="1344">
                  <c:v>3.1454211649388275E-2</c:v>
                </c:pt>
                <c:pt idx="1345">
                  <c:v>2.9775736520751224E-2</c:v>
                </c:pt>
                <c:pt idx="1346">
                  <c:v>2.4635901333268234E-2</c:v>
                </c:pt>
                <c:pt idx="1347">
                  <c:v>1.7953886319627025E-2</c:v>
                </c:pt>
                <c:pt idx="1348">
                  <c:v>1.1040336998467638E-2</c:v>
                </c:pt>
                <c:pt idx="1349">
                  <c:v>2.7295644614651414E-2</c:v>
                </c:pt>
                <c:pt idx="1350">
                  <c:v>2.0643986635828452E-2</c:v>
                </c:pt>
                <c:pt idx="1351">
                  <c:v>2.8827634666884611E-2</c:v>
                </c:pt>
                <c:pt idx="1352">
                  <c:v>2.3113308516988083E-2</c:v>
                </c:pt>
                <c:pt idx="1353">
                  <c:v>3.6798564091024402E-2</c:v>
                </c:pt>
                <c:pt idx="1354">
                  <c:v>3.1662755279488163E-2</c:v>
                </c:pt>
                <c:pt idx="1355">
                  <c:v>2.6278082468529338E-2</c:v>
                </c:pt>
                <c:pt idx="1356">
                  <c:v>2.9425095078020815E-3</c:v>
                </c:pt>
                <c:pt idx="1357">
                  <c:v>8.3667950648943553E-3</c:v>
                </c:pt>
                <c:pt idx="1358">
                  <c:v>4.1933750194154262E-4</c:v>
                </c:pt>
                <c:pt idx="1359">
                  <c:v>1.3057204612429471E-2</c:v>
                </c:pt>
                <c:pt idx="1360">
                  <c:v>6.8683321993671734E-3</c:v>
                </c:pt>
                <c:pt idx="1361">
                  <c:v>1.615574503345819E-2</c:v>
                </c:pt>
                <c:pt idx="1362">
                  <c:v>1.7795449487556972E-2</c:v>
                </c:pt>
                <c:pt idx="1363">
                  <c:v>3.3687328909980774E-2</c:v>
                </c:pt>
                <c:pt idx="1364">
                  <c:v>3.6525258786645587E-2</c:v>
                </c:pt>
                <c:pt idx="1365">
                  <c:v>3.2743890292931226E-2</c:v>
                </c:pt>
                <c:pt idx="1366">
                  <c:v>1.7352548133413859E-2</c:v>
                </c:pt>
                <c:pt idx="1367">
                  <c:v>5.0704032001551097E-3</c:v>
                </c:pt>
                <c:pt idx="1368">
                  <c:v>1.9362834851715794E-2</c:v>
                </c:pt>
                <c:pt idx="1369">
                  <c:v>2.5740996467898843E-2</c:v>
                </c:pt>
                <c:pt idx="1370">
                  <c:v>4.1149795691494684E-2</c:v>
                </c:pt>
                <c:pt idx="1371">
                  <c:v>3.3169476107633732E-2</c:v>
                </c:pt>
                <c:pt idx="1372">
                  <c:v>4.6744618437192957E-2</c:v>
                </c:pt>
                <c:pt idx="1373">
                  <c:v>5.4483617284828596E-2</c:v>
                </c:pt>
                <c:pt idx="1374">
                  <c:v>7.2899256040359989E-2</c:v>
                </c:pt>
                <c:pt idx="1375">
                  <c:v>5.4809414077384967E-2</c:v>
                </c:pt>
                <c:pt idx="1376">
                  <c:v>3.7139192665627173E-2</c:v>
                </c:pt>
                <c:pt idx="1377">
                  <c:v>3.6066754341179806E-2</c:v>
                </c:pt>
                <c:pt idx="1378">
                  <c:v>3.1182640021823096E-2</c:v>
                </c:pt>
                <c:pt idx="1379">
                  <c:v>3.1345817929261034E-2</c:v>
                </c:pt>
                <c:pt idx="1380">
                  <c:v>4.5664007064909917E-2</c:v>
                </c:pt>
                <c:pt idx="1381">
                  <c:v>4.99035615736549E-2</c:v>
                </c:pt>
                <c:pt idx="1382">
                  <c:v>6.5132971242547397E-2</c:v>
                </c:pt>
                <c:pt idx="1383">
                  <c:v>8.4128719488614875E-2</c:v>
                </c:pt>
                <c:pt idx="1384">
                  <c:v>7.7254280501124581E-2</c:v>
                </c:pt>
                <c:pt idx="1385">
                  <c:v>0.10107639181520561</c:v>
                </c:pt>
                <c:pt idx="1386">
                  <c:v>8.4268857185011259E-2</c:v>
                </c:pt>
                <c:pt idx="1387">
                  <c:v>7.3099966281755024E-2</c:v>
                </c:pt>
                <c:pt idx="1388">
                  <c:v>5.9074690689058691E-2</c:v>
                </c:pt>
                <c:pt idx="1389">
                  <c:v>4.0129282756673497E-2</c:v>
                </c:pt>
                <c:pt idx="1390">
                  <c:v>3.2037569130362945E-2</c:v>
                </c:pt>
                <c:pt idx="1391">
                  <c:v>2.3437399937658396E-2</c:v>
                </c:pt>
                <c:pt idx="1392">
                  <c:v>1.7927704261625269E-2</c:v>
                </c:pt>
                <c:pt idx="1393">
                  <c:v>3.9967237046338353E-2</c:v>
                </c:pt>
                <c:pt idx="1394">
                  <c:v>4.5002605822394355E-2</c:v>
                </c:pt>
                <c:pt idx="1395">
                  <c:v>6.4333201361608541E-2</c:v>
                </c:pt>
                <c:pt idx="1396">
                  <c:v>5.5191657971746723E-2</c:v>
                </c:pt>
                <c:pt idx="1397">
                  <c:v>6.3007702832226425E-2</c:v>
                </c:pt>
                <c:pt idx="1398">
                  <c:v>6.4633771387468633E-2</c:v>
                </c:pt>
                <c:pt idx="1399">
                  <c:v>7.7444305632362154E-2</c:v>
                </c:pt>
                <c:pt idx="1400">
                  <c:v>5.0259665867406274E-2</c:v>
                </c:pt>
                <c:pt idx="1401">
                  <c:v>4.6424871822904556E-2</c:v>
                </c:pt>
                <c:pt idx="1402">
                  <c:v>2.2596389777250831E-2</c:v>
                </c:pt>
                <c:pt idx="1403">
                  <c:v>6.2837427464200457E-2</c:v>
                </c:pt>
                <c:pt idx="1404">
                  <c:v>7.941971360366662E-2</c:v>
                </c:pt>
                <c:pt idx="1405">
                  <c:v>0.10036352726100645</c:v>
                </c:pt>
                <c:pt idx="1406">
                  <c:v>8.5778033465623488E-2</c:v>
                </c:pt>
                <c:pt idx="1407">
                  <c:v>0.1174256314563982</c:v>
                </c:pt>
                <c:pt idx="1408">
                  <c:v>0.12321340181710559</c:v>
                </c:pt>
                <c:pt idx="1409">
                  <c:v>0.13594411616625321</c:v>
                </c:pt>
                <c:pt idx="1410">
                  <c:v>0.14067466917731375</c:v>
                </c:pt>
                <c:pt idx="1411">
                  <c:v>0.13055788658427811</c:v>
                </c:pt>
                <c:pt idx="1412">
                  <c:v>0.10610151774559742</c:v>
                </c:pt>
                <c:pt idx="1413">
                  <c:v>0.10461706794208669</c:v>
                </c:pt>
                <c:pt idx="1414">
                  <c:v>0.10427622283478803</c:v>
                </c:pt>
                <c:pt idx="1415">
                  <c:v>0.10711397651327871</c:v>
                </c:pt>
                <c:pt idx="1416">
                  <c:v>0.12210885862856258</c:v>
                </c:pt>
                <c:pt idx="1417">
                  <c:v>9.0762538286837183E-2</c:v>
                </c:pt>
                <c:pt idx="1418">
                  <c:v>0.10277604186015737</c:v>
                </c:pt>
                <c:pt idx="1419">
                  <c:v>0.14393121478026707</c:v>
                </c:pt>
                <c:pt idx="1420">
                  <c:v>0.15835405430937213</c:v>
                </c:pt>
                <c:pt idx="1421">
                  <c:v>0.14964284488581261</c:v>
                </c:pt>
                <c:pt idx="1422">
                  <c:v>0.15356355853795142</c:v>
                </c:pt>
                <c:pt idx="1423">
                  <c:v>0.16185235229869624</c:v>
                </c:pt>
                <c:pt idx="1424">
                  <c:v>0.19681682784553858</c:v>
                </c:pt>
                <c:pt idx="1425">
                  <c:v>0.23042447130817945</c:v>
                </c:pt>
                <c:pt idx="1426">
                  <c:v>0.19723418400255024</c:v>
                </c:pt>
                <c:pt idx="1427">
                  <c:v>0.16443349279621902</c:v>
                </c:pt>
                <c:pt idx="1428">
                  <c:v>0.17178543591180609</c:v>
                </c:pt>
                <c:pt idx="1429">
                  <c:v>0.15149230300566488</c:v>
                </c:pt>
                <c:pt idx="1430">
                  <c:v>0.14038704865581667</c:v>
                </c:pt>
                <c:pt idx="1431">
                  <c:v>0.13337768007860279</c:v>
                </c:pt>
                <c:pt idx="1432">
                  <c:v>8.9970269211704229E-2</c:v>
                </c:pt>
                <c:pt idx="1433">
                  <c:v>0.1017779471355944</c:v>
                </c:pt>
                <c:pt idx="1434">
                  <c:v>0.15275715822772942</c:v>
                </c:pt>
                <c:pt idx="1435">
                  <c:v>0.15362173224033854</c:v>
                </c:pt>
                <c:pt idx="1436">
                  <c:v>0.15969209192166753</c:v>
                </c:pt>
                <c:pt idx="1437">
                  <c:v>0.15668386544828106</c:v>
                </c:pt>
                <c:pt idx="1438">
                  <c:v>0.13639049195025552</c:v>
                </c:pt>
                <c:pt idx="1439">
                  <c:v>9.7957479630181962E-2</c:v>
                </c:pt>
                <c:pt idx="1440">
                  <c:v>0.12136627885377779</c:v>
                </c:pt>
                <c:pt idx="1441">
                  <c:v>7.9167177039891901E-2</c:v>
                </c:pt>
                <c:pt idx="1442">
                  <c:v>6.7054805062194772E-2</c:v>
                </c:pt>
                <c:pt idx="1443">
                  <c:v>7.248865768480553E-2</c:v>
                </c:pt>
                <c:pt idx="1444">
                  <c:v>1.2665252127911378E-2</c:v>
                </c:pt>
                <c:pt idx="1445">
                  <c:v>2.0238730835352707E-2</c:v>
                </c:pt>
                <c:pt idx="1446">
                  <c:v>7.5966519516424469E-2</c:v>
                </c:pt>
                <c:pt idx="1447">
                  <c:v>4.4181225129256221E-2</c:v>
                </c:pt>
                <c:pt idx="1448">
                  <c:v>7.1397835309901819E-2</c:v>
                </c:pt>
                <c:pt idx="1449">
                  <c:v>7.6458508691204907E-2</c:v>
                </c:pt>
                <c:pt idx="1450">
                  <c:v>5.3274883657902401E-2</c:v>
                </c:pt>
                <c:pt idx="1451">
                  <c:v>8.9901431627855313E-2</c:v>
                </c:pt>
                <c:pt idx="1452">
                  <c:v>0.11776216289273528</c:v>
                </c:pt>
                <c:pt idx="1453">
                  <c:v>6.2413922061674315E-2</c:v>
                </c:pt>
                <c:pt idx="1454">
                  <c:v>7.6721758670064671E-2</c:v>
                </c:pt>
                <c:pt idx="1455">
                  <c:v>5.7250041838221057E-2</c:v>
                </c:pt>
                <c:pt idx="1456">
                  <c:v>9.4282616210302775E-2</c:v>
                </c:pt>
                <c:pt idx="1457">
                  <c:v>0.14455073180621172</c:v>
                </c:pt>
                <c:pt idx="1458">
                  <c:v>0.1655594840436278</c:v>
                </c:pt>
                <c:pt idx="1459">
                  <c:v>0.13318016121779119</c:v>
                </c:pt>
                <c:pt idx="1460">
                  <c:v>0.15721725057963182</c:v>
                </c:pt>
                <c:pt idx="1461">
                  <c:v>0.1259650441220749</c:v>
                </c:pt>
                <c:pt idx="1462">
                  <c:v>0.15448101323149219</c:v>
                </c:pt>
                <c:pt idx="1463">
                  <c:v>0.1459446433455292</c:v>
                </c:pt>
                <c:pt idx="1464">
                  <c:v>9.5778329959739769E-2</c:v>
                </c:pt>
                <c:pt idx="1465">
                  <c:v>0.13058805256083522</c:v>
                </c:pt>
                <c:pt idx="1466">
                  <c:v>0.1874173274982725</c:v>
                </c:pt>
                <c:pt idx="1467">
                  <c:v>0.18965999767191971</c:v>
                </c:pt>
                <c:pt idx="1468">
                  <c:v>0.24358145079029125</c:v>
                </c:pt>
                <c:pt idx="1469">
                  <c:v>0.27829305719045994</c:v>
                </c:pt>
                <c:pt idx="1470">
                  <c:v>0.26957513949906642</c:v>
                </c:pt>
                <c:pt idx="1471">
                  <c:v>0.29621552504048487</c:v>
                </c:pt>
                <c:pt idx="1472">
                  <c:v>0.24479849191345912</c:v>
                </c:pt>
                <c:pt idx="1473">
                  <c:v>0.13054270806686896</c:v>
                </c:pt>
                <c:pt idx="1474">
                  <c:v>0.15061531020608465</c:v>
                </c:pt>
                <c:pt idx="1475">
                  <c:v>0.10099891485983931</c:v>
                </c:pt>
                <c:pt idx="1476">
                  <c:v>4.4565004565938621E-2</c:v>
                </c:pt>
                <c:pt idx="1477">
                  <c:v>3.6907276241586802E-2</c:v>
                </c:pt>
                <c:pt idx="1478">
                  <c:v>2.7236628840669085E-2</c:v>
                </c:pt>
                <c:pt idx="1479">
                  <c:v>3.3940764155205819E-2</c:v>
                </c:pt>
                <c:pt idx="1480">
                  <c:v>8.9518324433202665E-2</c:v>
                </c:pt>
                <c:pt idx="1481">
                  <c:v>7.5090913658295136E-2</c:v>
                </c:pt>
                <c:pt idx="1482">
                  <c:v>0.12310801549553259</c:v>
                </c:pt>
                <c:pt idx="1483">
                  <c:v>0.10118036289040014</c:v>
                </c:pt>
                <c:pt idx="1484">
                  <c:v>9.5211166435450786E-2</c:v>
                </c:pt>
                <c:pt idx="1485">
                  <c:v>0.1151293092925431</c:v>
                </c:pt>
                <c:pt idx="1486">
                  <c:v>0.12747337125486005</c:v>
                </c:pt>
                <c:pt idx="1487">
                  <c:v>0.22578869027085338</c:v>
                </c:pt>
                <c:pt idx="1488">
                  <c:v>0.27504669428519968</c:v>
                </c:pt>
                <c:pt idx="1489">
                  <c:v>0.27003728820395684</c:v>
                </c:pt>
                <c:pt idx="1490">
                  <c:v>0.32070749581706243</c:v>
                </c:pt>
                <c:pt idx="1491">
                  <c:v>0.25949285353650609</c:v>
                </c:pt>
                <c:pt idx="1492">
                  <c:v>0.1840453614769228</c:v>
                </c:pt>
                <c:pt idx="1493">
                  <c:v>0.26104644024847479</c:v>
                </c:pt>
                <c:pt idx="1494">
                  <c:v>0.13248155314798557</c:v>
                </c:pt>
                <c:pt idx="1495">
                  <c:v>6.1913151283115433E-2</c:v>
                </c:pt>
                <c:pt idx="1496">
                  <c:v>3.4125467960060329E-2</c:v>
                </c:pt>
                <c:pt idx="1497">
                  <c:v>-3.0536771108311237E-3</c:v>
                </c:pt>
                <c:pt idx="1498">
                  <c:v>0.12523305039020111</c:v>
                </c:pt>
                <c:pt idx="1499">
                  <c:v>0.17228728227761259</c:v>
                </c:pt>
                <c:pt idx="1500">
                  <c:v>8.8253794717805173E-2</c:v>
                </c:pt>
                <c:pt idx="1501">
                  <c:v>0.1237054334492774</c:v>
                </c:pt>
                <c:pt idx="1502">
                  <c:v>0.1853181633074025</c:v>
                </c:pt>
                <c:pt idx="1503">
                  <c:v>0.14151928113975451</c:v>
                </c:pt>
                <c:pt idx="1504">
                  <c:v>0.16230967501343599</c:v>
                </c:pt>
                <c:pt idx="1505">
                  <c:v>0.10978369728163014</c:v>
                </c:pt>
                <c:pt idx="1506">
                  <c:v>8.8455729147317599E-2</c:v>
                </c:pt>
                <c:pt idx="1507">
                  <c:v>0.11158153428982759</c:v>
                </c:pt>
                <c:pt idx="1508">
                  <c:v>0.10515092081236557</c:v>
                </c:pt>
                <c:pt idx="1509">
                  <c:v>0.14170731077359844</c:v>
                </c:pt>
                <c:pt idx="1510">
                  <c:v>0.24705885266683719</c:v>
                </c:pt>
                <c:pt idx="1511">
                  <c:v>0.19905001586845003</c:v>
                </c:pt>
                <c:pt idx="1512">
                  <c:v>0.1414589491866402</c:v>
                </c:pt>
                <c:pt idx="1513">
                  <c:v>0.17651851513765215</c:v>
                </c:pt>
                <c:pt idx="1514">
                  <c:v>0.19759294895949317</c:v>
                </c:pt>
                <c:pt idx="1515">
                  <c:v>0.20902856427146832</c:v>
                </c:pt>
                <c:pt idx="1516">
                  <c:v>0.12526378954154155</c:v>
                </c:pt>
                <c:pt idx="1517">
                  <c:v>3.3708133031744324E-2</c:v>
                </c:pt>
                <c:pt idx="1518">
                  <c:v>0.10859418270052361</c:v>
                </c:pt>
                <c:pt idx="1519">
                  <c:v>0.21131128591762627</c:v>
                </c:pt>
                <c:pt idx="1520">
                  <c:v>0.28092711375007384</c:v>
                </c:pt>
                <c:pt idx="1521">
                  <c:v>0.13750820400635019</c:v>
                </c:pt>
                <c:pt idx="1522">
                  <c:v>0.10998226342476178</c:v>
                </c:pt>
                <c:pt idx="1523">
                  <c:v>0.18878572922161801</c:v>
                </c:pt>
                <c:pt idx="1524">
                  <c:v>0.22474466301745386</c:v>
                </c:pt>
                <c:pt idx="1525">
                  <c:v>0.15317085597285274</c:v>
                </c:pt>
                <c:pt idx="1526">
                  <c:v>0.1219968560301702</c:v>
                </c:pt>
                <c:pt idx="1527">
                  <c:v>8.4356659070331727E-2</c:v>
                </c:pt>
                <c:pt idx="1528">
                  <c:v>0.21004747090164994</c:v>
                </c:pt>
                <c:pt idx="1529">
                  <c:v>0.2345742567391379</c:v>
                </c:pt>
                <c:pt idx="1530">
                  <c:v>0.15276678190310303</c:v>
                </c:pt>
                <c:pt idx="1531">
                  <c:v>0.11109298416374684</c:v>
                </c:pt>
                <c:pt idx="1532">
                  <c:v>0.1347847251043125</c:v>
                </c:pt>
                <c:pt idx="1533">
                  <c:v>-1.2778754887464923E-2</c:v>
                </c:pt>
                <c:pt idx="1534">
                  <c:v>-9.1406942420347262E-2</c:v>
                </c:pt>
                <c:pt idx="1535">
                  <c:v>-6.8045895024807485E-2</c:v>
                </c:pt>
                <c:pt idx="1536">
                  <c:v>7.8666469947420072E-3</c:v>
                </c:pt>
                <c:pt idx="1537">
                  <c:v>-1.5037629632145621E-2</c:v>
                </c:pt>
                <c:pt idx="1538">
                  <c:v>0.1383912611366622</c:v>
                </c:pt>
                <c:pt idx="1539">
                  <c:v>0.15159325252984135</c:v>
                </c:pt>
                <c:pt idx="1540">
                  <c:v>0.20660481332369551</c:v>
                </c:pt>
                <c:pt idx="1541">
                  <c:v>0.2387730804571104</c:v>
                </c:pt>
                <c:pt idx="1542">
                  <c:v>0.19068732501805322</c:v>
                </c:pt>
                <c:pt idx="1543">
                  <c:v>0.13776287051592453</c:v>
                </c:pt>
                <c:pt idx="1544">
                  <c:v>0.18437553845702057</c:v>
                </c:pt>
                <c:pt idx="1545">
                  <c:v>0.11176084600598012</c:v>
                </c:pt>
                <c:pt idx="1546">
                  <c:v>0.21396013180189524</c:v>
                </c:pt>
                <c:pt idx="1547">
                  <c:v>0.28564179477299978</c:v>
                </c:pt>
                <c:pt idx="1548">
                  <c:v>0.33601579131909098</c:v>
                </c:pt>
                <c:pt idx="1549">
                  <c:v>0.39683147564555582</c:v>
                </c:pt>
                <c:pt idx="1550">
                  <c:v>0.46124825438204503</c:v>
                </c:pt>
                <c:pt idx="1551">
                  <c:v>0.42581098040131432</c:v>
                </c:pt>
                <c:pt idx="1552">
                  <c:v>0.36219678788605708</c:v>
                </c:pt>
                <c:pt idx="1553">
                  <c:v>0.35655894165045326</c:v>
                </c:pt>
                <c:pt idx="1554">
                  <c:v>0.33747349508891816</c:v>
                </c:pt>
                <c:pt idx="1555">
                  <c:v>0.24401798353573126</c:v>
                </c:pt>
                <c:pt idx="1556">
                  <c:v>0.2876730271377031</c:v>
                </c:pt>
                <c:pt idx="1557">
                  <c:v>0.21744369000018751</c:v>
                </c:pt>
                <c:pt idx="1558">
                  <c:v>0.23497031343815358</c:v>
                </c:pt>
                <c:pt idx="1559">
                  <c:v>0.30665608062375571</c:v>
                </c:pt>
                <c:pt idx="1560">
                  <c:v>0.31370605969579984</c:v>
                </c:pt>
                <c:pt idx="1561">
                  <c:v>0.3178557743644394</c:v>
                </c:pt>
                <c:pt idx="1562">
                  <c:v>0.34913873412580049</c:v>
                </c:pt>
                <c:pt idx="1563">
                  <c:v>0.21895941887153206</c:v>
                </c:pt>
                <c:pt idx="1564">
                  <c:v>0.16753028538797032</c:v>
                </c:pt>
                <c:pt idx="1565">
                  <c:v>0.22985122576257899</c:v>
                </c:pt>
                <c:pt idx="1566">
                  <c:v>0.24652226200243915</c:v>
                </c:pt>
                <c:pt idx="1567">
                  <c:v>0.12688410512025525</c:v>
                </c:pt>
                <c:pt idx="1568">
                  <c:v>9.2096947915041333E-2</c:v>
                </c:pt>
                <c:pt idx="1569">
                  <c:v>0.1861085076474607</c:v>
                </c:pt>
                <c:pt idx="1570">
                  <c:v>0.24481625325550893</c:v>
                </c:pt>
                <c:pt idx="1571">
                  <c:v>0.21366250548850238</c:v>
                </c:pt>
                <c:pt idx="1572">
                  <c:v>0.15970466638574027</c:v>
                </c:pt>
                <c:pt idx="1573">
                  <c:v>0.16707370567757926</c:v>
                </c:pt>
                <c:pt idx="1574">
                  <c:v>0.15961980821288702</c:v>
                </c:pt>
                <c:pt idx="1575">
                  <c:v>0.25957479630181968</c:v>
                </c:pt>
                <c:pt idx="1576">
                  <c:v>0.21280670600343976</c:v>
                </c:pt>
                <c:pt idx="1577">
                  <c:v>0.30906023040918668</c:v>
                </c:pt>
                <c:pt idx="1578">
                  <c:v>0.45656414268089413</c:v>
                </c:pt>
                <c:pt idx="1579">
                  <c:v>0.4099734535160558</c:v>
                </c:pt>
                <c:pt idx="1580">
                  <c:v>0.46438366197123293</c:v>
                </c:pt>
                <c:pt idx="1581">
                  <c:v>0.57399060205642383</c:v>
                </c:pt>
                <c:pt idx="1582">
                  <c:v>0.52611656747558611</c:v>
                </c:pt>
                <c:pt idx="1583">
                  <c:v>0.57915738353495283</c:v>
                </c:pt>
                <c:pt idx="1584">
                  <c:v>0.47684292498875763</c:v>
                </c:pt>
                <c:pt idx="1585">
                  <c:v>0.43543161299521682</c:v>
                </c:pt>
                <c:pt idx="1586">
                  <c:v>0.53266908744559704</c:v>
                </c:pt>
                <c:pt idx="1587">
                  <c:v>0.30936882488201267</c:v>
                </c:pt>
                <c:pt idx="1588">
                  <c:v>0.29945028292544162</c:v>
                </c:pt>
                <c:pt idx="1589">
                  <c:v>0.30915830698321484</c:v>
                </c:pt>
                <c:pt idx="1590">
                  <c:v>0.3455768420404598</c:v>
                </c:pt>
                <c:pt idx="1591">
                  <c:v>0.25794209731729428</c:v>
                </c:pt>
                <c:pt idx="1592">
                  <c:v>0.17142921839834444</c:v>
                </c:pt>
                <c:pt idx="1593">
                  <c:v>0.27517258045056492</c:v>
                </c:pt>
                <c:pt idx="1594">
                  <c:v>0.30176067263829875</c:v>
                </c:pt>
                <c:pt idx="1595">
                  <c:v>0.26398845442004437</c:v>
                </c:pt>
                <c:pt idx="1596">
                  <c:v>0.15769563923671517</c:v>
                </c:pt>
                <c:pt idx="1597">
                  <c:v>0.14627028446098395</c:v>
                </c:pt>
                <c:pt idx="1598">
                  <c:v>0.22545186163277683</c:v>
                </c:pt>
                <c:pt idx="1599">
                  <c:v>0.25423018911583545</c:v>
                </c:pt>
                <c:pt idx="1600">
                  <c:v>0.22519994777740862</c:v>
                </c:pt>
                <c:pt idx="1601">
                  <c:v>0.34547996842585327</c:v>
                </c:pt>
                <c:pt idx="1602">
                  <c:v>0.35041740922875086</c:v>
                </c:pt>
                <c:pt idx="1603">
                  <c:v>0.40605088589116117</c:v>
                </c:pt>
                <c:pt idx="1604">
                  <c:v>0.3268290025025094</c:v>
                </c:pt>
                <c:pt idx="1605">
                  <c:v>0.26605195440217694</c:v>
                </c:pt>
                <c:pt idx="1606">
                  <c:v>0.24680828329552854</c:v>
                </c:pt>
                <c:pt idx="1607">
                  <c:v>0.19687039492096378</c:v>
                </c:pt>
                <c:pt idx="1608">
                  <c:v>0.1131919289914282</c:v>
                </c:pt>
                <c:pt idx="1609">
                  <c:v>9.2011521520767151E-2</c:v>
                </c:pt>
                <c:pt idx="1610">
                  <c:v>0.19623763826514853</c:v>
                </c:pt>
                <c:pt idx="1611">
                  <c:v>0.28694028332524874</c:v>
                </c:pt>
                <c:pt idx="1612">
                  <c:v>0.42033298624415899</c:v>
                </c:pt>
                <c:pt idx="1613">
                  <c:v>0.46765358872869478</c:v>
                </c:pt>
                <c:pt idx="1614">
                  <c:v>0.62249343060321694</c:v>
                </c:pt>
                <c:pt idx="1615">
                  <c:v>0.72991105530322886</c:v>
                </c:pt>
                <c:pt idx="1616">
                  <c:v>0.76110457149347055</c:v>
                </c:pt>
                <c:pt idx="1617">
                  <c:v>0.72314900810688509</c:v>
                </c:pt>
                <c:pt idx="1618">
                  <c:v>0.61861473561605496</c:v>
                </c:pt>
                <c:pt idx="1619">
                  <c:v>0.62634141474396599</c:v>
                </c:pt>
                <c:pt idx="1620">
                  <c:v>0.75325080324077265</c:v>
                </c:pt>
                <c:pt idx="1621">
                  <c:v>0.38701794497026742</c:v>
                </c:pt>
                <c:pt idx="1622">
                  <c:v>0.25101333409756638</c:v>
                </c:pt>
                <c:pt idx="1623">
                  <c:v>0.20438974045442854</c:v>
                </c:pt>
                <c:pt idx="1624">
                  <c:v>0.1960124725663335</c:v>
                </c:pt>
                <c:pt idx="1625">
                  <c:v>0.21672226815876092</c:v>
                </c:pt>
                <c:pt idx="1626">
                  <c:v>4.9220089563867066E-2</c:v>
                </c:pt>
                <c:pt idx="1627">
                  <c:v>-0.17620716093438812</c:v>
                </c:pt>
                <c:pt idx="1628">
                  <c:v>-9.69977317138669E-2</c:v>
                </c:pt>
                <c:pt idx="1629">
                  <c:v>5.6499975410094168E-2</c:v>
                </c:pt>
                <c:pt idx="1630">
                  <c:v>-4.7912458520013176E-2</c:v>
                </c:pt>
                <c:pt idx="1631">
                  <c:v>-0.25573077485093032</c:v>
                </c:pt>
                <c:pt idx="1632">
                  <c:v>-0.30822799477632562</c:v>
                </c:pt>
                <c:pt idx="1633">
                  <c:v>-0.25811376670300312</c:v>
                </c:pt>
                <c:pt idx="1634">
                  <c:v>-0.13429322418953263</c:v>
                </c:pt>
                <c:pt idx="1635">
                  <c:v>-0.11195356010533679</c:v>
                </c:pt>
                <c:pt idx="1636">
                  <c:v>-9.5223012755261807E-2</c:v>
                </c:pt>
                <c:pt idx="1637">
                  <c:v>-8.2602765462185854E-2</c:v>
                </c:pt>
                <c:pt idx="1638">
                  <c:v>1.3742042334972562E-3</c:v>
                </c:pt>
                <c:pt idx="1639">
                  <c:v>0.21219482423170696</c:v>
                </c:pt>
                <c:pt idx="1640">
                  <c:v>0.35322101230450581</c:v>
                </c:pt>
                <c:pt idx="1641">
                  <c:v>0.29108893655910439</c:v>
                </c:pt>
                <c:pt idx="1642">
                  <c:v>0.13483121594784533</c:v>
                </c:pt>
                <c:pt idx="1643">
                  <c:v>-4.33242297610038E-2</c:v>
                </c:pt>
                <c:pt idx="1644">
                  <c:v>0.13123173491869233</c:v>
                </c:pt>
                <c:pt idx="1645">
                  <c:v>0.32171140083563221</c:v>
                </c:pt>
                <c:pt idx="1646">
                  <c:v>0.25872663914720084</c:v>
                </c:pt>
                <c:pt idx="1647">
                  <c:v>0.16707413025149281</c:v>
                </c:pt>
                <c:pt idx="1648">
                  <c:v>0.20895737737863113</c:v>
                </c:pt>
                <c:pt idx="1649">
                  <c:v>0.39722505566340915</c:v>
                </c:pt>
                <c:pt idx="1650">
                  <c:v>0.4285594596306278</c:v>
                </c:pt>
                <c:pt idx="1651">
                  <c:v>0.50190976884427085</c:v>
                </c:pt>
                <c:pt idx="1652">
                  <c:v>0.39553744511939903</c:v>
                </c:pt>
                <c:pt idx="1653">
                  <c:v>0.17573560084108092</c:v>
                </c:pt>
                <c:pt idx="1654">
                  <c:v>0.21000204149290094</c:v>
                </c:pt>
                <c:pt idx="1655">
                  <c:v>0.43412017493860483</c:v>
                </c:pt>
                <c:pt idx="1656">
                  <c:v>0.6332739991289158</c:v>
                </c:pt>
                <c:pt idx="1657">
                  <c:v>0.69765362764797023</c:v>
                </c:pt>
                <c:pt idx="1658">
                  <c:v>0.6692138270986423</c:v>
                </c:pt>
                <c:pt idx="1659">
                  <c:v>0.76528344023750661</c:v>
                </c:pt>
                <c:pt idx="1660">
                  <c:v>0.79659095452353423</c:v>
                </c:pt>
                <c:pt idx="1661">
                  <c:v>0.77267180471864372</c:v>
                </c:pt>
                <c:pt idx="1662">
                  <c:v>0.59362155533454131</c:v>
                </c:pt>
                <c:pt idx="1663">
                  <c:v>0.55622423588194436</c:v>
                </c:pt>
                <c:pt idx="1664">
                  <c:v>0.72607771896249695</c:v>
                </c:pt>
                <c:pt idx="1665">
                  <c:v>0.62905847550367733</c:v>
                </c:pt>
                <c:pt idx="1666">
                  <c:v>0.67355983643997597</c:v>
                </c:pt>
                <c:pt idx="1667">
                  <c:v>0.95681517200727584</c:v>
                </c:pt>
                <c:pt idx="1668">
                  <c:v>0.8652763286244548</c:v>
                </c:pt>
                <c:pt idx="1669">
                  <c:v>0.65126022382829096</c:v>
                </c:pt>
                <c:pt idx="1670">
                  <c:v>0.55996664264285934</c:v>
                </c:pt>
                <c:pt idx="1671">
                  <c:v>0.49541166509751222</c:v>
                </c:pt>
                <c:pt idx="1672">
                  <c:v>0.4882980707007557</c:v>
                </c:pt>
                <c:pt idx="1673">
                  <c:v>0.13133952715910871</c:v>
                </c:pt>
                <c:pt idx="1674">
                  <c:v>-0.17599572312544426</c:v>
                </c:pt>
                <c:pt idx="1675">
                  <c:v>-6.7451774595124553E-2</c:v>
                </c:pt>
                <c:pt idx="1676">
                  <c:v>0.17370946336334012</c:v>
                </c:pt>
                <c:pt idx="1677">
                  <c:v>0.23720512899440022</c:v>
                </c:pt>
                <c:pt idx="1678">
                  <c:v>0.1983321321429696</c:v>
                </c:pt>
                <c:pt idx="1679">
                  <c:v>4.5936533983780566E-2</c:v>
                </c:pt>
                <c:pt idx="1680">
                  <c:v>0.44998565293983817</c:v>
                </c:pt>
                <c:pt idx="1681">
                  <c:v>0.67768754402743026</c:v>
                </c:pt>
                <c:pt idx="1682">
                  <c:v>0.69832629425165837</c:v>
                </c:pt>
                <c:pt idx="1683">
                  <c:v>0.77738061246909895</c:v>
                </c:pt>
                <c:pt idx="1684">
                  <c:v>0.69048406025694498</c:v>
                </c:pt>
                <c:pt idx="1685">
                  <c:v>0.80583958960685509</c:v>
                </c:pt>
                <c:pt idx="1686">
                  <c:v>0.85572200032338375</c:v>
                </c:pt>
                <c:pt idx="1687">
                  <c:v>0.4291649020313385</c:v>
                </c:pt>
                <c:pt idx="1688">
                  <c:v>0.14813109993302345</c:v>
                </c:pt>
                <c:pt idx="1689">
                  <c:v>-0.14881110458918403</c:v>
                </c:pt>
                <c:pt idx="1690">
                  <c:v>-0.30321950860522867</c:v>
                </c:pt>
                <c:pt idx="1691">
                  <c:v>-0.20363774929122691</c:v>
                </c:pt>
                <c:pt idx="1692">
                  <c:v>-0.19204185732688975</c:v>
                </c:pt>
                <c:pt idx="1693">
                  <c:v>2.6946998669314629E-3</c:v>
                </c:pt>
                <c:pt idx="1694">
                  <c:v>0.42800652287055835</c:v>
                </c:pt>
                <c:pt idx="1695">
                  <c:v>0.60547332384410635</c:v>
                </c:pt>
                <c:pt idx="1696">
                  <c:v>0.79354315068517378</c:v>
                </c:pt>
                <c:pt idx="1697">
                  <c:v>0.62515565056576239</c:v>
                </c:pt>
                <c:pt idx="1698">
                  <c:v>0.60970781177081634</c:v>
                </c:pt>
                <c:pt idx="1699">
                  <c:v>0.27935753475402841</c:v>
                </c:pt>
                <c:pt idx="1700">
                  <c:v>-0.16447590065394999</c:v>
                </c:pt>
                <c:pt idx="1701">
                  <c:v>-0.23410658857337152</c:v>
                </c:pt>
                <c:pt idx="1702">
                  <c:v>-7.5351043018890354E-2</c:v>
                </c:pt>
                <c:pt idx="1703">
                  <c:v>0.2434053233784903</c:v>
                </c:pt>
                <c:pt idx="1704">
                  <c:v>0.79497028513322598</c:v>
                </c:pt>
                <c:pt idx="1705">
                  <c:v>0.62850596331752151</c:v>
                </c:pt>
                <c:pt idx="1706">
                  <c:v>0.69080801015297755</c:v>
                </c:pt>
                <c:pt idx="1707">
                  <c:v>1.2136010130333579</c:v>
                </c:pt>
                <c:pt idx="1708">
                  <c:v>0.66543370402174096</c:v>
                </c:pt>
                <c:pt idx="1709">
                  <c:v>0.97303389550457597</c:v>
                </c:pt>
                <c:pt idx="1710">
                  <c:v>0.53741299330623837</c:v>
                </c:pt>
                <c:pt idx="1711">
                  <c:v>0.15113195297277809</c:v>
                </c:pt>
                <c:pt idx="1712">
                  <c:v>0.10338017869608397</c:v>
                </c:pt>
                <c:pt idx="1713">
                  <c:v>0.10893571703280859</c:v>
                </c:pt>
                <c:pt idx="1714">
                  <c:v>5.2663299087909086E-2</c:v>
                </c:pt>
                <c:pt idx="1715">
                  <c:v>0.37724064460226803</c:v>
                </c:pt>
                <c:pt idx="1716">
                  <c:v>-0.17405202374924947</c:v>
                </c:pt>
                <c:pt idx="1717">
                  <c:v>-0.12010778516418451</c:v>
                </c:pt>
                <c:pt idx="1718">
                  <c:v>7.5561836890731995E-2</c:v>
                </c:pt>
                <c:pt idx="1719">
                  <c:v>0.30298868192089978</c:v>
                </c:pt>
                <c:pt idx="1720">
                  <c:v>0.38201568588323581</c:v>
                </c:pt>
                <c:pt idx="1721">
                  <c:v>0.19845971660398895</c:v>
                </c:pt>
                <c:pt idx="1722">
                  <c:v>0.33981806300181544</c:v>
                </c:pt>
                <c:pt idx="1723">
                  <c:v>0.39522757692483235</c:v>
                </c:pt>
                <c:pt idx="1724">
                  <c:v>0.63494087631348128</c:v>
                </c:pt>
                <c:pt idx="1725">
                  <c:v>0.38004615826063387</c:v>
                </c:pt>
                <c:pt idx="1726">
                  <c:v>0.24394064032114771</c:v>
                </c:pt>
                <c:pt idx="1727">
                  <c:v>0.14584287297845322</c:v>
                </c:pt>
                <c:pt idx="1728">
                  <c:v>0.25914321691870434</c:v>
                </c:pt>
                <c:pt idx="1729">
                  <c:v>0.32161091834276062</c:v>
                </c:pt>
                <c:pt idx="1730">
                  <c:v>0.48400824664064729</c:v>
                </c:pt>
                <c:pt idx="1731">
                  <c:v>0.84171389166925825</c:v>
                </c:pt>
                <c:pt idx="1732">
                  <c:v>0.70311442656162704</c:v>
                </c:pt>
                <c:pt idx="1733">
                  <c:v>0.42147112738172698</c:v>
                </c:pt>
                <c:pt idx="1734">
                  <c:v>0.67366958879662653</c:v>
                </c:pt>
                <c:pt idx="1735">
                  <c:v>0.53677584938664991</c:v>
                </c:pt>
                <c:pt idx="1736">
                  <c:v>0.5287449630496861</c:v>
                </c:pt>
                <c:pt idx="1737">
                  <c:v>0.6325848449049184</c:v>
                </c:pt>
                <c:pt idx="1738">
                  <c:v>8.0867149761017956E-2</c:v>
                </c:pt>
                <c:pt idx="1739">
                  <c:v>0.60513076345819694</c:v>
                </c:pt>
                <c:pt idx="1740">
                  <c:v>0.71514472840183652</c:v>
                </c:pt>
                <c:pt idx="1741">
                  <c:v>0.69539057792647296</c:v>
                </c:pt>
                <c:pt idx="1742">
                  <c:v>0.49515175510010562</c:v>
                </c:pt>
                <c:pt idx="1743">
                  <c:v>0.22928710855611961</c:v>
                </c:pt>
                <c:pt idx="1744">
                  <c:v>3.0028301389453515E-2</c:v>
                </c:pt>
                <c:pt idx="1745">
                  <c:v>-0.16439098587124157</c:v>
                </c:pt>
                <c:pt idx="1746">
                  <c:v>-0.79095678792851454</c:v>
                </c:pt>
                <c:pt idx="1747">
                  <c:v>-0.70616088591592796</c:v>
                </c:pt>
                <c:pt idx="1748">
                  <c:v>-1.0012546159145161</c:v>
                </c:pt>
                <c:pt idx="1749">
                  <c:v>-0.77049444816536306</c:v>
                </c:pt>
                <c:pt idx="1750">
                  <c:v>-0.47412147696527296</c:v>
                </c:pt>
                <c:pt idx="1751">
                  <c:v>-0.19617416446507402</c:v>
                </c:pt>
                <c:pt idx="1752">
                  <c:v>0.2566997940462708</c:v>
                </c:pt>
                <c:pt idx="1753">
                  <c:v>-2.6211070552508635E-3</c:v>
                </c:pt>
                <c:pt idx="1754">
                  <c:v>9.9070944001177483E-2</c:v>
                </c:pt>
                <c:pt idx="1755">
                  <c:v>-4.6941245692786106E-2</c:v>
                </c:pt>
                <c:pt idx="1756">
                  <c:v>0.21614180485663023</c:v>
                </c:pt>
                <c:pt idx="1757">
                  <c:v>0.50519788151769607</c:v>
                </c:pt>
                <c:pt idx="1758">
                  <c:v>0.65006080252253517</c:v>
                </c:pt>
                <c:pt idx="1759">
                  <c:v>0.55404390731126896</c:v>
                </c:pt>
                <c:pt idx="1760">
                  <c:v>1.1516634629026774</c:v>
                </c:pt>
                <c:pt idx="1761">
                  <c:v>1.2066188950251613</c:v>
                </c:pt>
                <c:pt idx="1762">
                  <c:v>1.3614560479315643</c:v>
                </c:pt>
                <c:pt idx="1763">
                  <c:v>1.1308586335159354</c:v>
                </c:pt>
                <c:pt idx="1764">
                  <c:v>0.50045581547734663</c:v>
                </c:pt>
                <c:pt idx="1765">
                  <c:v>-8.5966310767583622E-3</c:v>
                </c:pt>
                <c:pt idx="1766">
                  <c:v>-2.7496892649670264E-2</c:v>
                </c:pt>
                <c:pt idx="1767">
                  <c:v>5.6414034573761401E-2</c:v>
                </c:pt>
                <c:pt idx="1768">
                  <c:v>-1.5342473702068704E-2</c:v>
                </c:pt>
                <c:pt idx="1769">
                  <c:v>9.6123374103043377E-2</c:v>
                </c:pt>
                <c:pt idx="1770">
                  <c:v>0.45590265652359591</c:v>
                </c:pt>
                <c:pt idx="1771">
                  <c:v>0.48293329625387821</c:v>
                </c:pt>
                <c:pt idx="1772">
                  <c:v>1.1563316530820704</c:v>
                </c:pt>
                <c:pt idx="1773">
                  <c:v>1.1046864822388349</c:v>
                </c:pt>
                <c:pt idx="1774">
                  <c:v>0.92410175196887301</c:v>
                </c:pt>
                <c:pt idx="1775">
                  <c:v>1.4025293283276068</c:v>
                </c:pt>
                <c:pt idx="1776">
                  <c:v>1.7863123031259611</c:v>
                </c:pt>
                <c:pt idx="1777">
                  <c:v>1.2736626540893721</c:v>
                </c:pt>
                <c:pt idx="1778">
                  <c:v>1.7451187267877479</c:v>
                </c:pt>
                <c:pt idx="1779">
                  <c:v>1.2116784008282022</c:v>
                </c:pt>
                <c:pt idx="1780">
                  <c:v>1.3824632575504279</c:v>
                </c:pt>
                <c:pt idx="1781">
                  <c:v>1.4348429412640908</c:v>
                </c:pt>
                <c:pt idx="1782">
                  <c:v>0.97379600567938385</c:v>
                </c:pt>
                <c:pt idx="1783">
                  <c:v>1.140243839874779</c:v>
                </c:pt>
                <c:pt idx="1784">
                  <c:v>1.2135012381636754</c:v>
                </c:pt>
                <c:pt idx="1785">
                  <c:v>0.48797801273226404</c:v>
                </c:pt>
                <c:pt idx="1786">
                  <c:v>0.77733334324005787</c:v>
                </c:pt>
                <c:pt idx="1787">
                  <c:v>0.6323453144553618</c:v>
                </c:pt>
                <c:pt idx="1788">
                  <c:v>0.82233492300882793</c:v>
                </c:pt>
                <c:pt idx="1789">
                  <c:v>1.0776425391925948</c:v>
                </c:pt>
                <c:pt idx="1790">
                  <c:v>0.90672818742673889</c:v>
                </c:pt>
                <c:pt idx="1791">
                  <c:v>0.55331647067273382</c:v>
                </c:pt>
                <c:pt idx="1792">
                  <c:v>1.1082394582719912</c:v>
                </c:pt>
                <c:pt idx="1793">
                  <c:v>0.89194098564126412</c:v>
                </c:pt>
                <c:pt idx="1794">
                  <c:v>0.92919380843861887</c:v>
                </c:pt>
                <c:pt idx="1795">
                  <c:v>0.74242813113531414</c:v>
                </c:pt>
                <c:pt idx="1796">
                  <c:v>0.93155090128196538</c:v>
                </c:pt>
                <c:pt idx="1797">
                  <c:v>0.57665345887983954</c:v>
                </c:pt>
                <c:pt idx="1798">
                  <c:v>0.80274755931916741</c:v>
                </c:pt>
                <c:pt idx="1799">
                  <c:v>0.98519793812755119</c:v>
                </c:pt>
                <c:pt idx="1800">
                  <c:v>0.87338569037310487</c:v>
                </c:pt>
                <c:pt idx="1801">
                  <c:v>1.0266957924371356</c:v>
                </c:pt>
                <c:pt idx="1802">
                  <c:v>0.26206541764097535</c:v>
                </c:pt>
                <c:pt idx="1803">
                  <c:v>7.9546979634250795E-2</c:v>
                </c:pt>
                <c:pt idx="1804">
                  <c:v>-0.20500600948993461</c:v>
                </c:pt>
                <c:pt idx="1805">
                  <c:v>-0.21524935049036514</c:v>
                </c:pt>
                <c:pt idx="1806">
                  <c:v>-0.41742960829872167</c:v>
                </c:pt>
                <c:pt idx="1807">
                  <c:v>-0.1990679894974566</c:v>
                </c:pt>
                <c:pt idx="1808">
                  <c:v>-0.25489033078907414</c:v>
                </c:pt>
                <c:pt idx="1809">
                  <c:v>0.41136973559305723</c:v>
                </c:pt>
                <c:pt idx="1810">
                  <c:v>0.15963584295435512</c:v>
                </c:pt>
                <c:pt idx="1811">
                  <c:v>0.32120700702634447</c:v>
                </c:pt>
                <c:pt idx="1812">
                  <c:v>0.84959752162054203</c:v>
                </c:pt>
                <c:pt idx="1813">
                  <c:v>1.2072069298954169</c:v>
                </c:pt>
                <c:pt idx="1814">
                  <c:v>1.5008592314575304</c:v>
                </c:pt>
                <c:pt idx="1815">
                  <c:v>1.6982033093413691</c:v>
                </c:pt>
                <c:pt idx="1816">
                  <c:v>1.835383140806754</c:v>
                </c:pt>
                <c:pt idx="1817">
                  <c:v>2.2531044313840791</c:v>
                </c:pt>
                <c:pt idx="1818">
                  <c:v>1.9400533477122366</c:v>
                </c:pt>
                <c:pt idx="1819">
                  <c:v>0.94654755953145442</c:v>
                </c:pt>
                <c:pt idx="1820">
                  <c:v>0.9824934022982893</c:v>
                </c:pt>
                <c:pt idx="1821">
                  <c:v>0.38187677945118864</c:v>
                </c:pt>
                <c:pt idx="1822">
                  <c:v>8.0514074094516479E-3</c:v>
                </c:pt>
                <c:pt idx="1823">
                  <c:v>-0.3265681725949568</c:v>
                </c:pt>
                <c:pt idx="1824">
                  <c:v>-0.30150628210176827</c:v>
                </c:pt>
                <c:pt idx="1825">
                  <c:v>0.20225031250409092</c:v>
                </c:pt>
                <c:pt idx="1826">
                  <c:v>1.0820984424152169</c:v>
                </c:pt>
                <c:pt idx="1827">
                  <c:v>0.48773183062472858</c:v>
                </c:pt>
                <c:pt idx="1828">
                  <c:v>1.2425887969804301</c:v>
                </c:pt>
                <c:pt idx="1829">
                  <c:v>2.3987163007724059</c:v>
                </c:pt>
                <c:pt idx="1830">
                  <c:v>2.2802566407782723</c:v>
                </c:pt>
                <c:pt idx="1831">
                  <c:v>1.5591879033231046</c:v>
                </c:pt>
                <c:pt idx="1832">
                  <c:v>1.0193336807763191</c:v>
                </c:pt>
                <c:pt idx="1833">
                  <c:v>1.246746790840384</c:v>
                </c:pt>
                <c:pt idx="1834">
                  <c:v>1.1448469287207623</c:v>
                </c:pt>
                <c:pt idx="1835">
                  <c:v>1.0630145526246981</c:v>
                </c:pt>
                <c:pt idx="1836">
                  <c:v>0.27272936986508811</c:v>
                </c:pt>
                <c:pt idx="1837">
                  <c:v>0.33733430560759531</c:v>
                </c:pt>
                <c:pt idx="1838">
                  <c:v>0.78580543263551073</c:v>
                </c:pt>
                <c:pt idx="1839">
                  <c:v>1.6351774347456429</c:v>
                </c:pt>
                <c:pt idx="1840">
                  <c:v>1.5383618452406855</c:v>
                </c:pt>
                <c:pt idx="1841">
                  <c:v>1.6349191522815716</c:v>
                </c:pt>
                <c:pt idx="1842">
                  <c:v>1.2390853545705205</c:v>
                </c:pt>
                <c:pt idx="1843">
                  <c:v>1.335883253495747</c:v>
                </c:pt>
                <c:pt idx="1844">
                  <c:v>1.1336226096930933</c:v>
                </c:pt>
                <c:pt idx="1845">
                  <c:v>1.0534404108743287</c:v>
                </c:pt>
                <c:pt idx="1846">
                  <c:v>0.82375795324238255</c:v>
                </c:pt>
                <c:pt idx="1847">
                  <c:v>0.24569533354349743</c:v>
                </c:pt>
                <c:pt idx="1848">
                  <c:v>-7.146831457954976E-2</c:v>
                </c:pt>
                <c:pt idx="1849">
                  <c:v>0.23423778191265596</c:v>
                </c:pt>
                <c:pt idx="1850">
                  <c:v>-0.20687286098777827</c:v>
                </c:pt>
                <c:pt idx="1851">
                  <c:v>-0.12282725184273924</c:v>
                </c:pt>
                <c:pt idx="1852">
                  <c:v>-0.26669115042901426</c:v>
                </c:pt>
                <c:pt idx="1853">
                  <c:v>8.0723127213312651E-2</c:v>
                </c:pt>
                <c:pt idx="1854">
                  <c:v>-0.16132959566764779</c:v>
                </c:pt>
                <c:pt idx="1855">
                  <c:v>0.67510188889396017</c:v>
                </c:pt>
                <c:pt idx="1856">
                  <c:v>0.61142238275833638</c:v>
                </c:pt>
                <c:pt idx="1857">
                  <c:v>1.0873461759865948</c:v>
                </c:pt>
                <c:pt idx="1858">
                  <c:v>1.3059345172576913</c:v>
                </c:pt>
                <c:pt idx="1859">
                  <c:v>1.5873746578199615</c:v>
                </c:pt>
                <c:pt idx="1860">
                  <c:v>1.5604517183390809</c:v>
                </c:pt>
                <c:pt idx="1861">
                  <c:v>2.0634055144367514</c:v>
                </c:pt>
                <c:pt idx="1862">
                  <c:v>1.3045221013719752</c:v>
                </c:pt>
                <c:pt idx="1863">
                  <c:v>0.81569246413146512</c:v>
                </c:pt>
                <c:pt idx="1864">
                  <c:v>0.40855530588250694</c:v>
                </c:pt>
                <c:pt idx="1865">
                  <c:v>-0.21395128651202974</c:v>
                </c:pt>
                <c:pt idx="1866">
                  <c:v>-1.0885533811474322</c:v>
                </c:pt>
                <c:pt idx="1867">
                  <c:v>-1.3647528643702169</c:v>
                </c:pt>
                <c:pt idx="1868">
                  <c:v>-1.3518882747898979</c:v>
                </c:pt>
                <c:pt idx="1869">
                  <c:v>-1.1220324494765888</c:v>
                </c:pt>
                <c:pt idx="1870">
                  <c:v>-0.56958677990052931</c:v>
                </c:pt>
                <c:pt idx="1871">
                  <c:v>-8.5380469529214756E-2</c:v>
                </c:pt>
                <c:pt idx="1872">
                  <c:v>0.22576739081285738</c:v>
                </c:pt>
                <c:pt idx="1873">
                  <c:v>0.71214249549686293</c:v>
                </c:pt>
                <c:pt idx="1874">
                  <c:v>1.1722199165499971</c:v>
                </c:pt>
                <c:pt idx="1875">
                  <c:v>1.582208300915346</c:v>
                </c:pt>
                <c:pt idx="1876">
                  <c:v>1.5285492344755434</c:v>
                </c:pt>
                <c:pt idx="1877">
                  <c:v>0.72475906314935479</c:v>
                </c:pt>
                <c:pt idx="1878">
                  <c:v>0.88382879339985698</c:v>
                </c:pt>
                <c:pt idx="1879">
                  <c:v>1.7596724129207748</c:v>
                </c:pt>
                <c:pt idx="1880">
                  <c:v>1.5719477646714168</c:v>
                </c:pt>
                <c:pt idx="1881">
                  <c:v>1.7767126869407786</c:v>
                </c:pt>
                <c:pt idx="1882">
                  <c:v>1.3740064528158626</c:v>
                </c:pt>
                <c:pt idx="1883">
                  <c:v>1.6416401573329398</c:v>
                </c:pt>
                <c:pt idx="1884">
                  <c:v>1.8400470852470114</c:v>
                </c:pt>
                <c:pt idx="1885">
                  <c:v>1.3851012767999014</c:v>
                </c:pt>
                <c:pt idx="1886">
                  <c:v>0.6335699271466545</c:v>
                </c:pt>
                <c:pt idx="1887">
                  <c:v>1.2891185597886754</c:v>
                </c:pt>
                <c:pt idx="1888">
                  <c:v>1.0544692949914785</c:v>
                </c:pt>
                <c:pt idx="1889">
                  <c:v>1.3179216540833574</c:v>
                </c:pt>
                <c:pt idx="1890">
                  <c:v>1.6604862857318752</c:v>
                </c:pt>
                <c:pt idx="1891">
                  <c:v>1.8985802602142754</c:v>
                </c:pt>
                <c:pt idx="1892">
                  <c:v>1.6014853718365263</c:v>
                </c:pt>
                <c:pt idx="1893">
                  <c:v>1.3908252407776354</c:v>
                </c:pt>
                <c:pt idx="1894">
                  <c:v>0.73174832815176249</c:v>
                </c:pt>
                <c:pt idx="1895">
                  <c:v>0.35033645713590222</c:v>
                </c:pt>
                <c:pt idx="1896">
                  <c:v>0.99322026222392512</c:v>
                </c:pt>
                <c:pt idx="1897">
                  <c:v>0.74476597662791366</c:v>
                </c:pt>
                <c:pt idx="1898">
                  <c:v>0.51449484726484174</c:v>
                </c:pt>
                <c:pt idx="1899">
                  <c:v>1.2484832981467702</c:v>
                </c:pt>
                <c:pt idx="1900">
                  <c:v>1.086835272043966</c:v>
                </c:pt>
                <c:pt idx="1901">
                  <c:v>1.5127147503699985</c:v>
                </c:pt>
                <c:pt idx="1902">
                  <c:v>2.0515294744517956</c:v>
                </c:pt>
                <c:pt idx="1903">
                  <c:v>1.0356833145636282</c:v>
                </c:pt>
                <c:pt idx="1904">
                  <c:v>0.90067376341963146</c:v>
                </c:pt>
                <c:pt idx="1905">
                  <c:v>1.5580033421043229</c:v>
                </c:pt>
                <c:pt idx="1906">
                  <c:v>1.2003076038003611</c:v>
                </c:pt>
                <c:pt idx="1907">
                  <c:v>1.5718352525843282</c:v>
                </c:pt>
                <c:pt idx="1908">
                  <c:v>1.0407640490623462</c:v>
                </c:pt>
                <c:pt idx="1909">
                  <c:v>1.3035880387621832</c:v>
                </c:pt>
                <c:pt idx="1910">
                  <c:v>1.4391559046024873</c:v>
                </c:pt>
                <c:pt idx="1911">
                  <c:v>1.3753976400059016</c:v>
                </c:pt>
                <c:pt idx="1912">
                  <c:v>0.88924564891346214</c:v>
                </c:pt>
                <c:pt idx="1913">
                  <c:v>0.45456390421187937</c:v>
                </c:pt>
                <c:pt idx="1914">
                  <c:v>0.4085716519781783</c:v>
                </c:pt>
                <c:pt idx="1915">
                  <c:v>0.80119262812313918</c:v>
                </c:pt>
                <c:pt idx="1916">
                  <c:v>0.21341575728241557</c:v>
                </c:pt>
                <c:pt idx="1917">
                  <c:v>0.74287308459670609</c:v>
                </c:pt>
                <c:pt idx="1918">
                  <c:v>0.6130516143892345</c:v>
                </c:pt>
                <c:pt idx="1919">
                  <c:v>0.89695378831381534</c:v>
                </c:pt>
                <c:pt idx="1920">
                  <c:v>0.69162474883799419</c:v>
                </c:pt>
                <c:pt idx="1921">
                  <c:v>0.47212612109626401</c:v>
                </c:pt>
                <c:pt idx="1922">
                  <c:v>0.23884249829197449</c:v>
                </c:pt>
                <c:pt idx="1923">
                  <c:v>0.20033895150764428</c:v>
                </c:pt>
                <c:pt idx="1924">
                  <c:v>-0.45197244656825752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AF-4BF1-90A2-33B9EB3B4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1211424"/>
        <c:axId val="1071216832"/>
      </c:scatterChart>
      <c:valAx>
        <c:axId val="1071211424"/>
        <c:scaling>
          <c:orientation val="minMax"/>
          <c:max val="750"/>
          <c:min val="42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bg1"/>
                    </a:solidFill>
                  </a:rPr>
                  <a:t>Wavelength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1216832"/>
        <c:crosses val="autoZero"/>
        <c:crossBetween val="midCat"/>
        <c:majorUnit val="100"/>
      </c:valAx>
      <c:valAx>
        <c:axId val="1071216832"/>
        <c:scaling>
          <c:orientation val="minMax"/>
          <c:max val="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bg1"/>
                    </a:solidFill>
                  </a:rPr>
                  <a:t>Relative</a:t>
                </a:r>
                <a:r>
                  <a:rPr lang="en-GB" sz="1400" baseline="0" dirty="0">
                    <a:solidFill>
                      <a:schemeClr val="bg1"/>
                    </a:solidFill>
                  </a:rPr>
                  <a:t> absorbance</a:t>
                </a:r>
                <a:r>
                  <a:rPr lang="en-GB" dirty="0"/>
                  <a:t>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1211424"/>
        <c:crosses val="autoZero"/>
        <c:crossBetween val="midCat"/>
        <c:majorUnit val="0.30000000000000004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99906753580956"/>
          <c:y val="0.87633262427061398"/>
          <c:w val="0.40048384748542332"/>
          <c:h val="8.3895142228795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tx>
            <c:strRef>
              <c:f>'Fluo RT Bandes'!$BW$1</c:f>
              <c:strCache>
                <c:ptCount val="1"/>
                <c:pt idx="0">
                  <c:v>W4B3 RT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'Fluo RT Bandes'!$BT$3:$BT$1215</c:f>
              <c:numCache>
                <c:formatCode>General</c:formatCode>
                <c:ptCount val="1213"/>
                <c:pt idx="0">
                  <c:v>599.87080000000003</c:v>
                </c:pt>
                <c:pt idx="1">
                  <c:v>600.22069999999997</c:v>
                </c:pt>
                <c:pt idx="2">
                  <c:v>600.57050000000004</c:v>
                </c:pt>
                <c:pt idx="3">
                  <c:v>600.92020000000002</c:v>
                </c:pt>
                <c:pt idx="4">
                  <c:v>601.27</c:v>
                </c:pt>
                <c:pt idx="5">
                  <c:v>601.61959999999999</c:v>
                </c:pt>
                <c:pt idx="6">
                  <c:v>601.9692</c:v>
                </c:pt>
                <c:pt idx="7">
                  <c:v>602.31880000000001</c:v>
                </c:pt>
                <c:pt idx="8">
                  <c:v>602.66840000000002</c:v>
                </c:pt>
                <c:pt idx="9">
                  <c:v>603.01790000000005</c:v>
                </c:pt>
                <c:pt idx="10">
                  <c:v>603.3673</c:v>
                </c:pt>
                <c:pt idx="11">
                  <c:v>603.71669999999995</c:v>
                </c:pt>
                <c:pt idx="12">
                  <c:v>604.06610000000001</c:v>
                </c:pt>
                <c:pt idx="13">
                  <c:v>604.41539999999998</c:v>
                </c:pt>
                <c:pt idx="14">
                  <c:v>604.76469999999995</c:v>
                </c:pt>
                <c:pt idx="15">
                  <c:v>605.11400000000003</c:v>
                </c:pt>
                <c:pt idx="16">
                  <c:v>605.46310000000005</c:v>
                </c:pt>
                <c:pt idx="17">
                  <c:v>605.81230000000005</c:v>
                </c:pt>
                <c:pt idx="18">
                  <c:v>606.16139999999996</c:v>
                </c:pt>
                <c:pt idx="19">
                  <c:v>606.5104</c:v>
                </c:pt>
                <c:pt idx="20">
                  <c:v>606.85940000000005</c:v>
                </c:pt>
                <c:pt idx="21">
                  <c:v>607.20839999999998</c:v>
                </c:pt>
                <c:pt idx="22">
                  <c:v>607.55740000000003</c:v>
                </c:pt>
                <c:pt idx="23">
                  <c:v>607.90629999999999</c:v>
                </c:pt>
                <c:pt idx="24">
                  <c:v>608.25509999999997</c:v>
                </c:pt>
                <c:pt idx="25">
                  <c:v>608.60389999999995</c:v>
                </c:pt>
                <c:pt idx="26">
                  <c:v>608.95259999999996</c:v>
                </c:pt>
                <c:pt idx="27">
                  <c:v>609.30139999999994</c:v>
                </c:pt>
                <c:pt idx="28">
                  <c:v>609.65</c:v>
                </c:pt>
                <c:pt idx="29">
                  <c:v>609.99869999999999</c:v>
                </c:pt>
                <c:pt idx="30">
                  <c:v>610.34720000000004</c:v>
                </c:pt>
                <c:pt idx="31">
                  <c:v>610.69579999999996</c:v>
                </c:pt>
                <c:pt idx="32">
                  <c:v>611.04430000000002</c:v>
                </c:pt>
                <c:pt idx="33">
                  <c:v>611.39279999999997</c:v>
                </c:pt>
                <c:pt idx="34">
                  <c:v>611.74109999999996</c:v>
                </c:pt>
                <c:pt idx="35">
                  <c:v>612.08950000000004</c:v>
                </c:pt>
                <c:pt idx="36">
                  <c:v>612.43790000000001</c:v>
                </c:pt>
                <c:pt idx="37">
                  <c:v>612.78610000000003</c:v>
                </c:pt>
                <c:pt idx="38">
                  <c:v>613.13430000000005</c:v>
                </c:pt>
                <c:pt idx="39">
                  <c:v>613.48249999999996</c:v>
                </c:pt>
                <c:pt idx="40">
                  <c:v>613.83069999999998</c:v>
                </c:pt>
                <c:pt idx="41">
                  <c:v>614.17880000000002</c:v>
                </c:pt>
                <c:pt idx="42">
                  <c:v>614.52689999999996</c:v>
                </c:pt>
                <c:pt idx="43">
                  <c:v>614.87490000000003</c:v>
                </c:pt>
                <c:pt idx="44">
                  <c:v>615.22280000000001</c:v>
                </c:pt>
                <c:pt idx="45">
                  <c:v>615.57069999999999</c:v>
                </c:pt>
                <c:pt idx="46">
                  <c:v>615.91859999999997</c:v>
                </c:pt>
                <c:pt idx="47">
                  <c:v>616.26649999999995</c:v>
                </c:pt>
                <c:pt idx="48">
                  <c:v>616.61429999999996</c:v>
                </c:pt>
                <c:pt idx="49">
                  <c:v>616.96199999999999</c:v>
                </c:pt>
                <c:pt idx="50">
                  <c:v>617.3098</c:v>
                </c:pt>
                <c:pt idx="51">
                  <c:v>617.65740000000005</c:v>
                </c:pt>
                <c:pt idx="52">
                  <c:v>618.005</c:v>
                </c:pt>
                <c:pt idx="53">
                  <c:v>618.35260000000005</c:v>
                </c:pt>
                <c:pt idx="54">
                  <c:v>618.70010000000002</c:v>
                </c:pt>
                <c:pt idx="55">
                  <c:v>619.04759999999999</c:v>
                </c:pt>
                <c:pt idx="56">
                  <c:v>619.39509999999996</c:v>
                </c:pt>
                <c:pt idx="57">
                  <c:v>619.74249999999995</c:v>
                </c:pt>
                <c:pt idx="58">
                  <c:v>620.08979999999997</c:v>
                </c:pt>
                <c:pt idx="59">
                  <c:v>620.43709999999999</c:v>
                </c:pt>
                <c:pt idx="60">
                  <c:v>620.78440000000001</c:v>
                </c:pt>
                <c:pt idx="61">
                  <c:v>621.13170000000002</c:v>
                </c:pt>
                <c:pt idx="62">
                  <c:v>621.47879999999998</c:v>
                </c:pt>
                <c:pt idx="63">
                  <c:v>621.82600000000002</c:v>
                </c:pt>
                <c:pt idx="64">
                  <c:v>622.17309999999998</c:v>
                </c:pt>
                <c:pt idx="65">
                  <c:v>622.52009999999996</c:v>
                </c:pt>
                <c:pt idx="66">
                  <c:v>622.86710000000005</c:v>
                </c:pt>
                <c:pt idx="67">
                  <c:v>623.21410000000003</c:v>
                </c:pt>
                <c:pt idx="68">
                  <c:v>623.56100000000004</c:v>
                </c:pt>
                <c:pt idx="69">
                  <c:v>623.90790000000004</c:v>
                </c:pt>
                <c:pt idx="70">
                  <c:v>624.25469999999996</c:v>
                </c:pt>
                <c:pt idx="71">
                  <c:v>624.60149999999999</c:v>
                </c:pt>
                <c:pt idx="72">
                  <c:v>624.94820000000004</c:v>
                </c:pt>
                <c:pt idx="73">
                  <c:v>625.29499999999996</c:v>
                </c:pt>
                <c:pt idx="74">
                  <c:v>625.64160000000004</c:v>
                </c:pt>
                <c:pt idx="75">
                  <c:v>625.98820000000001</c:v>
                </c:pt>
                <c:pt idx="76">
                  <c:v>626.33479999999997</c:v>
                </c:pt>
                <c:pt idx="77">
                  <c:v>626.68129999999996</c:v>
                </c:pt>
                <c:pt idx="78">
                  <c:v>627.02779999999996</c:v>
                </c:pt>
                <c:pt idx="79">
                  <c:v>627.37419999999997</c:v>
                </c:pt>
                <c:pt idx="80">
                  <c:v>627.72059999999999</c:v>
                </c:pt>
                <c:pt idx="81">
                  <c:v>628.06700000000001</c:v>
                </c:pt>
                <c:pt idx="82">
                  <c:v>628.41330000000005</c:v>
                </c:pt>
                <c:pt idx="83">
                  <c:v>628.7595</c:v>
                </c:pt>
                <c:pt idx="84">
                  <c:v>629.10569999999996</c:v>
                </c:pt>
                <c:pt idx="85">
                  <c:v>629.45190000000002</c:v>
                </c:pt>
                <c:pt idx="86">
                  <c:v>629.798</c:v>
                </c:pt>
                <c:pt idx="87">
                  <c:v>630.14409999999998</c:v>
                </c:pt>
                <c:pt idx="88">
                  <c:v>630.49019999999996</c:v>
                </c:pt>
                <c:pt idx="89">
                  <c:v>630.83619999999996</c:v>
                </c:pt>
                <c:pt idx="90">
                  <c:v>631.18209999999999</c:v>
                </c:pt>
                <c:pt idx="91">
                  <c:v>631.52800000000002</c:v>
                </c:pt>
                <c:pt idx="92">
                  <c:v>631.87390000000005</c:v>
                </c:pt>
                <c:pt idx="93">
                  <c:v>632.21969999999999</c:v>
                </c:pt>
                <c:pt idx="94">
                  <c:v>632.56550000000004</c:v>
                </c:pt>
                <c:pt idx="95">
                  <c:v>632.91120000000001</c:v>
                </c:pt>
                <c:pt idx="96">
                  <c:v>633.25689999999997</c:v>
                </c:pt>
                <c:pt idx="97">
                  <c:v>633.60249999999996</c:v>
                </c:pt>
                <c:pt idx="98">
                  <c:v>633.94809999999995</c:v>
                </c:pt>
                <c:pt idx="99">
                  <c:v>634.29369999999994</c:v>
                </c:pt>
                <c:pt idx="100">
                  <c:v>634.63919999999996</c:v>
                </c:pt>
                <c:pt idx="101">
                  <c:v>634.9846</c:v>
                </c:pt>
                <c:pt idx="102">
                  <c:v>635.33010000000002</c:v>
                </c:pt>
                <c:pt idx="103">
                  <c:v>635.67539999999997</c:v>
                </c:pt>
                <c:pt idx="104">
                  <c:v>636.02080000000001</c:v>
                </c:pt>
                <c:pt idx="105">
                  <c:v>636.36599999999999</c:v>
                </c:pt>
                <c:pt idx="106">
                  <c:v>636.71130000000005</c:v>
                </c:pt>
                <c:pt idx="107">
                  <c:v>637.05650000000003</c:v>
                </c:pt>
                <c:pt idx="108">
                  <c:v>637.40170000000001</c:v>
                </c:pt>
                <c:pt idx="109">
                  <c:v>637.74680000000001</c:v>
                </c:pt>
                <c:pt idx="110">
                  <c:v>638.09190000000001</c:v>
                </c:pt>
                <c:pt idx="111">
                  <c:v>638.43679999999995</c:v>
                </c:pt>
                <c:pt idx="112">
                  <c:v>638.78179999999998</c:v>
                </c:pt>
                <c:pt idx="113">
                  <c:v>639.1268</c:v>
                </c:pt>
                <c:pt idx="114">
                  <c:v>639.47159999999997</c:v>
                </c:pt>
                <c:pt idx="115">
                  <c:v>639.81650000000002</c:v>
                </c:pt>
                <c:pt idx="116">
                  <c:v>640.16129999999998</c:v>
                </c:pt>
                <c:pt idx="117">
                  <c:v>640.50599999999997</c:v>
                </c:pt>
                <c:pt idx="118">
                  <c:v>640.85080000000005</c:v>
                </c:pt>
                <c:pt idx="119">
                  <c:v>641.19539999999995</c:v>
                </c:pt>
                <c:pt idx="120">
                  <c:v>641.54</c:v>
                </c:pt>
                <c:pt idx="121">
                  <c:v>641.88459999999998</c:v>
                </c:pt>
                <c:pt idx="122">
                  <c:v>642.22910000000002</c:v>
                </c:pt>
                <c:pt idx="123">
                  <c:v>642.57370000000003</c:v>
                </c:pt>
                <c:pt idx="124">
                  <c:v>642.91809999999998</c:v>
                </c:pt>
                <c:pt idx="125">
                  <c:v>643.26250000000005</c:v>
                </c:pt>
                <c:pt idx="126">
                  <c:v>643.60680000000002</c:v>
                </c:pt>
                <c:pt idx="127">
                  <c:v>643.95119999999997</c:v>
                </c:pt>
                <c:pt idx="128">
                  <c:v>644.29539999999997</c:v>
                </c:pt>
                <c:pt idx="129">
                  <c:v>644.63959999999997</c:v>
                </c:pt>
                <c:pt idx="130">
                  <c:v>644.98379999999997</c:v>
                </c:pt>
                <c:pt idx="131">
                  <c:v>645.3279</c:v>
                </c:pt>
                <c:pt idx="132">
                  <c:v>645.6721</c:v>
                </c:pt>
                <c:pt idx="133">
                  <c:v>646.01610000000005</c:v>
                </c:pt>
                <c:pt idx="134">
                  <c:v>646.36009999999999</c:v>
                </c:pt>
                <c:pt idx="135">
                  <c:v>646.70399999999995</c:v>
                </c:pt>
                <c:pt idx="136">
                  <c:v>647.04790000000003</c:v>
                </c:pt>
                <c:pt idx="137">
                  <c:v>647.39179999999999</c:v>
                </c:pt>
                <c:pt idx="138">
                  <c:v>647.73569999999995</c:v>
                </c:pt>
                <c:pt idx="139">
                  <c:v>648.07939999999996</c:v>
                </c:pt>
                <c:pt idx="140">
                  <c:v>648.42319999999995</c:v>
                </c:pt>
                <c:pt idx="141">
                  <c:v>648.76679999999999</c:v>
                </c:pt>
                <c:pt idx="142">
                  <c:v>649.1105</c:v>
                </c:pt>
                <c:pt idx="143">
                  <c:v>649.45399999999995</c:v>
                </c:pt>
                <c:pt idx="144">
                  <c:v>649.79759999999999</c:v>
                </c:pt>
                <c:pt idx="145">
                  <c:v>650.14110000000005</c:v>
                </c:pt>
                <c:pt idx="146">
                  <c:v>650.4846</c:v>
                </c:pt>
                <c:pt idx="147">
                  <c:v>650.82799999999997</c:v>
                </c:pt>
                <c:pt idx="148">
                  <c:v>651.17139999999995</c:v>
                </c:pt>
                <c:pt idx="149">
                  <c:v>651.51469999999995</c:v>
                </c:pt>
                <c:pt idx="150">
                  <c:v>651.85799999999995</c:v>
                </c:pt>
                <c:pt idx="151">
                  <c:v>652.20119999999997</c:v>
                </c:pt>
                <c:pt idx="152">
                  <c:v>652.5444</c:v>
                </c:pt>
                <c:pt idx="153">
                  <c:v>652.88760000000002</c:v>
                </c:pt>
                <c:pt idx="154">
                  <c:v>653.23069999999996</c:v>
                </c:pt>
                <c:pt idx="155">
                  <c:v>653.57370000000003</c:v>
                </c:pt>
                <c:pt idx="156">
                  <c:v>653.91669999999999</c:v>
                </c:pt>
                <c:pt idx="157">
                  <c:v>654.25980000000004</c:v>
                </c:pt>
                <c:pt idx="158">
                  <c:v>654.60270000000003</c:v>
                </c:pt>
                <c:pt idx="159">
                  <c:v>654.94560000000001</c:v>
                </c:pt>
                <c:pt idx="160">
                  <c:v>655.28840000000002</c:v>
                </c:pt>
                <c:pt idx="161">
                  <c:v>655.63120000000004</c:v>
                </c:pt>
                <c:pt idx="162">
                  <c:v>655.97389999999996</c:v>
                </c:pt>
                <c:pt idx="163">
                  <c:v>656.31669999999997</c:v>
                </c:pt>
                <c:pt idx="164">
                  <c:v>656.65930000000003</c:v>
                </c:pt>
                <c:pt idx="165">
                  <c:v>657.00189999999998</c:v>
                </c:pt>
                <c:pt idx="166">
                  <c:v>657.34450000000004</c:v>
                </c:pt>
                <c:pt idx="167">
                  <c:v>657.68700000000001</c:v>
                </c:pt>
                <c:pt idx="168">
                  <c:v>658.02949999999998</c:v>
                </c:pt>
                <c:pt idx="169">
                  <c:v>658.37189999999998</c:v>
                </c:pt>
                <c:pt idx="170">
                  <c:v>658.71429999999998</c:v>
                </c:pt>
                <c:pt idx="171">
                  <c:v>659.0566</c:v>
                </c:pt>
                <c:pt idx="172">
                  <c:v>659.39890000000003</c:v>
                </c:pt>
                <c:pt idx="173">
                  <c:v>659.74120000000005</c:v>
                </c:pt>
                <c:pt idx="174">
                  <c:v>660.08339999999998</c:v>
                </c:pt>
                <c:pt idx="175">
                  <c:v>660.42550000000006</c:v>
                </c:pt>
                <c:pt idx="176">
                  <c:v>660.76769999999999</c:v>
                </c:pt>
                <c:pt idx="177">
                  <c:v>661.10969999999998</c:v>
                </c:pt>
                <c:pt idx="178">
                  <c:v>661.45180000000005</c:v>
                </c:pt>
                <c:pt idx="179">
                  <c:v>661.79380000000003</c:v>
                </c:pt>
                <c:pt idx="180">
                  <c:v>662.13570000000004</c:v>
                </c:pt>
                <c:pt idx="181">
                  <c:v>662.47760000000005</c:v>
                </c:pt>
                <c:pt idx="182">
                  <c:v>662.81949999999995</c:v>
                </c:pt>
                <c:pt idx="183">
                  <c:v>663.16129999999998</c:v>
                </c:pt>
                <c:pt idx="184">
                  <c:v>663.50310000000002</c:v>
                </c:pt>
                <c:pt idx="185">
                  <c:v>663.84469999999999</c:v>
                </c:pt>
                <c:pt idx="186">
                  <c:v>664.18640000000005</c:v>
                </c:pt>
                <c:pt idx="187">
                  <c:v>664.52800000000002</c:v>
                </c:pt>
                <c:pt idx="188">
                  <c:v>664.86959999999999</c:v>
                </c:pt>
                <c:pt idx="189">
                  <c:v>665.21109999999999</c:v>
                </c:pt>
                <c:pt idx="190">
                  <c:v>665.55259999999998</c:v>
                </c:pt>
                <c:pt idx="191">
                  <c:v>665.89409999999998</c:v>
                </c:pt>
                <c:pt idx="192">
                  <c:v>666.2355</c:v>
                </c:pt>
                <c:pt idx="193">
                  <c:v>666.57680000000005</c:v>
                </c:pt>
                <c:pt idx="194">
                  <c:v>666.91819999999996</c:v>
                </c:pt>
                <c:pt idx="195">
                  <c:v>667.25940000000003</c:v>
                </c:pt>
                <c:pt idx="196">
                  <c:v>667.60059999999999</c:v>
                </c:pt>
                <c:pt idx="197">
                  <c:v>667.94179999999994</c:v>
                </c:pt>
                <c:pt idx="198">
                  <c:v>668.28300000000002</c:v>
                </c:pt>
                <c:pt idx="199">
                  <c:v>668.62400000000002</c:v>
                </c:pt>
                <c:pt idx="200">
                  <c:v>668.96500000000003</c:v>
                </c:pt>
                <c:pt idx="201">
                  <c:v>669.30600000000004</c:v>
                </c:pt>
                <c:pt idx="202">
                  <c:v>669.64700000000005</c:v>
                </c:pt>
                <c:pt idx="203">
                  <c:v>669.98789999999997</c:v>
                </c:pt>
                <c:pt idx="204">
                  <c:v>670.32870000000003</c:v>
                </c:pt>
                <c:pt idx="205">
                  <c:v>670.66959999999995</c:v>
                </c:pt>
                <c:pt idx="206">
                  <c:v>671.01030000000003</c:v>
                </c:pt>
                <c:pt idx="207">
                  <c:v>671.35109999999997</c:v>
                </c:pt>
                <c:pt idx="208">
                  <c:v>671.69169999999997</c:v>
                </c:pt>
                <c:pt idx="209">
                  <c:v>672.03229999999996</c:v>
                </c:pt>
                <c:pt idx="210">
                  <c:v>672.37300000000005</c:v>
                </c:pt>
                <c:pt idx="211">
                  <c:v>672.71349999999995</c:v>
                </c:pt>
                <c:pt idx="212">
                  <c:v>673.05399999999997</c:v>
                </c:pt>
                <c:pt idx="213">
                  <c:v>673.39449999999999</c:v>
                </c:pt>
                <c:pt idx="214">
                  <c:v>673.73490000000004</c:v>
                </c:pt>
                <c:pt idx="215">
                  <c:v>674.0752</c:v>
                </c:pt>
                <c:pt idx="216">
                  <c:v>674.41549999999995</c:v>
                </c:pt>
                <c:pt idx="217">
                  <c:v>674.75580000000002</c:v>
                </c:pt>
                <c:pt idx="218">
                  <c:v>675.096</c:v>
                </c:pt>
                <c:pt idx="219">
                  <c:v>675.43619999999999</c:v>
                </c:pt>
                <c:pt idx="220">
                  <c:v>675.77639999999997</c:v>
                </c:pt>
                <c:pt idx="221">
                  <c:v>676.11649999999997</c:v>
                </c:pt>
                <c:pt idx="222">
                  <c:v>676.45650000000001</c:v>
                </c:pt>
                <c:pt idx="223">
                  <c:v>676.79639999999995</c:v>
                </c:pt>
                <c:pt idx="224">
                  <c:v>677.13639999999998</c:v>
                </c:pt>
                <c:pt idx="225">
                  <c:v>677.47630000000004</c:v>
                </c:pt>
                <c:pt idx="226">
                  <c:v>677.81619999999998</c:v>
                </c:pt>
                <c:pt idx="227">
                  <c:v>678.15599999999995</c:v>
                </c:pt>
                <c:pt idx="228">
                  <c:v>678.49580000000003</c:v>
                </c:pt>
                <c:pt idx="229">
                  <c:v>678.83550000000002</c:v>
                </c:pt>
                <c:pt idx="230">
                  <c:v>679.17520000000002</c:v>
                </c:pt>
                <c:pt idx="231">
                  <c:v>679.51480000000004</c:v>
                </c:pt>
                <c:pt idx="232">
                  <c:v>679.85440000000006</c:v>
                </c:pt>
                <c:pt idx="233">
                  <c:v>680.19399999999996</c:v>
                </c:pt>
                <c:pt idx="234">
                  <c:v>680.53340000000003</c:v>
                </c:pt>
                <c:pt idx="235">
                  <c:v>680.87289999999996</c:v>
                </c:pt>
                <c:pt idx="236">
                  <c:v>681.21230000000003</c:v>
                </c:pt>
                <c:pt idx="237">
                  <c:v>681.55169999999998</c:v>
                </c:pt>
                <c:pt idx="238">
                  <c:v>681.89099999999996</c:v>
                </c:pt>
                <c:pt idx="239">
                  <c:v>682.23030000000006</c:v>
                </c:pt>
                <c:pt idx="240">
                  <c:v>682.56949999999995</c:v>
                </c:pt>
                <c:pt idx="241">
                  <c:v>682.90869999999995</c:v>
                </c:pt>
                <c:pt idx="242">
                  <c:v>683.24779999999998</c:v>
                </c:pt>
                <c:pt idx="243">
                  <c:v>683.58690000000001</c:v>
                </c:pt>
                <c:pt idx="244">
                  <c:v>683.92589999999996</c:v>
                </c:pt>
                <c:pt idx="245">
                  <c:v>684.26499999999999</c:v>
                </c:pt>
                <c:pt idx="246">
                  <c:v>684.60389999999995</c:v>
                </c:pt>
                <c:pt idx="247">
                  <c:v>684.94280000000003</c:v>
                </c:pt>
                <c:pt idx="248">
                  <c:v>685.28160000000003</c:v>
                </c:pt>
                <c:pt idx="249">
                  <c:v>685.62049999999999</c:v>
                </c:pt>
                <c:pt idx="250">
                  <c:v>685.95920000000001</c:v>
                </c:pt>
                <c:pt idx="251">
                  <c:v>686.298</c:v>
                </c:pt>
                <c:pt idx="252">
                  <c:v>686.63670000000002</c:v>
                </c:pt>
                <c:pt idx="253">
                  <c:v>686.97529999999995</c:v>
                </c:pt>
                <c:pt idx="254">
                  <c:v>687.31380000000001</c:v>
                </c:pt>
                <c:pt idx="255">
                  <c:v>687.65239999999994</c:v>
                </c:pt>
                <c:pt idx="256">
                  <c:v>687.99090000000001</c:v>
                </c:pt>
                <c:pt idx="257">
                  <c:v>688.32929999999999</c:v>
                </c:pt>
                <c:pt idx="258">
                  <c:v>688.66769999999997</c:v>
                </c:pt>
                <c:pt idx="259">
                  <c:v>689.00609999999995</c:v>
                </c:pt>
                <c:pt idx="260">
                  <c:v>689.34439999999995</c:v>
                </c:pt>
                <c:pt idx="261">
                  <c:v>689.68269999999995</c:v>
                </c:pt>
                <c:pt idx="262">
                  <c:v>690.02089999999998</c:v>
                </c:pt>
                <c:pt idx="263">
                  <c:v>690.35910000000001</c:v>
                </c:pt>
                <c:pt idx="264">
                  <c:v>690.69719999999995</c:v>
                </c:pt>
                <c:pt idx="265">
                  <c:v>691.03530000000001</c:v>
                </c:pt>
                <c:pt idx="266">
                  <c:v>691.37339999999995</c:v>
                </c:pt>
                <c:pt idx="267">
                  <c:v>691.71130000000005</c:v>
                </c:pt>
                <c:pt idx="268">
                  <c:v>692.04930000000002</c:v>
                </c:pt>
                <c:pt idx="269">
                  <c:v>692.38720000000001</c:v>
                </c:pt>
                <c:pt idx="270">
                  <c:v>692.72500000000002</c:v>
                </c:pt>
                <c:pt idx="271">
                  <c:v>693.06290000000001</c:v>
                </c:pt>
                <c:pt idx="272">
                  <c:v>693.40060000000005</c:v>
                </c:pt>
                <c:pt idx="273">
                  <c:v>693.73829999999998</c:v>
                </c:pt>
                <c:pt idx="274">
                  <c:v>694.07600000000002</c:v>
                </c:pt>
                <c:pt idx="275">
                  <c:v>694.41359999999997</c:v>
                </c:pt>
                <c:pt idx="276">
                  <c:v>694.75120000000004</c:v>
                </c:pt>
                <c:pt idx="277">
                  <c:v>695.08870000000002</c:v>
                </c:pt>
                <c:pt idx="278">
                  <c:v>695.42619999999999</c:v>
                </c:pt>
                <c:pt idx="279">
                  <c:v>695.76369999999997</c:v>
                </c:pt>
                <c:pt idx="280">
                  <c:v>696.10109999999997</c:v>
                </c:pt>
                <c:pt idx="281">
                  <c:v>696.4384</c:v>
                </c:pt>
                <c:pt idx="282">
                  <c:v>696.7758</c:v>
                </c:pt>
                <c:pt idx="283">
                  <c:v>697.11300000000006</c:v>
                </c:pt>
                <c:pt idx="284">
                  <c:v>697.4502</c:v>
                </c:pt>
                <c:pt idx="285">
                  <c:v>697.78740000000005</c:v>
                </c:pt>
                <c:pt idx="286">
                  <c:v>698.12450000000001</c:v>
                </c:pt>
                <c:pt idx="287">
                  <c:v>698.4615</c:v>
                </c:pt>
                <c:pt idx="288">
                  <c:v>698.79859999999996</c:v>
                </c:pt>
                <c:pt idx="289">
                  <c:v>699.13559999999995</c:v>
                </c:pt>
                <c:pt idx="290">
                  <c:v>699.47249999999997</c:v>
                </c:pt>
                <c:pt idx="291">
                  <c:v>699.80939999999998</c:v>
                </c:pt>
                <c:pt idx="292">
                  <c:v>700.14620000000002</c:v>
                </c:pt>
                <c:pt idx="293">
                  <c:v>700.48310000000004</c:v>
                </c:pt>
                <c:pt idx="294">
                  <c:v>700.81979999999999</c:v>
                </c:pt>
                <c:pt idx="295">
                  <c:v>701.15660000000003</c:v>
                </c:pt>
                <c:pt idx="296">
                  <c:v>701.4932</c:v>
                </c:pt>
                <c:pt idx="297">
                  <c:v>701.82979999999998</c:v>
                </c:pt>
                <c:pt idx="298">
                  <c:v>702.16639999999995</c:v>
                </c:pt>
                <c:pt idx="299">
                  <c:v>702.50289999999995</c:v>
                </c:pt>
                <c:pt idx="300">
                  <c:v>702.83939999999996</c:v>
                </c:pt>
                <c:pt idx="301">
                  <c:v>703.17579999999998</c:v>
                </c:pt>
                <c:pt idx="302">
                  <c:v>703.51220000000001</c:v>
                </c:pt>
                <c:pt idx="303">
                  <c:v>703.84849999999994</c:v>
                </c:pt>
                <c:pt idx="304">
                  <c:v>704.1848</c:v>
                </c:pt>
                <c:pt idx="305">
                  <c:v>704.52110000000005</c:v>
                </c:pt>
                <c:pt idx="306">
                  <c:v>704.85730000000001</c:v>
                </c:pt>
                <c:pt idx="307">
                  <c:v>705.1934</c:v>
                </c:pt>
                <c:pt idx="308">
                  <c:v>705.52949999999998</c:v>
                </c:pt>
                <c:pt idx="309">
                  <c:v>705.86559999999997</c:v>
                </c:pt>
                <c:pt idx="310">
                  <c:v>706.20159999999998</c:v>
                </c:pt>
                <c:pt idx="311">
                  <c:v>706.5376</c:v>
                </c:pt>
                <c:pt idx="312">
                  <c:v>706.87350000000004</c:v>
                </c:pt>
                <c:pt idx="313">
                  <c:v>707.20939999999996</c:v>
                </c:pt>
                <c:pt idx="314">
                  <c:v>707.54520000000002</c:v>
                </c:pt>
                <c:pt idx="315">
                  <c:v>707.88099999999997</c:v>
                </c:pt>
                <c:pt idx="316">
                  <c:v>708.21669999999995</c:v>
                </c:pt>
                <c:pt idx="317">
                  <c:v>708.55240000000003</c:v>
                </c:pt>
                <c:pt idx="318">
                  <c:v>708.88810000000001</c:v>
                </c:pt>
                <c:pt idx="319">
                  <c:v>709.22370000000001</c:v>
                </c:pt>
                <c:pt idx="320">
                  <c:v>709.55930000000001</c:v>
                </c:pt>
                <c:pt idx="321">
                  <c:v>709.89480000000003</c:v>
                </c:pt>
                <c:pt idx="322">
                  <c:v>710.23019999999997</c:v>
                </c:pt>
                <c:pt idx="323">
                  <c:v>710.56569999999999</c:v>
                </c:pt>
                <c:pt idx="324">
                  <c:v>710.90099999999995</c:v>
                </c:pt>
                <c:pt idx="325">
                  <c:v>711.23630000000003</c:v>
                </c:pt>
                <c:pt idx="326">
                  <c:v>711.57159999999999</c:v>
                </c:pt>
                <c:pt idx="327">
                  <c:v>711.90689999999995</c:v>
                </c:pt>
                <c:pt idx="328">
                  <c:v>712.24199999999996</c:v>
                </c:pt>
                <c:pt idx="329">
                  <c:v>712.57709999999997</c:v>
                </c:pt>
                <c:pt idx="330">
                  <c:v>712.91229999999996</c:v>
                </c:pt>
                <c:pt idx="331">
                  <c:v>713.2473</c:v>
                </c:pt>
                <c:pt idx="332">
                  <c:v>713.58230000000003</c:v>
                </c:pt>
                <c:pt idx="333">
                  <c:v>713.91719999999998</c:v>
                </c:pt>
                <c:pt idx="334">
                  <c:v>714.25220000000002</c:v>
                </c:pt>
                <c:pt idx="335">
                  <c:v>714.58699999999999</c:v>
                </c:pt>
                <c:pt idx="336">
                  <c:v>714.92190000000005</c:v>
                </c:pt>
                <c:pt idx="337">
                  <c:v>715.25660000000005</c:v>
                </c:pt>
                <c:pt idx="338">
                  <c:v>715.59130000000005</c:v>
                </c:pt>
                <c:pt idx="339">
                  <c:v>715.92600000000004</c:v>
                </c:pt>
                <c:pt idx="340">
                  <c:v>716.26059999999995</c:v>
                </c:pt>
                <c:pt idx="341">
                  <c:v>716.59519999999998</c:v>
                </c:pt>
                <c:pt idx="342">
                  <c:v>716.92970000000003</c:v>
                </c:pt>
                <c:pt idx="343">
                  <c:v>717.26419999999996</c:v>
                </c:pt>
                <c:pt idx="344">
                  <c:v>717.59870000000001</c:v>
                </c:pt>
                <c:pt idx="345">
                  <c:v>717.93309999999997</c:v>
                </c:pt>
                <c:pt idx="346">
                  <c:v>718.26750000000004</c:v>
                </c:pt>
                <c:pt idx="347">
                  <c:v>718.60170000000005</c:v>
                </c:pt>
                <c:pt idx="348">
                  <c:v>718.93600000000004</c:v>
                </c:pt>
                <c:pt idx="349">
                  <c:v>719.27020000000005</c:v>
                </c:pt>
                <c:pt idx="350">
                  <c:v>719.60440000000006</c:v>
                </c:pt>
                <c:pt idx="351">
                  <c:v>719.93849999999998</c:v>
                </c:pt>
                <c:pt idx="352">
                  <c:v>720.27260000000001</c:v>
                </c:pt>
                <c:pt idx="353">
                  <c:v>720.60659999999996</c:v>
                </c:pt>
                <c:pt idx="354">
                  <c:v>720.94060000000002</c:v>
                </c:pt>
                <c:pt idx="355">
                  <c:v>721.27449999999999</c:v>
                </c:pt>
                <c:pt idx="356">
                  <c:v>721.60839999999996</c:v>
                </c:pt>
                <c:pt idx="357">
                  <c:v>721.94219999999996</c:v>
                </c:pt>
                <c:pt idx="358">
                  <c:v>722.27599999999995</c:v>
                </c:pt>
                <c:pt idx="359">
                  <c:v>722.60969999999998</c:v>
                </c:pt>
                <c:pt idx="360">
                  <c:v>722.9434</c:v>
                </c:pt>
                <c:pt idx="361">
                  <c:v>723.27710000000002</c:v>
                </c:pt>
                <c:pt idx="362">
                  <c:v>723.61069999999995</c:v>
                </c:pt>
                <c:pt idx="363">
                  <c:v>723.9443</c:v>
                </c:pt>
                <c:pt idx="364">
                  <c:v>724.27779999999996</c:v>
                </c:pt>
                <c:pt idx="365">
                  <c:v>724.61130000000003</c:v>
                </c:pt>
                <c:pt idx="366">
                  <c:v>724.94460000000004</c:v>
                </c:pt>
                <c:pt idx="367">
                  <c:v>725.27800000000002</c:v>
                </c:pt>
                <c:pt idx="368">
                  <c:v>725.61130000000003</c:v>
                </c:pt>
                <c:pt idx="369">
                  <c:v>725.94460000000004</c:v>
                </c:pt>
                <c:pt idx="370">
                  <c:v>726.27790000000005</c:v>
                </c:pt>
                <c:pt idx="371">
                  <c:v>726.61099999999999</c:v>
                </c:pt>
                <c:pt idx="372">
                  <c:v>726.94420000000002</c:v>
                </c:pt>
                <c:pt idx="373">
                  <c:v>727.27729999999997</c:v>
                </c:pt>
                <c:pt idx="374">
                  <c:v>727.61040000000003</c:v>
                </c:pt>
                <c:pt idx="375">
                  <c:v>727.94330000000002</c:v>
                </c:pt>
                <c:pt idx="376">
                  <c:v>728.27620000000002</c:v>
                </c:pt>
                <c:pt idx="377">
                  <c:v>728.60919999999999</c:v>
                </c:pt>
                <c:pt idx="378">
                  <c:v>728.94200000000001</c:v>
                </c:pt>
                <c:pt idx="379">
                  <c:v>729.27480000000003</c:v>
                </c:pt>
                <c:pt idx="380">
                  <c:v>729.60760000000005</c:v>
                </c:pt>
                <c:pt idx="381">
                  <c:v>729.94029999999998</c:v>
                </c:pt>
                <c:pt idx="382">
                  <c:v>730.27300000000002</c:v>
                </c:pt>
                <c:pt idx="383">
                  <c:v>730.60569999999996</c:v>
                </c:pt>
                <c:pt idx="384">
                  <c:v>730.93820000000005</c:v>
                </c:pt>
                <c:pt idx="385">
                  <c:v>731.27080000000001</c:v>
                </c:pt>
                <c:pt idx="386">
                  <c:v>731.60320000000002</c:v>
                </c:pt>
                <c:pt idx="387">
                  <c:v>731.9357</c:v>
                </c:pt>
                <c:pt idx="388">
                  <c:v>732.2681</c:v>
                </c:pt>
                <c:pt idx="389">
                  <c:v>732.60040000000004</c:v>
                </c:pt>
                <c:pt idx="390">
                  <c:v>732.93269999999995</c:v>
                </c:pt>
                <c:pt idx="391">
                  <c:v>733.26499999999999</c:v>
                </c:pt>
                <c:pt idx="392">
                  <c:v>733.59709999999995</c:v>
                </c:pt>
                <c:pt idx="393">
                  <c:v>733.92930000000001</c:v>
                </c:pt>
                <c:pt idx="394">
                  <c:v>734.26139999999998</c:v>
                </c:pt>
                <c:pt idx="395">
                  <c:v>734.59339999999997</c:v>
                </c:pt>
                <c:pt idx="396">
                  <c:v>734.92550000000006</c:v>
                </c:pt>
                <c:pt idx="397">
                  <c:v>735.25739999999996</c:v>
                </c:pt>
                <c:pt idx="398">
                  <c:v>735.58939999999996</c:v>
                </c:pt>
                <c:pt idx="399">
                  <c:v>735.9212</c:v>
                </c:pt>
                <c:pt idx="400">
                  <c:v>736.25310000000002</c:v>
                </c:pt>
                <c:pt idx="401">
                  <c:v>736.58479999999997</c:v>
                </c:pt>
                <c:pt idx="402">
                  <c:v>736.91660000000002</c:v>
                </c:pt>
                <c:pt idx="403">
                  <c:v>737.2482</c:v>
                </c:pt>
                <c:pt idx="404">
                  <c:v>737.57989999999995</c:v>
                </c:pt>
                <c:pt idx="405">
                  <c:v>737.91150000000005</c:v>
                </c:pt>
                <c:pt idx="406">
                  <c:v>738.24300000000005</c:v>
                </c:pt>
                <c:pt idx="407">
                  <c:v>738.57449999999994</c:v>
                </c:pt>
                <c:pt idx="408">
                  <c:v>738.90599999999995</c:v>
                </c:pt>
                <c:pt idx="409">
                  <c:v>739.23739999999998</c:v>
                </c:pt>
                <c:pt idx="410">
                  <c:v>739.56870000000004</c:v>
                </c:pt>
                <c:pt idx="411">
                  <c:v>739.9</c:v>
                </c:pt>
                <c:pt idx="412">
                  <c:v>740.23130000000003</c:v>
                </c:pt>
                <c:pt idx="413">
                  <c:v>740.5625</c:v>
                </c:pt>
                <c:pt idx="414">
                  <c:v>740.89369999999997</c:v>
                </c:pt>
                <c:pt idx="415">
                  <c:v>741.22479999999996</c:v>
                </c:pt>
                <c:pt idx="416">
                  <c:v>741.55589999999995</c:v>
                </c:pt>
                <c:pt idx="417">
                  <c:v>741.88689999999997</c:v>
                </c:pt>
                <c:pt idx="418">
                  <c:v>742.21789999999999</c:v>
                </c:pt>
                <c:pt idx="419">
                  <c:v>742.54880000000003</c:v>
                </c:pt>
                <c:pt idx="420">
                  <c:v>742.87969999999996</c:v>
                </c:pt>
                <c:pt idx="421">
                  <c:v>743.2106</c:v>
                </c:pt>
                <c:pt idx="422">
                  <c:v>743.54129999999998</c:v>
                </c:pt>
                <c:pt idx="423">
                  <c:v>743.87210000000005</c:v>
                </c:pt>
                <c:pt idx="424">
                  <c:v>744.20280000000002</c:v>
                </c:pt>
                <c:pt idx="425">
                  <c:v>744.53340000000003</c:v>
                </c:pt>
                <c:pt idx="426">
                  <c:v>744.86400000000003</c:v>
                </c:pt>
                <c:pt idx="427">
                  <c:v>745.19460000000004</c:v>
                </c:pt>
                <c:pt idx="428">
                  <c:v>745.52509999999995</c:v>
                </c:pt>
                <c:pt idx="429">
                  <c:v>745.85559999999998</c:v>
                </c:pt>
                <c:pt idx="430">
                  <c:v>746.18600000000004</c:v>
                </c:pt>
                <c:pt idx="431">
                  <c:v>746.51639999999998</c:v>
                </c:pt>
                <c:pt idx="432">
                  <c:v>746.84670000000006</c:v>
                </c:pt>
                <c:pt idx="433">
                  <c:v>747.17690000000005</c:v>
                </c:pt>
                <c:pt idx="434">
                  <c:v>747.50710000000004</c:v>
                </c:pt>
                <c:pt idx="435">
                  <c:v>747.83730000000003</c:v>
                </c:pt>
                <c:pt idx="436">
                  <c:v>748.16750000000002</c:v>
                </c:pt>
                <c:pt idx="437">
                  <c:v>748.49760000000003</c:v>
                </c:pt>
                <c:pt idx="438">
                  <c:v>748.82759999999996</c:v>
                </c:pt>
                <c:pt idx="439">
                  <c:v>749.1576</c:v>
                </c:pt>
                <c:pt idx="440">
                  <c:v>749.48749999999995</c:v>
                </c:pt>
                <c:pt idx="441">
                  <c:v>749.81740000000002</c:v>
                </c:pt>
                <c:pt idx="442">
                  <c:v>750.14729999999997</c:v>
                </c:pt>
                <c:pt idx="443">
                  <c:v>750.47709999999995</c:v>
                </c:pt>
                <c:pt idx="444">
                  <c:v>750.80679999999995</c:v>
                </c:pt>
                <c:pt idx="445">
                  <c:v>751.13649999999996</c:v>
                </c:pt>
                <c:pt idx="446">
                  <c:v>751.46619999999996</c:v>
                </c:pt>
                <c:pt idx="447">
                  <c:v>751.79579999999999</c:v>
                </c:pt>
                <c:pt idx="448">
                  <c:v>752.12530000000004</c:v>
                </c:pt>
                <c:pt idx="449">
                  <c:v>752.45479999999998</c:v>
                </c:pt>
                <c:pt idx="450">
                  <c:v>752.78430000000003</c:v>
                </c:pt>
                <c:pt idx="451">
                  <c:v>753.11369999999999</c:v>
                </c:pt>
                <c:pt idx="452">
                  <c:v>753.44309999999996</c:v>
                </c:pt>
                <c:pt idx="453">
                  <c:v>753.77250000000004</c:v>
                </c:pt>
                <c:pt idx="454">
                  <c:v>754.10170000000005</c:v>
                </c:pt>
                <c:pt idx="455">
                  <c:v>754.43089999999995</c:v>
                </c:pt>
                <c:pt idx="456">
                  <c:v>754.76009999999997</c:v>
                </c:pt>
                <c:pt idx="457">
                  <c:v>755.08920000000001</c:v>
                </c:pt>
                <c:pt idx="458">
                  <c:v>755.41830000000004</c:v>
                </c:pt>
                <c:pt idx="459">
                  <c:v>755.74739999999997</c:v>
                </c:pt>
                <c:pt idx="460">
                  <c:v>756.07640000000004</c:v>
                </c:pt>
                <c:pt idx="461">
                  <c:v>756.40530000000001</c:v>
                </c:pt>
                <c:pt idx="462">
                  <c:v>756.73419999999999</c:v>
                </c:pt>
                <c:pt idx="463">
                  <c:v>757.06299999999999</c:v>
                </c:pt>
                <c:pt idx="464">
                  <c:v>757.39179999999999</c:v>
                </c:pt>
                <c:pt idx="465">
                  <c:v>757.72059999999999</c:v>
                </c:pt>
                <c:pt idx="466">
                  <c:v>758.04930000000002</c:v>
                </c:pt>
                <c:pt idx="467">
                  <c:v>758.37800000000004</c:v>
                </c:pt>
                <c:pt idx="468">
                  <c:v>758.70659999999998</c:v>
                </c:pt>
                <c:pt idx="469">
                  <c:v>759.03520000000003</c:v>
                </c:pt>
                <c:pt idx="470">
                  <c:v>759.36369999999999</c:v>
                </c:pt>
                <c:pt idx="471">
                  <c:v>759.69209999999998</c:v>
                </c:pt>
                <c:pt idx="472">
                  <c:v>760.02059999999994</c:v>
                </c:pt>
                <c:pt idx="473">
                  <c:v>760.34889999999996</c:v>
                </c:pt>
                <c:pt idx="474">
                  <c:v>760.67719999999997</c:v>
                </c:pt>
                <c:pt idx="475">
                  <c:v>761.00559999999996</c:v>
                </c:pt>
                <c:pt idx="476">
                  <c:v>761.3338</c:v>
                </c:pt>
                <c:pt idx="477">
                  <c:v>761.66200000000003</c:v>
                </c:pt>
                <c:pt idx="478">
                  <c:v>761.99009999999998</c:v>
                </c:pt>
                <c:pt idx="479">
                  <c:v>762.31820000000005</c:v>
                </c:pt>
                <c:pt idx="480">
                  <c:v>762.64620000000002</c:v>
                </c:pt>
                <c:pt idx="481">
                  <c:v>762.9742</c:v>
                </c:pt>
                <c:pt idx="482">
                  <c:v>763.30219999999997</c:v>
                </c:pt>
                <c:pt idx="483">
                  <c:v>763.63009999999997</c:v>
                </c:pt>
                <c:pt idx="484">
                  <c:v>763.9579</c:v>
                </c:pt>
                <c:pt idx="485">
                  <c:v>764.28570000000002</c:v>
                </c:pt>
                <c:pt idx="486">
                  <c:v>764.61350000000004</c:v>
                </c:pt>
                <c:pt idx="487">
                  <c:v>764.94119999999998</c:v>
                </c:pt>
                <c:pt idx="488">
                  <c:v>765.26890000000003</c:v>
                </c:pt>
                <c:pt idx="489">
                  <c:v>765.59640000000002</c:v>
                </c:pt>
                <c:pt idx="490">
                  <c:v>765.92399999999998</c:v>
                </c:pt>
                <c:pt idx="491">
                  <c:v>766.25149999999996</c:v>
                </c:pt>
                <c:pt idx="492">
                  <c:v>766.57899999999995</c:v>
                </c:pt>
                <c:pt idx="493">
                  <c:v>766.90639999999996</c:v>
                </c:pt>
                <c:pt idx="494">
                  <c:v>767.23379999999997</c:v>
                </c:pt>
                <c:pt idx="495">
                  <c:v>767.56110000000001</c:v>
                </c:pt>
                <c:pt idx="496">
                  <c:v>767.88840000000005</c:v>
                </c:pt>
                <c:pt idx="497">
                  <c:v>768.21559999999999</c:v>
                </c:pt>
                <c:pt idx="498">
                  <c:v>768.54280000000006</c:v>
                </c:pt>
                <c:pt idx="499">
                  <c:v>768.86990000000003</c:v>
                </c:pt>
                <c:pt idx="500">
                  <c:v>769.197</c:v>
                </c:pt>
                <c:pt idx="501">
                  <c:v>769.524</c:v>
                </c:pt>
                <c:pt idx="502">
                  <c:v>769.851</c:v>
                </c:pt>
                <c:pt idx="503">
                  <c:v>770.178</c:v>
                </c:pt>
                <c:pt idx="504">
                  <c:v>770.50490000000002</c:v>
                </c:pt>
                <c:pt idx="505">
                  <c:v>770.83169999999996</c:v>
                </c:pt>
                <c:pt idx="506">
                  <c:v>771.1585</c:v>
                </c:pt>
                <c:pt idx="507">
                  <c:v>771.48519999999996</c:v>
                </c:pt>
                <c:pt idx="508">
                  <c:v>771.81200000000001</c:v>
                </c:pt>
                <c:pt idx="509">
                  <c:v>772.1386</c:v>
                </c:pt>
                <c:pt idx="510">
                  <c:v>772.46519999999998</c:v>
                </c:pt>
                <c:pt idx="511">
                  <c:v>772.79169999999999</c:v>
                </c:pt>
                <c:pt idx="512">
                  <c:v>773.11829999999998</c:v>
                </c:pt>
                <c:pt idx="513">
                  <c:v>773.44479999999999</c:v>
                </c:pt>
                <c:pt idx="514">
                  <c:v>773.77120000000002</c:v>
                </c:pt>
                <c:pt idx="515">
                  <c:v>774.09749999999997</c:v>
                </c:pt>
                <c:pt idx="516">
                  <c:v>774.42380000000003</c:v>
                </c:pt>
                <c:pt idx="517">
                  <c:v>774.75009999999997</c:v>
                </c:pt>
                <c:pt idx="518">
                  <c:v>775.07640000000004</c:v>
                </c:pt>
                <c:pt idx="519">
                  <c:v>775.40250000000003</c:v>
                </c:pt>
                <c:pt idx="520">
                  <c:v>775.72860000000003</c:v>
                </c:pt>
                <c:pt idx="521">
                  <c:v>776.05470000000003</c:v>
                </c:pt>
                <c:pt idx="522">
                  <c:v>776.38070000000005</c:v>
                </c:pt>
                <c:pt idx="523">
                  <c:v>776.70669999999996</c:v>
                </c:pt>
                <c:pt idx="524">
                  <c:v>777.03269999999998</c:v>
                </c:pt>
                <c:pt idx="525">
                  <c:v>777.35850000000005</c:v>
                </c:pt>
                <c:pt idx="526">
                  <c:v>777.68439999999998</c:v>
                </c:pt>
                <c:pt idx="527">
                  <c:v>778.01009999999997</c:v>
                </c:pt>
                <c:pt idx="528">
                  <c:v>778.33590000000004</c:v>
                </c:pt>
                <c:pt idx="529">
                  <c:v>778.66160000000002</c:v>
                </c:pt>
                <c:pt idx="530">
                  <c:v>778.98720000000003</c:v>
                </c:pt>
                <c:pt idx="531">
                  <c:v>779.31280000000004</c:v>
                </c:pt>
                <c:pt idx="532">
                  <c:v>779.63840000000005</c:v>
                </c:pt>
                <c:pt idx="533">
                  <c:v>779.96389999999997</c:v>
                </c:pt>
                <c:pt idx="534">
                  <c:v>780.28930000000003</c:v>
                </c:pt>
                <c:pt idx="535">
                  <c:v>780.61469999999997</c:v>
                </c:pt>
                <c:pt idx="536">
                  <c:v>780.94010000000003</c:v>
                </c:pt>
                <c:pt idx="537">
                  <c:v>781.2654</c:v>
                </c:pt>
                <c:pt idx="538">
                  <c:v>781.59059999999999</c:v>
                </c:pt>
                <c:pt idx="539">
                  <c:v>781.91579999999999</c:v>
                </c:pt>
                <c:pt idx="540">
                  <c:v>782.24099999999999</c:v>
                </c:pt>
                <c:pt idx="541">
                  <c:v>782.56619999999998</c:v>
                </c:pt>
                <c:pt idx="542">
                  <c:v>782.89120000000003</c:v>
                </c:pt>
                <c:pt idx="543">
                  <c:v>783.21619999999996</c:v>
                </c:pt>
                <c:pt idx="544">
                  <c:v>783.5412</c:v>
                </c:pt>
                <c:pt idx="545">
                  <c:v>783.86609999999996</c:v>
                </c:pt>
                <c:pt idx="546">
                  <c:v>784.19100000000003</c:v>
                </c:pt>
                <c:pt idx="547">
                  <c:v>784.51580000000001</c:v>
                </c:pt>
                <c:pt idx="548">
                  <c:v>784.84059999999999</c:v>
                </c:pt>
                <c:pt idx="549">
                  <c:v>785.1653</c:v>
                </c:pt>
                <c:pt idx="550">
                  <c:v>785.49</c:v>
                </c:pt>
                <c:pt idx="551">
                  <c:v>785.81460000000004</c:v>
                </c:pt>
                <c:pt idx="552">
                  <c:v>786.13919999999996</c:v>
                </c:pt>
                <c:pt idx="553">
                  <c:v>786.46370000000002</c:v>
                </c:pt>
                <c:pt idx="554">
                  <c:v>786.78819999999996</c:v>
                </c:pt>
                <c:pt idx="555">
                  <c:v>787.11270000000002</c:v>
                </c:pt>
                <c:pt idx="556">
                  <c:v>787.43709999999999</c:v>
                </c:pt>
                <c:pt idx="557">
                  <c:v>787.76139999999998</c:v>
                </c:pt>
                <c:pt idx="558">
                  <c:v>788.08569999999997</c:v>
                </c:pt>
                <c:pt idx="559">
                  <c:v>788.40989999999999</c:v>
                </c:pt>
                <c:pt idx="560">
                  <c:v>788.73410000000001</c:v>
                </c:pt>
                <c:pt idx="561">
                  <c:v>789.05830000000003</c:v>
                </c:pt>
                <c:pt idx="562">
                  <c:v>789.38239999999996</c:v>
                </c:pt>
                <c:pt idx="563">
                  <c:v>789.70640000000003</c:v>
                </c:pt>
                <c:pt idx="564">
                  <c:v>790.03039999999999</c:v>
                </c:pt>
                <c:pt idx="565">
                  <c:v>790.35440000000006</c:v>
                </c:pt>
                <c:pt idx="566">
                  <c:v>790.67830000000004</c:v>
                </c:pt>
                <c:pt idx="567">
                  <c:v>791.00210000000004</c:v>
                </c:pt>
                <c:pt idx="568">
                  <c:v>791.32590000000005</c:v>
                </c:pt>
                <c:pt idx="569">
                  <c:v>791.64970000000005</c:v>
                </c:pt>
                <c:pt idx="570">
                  <c:v>791.97339999999997</c:v>
                </c:pt>
                <c:pt idx="571">
                  <c:v>792.2971</c:v>
                </c:pt>
                <c:pt idx="572">
                  <c:v>792.62070000000006</c:v>
                </c:pt>
                <c:pt idx="573">
                  <c:v>792.9443</c:v>
                </c:pt>
                <c:pt idx="574">
                  <c:v>793.26779999999997</c:v>
                </c:pt>
                <c:pt idx="575">
                  <c:v>793.59119999999996</c:v>
                </c:pt>
                <c:pt idx="576">
                  <c:v>793.91470000000004</c:v>
                </c:pt>
                <c:pt idx="577">
                  <c:v>794.23800000000006</c:v>
                </c:pt>
                <c:pt idx="578">
                  <c:v>794.56129999999996</c:v>
                </c:pt>
                <c:pt idx="579">
                  <c:v>794.88459999999998</c:v>
                </c:pt>
                <c:pt idx="580">
                  <c:v>795.20780000000002</c:v>
                </c:pt>
                <c:pt idx="581">
                  <c:v>795.53099999999995</c:v>
                </c:pt>
                <c:pt idx="582">
                  <c:v>795.85410000000002</c:v>
                </c:pt>
                <c:pt idx="583">
                  <c:v>796.17719999999997</c:v>
                </c:pt>
                <c:pt idx="584">
                  <c:v>796.50019999999995</c:v>
                </c:pt>
                <c:pt idx="585">
                  <c:v>796.82320000000004</c:v>
                </c:pt>
                <c:pt idx="586">
                  <c:v>797.14620000000002</c:v>
                </c:pt>
                <c:pt idx="587">
                  <c:v>797.46910000000003</c:v>
                </c:pt>
                <c:pt idx="588">
                  <c:v>797.79190000000006</c:v>
                </c:pt>
                <c:pt idx="589">
                  <c:v>798.11469999999997</c:v>
                </c:pt>
                <c:pt idx="590">
                  <c:v>798.43740000000003</c:v>
                </c:pt>
                <c:pt idx="591">
                  <c:v>798.76009999999997</c:v>
                </c:pt>
                <c:pt idx="592">
                  <c:v>799.08280000000002</c:v>
                </c:pt>
                <c:pt idx="593">
                  <c:v>799.40530000000001</c:v>
                </c:pt>
                <c:pt idx="594">
                  <c:v>799.72789999999998</c:v>
                </c:pt>
                <c:pt idx="595">
                  <c:v>800.05039999999997</c:v>
                </c:pt>
                <c:pt idx="596">
                  <c:v>800.37279999999998</c:v>
                </c:pt>
                <c:pt idx="597">
                  <c:v>800.69529999999997</c:v>
                </c:pt>
                <c:pt idx="598">
                  <c:v>801.01760000000002</c:v>
                </c:pt>
                <c:pt idx="599">
                  <c:v>801.33979999999997</c:v>
                </c:pt>
                <c:pt idx="600">
                  <c:v>801.66210000000001</c:v>
                </c:pt>
                <c:pt idx="601">
                  <c:v>801.98429999999996</c:v>
                </c:pt>
                <c:pt idx="602">
                  <c:v>802.30650000000003</c:v>
                </c:pt>
                <c:pt idx="603">
                  <c:v>802.62860000000001</c:v>
                </c:pt>
                <c:pt idx="604">
                  <c:v>802.95060000000001</c:v>
                </c:pt>
                <c:pt idx="605">
                  <c:v>803.27260000000001</c:v>
                </c:pt>
                <c:pt idx="606">
                  <c:v>803.59460000000001</c:v>
                </c:pt>
                <c:pt idx="607">
                  <c:v>803.91650000000004</c:v>
                </c:pt>
                <c:pt idx="608">
                  <c:v>804.23839999999996</c:v>
                </c:pt>
                <c:pt idx="609">
                  <c:v>804.56020000000001</c:v>
                </c:pt>
                <c:pt idx="610">
                  <c:v>804.88199999999995</c:v>
                </c:pt>
                <c:pt idx="611">
                  <c:v>805.20370000000003</c:v>
                </c:pt>
                <c:pt idx="612">
                  <c:v>805.52530000000002</c:v>
                </c:pt>
                <c:pt idx="613">
                  <c:v>805.84690000000001</c:v>
                </c:pt>
                <c:pt idx="614">
                  <c:v>806.16849999999999</c:v>
                </c:pt>
                <c:pt idx="615">
                  <c:v>806.49009999999998</c:v>
                </c:pt>
                <c:pt idx="616">
                  <c:v>806.81150000000002</c:v>
                </c:pt>
                <c:pt idx="617">
                  <c:v>807.13289999999995</c:v>
                </c:pt>
                <c:pt idx="618">
                  <c:v>807.45429999999999</c:v>
                </c:pt>
                <c:pt idx="619">
                  <c:v>807.77560000000005</c:v>
                </c:pt>
                <c:pt idx="620">
                  <c:v>808.09690000000001</c:v>
                </c:pt>
                <c:pt idx="621">
                  <c:v>808.41809999999998</c:v>
                </c:pt>
                <c:pt idx="622">
                  <c:v>808.73929999999996</c:v>
                </c:pt>
                <c:pt idx="623">
                  <c:v>809.06039999999996</c:v>
                </c:pt>
                <c:pt idx="624">
                  <c:v>809.38149999999996</c:v>
                </c:pt>
                <c:pt idx="625">
                  <c:v>809.70249999999999</c:v>
                </c:pt>
                <c:pt idx="626">
                  <c:v>810.02350000000001</c:v>
                </c:pt>
                <c:pt idx="627">
                  <c:v>810.34439999999995</c:v>
                </c:pt>
                <c:pt idx="628">
                  <c:v>810.6653</c:v>
                </c:pt>
                <c:pt idx="629">
                  <c:v>810.98609999999996</c:v>
                </c:pt>
                <c:pt idx="630">
                  <c:v>811.30690000000004</c:v>
                </c:pt>
                <c:pt idx="631">
                  <c:v>811.6277</c:v>
                </c:pt>
                <c:pt idx="632">
                  <c:v>811.94839999999999</c:v>
                </c:pt>
                <c:pt idx="633">
                  <c:v>812.26900000000001</c:v>
                </c:pt>
                <c:pt idx="634">
                  <c:v>812.58960000000002</c:v>
                </c:pt>
                <c:pt idx="635">
                  <c:v>812.91010000000006</c:v>
                </c:pt>
                <c:pt idx="636">
                  <c:v>813.23059999999998</c:v>
                </c:pt>
                <c:pt idx="637">
                  <c:v>813.55100000000004</c:v>
                </c:pt>
                <c:pt idx="638">
                  <c:v>813.87149999999997</c:v>
                </c:pt>
                <c:pt idx="639">
                  <c:v>814.19179999999994</c:v>
                </c:pt>
                <c:pt idx="640">
                  <c:v>814.51210000000003</c:v>
                </c:pt>
                <c:pt idx="641">
                  <c:v>814.83230000000003</c:v>
                </c:pt>
                <c:pt idx="642">
                  <c:v>815.15250000000003</c:v>
                </c:pt>
                <c:pt idx="643">
                  <c:v>815.47270000000003</c:v>
                </c:pt>
                <c:pt idx="644">
                  <c:v>815.79269999999997</c:v>
                </c:pt>
                <c:pt idx="645">
                  <c:v>816.11279999999999</c:v>
                </c:pt>
                <c:pt idx="646">
                  <c:v>816.43280000000004</c:v>
                </c:pt>
                <c:pt idx="647">
                  <c:v>816.7527</c:v>
                </c:pt>
                <c:pt idx="648">
                  <c:v>817.07259999999997</c:v>
                </c:pt>
                <c:pt idx="649">
                  <c:v>817.39250000000004</c:v>
                </c:pt>
                <c:pt idx="650">
                  <c:v>817.71230000000003</c:v>
                </c:pt>
                <c:pt idx="651">
                  <c:v>818.03200000000004</c:v>
                </c:pt>
                <c:pt idx="652">
                  <c:v>818.35170000000005</c:v>
                </c:pt>
                <c:pt idx="653">
                  <c:v>818.67139999999995</c:v>
                </c:pt>
                <c:pt idx="654">
                  <c:v>818.99099999999999</c:v>
                </c:pt>
                <c:pt idx="655">
                  <c:v>819.31050000000005</c:v>
                </c:pt>
                <c:pt idx="656">
                  <c:v>819.63009999999997</c:v>
                </c:pt>
                <c:pt idx="657">
                  <c:v>819.94949999999994</c:v>
                </c:pt>
                <c:pt idx="658">
                  <c:v>820.26890000000003</c:v>
                </c:pt>
                <c:pt idx="659">
                  <c:v>820.5883</c:v>
                </c:pt>
                <c:pt idx="660">
                  <c:v>820.9076</c:v>
                </c:pt>
                <c:pt idx="661">
                  <c:v>821.2269</c:v>
                </c:pt>
                <c:pt idx="662">
                  <c:v>821.54600000000005</c:v>
                </c:pt>
                <c:pt idx="663">
                  <c:v>821.86519999999996</c:v>
                </c:pt>
                <c:pt idx="664">
                  <c:v>822.18430000000001</c:v>
                </c:pt>
                <c:pt idx="665">
                  <c:v>822.50340000000006</c:v>
                </c:pt>
                <c:pt idx="666">
                  <c:v>822.82240000000002</c:v>
                </c:pt>
                <c:pt idx="667">
                  <c:v>823.14139999999998</c:v>
                </c:pt>
                <c:pt idx="668">
                  <c:v>823.46029999999996</c:v>
                </c:pt>
                <c:pt idx="669">
                  <c:v>823.77909999999997</c:v>
                </c:pt>
                <c:pt idx="670">
                  <c:v>824.09799999999996</c:v>
                </c:pt>
                <c:pt idx="671">
                  <c:v>824.41669999999999</c:v>
                </c:pt>
                <c:pt idx="672">
                  <c:v>824.73540000000003</c:v>
                </c:pt>
                <c:pt idx="673">
                  <c:v>825.05409999999995</c:v>
                </c:pt>
                <c:pt idx="674">
                  <c:v>825.37270000000001</c:v>
                </c:pt>
                <c:pt idx="675">
                  <c:v>825.69129999999996</c:v>
                </c:pt>
                <c:pt idx="676">
                  <c:v>826.00980000000004</c:v>
                </c:pt>
                <c:pt idx="677">
                  <c:v>826.32820000000004</c:v>
                </c:pt>
                <c:pt idx="678">
                  <c:v>826.64670000000001</c:v>
                </c:pt>
                <c:pt idx="679">
                  <c:v>826.96500000000003</c:v>
                </c:pt>
                <c:pt idx="680">
                  <c:v>827.28340000000003</c:v>
                </c:pt>
                <c:pt idx="681">
                  <c:v>827.60159999999996</c:v>
                </c:pt>
                <c:pt idx="682">
                  <c:v>827.91989999999998</c:v>
                </c:pt>
                <c:pt idx="683">
                  <c:v>828.23800000000006</c:v>
                </c:pt>
                <c:pt idx="684">
                  <c:v>828.55619999999999</c:v>
                </c:pt>
                <c:pt idx="685">
                  <c:v>828.87419999999997</c:v>
                </c:pt>
                <c:pt idx="686">
                  <c:v>829.19230000000005</c:v>
                </c:pt>
                <c:pt idx="687">
                  <c:v>829.51020000000005</c:v>
                </c:pt>
                <c:pt idx="688">
                  <c:v>829.82809999999995</c:v>
                </c:pt>
                <c:pt idx="689">
                  <c:v>830.14599999999996</c:v>
                </c:pt>
                <c:pt idx="690">
                  <c:v>830.46379999999999</c:v>
                </c:pt>
                <c:pt idx="691">
                  <c:v>830.78160000000003</c:v>
                </c:pt>
                <c:pt idx="692">
                  <c:v>831.09929999999997</c:v>
                </c:pt>
                <c:pt idx="693">
                  <c:v>831.41700000000003</c:v>
                </c:pt>
                <c:pt idx="694">
                  <c:v>831.7346</c:v>
                </c:pt>
                <c:pt idx="695">
                  <c:v>832.05219999999997</c:v>
                </c:pt>
                <c:pt idx="696">
                  <c:v>832.36980000000005</c:v>
                </c:pt>
                <c:pt idx="697">
                  <c:v>832.68719999999996</c:v>
                </c:pt>
                <c:pt idx="698">
                  <c:v>833.00459999999998</c:v>
                </c:pt>
                <c:pt idx="699">
                  <c:v>833.322</c:v>
                </c:pt>
                <c:pt idx="700">
                  <c:v>833.63930000000005</c:v>
                </c:pt>
                <c:pt idx="701">
                  <c:v>833.95659999999998</c:v>
                </c:pt>
                <c:pt idx="702">
                  <c:v>834.27390000000003</c:v>
                </c:pt>
                <c:pt idx="703">
                  <c:v>834.59100000000001</c:v>
                </c:pt>
                <c:pt idx="704">
                  <c:v>834.90809999999999</c:v>
                </c:pt>
                <c:pt idx="705">
                  <c:v>835.22519999999997</c:v>
                </c:pt>
                <c:pt idx="706">
                  <c:v>835.54219999999998</c:v>
                </c:pt>
                <c:pt idx="707">
                  <c:v>835.85929999999996</c:v>
                </c:pt>
                <c:pt idx="708">
                  <c:v>836.17610000000002</c:v>
                </c:pt>
                <c:pt idx="709">
                  <c:v>836.49300000000005</c:v>
                </c:pt>
                <c:pt idx="710">
                  <c:v>836.80989999999997</c:v>
                </c:pt>
                <c:pt idx="711">
                  <c:v>837.12660000000005</c:v>
                </c:pt>
                <c:pt idx="712">
                  <c:v>837.4434</c:v>
                </c:pt>
                <c:pt idx="713">
                  <c:v>837.76009999999997</c:v>
                </c:pt>
                <c:pt idx="714">
                  <c:v>838.07669999999996</c:v>
                </c:pt>
                <c:pt idx="715">
                  <c:v>838.39319999999998</c:v>
                </c:pt>
                <c:pt idx="716">
                  <c:v>838.70979999999997</c:v>
                </c:pt>
                <c:pt idx="717">
                  <c:v>839.02629999999999</c:v>
                </c:pt>
                <c:pt idx="718">
                  <c:v>839.34270000000004</c:v>
                </c:pt>
                <c:pt idx="719">
                  <c:v>839.65909999999997</c:v>
                </c:pt>
                <c:pt idx="720">
                  <c:v>839.97540000000004</c:v>
                </c:pt>
                <c:pt idx="721">
                  <c:v>840.29169999999999</c:v>
                </c:pt>
                <c:pt idx="722">
                  <c:v>840.60799999999995</c:v>
                </c:pt>
                <c:pt idx="723">
                  <c:v>840.92409999999995</c:v>
                </c:pt>
                <c:pt idx="724">
                  <c:v>841.24019999999996</c:v>
                </c:pt>
                <c:pt idx="725">
                  <c:v>841.55629999999996</c:v>
                </c:pt>
                <c:pt idx="726">
                  <c:v>841.87239999999997</c:v>
                </c:pt>
                <c:pt idx="727">
                  <c:v>842.1884</c:v>
                </c:pt>
                <c:pt idx="728">
                  <c:v>842.50429999999994</c:v>
                </c:pt>
                <c:pt idx="729">
                  <c:v>842.8202</c:v>
                </c:pt>
                <c:pt idx="730">
                  <c:v>843.13599999999997</c:v>
                </c:pt>
                <c:pt idx="731">
                  <c:v>843.45180000000005</c:v>
                </c:pt>
                <c:pt idx="732">
                  <c:v>843.76750000000004</c:v>
                </c:pt>
                <c:pt idx="733">
                  <c:v>844.08320000000003</c:v>
                </c:pt>
                <c:pt idx="734">
                  <c:v>844.39880000000005</c:v>
                </c:pt>
                <c:pt idx="735">
                  <c:v>844.71439999999996</c:v>
                </c:pt>
                <c:pt idx="736">
                  <c:v>845.03</c:v>
                </c:pt>
                <c:pt idx="737">
                  <c:v>845.34540000000004</c:v>
                </c:pt>
                <c:pt idx="738">
                  <c:v>845.66079999999999</c:v>
                </c:pt>
                <c:pt idx="739">
                  <c:v>845.97630000000004</c:v>
                </c:pt>
                <c:pt idx="740">
                  <c:v>846.29160000000002</c:v>
                </c:pt>
                <c:pt idx="741">
                  <c:v>846.6069</c:v>
                </c:pt>
                <c:pt idx="742">
                  <c:v>846.9221</c:v>
                </c:pt>
                <c:pt idx="743">
                  <c:v>847.23720000000003</c:v>
                </c:pt>
                <c:pt idx="744">
                  <c:v>847.55240000000003</c:v>
                </c:pt>
                <c:pt idx="745">
                  <c:v>847.86749999999995</c:v>
                </c:pt>
                <c:pt idx="746">
                  <c:v>848.1825</c:v>
                </c:pt>
                <c:pt idx="747">
                  <c:v>848.49749999999995</c:v>
                </c:pt>
                <c:pt idx="748">
                  <c:v>848.81240000000003</c:v>
                </c:pt>
                <c:pt idx="749">
                  <c:v>849.12729999999999</c:v>
                </c:pt>
                <c:pt idx="750">
                  <c:v>849.44209999999998</c:v>
                </c:pt>
                <c:pt idx="751">
                  <c:v>849.75689999999997</c:v>
                </c:pt>
                <c:pt idx="752">
                  <c:v>850.07169999999996</c:v>
                </c:pt>
                <c:pt idx="753">
                  <c:v>850.38639999999998</c:v>
                </c:pt>
                <c:pt idx="754">
                  <c:v>850.70090000000005</c:v>
                </c:pt>
                <c:pt idx="755">
                  <c:v>851.01559999999995</c:v>
                </c:pt>
                <c:pt idx="756">
                  <c:v>851.33010000000002</c:v>
                </c:pt>
                <c:pt idx="757">
                  <c:v>851.64449999999999</c:v>
                </c:pt>
                <c:pt idx="758">
                  <c:v>851.95899999999995</c:v>
                </c:pt>
                <c:pt idx="759">
                  <c:v>852.27340000000004</c:v>
                </c:pt>
                <c:pt idx="760">
                  <c:v>852.58770000000004</c:v>
                </c:pt>
                <c:pt idx="761">
                  <c:v>852.90200000000004</c:v>
                </c:pt>
                <c:pt idx="762">
                  <c:v>853.21619999999996</c:v>
                </c:pt>
                <c:pt idx="763">
                  <c:v>853.53039999999999</c:v>
                </c:pt>
                <c:pt idx="764">
                  <c:v>853.84450000000004</c:v>
                </c:pt>
                <c:pt idx="765">
                  <c:v>854.15859999999998</c:v>
                </c:pt>
                <c:pt idx="766">
                  <c:v>854.47260000000006</c:v>
                </c:pt>
                <c:pt idx="767">
                  <c:v>854.78660000000002</c:v>
                </c:pt>
                <c:pt idx="768">
                  <c:v>855.10050000000001</c:v>
                </c:pt>
                <c:pt idx="769">
                  <c:v>855.4144</c:v>
                </c:pt>
                <c:pt idx="770">
                  <c:v>855.72820000000002</c:v>
                </c:pt>
                <c:pt idx="771">
                  <c:v>856.04200000000003</c:v>
                </c:pt>
                <c:pt idx="772">
                  <c:v>856.35569999999996</c:v>
                </c:pt>
                <c:pt idx="773">
                  <c:v>856.6694</c:v>
                </c:pt>
                <c:pt idx="774">
                  <c:v>856.98299999999995</c:v>
                </c:pt>
                <c:pt idx="775">
                  <c:v>857.29660000000001</c:v>
                </c:pt>
                <c:pt idx="776">
                  <c:v>857.61009999999999</c:v>
                </c:pt>
                <c:pt idx="777">
                  <c:v>857.92359999999996</c:v>
                </c:pt>
                <c:pt idx="778">
                  <c:v>858.23699999999997</c:v>
                </c:pt>
                <c:pt idx="779">
                  <c:v>858.55039999999997</c:v>
                </c:pt>
                <c:pt idx="780">
                  <c:v>858.86369999999999</c:v>
                </c:pt>
                <c:pt idx="781">
                  <c:v>859.17700000000002</c:v>
                </c:pt>
                <c:pt idx="782">
                  <c:v>859.49019999999996</c:v>
                </c:pt>
                <c:pt idx="783">
                  <c:v>859.80330000000004</c:v>
                </c:pt>
                <c:pt idx="784">
                  <c:v>860.11649999999997</c:v>
                </c:pt>
                <c:pt idx="785">
                  <c:v>860.42960000000005</c:v>
                </c:pt>
                <c:pt idx="786">
                  <c:v>860.74260000000004</c:v>
                </c:pt>
                <c:pt idx="787">
                  <c:v>861.05550000000005</c:v>
                </c:pt>
                <c:pt idx="788">
                  <c:v>861.36850000000004</c:v>
                </c:pt>
                <c:pt idx="789">
                  <c:v>861.68129999999996</c:v>
                </c:pt>
                <c:pt idx="790">
                  <c:v>861.9941</c:v>
                </c:pt>
                <c:pt idx="791">
                  <c:v>862.30690000000004</c:v>
                </c:pt>
                <c:pt idx="792">
                  <c:v>862.61959999999999</c:v>
                </c:pt>
                <c:pt idx="793">
                  <c:v>862.93230000000005</c:v>
                </c:pt>
                <c:pt idx="794">
                  <c:v>863.24490000000003</c:v>
                </c:pt>
                <c:pt idx="795">
                  <c:v>863.5575</c:v>
                </c:pt>
                <c:pt idx="796">
                  <c:v>863.87</c:v>
                </c:pt>
                <c:pt idx="797">
                  <c:v>864.18240000000003</c:v>
                </c:pt>
                <c:pt idx="798">
                  <c:v>864.49490000000003</c:v>
                </c:pt>
                <c:pt idx="799">
                  <c:v>864.80730000000005</c:v>
                </c:pt>
                <c:pt idx="800">
                  <c:v>865.11959999999999</c:v>
                </c:pt>
                <c:pt idx="801">
                  <c:v>865.43179999999995</c:v>
                </c:pt>
                <c:pt idx="802">
                  <c:v>865.74400000000003</c:v>
                </c:pt>
                <c:pt idx="803">
                  <c:v>866.05619999999999</c:v>
                </c:pt>
                <c:pt idx="804">
                  <c:v>866.36829999999998</c:v>
                </c:pt>
                <c:pt idx="805">
                  <c:v>866.68039999999996</c:v>
                </c:pt>
                <c:pt idx="806">
                  <c:v>866.99239999999998</c:v>
                </c:pt>
                <c:pt idx="807">
                  <c:v>867.30430000000001</c:v>
                </c:pt>
                <c:pt idx="808">
                  <c:v>867.61620000000005</c:v>
                </c:pt>
                <c:pt idx="809">
                  <c:v>867.92809999999997</c:v>
                </c:pt>
                <c:pt idx="810">
                  <c:v>868.23990000000003</c:v>
                </c:pt>
                <c:pt idx="811">
                  <c:v>868.55160000000001</c:v>
                </c:pt>
                <c:pt idx="812">
                  <c:v>868.86329999999998</c:v>
                </c:pt>
                <c:pt idx="813">
                  <c:v>869.17499999999995</c:v>
                </c:pt>
                <c:pt idx="814">
                  <c:v>869.48659999999995</c:v>
                </c:pt>
                <c:pt idx="815">
                  <c:v>869.79819999999995</c:v>
                </c:pt>
                <c:pt idx="816">
                  <c:v>870.10969999999998</c:v>
                </c:pt>
                <c:pt idx="817">
                  <c:v>870.42110000000002</c:v>
                </c:pt>
                <c:pt idx="818">
                  <c:v>870.73249999999996</c:v>
                </c:pt>
                <c:pt idx="819">
                  <c:v>871.04380000000003</c:v>
                </c:pt>
                <c:pt idx="820">
                  <c:v>871.35519999999997</c:v>
                </c:pt>
                <c:pt idx="821">
                  <c:v>871.66639999999995</c:v>
                </c:pt>
                <c:pt idx="822">
                  <c:v>871.97760000000005</c:v>
                </c:pt>
                <c:pt idx="823">
                  <c:v>872.28880000000004</c:v>
                </c:pt>
                <c:pt idx="824">
                  <c:v>872.59990000000005</c:v>
                </c:pt>
                <c:pt idx="825">
                  <c:v>872.91089999999997</c:v>
                </c:pt>
                <c:pt idx="826">
                  <c:v>873.22190000000001</c:v>
                </c:pt>
                <c:pt idx="827">
                  <c:v>873.53279999999995</c:v>
                </c:pt>
                <c:pt idx="828">
                  <c:v>873.84370000000001</c:v>
                </c:pt>
                <c:pt idx="829">
                  <c:v>874.15449999999998</c:v>
                </c:pt>
                <c:pt idx="830">
                  <c:v>874.46529999999996</c:v>
                </c:pt>
                <c:pt idx="831">
                  <c:v>874.77610000000004</c:v>
                </c:pt>
                <c:pt idx="832">
                  <c:v>875.08680000000004</c:v>
                </c:pt>
                <c:pt idx="833">
                  <c:v>875.39739999999995</c:v>
                </c:pt>
                <c:pt idx="834">
                  <c:v>875.70799999999997</c:v>
                </c:pt>
                <c:pt idx="835">
                  <c:v>876.01850000000002</c:v>
                </c:pt>
                <c:pt idx="836">
                  <c:v>876.32899999999995</c:v>
                </c:pt>
                <c:pt idx="837">
                  <c:v>876.6395</c:v>
                </c:pt>
                <c:pt idx="838">
                  <c:v>876.94979999999998</c:v>
                </c:pt>
                <c:pt idx="839">
                  <c:v>877.26009999999997</c:v>
                </c:pt>
                <c:pt idx="840">
                  <c:v>877.57039999999995</c:v>
                </c:pt>
                <c:pt idx="841">
                  <c:v>877.88070000000005</c:v>
                </c:pt>
                <c:pt idx="842">
                  <c:v>878.19090000000006</c:v>
                </c:pt>
                <c:pt idx="843">
                  <c:v>878.50099999999998</c:v>
                </c:pt>
                <c:pt idx="844">
                  <c:v>878.81100000000004</c:v>
                </c:pt>
                <c:pt idx="845">
                  <c:v>879.12109999999996</c:v>
                </c:pt>
                <c:pt idx="846">
                  <c:v>879.43100000000004</c:v>
                </c:pt>
                <c:pt idx="847">
                  <c:v>879.74099999999999</c:v>
                </c:pt>
                <c:pt idx="848">
                  <c:v>880.05079999999998</c:v>
                </c:pt>
                <c:pt idx="849">
                  <c:v>880.36069999999995</c:v>
                </c:pt>
                <c:pt idx="850">
                  <c:v>880.67039999999997</c:v>
                </c:pt>
                <c:pt idx="851">
                  <c:v>880.98019999999997</c:v>
                </c:pt>
                <c:pt idx="852">
                  <c:v>881.28980000000001</c:v>
                </c:pt>
                <c:pt idx="853">
                  <c:v>881.59939999999995</c:v>
                </c:pt>
                <c:pt idx="854">
                  <c:v>881.90899999999999</c:v>
                </c:pt>
                <c:pt idx="855">
                  <c:v>882.21849999999995</c:v>
                </c:pt>
                <c:pt idx="856">
                  <c:v>882.52800000000002</c:v>
                </c:pt>
                <c:pt idx="857">
                  <c:v>882.8374</c:v>
                </c:pt>
                <c:pt idx="858">
                  <c:v>883.14679999999998</c:v>
                </c:pt>
                <c:pt idx="859">
                  <c:v>883.45609999999999</c:v>
                </c:pt>
                <c:pt idx="860">
                  <c:v>883.76530000000002</c:v>
                </c:pt>
                <c:pt idx="861">
                  <c:v>884.07449999999994</c:v>
                </c:pt>
                <c:pt idx="862">
                  <c:v>884.38369999999998</c:v>
                </c:pt>
                <c:pt idx="863">
                  <c:v>884.69280000000003</c:v>
                </c:pt>
                <c:pt idx="864">
                  <c:v>885.0018</c:v>
                </c:pt>
                <c:pt idx="865">
                  <c:v>885.31089999999995</c:v>
                </c:pt>
                <c:pt idx="866">
                  <c:v>885.61980000000005</c:v>
                </c:pt>
                <c:pt idx="867">
                  <c:v>885.92870000000005</c:v>
                </c:pt>
                <c:pt idx="868">
                  <c:v>886.23749999999995</c:v>
                </c:pt>
                <c:pt idx="869">
                  <c:v>886.54639999999995</c:v>
                </c:pt>
                <c:pt idx="870">
                  <c:v>886.85509999999999</c:v>
                </c:pt>
                <c:pt idx="871">
                  <c:v>887.16380000000004</c:v>
                </c:pt>
                <c:pt idx="872">
                  <c:v>887.47249999999997</c:v>
                </c:pt>
                <c:pt idx="873">
                  <c:v>887.78110000000004</c:v>
                </c:pt>
                <c:pt idx="874">
                  <c:v>888.08960000000002</c:v>
                </c:pt>
                <c:pt idx="875">
                  <c:v>888.3981</c:v>
                </c:pt>
                <c:pt idx="876">
                  <c:v>888.70650000000001</c:v>
                </c:pt>
                <c:pt idx="877">
                  <c:v>889.01490000000001</c:v>
                </c:pt>
                <c:pt idx="878">
                  <c:v>889.32320000000004</c:v>
                </c:pt>
                <c:pt idx="879">
                  <c:v>889.63149999999996</c:v>
                </c:pt>
                <c:pt idx="880">
                  <c:v>889.93979999999999</c:v>
                </c:pt>
                <c:pt idx="881">
                  <c:v>890.24789999999996</c:v>
                </c:pt>
                <c:pt idx="882">
                  <c:v>890.55610000000001</c:v>
                </c:pt>
                <c:pt idx="883">
                  <c:v>890.86410000000001</c:v>
                </c:pt>
                <c:pt idx="884">
                  <c:v>891.17219999999998</c:v>
                </c:pt>
                <c:pt idx="885">
                  <c:v>891.48019999999997</c:v>
                </c:pt>
                <c:pt idx="886">
                  <c:v>891.78809999999999</c:v>
                </c:pt>
                <c:pt idx="887">
                  <c:v>892.09590000000003</c:v>
                </c:pt>
                <c:pt idx="888">
                  <c:v>892.40380000000005</c:v>
                </c:pt>
                <c:pt idx="889">
                  <c:v>892.7115</c:v>
                </c:pt>
                <c:pt idx="890">
                  <c:v>893.01930000000004</c:v>
                </c:pt>
                <c:pt idx="891">
                  <c:v>893.327</c:v>
                </c:pt>
                <c:pt idx="892">
                  <c:v>893.63459999999998</c:v>
                </c:pt>
                <c:pt idx="893">
                  <c:v>893.94209999999998</c:v>
                </c:pt>
                <c:pt idx="894">
                  <c:v>894.24959999999999</c:v>
                </c:pt>
                <c:pt idx="895">
                  <c:v>894.55709999999999</c:v>
                </c:pt>
                <c:pt idx="896">
                  <c:v>894.86450000000002</c:v>
                </c:pt>
                <c:pt idx="897">
                  <c:v>895.17190000000005</c:v>
                </c:pt>
                <c:pt idx="898">
                  <c:v>895.47919999999999</c:v>
                </c:pt>
                <c:pt idx="899">
                  <c:v>895.78639999999996</c:v>
                </c:pt>
                <c:pt idx="900">
                  <c:v>896.09370000000001</c:v>
                </c:pt>
                <c:pt idx="901">
                  <c:v>896.4008</c:v>
                </c:pt>
                <c:pt idx="902">
                  <c:v>896.7079</c:v>
                </c:pt>
                <c:pt idx="903">
                  <c:v>897.01499999999999</c:v>
                </c:pt>
                <c:pt idx="904">
                  <c:v>897.322</c:v>
                </c:pt>
                <c:pt idx="905">
                  <c:v>897.62890000000004</c:v>
                </c:pt>
                <c:pt idx="906">
                  <c:v>897.93579999999997</c:v>
                </c:pt>
                <c:pt idx="907">
                  <c:v>898.24270000000001</c:v>
                </c:pt>
                <c:pt idx="908">
                  <c:v>898.54939999999999</c:v>
                </c:pt>
                <c:pt idx="909">
                  <c:v>898.85619999999994</c:v>
                </c:pt>
                <c:pt idx="910">
                  <c:v>899.16290000000004</c:v>
                </c:pt>
                <c:pt idx="911">
                  <c:v>899.46950000000004</c:v>
                </c:pt>
                <c:pt idx="912">
                  <c:v>899.77610000000004</c:v>
                </c:pt>
                <c:pt idx="913">
                  <c:v>900.08259999999996</c:v>
                </c:pt>
                <c:pt idx="914">
                  <c:v>900.38919999999996</c:v>
                </c:pt>
                <c:pt idx="915">
                  <c:v>900.69560000000001</c:v>
                </c:pt>
                <c:pt idx="916">
                  <c:v>901.00199999999995</c:v>
                </c:pt>
                <c:pt idx="917">
                  <c:v>901.30830000000003</c:v>
                </c:pt>
                <c:pt idx="918">
                  <c:v>901.6146</c:v>
                </c:pt>
                <c:pt idx="919">
                  <c:v>901.92079999999999</c:v>
                </c:pt>
                <c:pt idx="920">
                  <c:v>902.22699999999998</c:v>
                </c:pt>
                <c:pt idx="921">
                  <c:v>902.53309999999999</c:v>
                </c:pt>
                <c:pt idx="922">
                  <c:v>902.83920000000001</c:v>
                </c:pt>
                <c:pt idx="923">
                  <c:v>903.14509999999996</c:v>
                </c:pt>
                <c:pt idx="924">
                  <c:v>903.4511</c:v>
                </c:pt>
                <c:pt idx="925">
                  <c:v>903.75710000000004</c:v>
                </c:pt>
                <c:pt idx="926">
                  <c:v>904.06290000000001</c:v>
                </c:pt>
                <c:pt idx="927">
                  <c:v>904.36869999999999</c:v>
                </c:pt>
                <c:pt idx="928">
                  <c:v>904.67449999999997</c:v>
                </c:pt>
                <c:pt idx="929">
                  <c:v>904.98019999999997</c:v>
                </c:pt>
                <c:pt idx="930">
                  <c:v>905.28579999999999</c:v>
                </c:pt>
                <c:pt idx="931">
                  <c:v>905.59140000000002</c:v>
                </c:pt>
                <c:pt idx="932">
                  <c:v>905.89700000000005</c:v>
                </c:pt>
                <c:pt idx="933">
                  <c:v>906.20249999999999</c:v>
                </c:pt>
                <c:pt idx="934">
                  <c:v>906.50789999999995</c:v>
                </c:pt>
                <c:pt idx="935">
                  <c:v>906.8134</c:v>
                </c:pt>
                <c:pt idx="936">
                  <c:v>907.11869999999999</c:v>
                </c:pt>
                <c:pt idx="937">
                  <c:v>907.42399999999998</c:v>
                </c:pt>
                <c:pt idx="938">
                  <c:v>907.72919999999999</c:v>
                </c:pt>
                <c:pt idx="939">
                  <c:v>908.03440000000001</c:v>
                </c:pt>
                <c:pt idx="940">
                  <c:v>908.33960000000002</c:v>
                </c:pt>
                <c:pt idx="941">
                  <c:v>908.64469999999994</c:v>
                </c:pt>
                <c:pt idx="942">
                  <c:v>908.94970000000001</c:v>
                </c:pt>
                <c:pt idx="943">
                  <c:v>909.25469999999996</c:v>
                </c:pt>
                <c:pt idx="944">
                  <c:v>909.55960000000005</c:v>
                </c:pt>
                <c:pt idx="945">
                  <c:v>909.86450000000002</c:v>
                </c:pt>
                <c:pt idx="946">
                  <c:v>910.16930000000002</c:v>
                </c:pt>
                <c:pt idx="947">
                  <c:v>910.47410000000002</c:v>
                </c:pt>
                <c:pt idx="948">
                  <c:v>910.77880000000005</c:v>
                </c:pt>
                <c:pt idx="949">
                  <c:v>911.08349999999996</c:v>
                </c:pt>
                <c:pt idx="950">
                  <c:v>911.38810000000001</c:v>
                </c:pt>
                <c:pt idx="951">
                  <c:v>911.69269999999995</c:v>
                </c:pt>
                <c:pt idx="952">
                  <c:v>911.99720000000002</c:v>
                </c:pt>
                <c:pt idx="953">
                  <c:v>912.30160000000001</c:v>
                </c:pt>
                <c:pt idx="954">
                  <c:v>912.60609999999997</c:v>
                </c:pt>
                <c:pt idx="955">
                  <c:v>912.91039999999998</c:v>
                </c:pt>
                <c:pt idx="956">
                  <c:v>913.21469999999999</c:v>
                </c:pt>
                <c:pt idx="957">
                  <c:v>913.51900000000001</c:v>
                </c:pt>
                <c:pt idx="958">
                  <c:v>913.82320000000004</c:v>
                </c:pt>
                <c:pt idx="959">
                  <c:v>914.12729999999999</c:v>
                </c:pt>
                <c:pt idx="960">
                  <c:v>914.43150000000003</c:v>
                </c:pt>
                <c:pt idx="961">
                  <c:v>914.7355</c:v>
                </c:pt>
                <c:pt idx="962">
                  <c:v>915.03949999999998</c:v>
                </c:pt>
                <c:pt idx="963">
                  <c:v>915.34339999999997</c:v>
                </c:pt>
                <c:pt idx="964">
                  <c:v>915.64729999999997</c:v>
                </c:pt>
                <c:pt idx="965">
                  <c:v>915.95119999999997</c:v>
                </c:pt>
                <c:pt idx="966">
                  <c:v>916.25490000000002</c:v>
                </c:pt>
                <c:pt idx="967">
                  <c:v>916.55870000000004</c:v>
                </c:pt>
                <c:pt idx="968">
                  <c:v>916.86239999999998</c:v>
                </c:pt>
                <c:pt idx="969">
                  <c:v>917.16600000000005</c:v>
                </c:pt>
                <c:pt idx="970">
                  <c:v>917.46950000000004</c:v>
                </c:pt>
                <c:pt idx="971">
                  <c:v>917.7731</c:v>
                </c:pt>
                <c:pt idx="972">
                  <c:v>918.07650000000001</c:v>
                </c:pt>
                <c:pt idx="973">
                  <c:v>918.38</c:v>
                </c:pt>
                <c:pt idx="974">
                  <c:v>918.68330000000003</c:v>
                </c:pt>
                <c:pt idx="975">
                  <c:v>918.98670000000004</c:v>
                </c:pt>
                <c:pt idx="976">
                  <c:v>919.28989999999999</c:v>
                </c:pt>
                <c:pt idx="977">
                  <c:v>919.59310000000005</c:v>
                </c:pt>
                <c:pt idx="978">
                  <c:v>919.8963</c:v>
                </c:pt>
                <c:pt idx="979">
                  <c:v>920.19939999999997</c:v>
                </c:pt>
                <c:pt idx="980">
                  <c:v>920.50239999999997</c:v>
                </c:pt>
                <c:pt idx="981">
                  <c:v>920.80550000000005</c:v>
                </c:pt>
                <c:pt idx="982">
                  <c:v>921.10839999999996</c:v>
                </c:pt>
                <c:pt idx="983">
                  <c:v>921.41129999999998</c:v>
                </c:pt>
                <c:pt idx="984">
                  <c:v>921.71420000000001</c:v>
                </c:pt>
                <c:pt idx="985">
                  <c:v>922.01700000000005</c:v>
                </c:pt>
                <c:pt idx="986">
                  <c:v>922.31970000000001</c:v>
                </c:pt>
                <c:pt idx="987">
                  <c:v>922.62239999999997</c:v>
                </c:pt>
                <c:pt idx="988">
                  <c:v>922.92499999999995</c:v>
                </c:pt>
                <c:pt idx="989">
                  <c:v>923.22760000000005</c:v>
                </c:pt>
                <c:pt idx="990">
                  <c:v>923.53020000000004</c:v>
                </c:pt>
                <c:pt idx="991">
                  <c:v>923.83259999999996</c:v>
                </c:pt>
                <c:pt idx="992">
                  <c:v>924.13509999999997</c:v>
                </c:pt>
                <c:pt idx="993">
                  <c:v>924.43740000000003</c:v>
                </c:pt>
                <c:pt idx="994">
                  <c:v>924.73969999999997</c:v>
                </c:pt>
                <c:pt idx="995">
                  <c:v>925.0421</c:v>
                </c:pt>
                <c:pt idx="996">
                  <c:v>925.3442</c:v>
                </c:pt>
                <c:pt idx="997">
                  <c:v>925.64639999999997</c:v>
                </c:pt>
                <c:pt idx="998">
                  <c:v>925.94849999999997</c:v>
                </c:pt>
                <c:pt idx="999">
                  <c:v>926.25059999999996</c:v>
                </c:pt>
                <c:pt idx="1000">
                  <c:v>926.55259999999998</c:v>
                </c:pt>
                <c:pt idx="1001">
                  <c:v>926.8546</c:v>
                </c:pt>
                <c:pt idx="1002">
                  <c:v>927.15650000000005</c:v>
                </c:pt>
                <c:pt idx="1003">
                  <c:v>927.45830000000001</c:v>
                </c:pt>
                <c:pt idx="1004">
                  <c:v>927.76009999999997</c:v>
                </c:pt>
                <c:pt idx="1005">
                  <c:v>928.06190000000004</c:v>
                </c:pt>
                <c:pt idx="1006">
                  <c:v>928.36360000000002</c:v>
                </c:pt>
                <c:pt idx="1007">
                  <c:v>928.66520000000003</c:v>
                </c:pt>
                <c:pt idx="1008">
                  <c:v>928.96680000000003</c:v>
                </c:pt>
                <c:pt idx="1009">
                  <c:v>929.26829999999995</c:v>
                </c:pt>
                <c:pt idx="1010">
                  <c:v>929.56979999999999</c:v>
                </c:pt>
                <c:pt idx="1011">
                  <c:v>929.87130000000002</c:v>
                </c:pt>
                <c:pt idx="1012">
                  <c:v>930.17259999999999</c:v>
                </c:pt>
                <c:pt idx="1013">
                  <c:v>930.47389999999996</c:v>
                </c:pt>
                <c:pt idx="1014">
                  <c:v>930.77520000000004</c:v>
                </c:pt>
                <c:pt idx="1015">
                  <c:v>931.07650000000001</c:v>
                </c:pt>
                <c:pt idx="1016">
                  <c:v>931.37760000000003</c:v>
                </c:pt>
                <c:pt idx="1017">
                  <c:v>931.67870000000005</c:v>
                </c:pt>
                <c:pt idx="1018">
                  <c:v>931.97979999999995</c:v>
                </c:pt>
                <c:pt idx="1019">
                  <c:v>932.2808</c:v>
                </c:pt>
                <c:pt idx="1020">
                  <c:v>932.58180000000004</c:v>
                </c:pt>
                <c:pt idx="1021">
                  <c:v>932.8827</c:v>
                </c:pt>
                <c:pt idx="1022">
                  <c:v>933.18349999999998</c:v>
                </c:pt>
                <c:pt idx="1023">
                  <c:v>933.48429999999996</c:v>
                </c:pt>
                <c:pt idx="1024">
                  <c:v>933.78510000000006</c:v>
                </c:pt>
                <c:pt idx="1025">
                  <c:v>934.08579999999995</c:v>
                </c:pt>
                <c:pt idx="1026">
                  <c:v>934.38639999999998</c:v>
                </c:pt>
                <c:pt idx="1027">
                  <c:v>934.68700000000001</c:v>
                </c:pt>
                <c:pt idx="1028">
                  <c:v>934.98749999999995</c:v>
                </c:pt>
                <c:pt idx="1029">
                  <c:v>935.28800000000001</c:v>
                </c:pt>
                <c:pt idx="1030">
                  <c:v>935.58849999999995</c:v>
                </c:pt>
                <c:pt idx="1031">
                  <c:v>935.88890000000004</c:v>
                </c:pt>
                <c:pt idx="1032">
                  <c:v>936.18920000000003</c:v>
                </c:pt>
                <c:pt idx="1033">
                  <c:v>936.48940000000005</c:v>
                </c:pt>
                <c:pt idx="1034">
                  <c:v>936.78970000000004</c:v>
                </c:pt>
                <c:pt idx="1035">
                  <c:v>937.08979999999997</c:v>
                </c:pt>
                <c:pt idx="1036">
                  <c:v>937.39</c:v>
                </c:pt>
                <c:pt idx="1037">
                  <c:v>937.69</c:v>
                </c:pt>
                <c:pt idx="1038">
                  <c:v>937.99009999999998</c:v>
                </c:pt>
                <c:pt idx="1039">
                  <c:v>938.29</c:v>
                </c:pt>
                <c:pt idx="1040">
                  <c:v>938.58989999999994</c:v>
                </c:pt>
                <c:pt idx="1041">
                  <c:v>938.88980000000004</c:v>
                </c:pt>
                <c:pt idx="1042">
                  <c:v>939.18960000000004</c:v>
                </c:pt>
                <c:pt idx="1043">
                  <c:v>939.48929999999996</c:v>
                </c:pt>
                <c:pt idx="1044">
                  <c:v>939.78899999999999</c:v>
                </c:pt>
                <c:pt idx="1045">
                  <c:v>940.08860000000004</c:v>
                </c:pt>
                <c:pt idx="1046">
                  <c:v>940.38819999999998</c:v>
                </c:pt>
                <c:pt idx="1047">
                  <c:v>940.68769999999995</c:v>
                </c:pt>
                <c:pt idx="1048">
                  <c:v>940.98720000000003</c:v>
                </c:pt>
                <c:pt idx="1049">
                  <c:v>941.2867</c:v>
                </c:pt>
                <c:pt idx="1050">
                  <c:v>941.58609999999999</c:v>
                </c:pt>
                <c:pt idx="1051">
                  <c:v>941.8854</c:v>
                </c:pt>
                <c:pt idx="1052">
                  <c:v>942.18460000000005</c:v>
                </c:pt>
                <c:pt idx="1053">
                  <c:v>942.48389999999995</c:v>
                </c:pt>
                <c:pt idx="1054">
                  <c:v>942.78300000000002</c:v>
                </c:pt>
                <c:pt idx="1055">
                  <c:v>943.08219999999994</c:v>
                </c:pt>
                <c:pt idx="1056">
                  <c:v>943.38120000000004</c:v>
                </c:pt>
                <c:pt idx="1057">
                  <c:v>943.68020000000001</c:v>
                </c:pt>
                <c:pt idx="1058">
                  <c:v>943.97919999999999</c:v>
                </c:pt>
                <c:pt idx="1059">
                  <c:v>944.27809999999999</c:v>
                </c:pt>
                <c:pt idx="1060">
                  <c:v>944.57690000000002</c:v>
                </c:pt>
                <c:pt idx="1061">
                  <c:v>944.87570000000005</c:v>
                </c:pt>
                <c:pt idx="1062">
                  <c:v>945.17439999999999</c:v>
                </c:pt>
                <c:pt idx="1063">
                  <c:v>945.47310000000004</c:v>
                </c:pt>
                <c:pt idx="1064">
                  <c:v>945.77179999999998</c:v>
                </c:pt>
                <c:pt idx="1065">
                  <c:v>946.07039999999995</c:v>
                </c:pt>
                <c:pt idx="1066">
                  <c:v>946.36890000000005</c:v>
                </c:pt>
                <c:pt idx="1067">
                  <c:v>946.66740000000004</c:v>
                </c:pt>
                <c:pt idx="1068">
                  <c:v>946.96579999999994</c:v>
                </c:pt>
                <c:pt idx="1069">
                  <c:v>947.26419999999996</c:v>
                </c:pt>
                <c:pt idx="1070">
                  <c:v>947.56240000000003</c:v>
                </c:pt>
                <c:pt idx="1071">
                  <c:v>947.86069999999995</c:v>
                </c:pt>
                <c:pt idx="1072">
                  <c:v>948.15890000000002</c:v>
                </c:pt>
                <c:pt idx="1073">
                  <c:v>948.45709999999997</c:v>
                </c:pt>
                <c:pt idx="1074">
                  <c:v>948.75519999999995</c:v>
                </c:pt>
                <c:pt idx="1075">
                  <c:v>949.05330000000004</c:v>
                </c:pt>
                <c:pt idx="1076">
                  <c:v>949.35130000000004</c:v>
                </c:pt>
                <c:pt idx="1077">
                  <c:v>949.64919999999995</c:v>
                </c:pt>
                <c:pt idx="1078">
                  <c:v>949.94709999999998</c:v>
                </c:pt>
                <c:pt idx="1079">
                  <c:v>950.24490000000003</c:v>
                </c:pt>
                <c:pt idx="1080">
                  <c:v>950.54269999999997</c:v>
                </c:pt>
                <c:pt idx="1081">
                  <c:v>950.84050000000002</c:v>
                </c:pt>
                <c:pt idx="1082">
                  <c:v>951.13810000000001</c:v>
                </c:pt>
                <c:pt idx="1083">
                  <c:v>951.43579999999997</c:v>
                </c:pt>
                <c:pt idx="1084">
                  <c:v>951.73329999999999</c:v>
                </c:pt>
                <c:pt idx="1085">
                  <c:v>952.03089999999997</c:v>
                </c:pt>
                <c:pt idx="1086">
                  <c:v>952.32830000000001</c:v>
                </c:pt>
                <c:pt idx="1087">
                  <c:v>952.62570000000005</c:v>
                </c:pt>
                <c:pt idx="1088">
                  <c:v>952.92309999999998</c:v>
                </c:pt>
                <c:pt idx="1089">
                  <c:v>953.22040000000004</c:v>
                </c:pt>
                <c:pt idx="1090">
                  <c:v>953.51760000000002</c:v>
                </c:pt>
                <c:pt idx="1091">
                  <c:v>953.81489999999997</c:v>
                </c:pt>
                <c:pt idx="1092">
                  <c:v>954.11199999999997</c:v>
                </c:pt>
                <c:pt idx="1093">
                  <c:v>954.40909999999997</c:v>
                </c:pt>
                <c:pt idx="1094">
                  <c:v>954.70619999999997</c:v>
                </c:pt>
                <c:pt idx="1095">
                  <c:v>955.00310000000002</c:v>
                </c:pt>
                <c:pt idx="1096">
                  <c:v>955.3</c:v>
                </c:pt>
                <c:pt idx="1097">
                  <c:v>955.59699999999998</c:v>
                </c:pt>
                <c:pt idx="1098">
                  <c:v>955.89380000000006</c:v>
                </c:pt>
                <c:pt idx="1099">
                  <c:v>956.19060000000002</c:v>
                </c:pt>
                <c:pt idx="1100">
                  <c:v>956.4873</c:v>
                </c:pt>
                <c:pt idx="1101">
                  <c:v>956.78390000000002</c:v>
                </c:pt>
                <c:pt idx="1102">
                  <c:v>957.0806</c:v>
                </c:pt>
                <c:pt idx="1103">
                  <c:v>957.37710000000004</c:v>
                </c:pt>
                <c:pt idx="1104">
                  <c:v>957.67359999999996</c:v>
                </c:pt>
                <c:pt idx="1105">
                  <c:v>957.9701</c:v>
                </c:pt>
                <c:pt idx="1106">
                  <c:v>958.26649999999995</c:v>
                </c:pt>
                <c:pt idx="1107">
                  <c:v>958.56290000000001</c:v>
                </c:pt>
                <c:pt idx="1108">
                  <c:v>958.85910000000001</c:v>
                </c:pt>
                <c:pt idx="1109">
                  <c:v>959.15539999999999</c:v>
                </c:pt>
                <c:pt idx="1110">
                  <c:v>959.45150000000001</c:v>
                </c:pt>
                <c:pt idx="1111">
                  <c:v>959.74770000000001</c:v>
                </c:pt>
                <c:pt idx="1112">
                  <c:v>960.04380000000003</c:v>
                </c:pt>
                <c:pt idx="1113">
                  <c:v>960.33979999999997</c:v>
                </c:pt>
                <c:pt idx="1114">
                  <c:v>960.63580000000002</c:v>
                </c:pt>
                <c:pt idx="1115">
                  <c:v>960.93169999999998</c:v>
                </c:pt>
                <c:pt idx="1116">
                  <c:v>961.22760000000005</c:v>
                </c:pt>
                <c:pt idx="1117">
                  <c:v>961.52340000000004</c:v>
                </c:pt>
                <c:pt idx="1118">
                  <c:v>961.81920000000002</c:v>
                </c:pt>
                <c:pt idx="1119">
                  <c:v>962.11490000000003</c:v>
                </c:pt>
                <c:pt idx="1120">
                  <c:v>962.41049999999996</c:v>
                </c:pt>
                <c:pt idx="1121">
                  <c:v>962.70609999999999</c:v>
                </c:pt>
                <c:pt idx="1122">
                  <c:v>963.00160000000005</c:v>
                </c:pt>
                <c:pt idx="1123">
                  <c:v>963.2971</c:v>
                </c:pt>
                <c:pt idx="1124">
                  <c:v>963.59259999999995</c:v>
                </c:pt>
                <c:pt idx="1125">
                  <c:v>963.88789999999995</c:v>
                </c:pt>
                <c:pt idx="1126">
                  <c:v>964.18330000000003</c:v>
                </c:pt>
                <c:pt idx="1127">
                  <c:v>964.47860000000003</c:v>
                </c:pt>
                <c:pt idx="1128">
                  <c:v>964.77380000000005</c:v>
                </c:pt>
                <c:pt idx="1129">
                  <c:v>965.06899999999996</c:v>
                </c:pt>
                <c:pt idx="1130">
                  <c:v>965.36410000000001</c:v>
                </c:pt>
                <c:pt idx="1131">
                  <c:v>965.65920000000006</c:v>
                </c:pt>
                <c:pt idx="1132">
                  <c:v>965.95420000000001</c:v>
                </c:pt>
                <c:pt idx="1133">
                  <c:v>966.2491</c:v>
                </c:pt>
                <c:pt idx="1134">
                  <c:v>966.54399999999998</c:v>
                </c:pt>
                <c:pt idx="1135">
                  <c:v>966.83889999999997</c:v>
                </c:pt>
                <c:pt idx="1136">
                  <c:v>967.13369999999998</c:v>
                </c:pt>
                <c:pt idx="1137">
                  <c:v>967.42840000000001</c:v>
                </c:pt>
                <c:pt idx="1138">
                  <c:v>967.72310000000004</c:v>
                </c:pt>
                <c:pt idx="1139">
                  <c:v>968.01779999999997</c:v>
                </c:pt>
                <c:pt idx="1140">
                  <c:v>968.31230000000005</c:v>
                </c:pt>
                <c:pt idx="1141">
                  <c:v>968.6069</c:v>
                </c:pt>
                <c:pt idx="1142">
                  <c:v>968.90129999999999</c:v>
                </c:pt>
                <c:pt idx="1143">
                  <c:v>969.19569999999999</c:v>
                </c:pt>
                <c:pt idx="1144">
                  <c:v>969.49009999999998</c:v>
                </c:pt>
                <c:pt idx="1145">
                  <c:v>969.78440000000001</c:v>
                </c:pt>
                <c:pt idx="1146">
                  <c:v>970.07870000000003</c:v>
                </c:pt>
                <c:pt idx="1147">
                  <c:v>970.37289999999996</c:v>
                </c:pt>
                <c:pt idx="1148">
                  <c:v>970.6671</c:v>
                </c:pt>
                <c:pt idx="1149">
                  <c:v>970.96109999999999</c:v>
                </c:pt>
                <c:pt idx="1150">
                  <c:v>971.25519999999995</c:v>
                </c:pt>
                <c:pt idx="1151">
                  <c:v>971.54920000000004</c:v>
                </c:pt>
                <c:pt idx="1152">
                  <c:v>971.84310000000005</c:v>
                </c:pt>
                <c:pt idx="1153">
                  <c:v>972.13699999999994</c:v>
                </c:pt>
                <c:pt idx="1154">
                  <c:v>972.43079999999998</c:v>
                </c:pt>
                <c:pt idx="1155">
                  <c:v>972.72460000000001</c:v>
                </c:pt>
                <c:pt idx="1156">
                  <c:v>973.01829999999995</c:v>
                </c:pt>
                <c:pt idx="1157">
                  <c:v>973.31200000000001</c:v>
                </c:pt>
                <c:pt idx="1158">
                  <c:v>973.60559999999998</c:v>
                </c:pt>
                <c:pt idx="1159">
                  <c:v>973.89919999999995</c:v>
                </c:pt>
                <c:pt idx="1160">
                  <c:v>974.19259999999997</c:v>
                </c:pt>
                <c:pt idx="1161">
                  <c:v>974.48609999999996</c:v>
                </c:pt>
                <c:pt idx="1162">
                  <c:v>974.77949999999998</c:v>
                </c:pt>
                <c:pt idx="1163">
                  <c:v>975.0729</c:v>
                </c:pt>
                <c:pt idx="1164">
                  <c:v>975.36609999999996</c:v>
                </c:pt>
                <c:pt idx="1165">
                  <c:v>975.65940000000001</c:v>
                </c:pt>
                <c:pt idx="1166">
                  <c:v>975.95259999999996</c:v>
                </c:pt>
                <c:pt idx="1167">
                  <c:v>976.24570000000006</c:v>
                </c:pt>
                <c:pt idx="1168">
                  <c:v>976.53880000000004</c:v>
                </c:pt>
                <c:pt idx="1169">
                  <c:v>976.83180000000004</c:v>
                </c:pt>
                <c:pt idx="1170">
                  <c:v>977.12480000000005</c:v>
                </c:pt>
                <c:pt idx="1171">
                  <c:v>977.41769999999997</c:v>
                </c:pt>
                <c:pt idx="1172">
                  <c:v>977.71050000000002</c:v>
                </c:pt>
                <c:pt idx="1173">
                  <c:v>978.00329999999997</c:v>
                </c:pt>
                <c:pt idx="1174">
                  <c:v>978.29610000000002</c:v>
                </c:pt>
                <c:pt idx="1175">
                  <c:v>978.58870000000002</c:v>
                </c:pt>
                <c:pt idx="1176">
                  <c:v>978.88139999999999</c:v>
                </c:pt>
                <c:pt idx="1177">
                  <c:v>979.17399999999998</c:v>
                </c:pt>
                <c:pt idx="1178">
                  <c:v>979.46659999999997</c:v>
                </c:pt>
                <c:pt idx="1179">
                  <c:v>979.75900000000001</c:v>
                </c:pt>
                <c:pt idx="1180">
                  <c:v>980.05150000000003</c:v>
                </c:pt>
                <c:pt idx="1181">
                  <c:v>980.34379999999999</c:v>
                </c:pt>
                <c:pt idx="1182">
                  <c:v>980.63610000000006</c:v>
                </c:pt>
                <c:pt idx="1183">
                  <c:v>980.92840000000001</c:v>
                </c:pt>
                <c:pt idx="1184">
                  <c:v>981.22059999999999</c:v>
                </c:pt>
                <c:pt idx="1185">
                  <c:v>981.51279999999997</c:v>
                </c:pt>
                <c:pt idx="1186">
                  <c:v>981.80489999999998</c:v>
                </c:pt>
                <c:pt idx="1187">
                  <c:v>982.09690000000001</c:v>
                </c:pt>
                <c:pt idx="1188">
                  <c:v>982.38890000000004</c:v>
                </c:pt>
                <c:pt idx="1189">
                  <c:v>982.68079999999998</c:v>
                </c:pt>
                <c:pt idx="1190">
                  <c:v>982.97270000000003</c:v>
                </c:pt>
                <c:pt idx="1191">
                  <c:v>983.26459999999997</c:v>
                </c:pt>
                <c:pt idx="1192">
                  <c:v>983.55629999999996</c:v>
                </c:pt>
                <c:pt idx="1193">
                  <c:v>983.84810000000004</c:v>
                </c:pt>
                <c:pt idx="1194">
                  <c:v>984.13969999999995</c:v>
                </c:pt>
                <c:pt idx="1195">
                  <c:v>984.43129999999996</c:v>
                </c:pt>
                <c:pt idx="1196">
                  <c:v>984.72289999999998</c:v>
                </c:pt>
                <c:pt idx="1197">
                  <c:v>985.01440000000002</c:v>
                </c:pt>
                <c:pt idx="1198">
                  <c:v>985.30579999999998</c:v>
                </c:pt>
                <c:pt idx="1199">
                  <c:v>985.59720000000004</c:v>
                </c:pt>
                <c:pt idx="1200">
                  <c:v>985.8886</c:v>
                </c:pt>
                <c:pt idx="1201">
                  <c:v>986.17989999999998</c:v>
                </c:pt>
                <c:pt idx="1202">
                  <c:v>986.47109999999998</c:v>
                </c:pt>
                <c:pt idx="1203">
                  <c:v>986.76229999999998</c:v>
                </c:pt>
                <c:pt idx="1204">
                  <c:v>987.05340000000001</c:v>
                </c:pt>
                <c:pt idx="1205">
                  <c:v>987.34450000000004</c:v>
                </c:pt>
                <c:pt idx="1206">
                  <c:v>987.63549999999998</c:v>
                </c:pt>
                <c:pt idx="1207">
                  <c:v>987.92650000000003</c:v>
                </c:pt>
                <c:pt idx="1208">
                  <c:v>988.2174</c:v>
                </c:pt>
                <c:pt idx="1209">
                  <c:v>988.50819999999999</c:v>
                </c:pt>
                <c:pt idx="1210">
                  <c:v>988.79909999999995</c:v>
                </c:pt>
                <c:pt idx="1211">
                  <c:v>989.08979999999997</c:v>
                </c:pt>
                <c:pt idx="1212">
                  <c:v>989.38049999999998</c:v>
                </c:pt>
              </c:numCache>
            </c:numRef>
          </c:xVal>
          <c:yVal>
            <c:numRef>
              <c:f>'Fluo RT Bandes'!$BW$3:$BW$1215</c:f>
              <c:numCache>
                <c:formatCode>General</c:formatCode>
                <c:ptCount val="1213"/>
                <c:pt idx="0">
                  <c:v>1.4351465029316704E-2</c:v>
                </c:pt>
                <c:pt idx="1">
                  <c:v>1.5924663146691765E-2</c:v>
                </c:pt>
                <c:pt idx="2">
                  <c:v>1.679067561027376E-2</c:v>
                </c:pt>
                <c:pt idx="3">
                  <c:v>1.7138440405739988E-2</c:v>
                </c:pt>
                <c:pt idx="4">
                  <c:v>1.6149947169672284E-2</c:v>
                </c:pt>
                <c:pt idx="5">
                  <c:v>1.6281696757373121E-2</c:v>
                </c:pt>
                <c:pt idx="6">
                  <c:v>1.6601891145345386E-2</c:v>
                </c:pt>
                <c:pt idx="7">
                  <c:v>1.6148885957495477E-2</c:v>
                </c:pt>
                <c:pt idx="8">
                  <c:v>1.6586347169518761E-2</c:v>
                </c:pt>
                <c:pt idx="9">
                  <c:v>1.7376017602689069E-2</c:v>
                </c:pt>
                <c:pt idx="10">
                  <c:v>1.792495982553902E-2</c:v>
                </c:pt>
                <c:pt idx="11">
                  <c:v>2.0144608869430987E-2</c:v>
                </c:pt>
                <c:pt idx="12">
                  <c:v>2.0548118967833949E-2</c:v>
                </c:pt>
                <c:pt idx="13">
                  <c:v>2.0096249833525936E-2</c:v>
                </c:pt>
                <c:pt idx="14">
                  <c:v>2.1446541580519136E-2</c:v>
                </c:pt>
                <c:pt idx="15">
                  <c:v>2.0437737549371313E-2</c:v>
                </c:pt>
                <c:pt idx="16">
                  <c:v>2.072777662423993E-2</c:v>
                </c:pt>
                <c:pt idx="17">
                  <c:v>2.1268188850478851E-2</c:v>
                </c:pt>
                <c:pt idx="18">
                  <c:v>2.0718258337807823E-2</c:v>
                </c:pt>
                <c:pt idx="19">
                  <c:v>2.0949191924348048E-2</c:v>
                </c:pt>
                <c:pt idx="20">
                  <c:v>2.1867111672144161E-2</c:v>
                </c:pt>
                <c:pt idx="21">
                  <c:v>2.1511077865340043E-2</c:v>
                </c:pt>
                <c:pt idx="22">
                  <c:v>2.2387144018965952E-2</c:v>
                </c:pt>
                <c:pt idx="23">
                  <c:v>2.3035155100093609E-2</c:v>
                </c:pt>
                <c:pt idx="24">
                  <c:v>2.3048607355716403E-2</c:v>
                </c:pt>
                <c:pt idx="25">
                  <c:v>2.3839757345104282E-2</c:v>
                </c:pt>
                <c:pt idx="26">
                  <c:v>2.4939253758667686E-2</c:v>
                </c:pt>
                <c:pt idx="27">
                  <c:v>2.588983504579332E-2</c:v>
                </c:pt>
                <c:pt idx="28">
                  <c:v>2.737202030618946E-2</c:v>
                </c:pt>
                <c:pt idx="29">
                  <c:v>2.8518973821258096E-2</c:v>
                </c:pt>
                <c:pt idx="30">
                  <c:v>2.7660696884411543E-2</c:v>
                </c:pt>
                <c:pt idx="31">
                  <c:v>2.8023965356507804E-2</c:v>
                </c:pt>
                <c:pt idx="32">
                  <c:v>2.8738527682285742E-2</c:v>
                </c:pt>
                <c:pt idx="33">
                  <c:v>2.9174046856835379E-2</c:v>
                </c:pt>
                <c:pt idx="34">
                  <c:v>2.9202812807161437E-2</c:v>
                </c:pt>
                <c:pt idx="35">
                  <c:v>2.8872839147483929E-2</c:v>
                </c:pt>
                <c:pt idx="36">
                  <c:v>2.8477081846900665E-2</c:v>
                </c:pt>
                <c:pt idx="37">
                  <c:v>3.0703228656490035E-2</c:v>
                </c:pt>
                <c:pt idx="38">
                  <c:v>3.1419537280786766E-2</c:v>
                </c:pt>
                <c:pt idx="39">
                  <c:v>3.1303245313491289E-2</c:v>
                </c:pt>
                <c:pt idx="40">
                  <c:v>3.1365248505955262E-2</c:v>
                </c:pt>
                <c:pt idx="41">
                  <c:v>3.1414471096072906E-2</c:v>
                </c:pt>
                <c:pt idx="42">
                  <c:v>3.0941262577667109E-2</c:v>
                </c:pt>
                <c:pt idx="43">
                  <c:v>3.0751319031084499E-2</c:v>
                </c:pt>
                <c:pt idx="44">
                  <c:v>2.9097420813038209E-2</c:v>
                </c:pt>
                <c:pt idx="45">
                  <c:v>2.8699917213936155E-2</c:v>
                </c:pt>
                <c:pt idx="46">
                  <c:v>2.8782780038157582E-2</c:v>
                </c:pt>
                <c:pt idx="47">
                  <c:v>2.9156161689587956E-2</c:v>
                </c:pt>
                <c:pt idx="48">
                  <c:v>2.8506078078350084E-2</c:v>
                </c:pt>
                <c:pt idx="49">
                  <c:v>2.9979781317369225E-2</c:v>
                </c:pt>
                <c:pt idx="50">
                  <c:v>3.1142585849762289E-2</c:v>
                </c:pt>
                <c:pt idx="51">
                  <c:v>3.2164362384192582E-2</c:v>
                </c:pt>
                <c:pt idx="52">
                  <c:v>3.2964243866174428E-2</c:v>
                </c:pt>
                <c:pt idx="53">
                  <c:v>3.2902375004365748E-2</c:v>
                </c:pt>
                <c:pt idx="54">
                  <c:v>3.3001146416192444E-2</c:v>
                </c:pt>
                <c:pt idx="55">
                  <c:v>3.4143398358325874E-2</c:v>
                </c:pt>
                <c:pt idx="56">
                  <c:v>3.4032249336118717E-2</c:v>
                </c:pt>
                <c:pt idx="57">
                  <c:v>3.3967617100829739E-2</c:v>
                </c:pt>
                <c:pt idx="58">
                  <c:v>3.4098800580768994E-2</c:v>
                </c:pt>
                <c:pt idx="59">
                  <c:v>3.4570281990749609E-2</c:v>
                </c:pt>
                <c:pt idx="60">
                  <c:v>3.4610926609022187E-2</c:v>
                </c:pt>
                <c:pt idx="61">
                  <c:v>3.4919253843104098E-2</c:v>
                </c:pt>
                <c:pt idx="62">
                  <c:v>3.5522225774521778E-2</c:v>
                </c:pt>
                <c:pt idx="63">
                  <c:v>3.580243952146047E-2</c:v>
                </c:pt>
                <c:pt idx="64">
                  <c:v>3.5842335726082142E-2</c:v>
                </c:pt>
                <c:pt idx="65">
                  <c:v>3.6350470214863803E-2</c:v>
                </c:pt>
                <c:pt idx="66">
                  <c:v>3.6258971848516473E-2</c:v>
                </c:pt>
                <c:pt idx="67">
                  <c:v>3.6542294390620497E-2</c:v>
                </c:pt>
                <c:pt idx="68">
                  <c:v>3.6572403647499474E-2</c:v>
                </c:pt>
                <c:pt idx="69">
                  <c:v>3.635810787212182E-2</c:v>
                </c:pt>
                <c:pt idx="70">
                  <c:v>3.6854421263237812E-2</c:v>
                </c:pt>
                <c:pt idx="71">
                  <c:v>3.7177390538746531E-2</c:v>
                </c:pt>
                <c:pt idx="72">
                  <c:v>3.6627383265701044E-2</c:v>
                </c:pt>
                <c:pt idx="73">
                  <c:v>3.6821567822972155E-2</c:v>
                </c:pt>
                <c:pt idx="74">
                  <c:v>3.7767236446132835E-2</c:v>
                </c:pt>
                <c:pt idx="75">
                  <c:v>3.8197919717091959E-2</c:v>
                </c:pt>
                <c:pt idx="76">
                  <c:v>3.8058215835588494E-2</c:v>
                </c:pt>
                <c:pt idx="77">
                  <c:v>3.7434326702132516E-2</c:v>
                </c:pt>
                <c:pt idx="78">
                  <c:v>3.7349410537894485E-2</c:v>
                </c:pt>
                <c:pt idx="79">
                  <c:v>3.7348278322371316E-2</c:v>
                </c:pt>
                <c:pt idx="80">
                  <c:v>3.7751730850493437E-2</c:v>
                </c:pt>
                <c:pt idx="81">
                  <c:v>3.6175053569146319E-2</c:v>
                </c:pt>
                <c:pt idx="82">
                  <c:v>3.6028844245908E-2</c:v>
                </c:pt>
                <c:pt idx="83">
                  <c:v>3.6303109063826638E-2</c:v>
                </c:pt>
                <c:pt idx="84">
                  <c:v>3.6865935319405671E-2</c:v>
                </c:pt>
                <c:pt idx="85">
                  <c:v>3.6115353187915922E-2</c:v>
                </c:pt>
                <c:pt idx="86">
                  <c:v>3.6719457334856771E-2</c:v>
                </c:pt>
                <c:pt idx="87">
                  <c:v>3.6038266581872043E-2</c:v>
                </c:pt>
                <c:pt idx="88">
                  <c:v>3.7356856294216374E-2</c:v>
                </c:pt>
                <c:pt idx="89">
                  <c:v>3.6947589167729479E-2</c:v>
                </c:pt>
                <c:pt idx="90">
                  <c:v>3.7749984551974647E-2</c:v>
                </c:pt>
                <c:pt idx="91">
                  <c:v>3.7011799220958964E-2</c:v>
                </c:pt>
                <c:pt idx="92">
                  <c:v>3.8641594681427173E-2</c:v>
                </c:pt>
                <c:pt idx="93">
                  <c:v>3.87046917092271E-2</c:v>
                </c:pt>
                <c:pt idx="94">
                  <c:v>3.8718163154943502E-2</c:v>
                </c:pt>
                <c:pt idx="95">
                  <c:v>3.8512502921691755E-2</c:v>
                </c:pt>
                <c:pt idx="96">
                  <c:v>3.9769895425503868E-2</c:v>
                </c:pt>
                <c:pt idx="97">
                  <c:v>3.9430614570424002E-2</c:v>
                </c:pt>
                <c:pt idx="98">
                  <c:v>4.0476033300185649E-2</c:v>
                </c:pt>
                <c:pt idx="99">
                  <c:v>4.0210039412614265E-2</c:v>
                </c:pt>
                <c:pt idx="100">
                  <c:v>4.1051294736425985E-2</c:v>
                </c:pt>
                <c:pt idx="101">
                  <c:v>4.0988293659094129E-2</c:v>
                </c:pt>
                <c:pt idx="102">
                  <c:v>4.2092318934750225E-2</c:v>
                </c:pt>
                <c:pt idx="103">
                  <c:v>4.1739048501426401E-2</c:v>
                </c:pt>
                <c:pt idx="104">
                  <c:v>4.128493412616565E-2</c:v>
                </c:pt>
                <c:pt idx="105">
                  <c:v>4.0599636693147714E-2</c:v>
                </c:pt>
                <c:pt idx="106">
                  <c:v>4.0111287190881174E-2</c:v>
                </c:pt>
                <c:pt idx="107">
                  <c:v>3.9835966917813818E-2</c:v>
                </c:pt>
                <c:pt idx="108">
                  <c:v>3.9897720639060823E-2</c:v>
                </c:pt>
                <c:pt idx="109">
                  <c:v>3.8834800543924013E-2</c:v>
                </c:pt>
                <c:pt idx="110">
                  <c:v>3.817502593541152E-2</c:v>
                </c:pt>
                <c:pt idx="111">
                  <c:v>3.7746376814375378E-2</c:v>
                </c:pt>
                <c:pt idx="112">
                  <c:v>3.8559058088797164E-2</c:v>
                </c:pt>
                <c:pt idx="113">
                  <c:v>3.8690989982387333E-2</c:v>
                </c:pt>
                <c:pt idx="114">
                  <c:v>3.8706840999711764E-2</c:v>
                </c:pt>
                <c:pt idx="115">
                  <c:v>3.8837851768808496E-2</c:v>
                </c:pt>
                <c:pt idx="116">
                  <c:v>3.9864560157297356E-2</c:v>
                </c:pt>
                <c:pt idx="117">
                  <c:v>4.0523010649350551E-2</c:v>
                </c:pt>
                <c:pt idx="118">
                  <c:v>4.0848417066748133E-2</c:v>
                </c:pt>
                <c:pt idx="119">
                  <c:v>4.0653925467979218E-2</c:v>
                </c:pt>
                <c:pt idx="120">
                  <c:v>4.0561563547419299E-2</c:v>
                </c:pt>
                <c:pt idx="121">
                  <c:v>4.1236152908201117E-2</c:v>
                </c:pt>
                <c:pt idx="122">
                  <c:v>4.1646014927590021E-2</c:v>
                </c:pt>
                <c:pt idx="123">
                  <c:v>4.1279599280141209E-2</c:v>
                </c:pt>
                <c:pt idx="124">
                  <c:v>4.1501340811840745E-2</c:v>
                </c:pt>
                <c:pt idx="125">
                  <c:v>4.3744566804745789E-2</c:v>
                </c:pt>
                <c:pt idx="126">
                  <c:v>4.4477590000579541E-2</c:v>
                </c:pt>
                <c:pt idx="127">
                  <c:v>4.5050049683152363E-2</c:v>
                </c:pt>
                <c:pt idx="128">
                  <c:v>4.5656399071045954E-2</c:v>
                </c:pt>
                <c:pt idx="129">
                  <c:v>4.6719990819459219E-2</c:v>
                </c:pt>
                <c:pt idx="130">
                  <c:v>4.7703617447786631E-2</c:v>
                </c:pt>
                <c:pt idx="131">
                  <c:v>4.7744799388680384E-2</c:v>
                </c:pt>
                <c:pt idx="132">
                  <c:v>4.6618436844058614E-2</c:v>
                </c:pt>
                <c:pt idx="133">
                  <c:v>4.650584856483047E-2</c:v>
                </c:pt>
                <c:pt idx="134">
                  <c:v>4.7355202108146928E-2</c:v>
                </c:pt>
                <c:pt idx="135">
                  <c:v>4.7012774077714509E-2</c:v>
                </c:pt>
                <c:pt idx="136">
                  <c:v>4.6993123421854681E-2</c:v>
                </c:pt>
                <c:pt idx="137">
                  <c:v>4.6708438383104123E-2</c:v>
                </c:pt>
                <c:pt idx="138">
                  <c:v>4.7548926103171317E-2</c:v>
                </c:pt>
                <c:pt idx="139">
                  <c:v>4.8486976259167584E-2</c:v>
                </c:pt>
                <c:pt idx="140">
                  <c:v>4.8173736361120718E-2</c:v>
                </c:pt>
                <c:pt idx="141">
                  <c:v>4.8121520116399433E-2</c:v>
                </c:pt>
                <c:pt idx="142">
                  <c:v>4.8606185120692258E-2</c:v>
                </c:pt>
                <c:pt idx="143">
                  <c:v>4.9175459247725296E-2</c:v>
                </c:pt>
                <c:pt idx="144">
                  <c:v>5.0027883206019856E-2</c:v>
                </c:pt>
                <c:pt idx="145">
                  <c:v>4.9782633809644254E-2</c:v>
                </c:pt>
                <c:pt idx="146">
                  <c:v>5.0372537287311392E-2</c:v>
                </c:pt>
                <c:pt idx="147">
                  <c:v>5.2189244259571346E-2</c:v>
                </c:pt>
                <c:pt idx="148">
                  <c:v>5.26460068677507E-2</c:v>
                </c:pt>
                <c:pt idx="149">
                  <c:v>5.3018429014500414E-2</c:v>
                </c:pt>
                <c:pt idx="150">
                  <c:v>5.4243524590761656E-2</c:v>
                </c:pt>
                <c:pt idx="151">
                  <c:v>5.4846189480681533E-2</c:v>
                </c:pt>
                <c:pt idx="152">
                  <c:v>5.5923022393687835E-2</c:v>
                </c:pt>
                <c:pt idx="153">
                  <c:v>5.595794836406371E-2</c:v>
                </c:pt>
                <c:pt idx="154">
                  <c:v>5.6310758235140826E-2</c:v>
                </c:pt>
                <c:pt idx="155">
                  <c:v>5.6529064740083616E-2</c:v>
                </c:pt>
                <c:pt idx="156">
                  <c:v>5.7310082360043764E-2</c:v>
                </c:pt>
                <c:pt idx="157">
                  <c:v>5.6500394740225626E-2</c:v>
                </c:pt>
                <c:pt idx="158">
                  <c:v>5.7118776316814626E-2</c:v>
                </c:pt>
                <c:pt idx="159">
                  <c:v>5.8365652649326756E-2</c:v>
                </c:pt>
                <c:pt idx="160">
                  <c:v>5.9688137950674555E-2</c:v>
                </c:pt>
                <c:pt idx="161">
                  <c:v>6.114029071456617E-2</c:v>
                </c:pt>
                <c:pt idx="162">
                  <c:v>6.3360258314012111E-2</c:v>
                </c:pt>
                <c:pt idx="163">
                  <c:v>6.5319969863876989E-2</c:v>
                </c:pt>
                <c:pt idx="164">
                  <c:v>6.8032950158337463E-2</c:v>
                </c:pt>
                <c:pt idx="165">
                  <c:v>6.9486081617003342E-2</c:v>
                </c:pt>
                <c:pt idx="166">
                  <c:v>7.1475672142623847E-2</c:v>
                </c:pt>
                <c:pt idx="167">
                  <c:v>7.3270559978445685E-2</c:v>
                </c:pt>
                <c:pt idx="168">
                  <c:v>7.4512849878584281E-2</c:v>
                </c:pt>
                <c:pt idx="169">
                  <c:v>7.6831550509669694E-2</c:v>
                </c:pt>
                <c:pt idx="170">
                  <c:v>7.8252864793125029E-2</c:v>
                </c:pt>
                <c:pt idx="171">
                  <c:v>7.9807857268689331E-2</c:v>
                </c:pt>
                <c:pt idx="172">
                  <c:v>8.2708478298498839E-2</c:v>
                </c:pt>
                <c:pt idx="173">
                  <c:v>8.5619500359046655E-2</c:v>
                </c:pt>
                <c:pt idx="174">
                  <c:v>8.7425825490661913E-2</c:v>
                </c:pt>
                <c:pt idx="175">
                  <c:v>9.0423202972468739E-2</c:v>
                </c:pt>
                <c:pt idx="176">
                  <c:v>9.2636684320273457E-2</c:v>
                </c:pt>
                <c:pt idx="177">
                  <c:v>9.5137825171338758E-2</c:v>
                </c:pt>
                <c:pt idx="178">
                  <c:v>9.8120100049472053E-2</c:v>
                </c:pt>
                <c:pt idx="179">
                  <c:v>0.10098378014907633</c:v>
                </c:pt>
                <c:pt idx="180">
                  <c:v>0.10330965787517304</c:v>
                </c:pt>
                <c:pt idx="181">
                  <c:v>0.1074704923525558</c:v>
                </c:pt>
                <c:pt idx="182">
                  <c:v>0.11073104277817288</c:v>
                </c:pt>
                <c:pt idx="183">
                  <c:v>0.11376881540703533</c:v>
                </c:pt>
                <c:pt idx="184">
                  <c:v>0.11813270026493843</c:v>
                </c:pt>
                <c:pt idx="185">
                  <c:v>0.12226649590042031</c:v>
                </c:pt>
                <c:pt idx="186">
                  <c:v>0.12622541221280587</c:v>
                </c:pt>
                <c:pt idx="187">
                  <c:v>0.12828917245024105</c:v>
                </c:pt>
                <c:pt idx="188">
                  <c:v>0.13283386637016692</c:v>
                </c:pt>
                <c:pt idx="189">
                  <c:v>0.1366780834930269</c:v>
                </c:pt>
                <c:pt idx="190">
                  <c:v>0.14205616479838312</c:v>
                </c:pt>
                <c:pt idx="191">
                  <c:v>0.14612448383445703</c:v>
                </c:pt>
                <c:pt idx="192">
                  <c:v>0.15076952275388592</c:v>
                </c:pt>
                <c:pt idx="193">
                  <c:v>0.1550842234018586</c:v>
                </c:pt>
                <c:pt idx="194">
                  <c:v>0.16214928664665013</c:v>
                </c:pt>
                <c:pt idx="195">
                  <c:v>0.16704469871744929</c:v>
                </c:pt>
                <c:pt idx="196">
                  <c:v>0.17372730339653142</c:v>
                </c:pt>
                <c:pt idx="197">
                  <c:v>0.17916857768015562</c:v>
                </c:pt>
                <c:pt idx="198">
                  <c:v>0.185277878312546</c:v>
                </c:pt>
                <c:pt idx="199">
                  <c:v>0.19116969761401889</c:v>
                </c:pt>
                <c:pt idx="200">
                  <c:v>0.19721141073670387</c:v>
                </c:pt>
                <c:pt idx="201">
                  <c:v>0.203459705217134</c:v>
                </c:pt>
                <c:pt idx="202">
                  <c:v>0.20933667138615034</c:v>
                </c:pt>
                <c:pt idx="203">
                  <c:v>0.21537732905368659</c:v>
                </c:pt>
                <c:pt idx="204">
                  <c:v>0.22198735679872392</c:v>
                </c:pt>
                <c:pt idx="205">
                  <c:v>0.22833409645938935</c:v>
                </c:pt>
                <c:pt idx="206">
                  <c:v>0.23391035386148823</c:v>
                </c:pt>
                <c:pt idx="207">
                  <c:v>0.24157813956648042</c:v>
                </c:pt>
                <c:pt idx="208">
                  <c:v>0.24828430968051951</c:v>
                </c:pt>
                <c:pt idx="209">
                  <c:v>0.25542686252332081</c:v>
                </c:pt>
                <c:pt idx="210">
                  <c:v>0.26121517045984455</c:v>
                </c:pt>
                <c:pt idx="211">
                  <c:v>0.26884534358135509</c:v>
                </c:pt>
                <c:pt idx="212">
                  <c:v>0.27657626469433444</c:v>
                </c:pt>
                <c:pt idx="213">
                  <c:v>0.2843626451778557</c:v>
                </c:pt>
                <c:pt idx="214">
                  <c:v>0.29176311287881723</c:v>
                </c:pt>
                <c:pt idx="215">
                  <c:v>0.30016549536731951</c:v>
                </c:pt>
                <c:pt idx="216">
                  <c:v>0.30825930115052286</c:v>
                </c:pt>
                <c:pt idx="217">
                  <c:v>0.31609135405684341</c:v>
                </c:pt>
                <c:pt idx="218">
                  <c:v>0.32402108453965461</c:v>
                </c:pt>
                <c:pt idx="219">
                  <c:v>0.33125056850652329</c:v>
                </c:pt>
                <c:pt idx="220">
                  <c:v>0.34006131618711261</c:v>
                </c:pt>
                <c:pt idx="221">
                  <c:v>0.34710101012814759</c:v>
                </c:pt>
                <c:pt idx="222">
                  <c:v>0.35452604114893393</c:v>
                </c:pt>
                <c:pt idx="223">
                  <c:v>0.36279294157652758</c:v>
                </c:pt>
                <c:pt idx="224">
                  <c:v>0.37232581247977847</c:v>
                </c:pt>
                <c:pt idx="225">
                  <c:v>0.38031637555934328</c:v>
                </c:pt>
                <c:pt idx="226">
                  <c:v>0.38869131621397879</c:v>
                </c:pt>
                <c:pt idx="227">
                  <c:v>0.3972330187821122</c:v>
                </c:pt>
                <c:pt idx="228">
                  <c:v>0.40713280427524584</c:v>
                </c:pt>
                <c:pt idx="229">
                  <c:v>0.4152417702324035</c:v>
                </c:pt>
                <c:pt idx="230">
                  <c:v>0.42324883679247566</c:v>
                </c:pt>
                <c:pt idx="231">
                  <c:v>0.43097994980639115</c:v>
                </c:pt>
                <c:pt idx="232">
                  <c:v>0.43958958530591502</c:v>
                </c:pt>
                <c:pt idx="233">
                  <c:v>0.44781484323036824</c:v>
                </c:pt>
                <c:pt idx="234">
                  <c:v>0.45739511366484348</c:v>
                </c:pt>
                <c:pt idx="235">
                  <c:v>0.46628377312550207</c:v>
                </c:pt>
                <c:pt idx="236">
                  <c:v>0.47717376744907242</c:v>
                </c:pt>
                <c:pt idx="237">
                  <c:v>0.48750552194943719</c:v>
                </c:pt>
                <c:pt idx="238">
                  <c:v>0.49877164210782454</c:v>
                </c:pt>
                <c:pt idx="239">
                  <c:v>0.50906405691628254</c:v>
                </c:pt>
                <c:pt idx="240">
                  <c:v>0.52163510344036157</c:v>
                </c:pt>
                <c:pt idx="241">
                  <c:v>0.53289565847160114</c:v>
                </c:pt>
                <c:pt idx="242">
                  <c:v>0.54429323077123837</c:v>
                </c:pt>
                <c:pt idx="243">
                  <c:v>0.55531064731639967</c:v>
                </c:pt>
                <c:pt idx="244">
                  <c:v>0.56699894953427554</c:v>
                </c:pt>
                <c:pt idx="245">
                  <c:v>0.57886168970309471</c:v>
                </c:pt>
                <c:pt idx="246">
                  <c:v>0.59144636119363914</c:v>
                </c:pt>
                <c:pt idx="247">
                  <c:v>0.60347778228531757</c:v>
                </c:pt>
                <c:pt idx="248">
                  <c:v>0.6156007401235305</c:v>
                </c:pt>
                <c:pt idx="249">
                  <c:v>0.62853371181315298</c:v>
                </c:pt>
                <c:pt idx="250">
                  <c:v>0.64200400612394271</c:v>
                </c:pt>
                <c:pt idx="251">
                  <c:v>0.65601392586713325</c:v>
                </c:pt>
                <c:pt idx="252">
                  <c:v>0.66994075250497886</c:v>
                </c:pt>
                <c:pt idx="253">
                  <c:v>0.68397350845956895</c:v>
                </c:pt>
                <c:pt idx="254">
                  <c:v>0.69917359780864485</c:v>
                </c:pt>
                <c:pt idx="255">
                  <c:v>0.71470510007441923</c:v>
                </c:pt>
                <c:pt idx="256">
                  <c:v>0.72910668962825342</c:v>
                </c:pt>
                <c:pt idx="257">
                  <c:v>0.74402698741244999</c:v>
                </c:pt>
                <c:pt idx="258">
                  <c:v>0.75922016832782513</c:v>
                </c:pt>
                <c:pt idx="259">
                  <c:v>0.77416099951218786</c:v>
                </c:pt>
                <c:pt idx="260">
                  <c:v>0.78860192875792878</c:v>
                </c:pt>
                <c:pt idx="261">
                  <c:v>0.80264024983966675</c:v>
                </c:pt>
                <c:pt idx="262">
                  <c:v>0.8185474941383859</c:v>
                </c:pt>
                <c:pt idx="263">
                  <c:v>0.83529449693361502</c:v>
                </c:pt>
                <c:pt idx="264">
                  <c:v>0.84959380328849132</c:v>
                </c:pt>
                <c:pt idx="265">
                  <c:v>0.86624946123812185</c:v>
                </c:pt>
                <c:pt idx="266">
                  <c:v>0.88154281444215732</c:v>
                </c:pt>
                <c:pt idx="267">
                  <c:v>0.89733894809885661</c:v>
                </c:pt>
                <c:pt idx="268">
                  <c:v>0.91360408764346035</c:v>
                </c:pt>
                <c:pt idx="269">
                  <c:v>0.92489477112167251</c:v>
                </c:pt>
                <c:pt idx="270">
                  <c:v>0.93532247609010288</c:v>
                </c:pt>
                <c:pt idx="271">
                  <c:v>0.94780467248075329</c:v>
                </c:pt>
                <c:pt idx="272">
                  <c:v>0.95583419145035264</c:v>
                </c:pt>
                <c:pt idx="273">
                  <c:v>0.96466259401706611</c:v>
                </c:pt>
                <c:pt idx="274">
                  <c:v>0.97233536914639773</c:v>
                </c:pt>
                <c:pt idx="275">
                  <c:v>0.97806821771237962</c:v>
                </c:pt>
                <c:pt idx="276">
                  <c:v>0.98505206848100046</c:v>
                </c:pt>
                <c:pt idx="277">
                  <c:v>0.99032723331430961</c:v>
                </c:pt>
                <c:pt idx="278">
                  <c:v>0.99398851127475574</c:v>
                </c:pt>
                <c:pt idx="279">
                  <c:v>0.99706007765847093</c:v>
                </c:pt>
                <c:pt idx="280">
                  <c:v>0.99912589123592255</c:v>
                </c:pt>
                <c:pt idx="281">
                  <c:v>0.99966052724398391</c:v>
                </c:pt>
                <c:pt idx="282">
                  <c:v>0.9996081382884201</c:v>
                </c:pt>
                <c:pt idx="283">
                  <c:v>1</c:v>
                </c:pt>
                <c:pt idx="284">
                  <c:v>0.9994434872852197</c:v>
                </c:pt>
                <c:pt idx="285">
                  <c:v>0.99767569586157956</c:v>
                </c:pt>
                <c:pt idx="286">
                  <c:v>0.99525025992981797</c:v>
                </c:pt>
                <c:pt idx="287">
                  <c:v>0.9920217185803476</c:v>
                </c:pt>
                <c:pt idx="288">
                  <c:v>0.98811288841229239</c:v>
                </c:pt>
                <c:pt idx="289">
                  <c:v>0.98313728094028385</c:v>
                </c:pt>
                <c:pt idx="290">
                  <c:v>0.97599511189935484</c:v>
                </c:pt>
                <c:pt idx="291">
                  <c:v>0.96935169339143068</c:v>
                </c:pt>
                <c:pt idx="292">
                  <c:v>0.96375528639103802</c:v>
                </c:pt>
                <c:pt idx="293">
                  <c:v>0.95739952738637446</c:v>
                </c:pt>
                <c:pt idx="294">
                  <c:v>0.95097737065780963</c:v>
                </c:pt>
                <c:pt idx="295">
                  <c:v>0.945183497594138</c:v>
                </c:pt>
                <c:pt idx="296">
                  <c:v>0.93845564267431614</c:v>
                </c:pt>
                <c:pt idx="297">
                  <c:v>0.93054452658230957</c:v>
                </c:pt>
                <c:pt idx="298">
                  <c:v>0.92462553410828041</c:v>
                </c:pt>
                <c:pt idx="299">
                  <c:v>0.91707902979492317</c:v>
                </c:pt>
                <c:pt idx="300">
                  <c:v>0.90982172019231544</c:v>
                </c:pt>
                <c:pt idx="301">
                  <c:v>0.90248227698904349</c:v>
                </c:pt>
                <c:pt idx="302">
                  <c:v>0.89527889154948881</c:v>
                </c:pt>
                <c:pt idx="303">
                  <c:v>0.88898108662753683</c:v>
                </c:pt>
                <c:pt idx="304">
                  <c:v>0.88434322480311933</c:v>
                </c:pt>
                <c:pt idx="305">
                  <c:v>0.87711585174654805</c:v>
                </c:pt>
                <c:pt idx="306">
                  <c:v>0.87063765994463282</c:v>
                </c:pt>
                <c:pt idx="307">
                  <c:v>0.86380118909496073</c:v>
                </c:pt>
                <c:pt idx="308">
                  <c:v>0.85680486476549123</c:v>
                </c:pt>
                <c:pt idx="309">
                  <c:v>0.84931554693110101</c:v>
                </c:pt>
                <c:pt idx="310">
                  <c:v>0.84148618063788638</c:v>
                </c:pt>
                <c:pt idx="311">
                  <c:v>0.83282761039964903</c:v>
                </c:pt>
                <c:pt idx="312">
                  <c:v>0.82622525869205699</c:v>
                </c:pt>
                <c:pt idx="313">
                  <c:v>0.81678200552597946</c:v>
                </c:pt>
                <c:pt idx="314">
                  <c:v>0.81140743600775433</c:v>
                </c:pt>
                <c:pt idx="315">
                  <c:v>0.80475250344366223</c:v>
                </c:pt>
                <c:pt idx="316">
                  <c:v>0.79873372248284502</c:v>
                </c:pt>
                <c:pt idx="317">
                  <c:v>0.7915773527726423</c:v>
                </c:pt>
                <c:pt idx="318">
                  <c:v>0.78573588827681018</c:v>
                </c:pt>
                <c:pt idx="319">
                  <c:v>0.78003086534656729</c:v>
                </c:pt>
                <c:pt idx="320">
                  <c:v>0.77590729803098124</c:v>
                </c:pt>
                <c:pt idx="321">
                  <c:v>0.76810115175103855</c:v>
                </c:pt>
                <c:pt idx="322">
                  <c:v>0.76184901925188575</c:v>
                </c:pt>
                <c:pt idx="323">
                  <c:v>0.75539788548196496</c:v>
                </c:pt>
                <c:pt idx="324">
                  <c:v>0.74874391242255356</c:v>
                </c:pt>
                <c:pt idx="325">
                  <c:v>0.74153822417176518</c:v>
                </c:pt>
                <c:pt idx="326">
                  <c:v>0.73463516369725557</c:v>
                </c:pt>
                <c:pt idx="327">
                  <c:v>0.72858798139789094</c:v>
                </c:pt>
                <c:pt idx="328">
                  <c:v>0.72183920927603074</c:v>
                </c:pt>
                <c:pt idx="329">
                  <c:v>0.7149035256423788</c:v>
                </c:pt>
                <c:pt idx="330">
                  <c:v>0.70772719823481844</c:v>
                </c:pt>
                <c:pt idx="331">
                  <c:v>0.70149655864051241</c:v>
                </c:pt>
                <c:pt idx="332">
                  <c:v>0.69606614594987315</c:v>
                </c:pt>
                <c:pt idx="333">
                  <c:v>0.68962710193892862</c:v>
                </c:pt>
                <c:pt idx="334">
                  <c:v>0.68083439294633563</c:v>
                </c:pt>
                <c:pt idx="335">
                  <c:v>0.6729691411780645</c:v>
                </c:pt>
                <c:pt idx="336">
                  <c:v>0.66549786203167061</c:v>
                </c:pt>
                <c:pt idx="337">
                  <c:v>0.65867424854471923</c:v>
                </c:pt>
                <c:pt idx="338">
                  <c:v>0.65200473150948124</c:v>
                </c:pt>
                <c:pt idx="339">
                  <c:v>0.64389787646262098</c:v>
                </c:pt>
                <c:pt idx="340">
                  <c:v>0.63594972348994117</c:v>
                </c:pt>
                <c:pt idx="341">
                  <c:v>0.6304112705722601</c:v>
                </c:pt>
                <c:pt idx="342">
                  <c:v>0.62401041484760567</c:v>
                </c:pt>
                <c:pt idx="343">
                  <c:v>0.61704325946042826</c:v>
                </c:pt>
                <c:pt idx="344">
                  <c:v>0.60927280675460593</c:v>
                </c:pt>
                <c:pt idx="345">
                  <c:v>0.60283856026706473</c:v>
                </c:pt>
                <c:pt idx="346">
                  <c:v>0.59599326197433056</c:v>
                </c:pt>
                <c:pt idx="347">
                  <c:v>0.58839091448855907</c:v>
                </c:pt>
                <c:pt idx="348">
                  <c:v>0.58053602537083904</c:v>
                </c:pt>
                <c:pt idx="349">
                  <c:v>0.57475980719329145</c:v>
                </c:pt>
                <c:pt idx="350">
                  <c:v>0.56861475541649986</c:v>
                </c:pt>
                <c:pt idx="351">
                  <c:v>0.56176389199661791</c:v>
                </c:pt>
                <c:pt idx="352">
                  <c:v>0.55497347737161729</c:v>
                </c:pt>
                <c:pt idx="353">
                  <c:v>0.54861752646601769</c:v>
                </c:pt>
                <c:pt idx="354">
                  <c:v>0.54201709376778684</c:v>
                </c:pt>
                <c:pt idx="355">
                  <c:v>0.53577877813603547</c:v>
                </c:pt>
                <c:pt idx="356">
                  <c:v>0.52839500581651744</c:v>
                </c:pt>
                <c:pt idx="357">
                  <c:v>0.52093907874501399</c:v>
                </c:pt>
                <c:pt idx="358">
                  <c:v>0.51461882141353466</c:v>
                </c:pt>
                <c:pt idx="359">
                  <c:v>0.50635172908500481</c:v>
                </c:pt>
                <c:pt idx="360">
                  <c:v>0.4990930761758442</c:v>
                </c:pt>
                <c:pt idx="361">
                  <c:v>0.4922525754065134</c:v>
                </c:pt>
                <c:pt idx="362">
                  <c:v>0.48619407095191697</c:v>
                </c:pt>
                <c:pt idx="363">
                  <c:v>0.4796412296858466</c:v>
                </c:pt>
                <c:pt idx="364">
                  <c:v>0.47502025514380863</c:v>
                </c:pt>
                <c:pt idx="365">
                  <c:v>0.46902834031404977</c:v>
                </c:pt>
                <c:pt idx="366">
                  <c:v>0.46426478337646626</c:v>
                </c:pt>
                <c:pt idx="367">
                  <c:v>0.45922469718991787</c:v>
                </c:pt>
                <c:pt idx="368">
                  <c:v>0.45405584547522537</c:v>
                </c:pt>
                <c:pt idx="369">
                  <c:v>0.44815105367046998</c:v>
                </c:pt>
                <c:pt idx="370">
                  <c:v>0.44260204620130178</c:v>
                </c:pt>
                <c:pt idx="371">
                  <c:v>0.43768669562323859</c:v>
                </c:pt>
                <c:pt idx="372">
                  <c:v>0.43157944833086481</c:v>
                </c:pt>
                <c:pt idx="373">
                  <c:v>0.42727146421565676</c:v>
                </c:pt>
                <c:pt idx="374">
                  <c:v>0.42232809610091837</c:v>
                </c:pt>
                <c:pt idx="375">
                  <c:v>0.41718802952664569</c:v>
                </c:pt>
                <c:pt idx="376">
                  <c:v>0.41335653543585121</c:v>
                </c:pt>
                <c:pt idx="377">
                  <c:v>0.4087021701309263</c:v>
                </c:pt>
                <c:pt idx="378">
                  <c:v>0.4032354881633583</c:v>
                </c:pt>
                <c:pt idx="379">
                  <c:v>0.3995028230546715</c:v>
                </c:pt>
                <c:pt idx="380">
                  <c:v>0.39360244497144703</c:v>
                </c:pt>
                <c:pt idx="381">
                  <c:v>0.38801812773003069</c:v>
                </c:pt>
                <c:pt idx="382">
                  <c:v>0.38366715780512922</c:v>
                </c:pt>
                <c:pt idx="383">
                  <c:v>0.37795196412527143</c:v>
                </c:pt>
                <c:pt idx="384">
                  <c:v>0.37200725692580072</c:v>
                </c:pt>
                <c:pt idx="385">
                  <c:v>0.3660803965133903</c:v>
                </c:pt>
                <c:pt idx="386">
                  <c:v>0.36184168863612554</c:v>
                </c:pt>
                <c:pt idx="387">
                  <c:v>0.35633931309443717</c:v>
                </c:pt>
                <c:pt idx="388">
                  <c:v>0.35178819049315085</c:v>
                </c:pt>
                <c:pt idx="389">
                  <c:v>0.3473451081189064</c:v>
                </c:pt>
                <c:pt idx="390">
                  <c:v>0.34238466082085239</c:v>
                </c:pt>
                <c:pt idx="391">
                  <c:v>0.33817243527277374</c:v>
                </c:pt>
                <c:pt idx="392">
                  <c:v>0.33329277826883097</c:v>
                </c:pt>
                <c:pt idx="393">
                  <c:v>0.32901876061931806</c:v>
                </c:pt>
                <c:pt idx="394">
                  <c:v>0.32681477836785183</c:v>
                </c:pt>
                <c:pt idx="395">
                  <c:v>0.32289616125205378</c:v>
                </c:pt>
                <c:pt idx="396">
                  <c:v>0.31864613121955732</c:v>
                </c:pt>
                <c:pt idx="397">
                  <c:v>0.31558415988264876</c:v>
                </c:pt>
                <c:pt idx="398">
                  <c:v>0.31262965306997359</c:v>
                </c:pt>
                <c:pt idx="399">
                  <c:v>0.30893383294102389</c:v>
                </c:pt>
                <c:pt idx="400">
                  <c:v>0.30456942995059316</c:v>
                </c:pt>
                <c:pt idx="401">
                  <c:v>0.29980760012143493</c:v>
                </c:pt>
                <c:pt idx="402">
                  <c:v>0.29532498615434744</c:v>
                </c:pt>
                <c:pt idx="403">
                  <c:v>0.2916070974177426</c:v>
                </c:pt>
                <c:pt idx="404">
                  <c:v>0.28795234408912496</c:v>
                </c:pt>
                <c:pt idx="405">
                  <c:v>0.28524251097001702</c:v>
                </c:pt>
                <c:pt idx="406">
                  <c:v>0.28272918440950739</c:v>
                </c:pt>
                <c:pt idx="407">
                  <c:v>0.2788796516307166</c:v>
                </c:pt>
                <c:pt idx="408">
                  <c:v>0.275165025210026</c:v>
                </c:pt>
                <c:pt idx="409">
                  <c:v>0.27185281505240239</c:v>
                </c:pt>
                <c:pt idx="410">
                  <c:v>0.26728960269213986</c:v>
                </c:pt>
                <c:pt idx="411">
                  <c:v>0.26317524662148806</c:v>
                </c:pt>
                <c:pt idx="412">
                  <c:v>0.25902999450011915</c:v>
                </c:pt>
                <c:pt idx="413">
                  <c:v>0.25591064478330738</c:v>
                </c:pt>
                <c:pt idx="414">
                  <c:v>0.25376308140706372</c:v>
                </c:pt>
                <c:pt idx="415">
                  <c:v>0.25127335866169825</c:v>
                </c:pt>
                <c:pt idx="416">
                  <c:v>0.24928833537835765</c:v>
                </c:pt>
                <c:pt idx="417">
                  <c:v>0.24688746276642087</c:v>
                </c:pt>
                <c:pt idx="418">
                  <c:v>0.24365220488418585</c:v>
                </c:pt>
                <c:pt idx="419">
                  <c:v>0.24069654666589396</c:v>
                </c:pt>
                <c:pt idx="420">
                  <c:v>0.23724655163612821</c:v>
                </c:pt>
                <c:pt idx="421">
                  <c:v>0.23374531905641541</c:v>
                </c:pt>
                <c:pt idx="422">
                  <c:v>0.22931720495518923</c:v>
                </c:pt>
                <c:pt idx="423">
                  <c:v>0.22708040764364457</c:v>
                </c:pt>
                <c:pt idx="424">
                  <c:v>0.224123789920672</c:v>
                </c:pt>
                <c:pt idx="425">
                  <c:v>0.22124585158151316</c:v>
                </c:pt>
                <c:pt idx="426">
                  <c:v>0.21797010260175451</c:v>
                </c:pt>
                <c:pt idx="427">
                  <c:v>0.21535065482356433</c:v>
                </c:pt>
                <c:pt idx="428">
                  <c:v>0.21267881808981037</c:v>
                </c:pt>
                <c:pt idx="429">
                  <c:v>0.21138463817654196</c:v>
                </c:pt>
                <c:pt idx="430">
                  <c:v>0.20795383324038932</c:v>
                </c:pt>
                <c:pt idx="431">
                  <c:v>0.20596055821679513</c:v>
                </c:pt>
                <c:pt idx="432">
                  <c:v>0.20373393165486542</c:v>
                </c:pt>
                <c:pt idx="433">
                  <c:v>0.20274756084315129</c:v>
                </c:pt>
                <c:pt idx="434">
                  <c:v>0.19990493227624065</c:v>
                </c:pt>
                <c:pt idx="435">
                  <c:v>0.19799954788139448</c:v>
                </c:pt>
                <c:pt idx="436">
                  <c:v>0.19491781074806439</c:v>
                </c:pt>
                <c:pt idx="437">
                  <c:v>0.19204447803137276</c:v>
                </c:pt>
                <c:pt idx="438">
                  <c:v>0.18958482616269898</c:v>
                </c:pt>
                <c:pt idx="439">
                  <c:v>0.18818840143065987</c:v>
                </c:pt>
                <c:pt idx="440">
                  <c:v>0.18526876301807976</c:v>
                </c:pt>
                <c:pt idx="441">
                  <c:v>0.18392484238216611</c:v>
                </c:pt>
                <c:pt idx="442">
                  <c:v>0.18147783678518339</c:v>
                </c:pt>
                <c:pt idx="443">
                  <c:v>0.17947287499457881</c:v>
                </c:pt>
                <c:pt idx="444">
                  <c:v>0.17773972168991034</c:v>
                </c:pt>
                <c:pt idx="445">
                  <c:v>0.17561136759737342</c:v>
                </c:pt>
                <c:pt idx="446">
                  <c:v>0.17302534896225732</c:v>
                </c:pt>
                <c:pt idx="447">
                  <c:v>0.17013942754415542</c:v>
                </c:pt>
                <c:pt idx="448">
                  <c:v>0.1682527918707693</c:v>
                </c:pt>
                <c:pt idx="449">
                  <c:v>0.16599933755796847</c:v>
                </c:pt>
                <c:pt idx="450">
                  <c:v>0.16433206384467383</c:v>
                </c:pt>
                <c:pt idx="451">
                  <c:v>0.16215243382200267</c:v>
                </c:pt>
                <c:pt idx="452">
                  <c:v>0.16089354449088875</c:v>
                </c:pt>
                <c:pt idx="453">
                  <c:v>0.15826323511971357</c:v>
                </c:pt>
                <c:pt idx="454">
                  <c:v>0.1569033099457266</c:v>
                </c:pt>
                <c:pt idx="455">
                  <c:v>0.15552054856034001</c:v>
                </c:pt>
                <c:pt idx="456">
                  <c:v>0.1546379193946984</c:v>
                </c:pt>
                <c:pt idx="457">
                  <c:v>0.15370837045017274</c:v>
                </c:pt>
                <c:pt idx="458">
                  <c:v>0.15294865383412315</c:v>
                </c:pt>
                <c:pt idx="459">
                  <c:v>0.15072638342344361</c:v>
                </c:pt>
                <c:pt idx="460">
                  <c:v>0.15091187486830798</c:v>
                </c:pt>
                <c:pt idx="461">
                  <c:v>0.14984312098471278</c:v>
                </c:pt>
                <c:pt idx="462">
                  <c:v>0.1481466591390326</c:v>
                </c:pt>
                <c:pt idx="463">
                  <c:v>0.14703785553006685</c:v>
                </c:pt>
                <c:pt idx="464">
                  <c:v>0.14474227896178521</c:v>
                </c:pt>
                <c:pt idx="465">
                  <c:v>0.14244403497049141</c:v>
                </c:pt>
                <c:pt idx="466">
                  <c:v>0.14124438545836115</c:v>
                </c:pt>
                <c:pt idx="467">
                  <c:v>0.1384714553114533</c:v>
                </c:pt>
                <c:pt idx="468">
                  <c:v>0.13654676568243235</c:v>
                </c:pt>
                <c:pt idx="469">
                  <c:v>0.13429950976986857</c:v>
                </c:pt>
                <c:pt idx="470">
                  <c:v>0.13169032869176145</c:v>
                </c:pt>
                <c:pt idx="471">
                  <c:v>0.13085816947232232</c:v>
                </c:pt>
                <c:pt idx="472">
                  <c:v>0.13003192080171605</c:v>
                </c:pt>
                <c:pt idx="473">
                  <c:v>0.12890741969617478</c:v>
                </c:pt>
                <c:pt idx="474">
                  <c:v>0.12765307841724713</c:v>
                </c:pt>
                <c:pt idx="475">
                  <c:v>0.12638706956140275</c:v>
                </c:pt>
                <c:pt idx="476">
                  <c:v>0.12494930936772096</c:v>
                </c:pt>
                <c:pt idx="477">
                  <c:v>0.12366656675024593</c:v>
                </c:pt>
                <c:pt idx="478">
                  <c:v>0.12138430810693181</c:v>
                </c:pt>
                <c:pt idx="479">
                  <c:v>0.11983509184954506</c:v>
                </c:pt>
                <c:pt idx="480">
                  <c:v>0.11849763827517903</c:v>
                </c:pt>
                <c:pt idx="481">
                  <c:v>0.11703093942032869</c:v>
                </c:pt>
                <c:pt idx="482">
                  <c:v>0.11483242634554221</c:v>
                </c:pt>
                <c:pt idx="483">
                  <c:v>0.11375822247536088</c:v>
                </c:pt>
                <c:pt idx="484">
                  <c:v>0.11102749134430827</c:v>
                </c:pt>
                <c:pt idx="485">
                  <c:v>0.11021239211809124</c:v>
                </c:pt>
                <c:pt idx="486">
                  <c:v>0.10859516616893961</c:v>
                </c:pt>
                <c:pt idx="487">
                  <c:v>0.10718108655077642</c:v>
                </c:pt>
                <c:pt idx="488">
                  <c:v>0.10610611507685057</c:v>
                </c:pt>
                <c:pt idx="489">
                  <c:v>0.10539581295185475</c:v>
                </c:pt>
                <c:pt idx="490">
                  <c:v>0.10281532106369923</c:v>
                </c:pt>
                <c:pt idx="491">
                  <c:v>0.10196105485641779</c:v>
                </c:pt>
                <c:pt idx="492">
                  <c:v>0.10049598715952456</c:v>
                </c:pt>
                <c:pt idx="493">
                  <c:v>9.9690387029645999E-2</c:v>
                </c:pt>
                <c:pt idx="494">
                  <c:v>9.8214112318082719E-2</c:v>
                </c:pt>
                <c:pt idx="495">
                  <c:v>9.6227764918282818E-2</c:v>
                </c:pt>
                <c:pt idx="496">
                  <c:v>9.5830146178619083E-2</c:v>
                </c:pt>
                <c:pt idx="497">
                  <c:v>9.4789716873196858E-2</c:v>
                </c:pt>
                <c:pt idx="498">
                  <c:v>9.360870094196494E-2</c:v>
                </c:pt>
                <c:pt idx="499">
                  <c:v>9.2372264020378347E-2</c:v>
                </c:pt>
                <c:pt idx="500">
                  <c:v>9.1555360925361665E-2</c:v>
                </c:pt>
                <c:pt idx="501">
                  <c:v>9.044525239003022E-2</c:v>
                </c:pt>
                <c:pt idx="502">
                  <c:v>9.0000656301201576E-2</c:v>
                </c:pt>
                <c:pt idx="503">
                  <c:v>8.8035974517090887E-2</c:v>
                </c:pt>
                <c:pt idx="504">
                  <c:v>8.7783164223831714E-2</c:v>
                </c:pt>
                <c:pt idx="505">
                  <c:v>8.7478176066038485E-2</c:v>
                </c:pt>
                <c:pt idx="506">
                  <c:v>8.6618536632545401E-2</c:v>
                </c:pt>
                <c:pt idx="507">
                  <c:v>8.4961088247180697E-2</c:v>
                </c:pt>
                <c:pt idx="508">
                  <c:v>8.3244841414985393E-2</c:v>
                </c:pt>
                <c:pt idx="509">
                  <c:v>8.1503570700718592E-2</c:v>
                </c:pt>
                <c:pt idx="510">
                  <c:v>8.012428272227598E-2</c:v>
                </c:pt>
                <c:pt idx="511">
                  <c:v>7.9601103200101622E-2</c:v>
                </c:pt>
                <c:pt idx="512">
                  <c:v>7.8120549097662612E-2</c:v>
                </c:pt>
                <c:pt idx="513">
                  <c:v>7.6931358186551516E-2</c:v>
                </c:pt>
                <c:pt idx="514">
                  <c:v>7.6417274768749779E-2</c:v>
                </c:pt>
                <c:pt idx="515">
                  <c:v>7.621080855156627E-2</c:v>
                </c:pt>
                <c:pt idx="516">
                  <c:v>7.554940278509667E-2</c:v>
                </c:pt>
                <c:pt idx="517">
                  <c:v>7.5452089820384566E-2</c:v>
                </c:pt>
                <c:pt idx="518">
                  <c:v>7.393359690287242E-2</c:v>
                </c:pt>
                <c:pt idx="519">
                  <c:v>7.3081422415794822E-2</c:v>
                </c:pt>
                <c:pt idx="520">
                  <c:v>7.2104704221168131E-2</c:v>
                </c:pt>
                <c:pt idx="521">
                  <c:v>7.0290894953043762E-2</c:v>
                </c:pt>
                <c:pt idx="522">
                  <c:v>6.8892474451268865E-2</c:v>
                </c:pt>
                <c:pt idx="523">
                  <c:v>6.7888180092120123E-2</c:v>
                </c:pt>
                <c:pt idx="524">
                  <c:v>6.6904783744916055E-2</c:v>
                </c:pt>
                <c:pt idx="525">
                  <c:v>6.6365292643170579E-2</c:v>
                </c:pt>
                <c:pt idx="526">
                  <c:v>6.5576771696607694E-2</c:v>
                </c:pt>
                <c:pt idx="527">
                  <c:v>6.5126706431099315E-2</c:v>
                </c:pt>
                <c:pt idx="528">
                  <c:v>6.4786216600121821E-2</c:v>
                </c:pt>
                <c:pt idx="529">
                  <c:v>6.3190637076565789E-2</c:v>
                </c:pt>
                <c:pt idx="530">
                  <c:v>6.2281468011457251E-2</c:v>
                </c:pt>
                <c:pt idx="531">
                  <c:v>6.1724667445272732E-2</c:v>
                </c:pt>
                <c:pt idx="532">
                  <c:v>6.0603294324990377E-2</c:v>
                </c:pt>
                <c:pt idx="533">
                  <c:v>5.9293819907112272E-2</c:v>
                </c:pt>
                <c:pt idx="534">
                  <c:v>5.8067265883736438E-2</c:v>
                </c:pt>
                <c:pt idx="535">
                  <c:v>5.6066180492041678E-2</c:v>
                </c:pt>
                <c:pt idx="536">
                  <c:v>5.62002424860229E-2</c:v>
                </c:pt>
                <c:pt idx="537">
                  <c:v>5.5195756225938024E-2</c:v>
                </c:pt>
                <c:pt idx="538">
                  <c:v>5.4076225354642522E-2</c:v>
                </c:pt>
                <c:pt idx="539">
                  <c:v>5.2728735361316843E-2</c:v>
                </c:pt>
                <c:pt idx="540">
                  <c:v>5.2912422937381576E-2</c:v>
                </c:pt>
                <c:pt idx="541">
                  <c:v>5.2034226683364604E-2</c:v>
                </c:pt>
                <c:pt idx="542">
                  <c:v>5.1616036163347617E-2</c:v>
                </c:pt>
                <c:pt idx="543">
                  <c:v>5.0903412037024601E-2</c:v>
                </c:pt>
                <c:pt idx="544">
                  <c:v>5.1618185453832281E-2</c:v>
                </c:pt>
                <c:pt idx="545">
                  <c:v>5.0577660197941979E-2</c:v>
                </c:pt>
                <c:pt idx="546">
                  <c:v>5.0631066228467282E-2</c:v>
                </c:pt>
                <c:pt idx="547">
                  <c:v>4.9662580584000603E-2</c:v>
                </c:pt>
                <c:pt idx="548">
                  <c:v>4.9120575579991797E-2</c:v>
                </c:pt>
                <c:pt idx="549">
                  <c:v>4.9456632499344663E-2</c:v>
                </c:pt>
                <c:pt idx="550">
                  <c:v>4.8820807127661327E-2</c:v>
                </c:pt>
                <c:pt idx="551">
                  <c:v>4.7567233452478229E-2</c:v>
                </c:pt>
                <c:pt idx="552">
                  <c:v>4.7720389589604499E-2</c:v>
                </c:pt>
                <c:pt idx="553">
                  <c:v>4.7020507685440589E-2</c:v>
                </c:pt>
                <c:pt idx="554">
                  <c:v>4.7321139691983642E-2</c:v>
                </c:pt>
                <c:pt idx="555">
                  <c:v>4.7739099930877285E-2</c:v>
                </c:pt>
                <c:pt idx="556">
                  <c:v>4.704033105214294E-2</c:v>
                </c:pt>
                <c:pt idx="557">
                  <c:v>4.5971884210045555E-2</c:v>
                </c:pt>
                <c:pt idx="558">
                  <c:v>4.5434542398784729E-2</c:v>
                </c:pt>
                <c:pt idx="559">
                  <c:v>4.432804160105254E-2</c:v>
                </c:pt>
                <c:pt idx="560">
                  <c:v>4.5210766717162204E-2</c:v>
                </c:pt>
                <c:pt idx="561">
                  <c:v>4.496985428194316E-2</c:v>
                </c:pt>
                <c:pt idx="562">
                  <c:v>4.2994406855315526E-2</c:v>
                </c:pt>
                <c:pt idx="563">
                  <c:v>4.290954826135833E-2</c:v>
                </c:pt>
                <c:pt idx="564">
                  <c:v>4.3097284947175435E-2</c:v>
                </c:pt>
                <c:pt idx="565">
                  <c:v>4.3187382436689001E-2</c:v>
                </c:pt>
                <c:pt idx="566">
                  <c:v>4.3329331559145215E-2</c:v>
                </c:pt>
                <c:pt idx="567">
                  <c:v>4.2997554030668073E-2</c:v>
                </c:pt>
                <c:pt idx="568">
                  <c:v>4.1130070070707819E-2</c:v>
                </c:pt>
                <c:pt idx="569">
                  <c:v>4.2641443463489505E-2</c:v>
                </c:pt>
                <c:pt idx="570">
                  <c:v>4.1932830066731631E-2</c:v>
                </c:pt>
                <c:pt idx="571">
                  <c:v>4.2187309898135149E-2</c:v>
                </c:pt>
                <c:pt idx="572">
                  <c:v>4.2682990016161895E-2</c:v>
                </c:pt>
                <c:pt idx="573">
                  <c:v>4.1703239786744326E-2</c:v>
                </c:pt>
                <c:pt idx="574">
                  <c:v>3.9939171241265149E-2</c:v>
                </c:pt>
                <c:pt idx="575">
                  <c:v>4.0593706954221265E-2</c:v>
                </c:pt>
                <c:pt idx="576">
                  <c:v>3.9932742559904755E-2</c:v>
                </c:pt>
                <c:pt idx="577">
                  <c:v>4.0588314537915976E-2</c:v>
                </c:pt>
                <c:pt idx="578">
                  <c:v>4.0248285269185204E-2</c:v>
                </c:pt>
                <c:pt idx="579">
                  <c:v>3.9672774361727892E-2</c:v>
                </c:pt>
                <c:pt idx="580">
                  <c:v>4.0485225355026327E-2</c:v>
                </c:pt>
                <c:pt idx="581">
                  <c:v>4.0646863513529592E-2</c:v>
                </c:pt>
                <c:pt idx="582">
                  <c:v>4.0810286350738877E-2</c:v>
                </c:pt>
                <c:pt idx="583">
                  <c:v>3.9810770324899804E-2</c:v>
                </c:pt>
                <c:pt idx="584">
                  <c:v>3.9026317678182897E-2</c:v>
                </c:pt>
                <c:pt idx="585">
                  <c:v>3.9094250609573326E-2</c:v>
                </c:pt>
                <c:pt idx="586">
                  <c:v>3.7563284131212647E-2</c:v>
                </c:pt>
                <c:pt idx="587">
                  <c:v>3.6859449067764442E-2</c:v>
                </c:pt>
                <c:pt idx="588">
                  <c:v>3.7329280129694324E-2</c:v>
                </c:pt>
                <c:pt idx="589">
                  <c:v>3.5809981228250423E-2</c:v>
                </c:pt>
                <c:pt idx="590">
                  <c:v>3.548996722715813E-2</c:v>
                </c:pt>
                <c:pt idx="591">
                  <c:v>3.5022611687304334E-2</c:v>
                </c:pt>
                <c:pt idx="592">
                  <c:v>3.3862608908578777E-2</c:v>
                </c:pt>
                <c:pt idx="593">
                  <c:v>3.3766466539577072E-2</c:v>
                </c:pt>
                <c:pt idx="594">
                  <c:v>3.3372455537512599E-2</c:v>
                </c:pt>
                <c:pt idx="595">
                  <c:v>3.2478964778885989E-2</c:v>
                </c:pt>
                <c:pt idx="596">
                  <c:v>3.2736188793676173E-2</c:v>
                </c:pt>
                <c:pt idx="597">
                  <c:v>3.2132967391041531E-2</c:v>
                </c:pt>
                <c:pt idx="598">
                  <c:v>3.2636381116794365E-2</c:v>
                </c:pt>
                <c:pt idx="599">
                  <c:v>3.1996928817418162E-2</c:v>
                </c:pt>
                <c:pt idx="600">
                  <c:v>3.1093535970487172E-2</c:v>
                </c:pt>
                <c:pt idx="601">
                  <c:v>2.9482585181947036E-2</c:v>
                </c:pt>
                <c:pt idx="602">
                  <c:v>2.8243749498658804E-2</c:v>
                </c:pt>
                <c:pt idx="603">
                  <c:v>2.8341369504868718E-2</c:v>
                </c:pt>
                <c:pt idx="604">
                  <c:v>2.7507463986910823E-2</c:v>
                </c:pt>
                <c:pt idx="605">
                  <c:v>2.6116450861270592E-2</c:v>
                </c:pt>
                <c:pt idx="606">
                  <c:v>2.7181462676611232E-2</c:v>
                </c:pt>
                <c:pt idx="607">
                  <c:v>2.7552407186152737E-2</c:v>
                </c:pt>
                <c:pt idx="608">
                  <c:v>2.854691459755879E-2</c:v>
                </c:pt>
                <c:pt idx="609">
                  <c:v>2.9196153844677684E-2</c:v>
                </c:pt>
                <c:pt idx="610">
                  <c:v>2.7403664770557484E-2</c:v>
                </c:pt>
                <c:pt idx="611">
                  <c:v>2.8938411697359941E-2</c:v>
                </c:pt>
                <c:pt idx="612">
                  <c:v>2.8840695740681963E-2</c:v>
                </c:pt>
                <c:pt idx="613">
                  <c:v>2.7151007998047216E-2</c:v>
                </c:pt>
                <c:pt idx="614">
                  <c:v>2.6670488053974827E-2</c:v>
                </c:pt>
                <c:pt idx="615">
                  <c:v>2.5733781204531472E-2</c:v>
                </c:pt>
                <c:pt idx="616">
                  <c:v>2.5217989868398176E-2</c:v>
                </c:pt>
                <c:pt idx="617">
                  <c:v>2.5683100167299234E-2</c:v>
                </c:pt>
                <c:pt idx="618">
                  <c:v>2.3800839835256885E-2</c:v>
                </c:pt>
                <c:pt idx="619">
                  <c:v>2.337748718005796E-2</c:v>
                </c:pt>
                <c:pt idx="620">
                  <c:v>2.3399114415559943E-2</c:v>
                </c:pt>
                <c:pt idx="621">
                  <c:v>2.3286986698578514E-2</c:v>
                </c:pt>
                <c:pt idx="622">
                  <c:v>2.4224729813076974E-2</c:v>
                </c:pt>
                <c:pt idx="623">
                  <c:v>2.3911566675404557E-2</c:v>
                </c:pt>
                <c:pt idx="624">
                  <c:v>2.4660248987626612E-2</c:v>
                </c:pt>
                <c:pt idx="625">
                  <c:v>2.4402583600683321E-2</c:v>
                </c:pt>
                <c:pt idx="626">
                  <c:v>2.3227554978658697E-2</c:v>
                </c:pt>
                <c:pt idx="627">
                  <c:v>2.3573936168375418E-2</c:v>
                </c:pt>
                <c:pt idx="628">
                  <c:v>2.3566701503083272E-2</c:v>
                </c:pt>
                <c:pt idx="629">
                  <c:v>2.1964750868447687E-2</c:v>
                </c:pt>
                <c:pt idx="630">
                  <c:v>2.2213339341111974E-2</c:v>
                </c:pt>
                <c:pt idx="631">
                  <c:v>2.0992139353854196E-2</c:v>
                </c:pt>
                <c:pt idx="632">
                  <c:v>2.0776634602578919E-2</c:v>
                </c:pt>
                <c:pt idx="633">
                  <c:v>2.1485785321957957E-2</c:v>
                </c:pt>
                <c:pt idx="634">
                  <c:v>2.0562473157856559E-2</c:v>
                </c:pt>
                <c:pt idx="635">
                  <c:v>2.0466887301569637E-2</c:v>
                </c:pt>
                <c:pt idx="636">
                  <c:v>2.07963620188132E-2</c:v>
                </c:pt>
                <c:pt idx="637">
                  <c:v>1.9262785687721141E-2</c:v>
                </c:pt>
                <c:pt idx="638">
                  <c:v>1.9075572891459679E-2</c:v>
                </c:pt>
                <c:pt idx="639">
                  <c:v>1.886119651768885E-2</c:v>
                </c:pt>
                <c:pt idx="640">
                  <c:v>1.8805334155181076E-2</c:v>
                </c:pt>
                <c:pt idx="641">
                  <c:v>1.8158384286230227E-2</c:v>
                </c:pt>
                <c:pt idx="642">
                  <c:v>1.8608938899125738E-2</c:v>
                </c:pt>
                <c:pt idx="643">
                  <c:v>1.8569025423419819E-2</c:v>
                </c:pt>
                <c:pt idx="644">
                  <c:v>1.9709185645349413E-2</c:v>
                </c:pt>
                <c:pt idx="645">
                  <c:v>1.9716017318675685E-2</c:v>
                </c:pt>
                <c:pt idx="646">
                  <c:v>2.0541978137877753E-2</c:v>
                </c:pt>
                <c:pt idx="647">
                  <c:v>2.0381414624616821E-2</c:v>
                </c:pt>
                <c:pt idx="648">
                  <c:v>2.0652877688867942E-2</c:v>
                </c:pt>
                <c:pt idx="649">
                  <c:v>1.8999430438021565E-2</c:v>
                </c:pt>
                <c:pt idx="650">
                  <c:v>1.9207057655868654E-2</c:v>
                </c:pt>
                <c:pt idx="651">
                  <c:v>1.7649113743906666E-2</c:v>
                </c:pt>
                <c:pt idx="652">
                  <c:v>1.7342870553991137E-2</c:v>
                </c:pt>
                <c:pt idx="653">
                  <c:v>1.6432536650200287E-2</c:v>
                </c:pt>
                <c:pt idx="654">
                  <c:v>1.6587400705658121E-2</c:v>
                </c:pt>
                <c:pt idx="655">
                  <c:v>1.7248608814163516E-2</c:v>
                </c:pt>
                <c:pt idx="656">
                  <c:v>1.6963133143556099E-2</c:v>
                </c:pt>
                <c:pt idx="657">
                  <c:v>1.6253531456977152E-2</c:v>
                </c:pt>
                <c:pt idx="658">
                  <c:v>1.7414445765149333E-2</c:v>
                </c:pt>
                <c:pt idx="659">
                  <c:v>1.6754216351418206E-2</c:v>
                </c:pt>
                <c:pt idx="660">
                  <c:v>1.6108857341227883E-2</c:v>
                </c:pt>
                <c:pt idx="661">
                  <c:v>1.5009433850020206E-2</c:v>
                </c:pt>
                <c:pt idx="662">
                  <c:v>1.3841472939473293E-2</c:v>
                </c:pt>
                <c:pt idx="663">
                  <c:v>1.3988908509693494E-2</c:v>
                </c:pt>
                <c:pt idx="664">
                  <c:v>1.4225900408787373E-2</c:v>
                </c:pt>
                <c:pt idx="665">
                  <c:v>1.3128735591597962E-2</c:v>
                </c:pt>
                <c:pt idx="666">
                  <c:v>1.3108021804551968E-2</c:v>
                </c:pt>
                <c:pt idx="667">
                  <c:v>1.4177673784528257E-2</c:v>
                </c:pt>
                <c:pt idx="668">
                  <c:v>1.3954849931548937E-2</c:v>
                </c:pt>
                <c:pt idx="669">
                  <c:v>1.4456264049547285E-2</c:v>
                </c:pt>
                <c:pt idx="670">
                  <c:v>1.4261047065239793E-2</c:v>
                </c:pt>
                <c:pt idx="671">
                  <c:v>1.3697727624254896E-2</c:v>
                </c:pt>
                <c:pt idx="672">
                  <c:v>1.3209754247823172E-2</c:v>
                </c:pt>
                <c:pt idx="673">
                  <c:v>1.3682575126337982E-2</c:v>
                </c:pt>
                <c:pt idx="674">
                  <c:v>1.2688489896991416E-2</c:v>
                </c:pt>
                <c:pt idx="675">
                  <c:v>1.3097753185459589E-2</c:v>
                </c:pt>
                <c:pt idx="676">
                  <c:v>1.2651909740546096E-2</c:v>
                </c:pt>
                <c:pt idx="677">
                  <c:v>1.2255179502216648E-2</c:v>
                </c:pt>
                <c:pt idx="678">
                  <c:v>1.1844599773326615E-2</c:v>
                </c:pt>
                <c:pt idx="679">
                  <c:v>1.2199180890044218E-2</c:v>
                </c:pt>
                <c:pt idx="680">
                  <c:v>1.1635907505283993E-2</c:v>
                </c:pt>
                <c:pt idx="681">
                  <c:v>1.1573326691002264E-2</c:v>
                </c:pt>
                <c:pt idx="682">
                  <c:v>1.1316783924535341E-2</c:v>
                </c:pt>
                <c:pt idx="683">
                  <c:v>1.27260142060425E-2</c:v>
                </c:pt>
                <c:pt idx="684">
                  <c:v>1.3247861935720093E-2</c:v>
                </c:pt>
                <c:pt idx="685">
                  <c:v>1.4145511187632676E-2</c:v>
                </c:pt>
                <c:pt idx="686">
                  <c:v>1.4277748203711289E-2</c:v>
                </c:pt>
                <c:pt idx="687">
                  <c:v>1.4172454079065488E-2</c:v>
                </c:pt>
                <c:pt idx="688">
                  <c:v>1.3692534784923186E-2</c:v>
                </c:pt>
                <c:pt idx="689">
                  <c:v>1.3535189450361175E-2</c:v>
                </c:pt>
                <c:pt idx="690">
                  <c:v>1.2111597302793962E-2</c:v>
                </c:pt>
                <c:pt idx="691">
                  <c:v>1.0755193510984985E-2</c:v>
                </c:pt>
                <c:pt idx="692">
                  <c:v>9.6282322354424906E-3</c:v>
                </c:pt>
                <c:pt idx="693">
                  <c:v>9.7057160764241653E-3</c:v>
                </c:pt>
                <c:pt idx="694">
                  <c:v>9.5952195173998507E-3</c:v>
                </c:pt>
                <c:pt idx="695">
                  <c:v>1.0562713034026722E-2</c:v>
                </c:pt>
                <c:pt idx="696">
                  <c:v>1.0115994520844471E-2</c:v>
                </c:pt>
                <c:pt idx="697">
                  <c:v>9.8446849773422569E-3</c:v>
                </c:pt>
                <c:pt idx="698">
                  <c:v>1.1117183922846613E-2</c:v>
                </c:pt>
                <c:pt idx="699">
                  <c:v>1.1437704542410299E-2</c:v>
                </c:pt>
                <c:pt idx="700">
                  <c:v>1.069257431651603E-2</c:v>
                </c:pt>
                <c:pt idx="701">
                  <c:v>1.0568067070144783E-2</c:v>
                </c:pt>
                <c:pt idx="702">
                  <c:v>1.0032625078151657E-2</c:v>
                </c:pt>
                <c:pt idx="703">
                  <c:v>1.0519725305323984E-2</c:v>
                </c:pt>
                <c:pt idx="704">
                  <c:v>9.7825416971949082E-3</c:v>
                </c:pt>
                <c:pt idx="705">
                  <c:v>1.008865823249259E-2</c:v>
                </c:pt>
                <c:pt idx="706">
                  <c:v>9.7470553760855352E-3</c:v>
                </c:pt>
                <c:pt idx="707">
                  <c:v>1.0227103243855045E-2</c:v>
                </c:pt>
                <c:pt idx="708">
                  <c:v>1.054705199862906E-2</c:v>
                </c:pt>
                <c:pt idx="709">
                  <c:v>1.0714236094186515E-2</c:v>
                </c:pt>
                <c:pt idx="710">
                  <c:v>1.0498401273301091E-2</c:v>
                </c:pt>
                <c:pt idx="711">
                  <c:v>1.111745834118528E-2</c:v>
                </c:pt>
                <c:pt idx="712">
                  <c:v>1.0484970126781273E-2</c:v>
                </c:pt>
                <c:pt idx="713">
                  <c:v>1.0645539397070287E-2</c:v>
                </c:pt>
                <c:pt idx="714">
                  <c:v>1.0284715742900337E-2</c:v>
                </c:pt>
                <c:pt idx="715">
                  <c:v>9.4426601921849505E-3</c:v>
                </c:pt>
                <c:pt idx="716">
                  <c:v>9.5466263623527215E-3</c:v>
                </c:pt>
                <c:pt idx="717">
                  <c:v>8.7048816911538662E-3</c:v>
                </c:pt>
                <c:pt idx="718">
                  <c:v>8.3779937985293488E-3</c:v>
                </c:pt>
                <c:pt idx="719">
                  <c:v>8.6272001922079785E-3</c:v>
                </c:pt>
                <c:pt idx="720">
                  <c:v>8.5298949035333173E-3</c:v>
                </c:pt>
                <c:pt idx="721">
                  <c:v>7.9935337060561256E-3</c:v>
                </c:pt>
                <c:pt idx="722">
                  <c:v>8.6548070608798034E-3</c:v>
                </c:pt>
                <c:pt idx="723">
                  <c:v>7.945523929854835E-3</c:v>
                </c:pt>
                <c:pt idx="724">
                  <c:v>8.1264941886639522E-3</c:v>
                </c:pt>
                <c:pt idx="725">
                  <c:v>7.8835092233346931E-3</c:v>
                </c:pt>
                <c:pt idx="726">
                  <c:v>7.8086160449907897E-3</c:v>
                </c:pt>
                <c:pt idx="727">
                  <c:v>7.4464011090338896E-3</c:v>
                </c:pt>
                <c:pt idx="728">
                  <c:v>8.0101791932561412E-3</c:v>
                </c:pt>
                <c:pt idx="729">
                  <c:v>8.5803552546890038E-3</c:v>
                </c:pt>
                <c:pt idx="730">
                  <c:v>8.7475048080779549E-3</c:v>
                </c:pt>
                <c:pt idx="731">
                  <c:v>9.0952907126471555E-3</c:v>
                </c:pt>
                <c:pt idx="732">
                  <c:v>8.635716755753477E-3</c:v>
                </c:pt>
                <c:pt idx="733">
                  <c:v>7.7169372917634963E-3</c:v>
                </c:pt>
                <c:pt idx="734">
                  <c:v>8.0372141971382961E-3</c:v>
                </c:pt>
                <c:pt idx="735">
                  <c:v>7.4734879261688014E-3</c:v>
                </c:pt>
                <c:pt idx="736">
                  <c:v>6.123526248785747E-3</c:v>
                </c:pt>
                <c:pt idx="737">
                  <c:v>5.5805694161337252E-3</c:v>
                </c:pt>
                <c:pt idx="738">
                  <c:v>5.5522179718297104E-3</c:v>
                </c:pt>
                <c:pt idx="739">
                  <c:v>6.0460424078040741E-3</c:v>
                </c:pt>
                <c:pt idx="740">
                  <c:v>6.9013045809440078E-3</c:v>
                </c:pt>
                <c:pt idx="741">
                  <c:v>6.5811082739623819E-3</c:v>
                </c:pt>
                <c:pt idx="742">
                  <c:v>7.5347350289444179E-3</c:v>
                </c:pt>
                <c:pt idx="743">
                  <c:v>7.3748757921190886E-3</c:v>
                </c:pt>
                <c:pt idx="744">
                  <c:v>7.1449861466714214E-3</c:v>
                </c:pt>
                <c:pt idx="745">
                  <c:v>7.8838815111507889E-3</c:v>
                </c:pt>
                <c:pt idx="746">
                  <c:v>7.661468326174788E-3</c:v>
                </c:pt>
                <c:pt idx="747">
                  <c:v>6.9174875868879462E-3</c:v>
                </c:pt>
                <c:pt idx="748">
                  <c:v>7.2932008346923115E-3</c:v>
                </c:pt>
                <c:pt idx="749">
                  <c:v>7.0632516999544421E-3</c:v>
                </c:pt>
                <c:pt idx="750">
                  <c:v>7.3973493107494081E-3</c:v>
                </c:pt>
                <c:pt idx="751">
                  <c:v>7.6131323183820749E-3</c:v>
                </c:pt>
                <c:pt idx="752">
                  <c:v>6.9645915906706973E-3</c:v>
                </c:pt>
                <c:pt idx="753">
                  <c:v>7.187319493181952E-3</c:v>
                </c:pt>
                <c:pt idx="754">
                  <c:v>7.0971721094249844E-3</c:v>
                </c:pt>
                <c:pt idx="755">
                  <c:v>6.0116153798621466E-3</c:v>
                </c:pt>
                <c:pt idx="756">
                  <c:v>5.7951722330091869E-3</c:v>
                </c:pt>
                <c:pt idx="757">
                  <c:v>6.045650929894366E-3</c:v>
                </c:pt>
                <c:pt idx="758">
                  <c:v>5.7047638639790817E-3</c:v>
                </c:pt>
                <c:pt idx="759">
                  <c:v>6.1435664635459226E-3</c:v>
                </c:pt>
                <c:pt idx="760">
                  <c:v>5.8090581847476371E-3</c:v>
                </c:pt>
                <c:pt idx="761">
                  <c:v>6.5457543644989414E-3</c:v>
                </c:pt>
                <c:pt idx="762">
                  <c:v>7.3601262861680491E-3</c:v>
                </c:pt>
                <c:pt idx="763">
                  <c:v>6.831978448757269E-3</c:v>
                </c:pt>
                <c:pt idx="764">
                  <c:v>6.1639041247571018E-3</c:v>
                </c:pt>
                <c:pt idx="765">
                  <c:v>6.3933216939018869E-3</c:v>
                </c:pt>
                <c:pt idx="766">
                  <c:v>4.7374545722508937E-3</c:v>
                </c:pt>
                <c:pt idx="767">
                  <c:v>4.7449713319191516E-3</c:v>
                </c:pt>
                <c:pt idx="768">
                  <c:v>3.9664561001661481E-3</c:v>
                </c:pt>
                <c:pt idx="769">
                  <c:v>4.4741069985887606E-3</c:v>
                </c:pt>
                <c:pt idx="770">
                  <c:v>3.7296983202143455E-3</c:v>
                </c:pt>
                <c:pt idx="771">
                  <c:v>4.6274013043890432E-3</c:v>
                </c:pt>
                <c:pt idx="772">
                  <c:v>5.0452368076741947E-3</c:v>
                </c:pt>
                <c:pt idx="773">
                  <c:v>5.3862505282073264E-3</c:v>
                </c:pt>
                <c:pt idx="774">
                  <c:v>5.5389979163396356E-3</c:v>
                </c:pt>
                <c:pt idx="775">
                  <c:v>5.3859377296814328E-3</c:v>
                </c:pt>
                <c:pt idx="776">
                  <c:v>4.4121287532464847E-3</c:v>
                </c:pt>
                <c:pt idx="777">
                  <c:v>5.5256991814657472E-3</c:v>
                </c:pt>
                <c:pt idx="778">
                  <c:v>4.7462877723410115E-3</c:v>
                </c:pt>
                <c:pt idx="779">
                  <c:v>4.8368784472604415E-3</c:v>
                </c:pt>
                <c:pt idx="780">
                  <c:v>4.0087894466766787E-3</c:v>
                </c:pt>
                <c:pt idx="781">
                  <c:v>3.6750430145948338E-3</c:v>
                </c:pt>
                <c:pt idx="782">
                  <c:v>3.3200186067147671E-3</c:v>
                </c:pt>
                <c:pt idx="783">
                  <c:v>2.9789914531161065E-3</c:v>
                </c:pt>
                <c:pt idx="784">
                  <c:v>2.9096653209293687E-3</c:v>
                </c:pt>
                <c:pt idx="785">
                  <c:v>3.3120566368746861E-3</c:v>
                </c:pt>
                <c:pt idx="786">
                  <c:v>3.2702068807232056E-3</c:v>
                </c:pt>
                <c:pt idx="787">
                  <c:v>4.453105360138568E-3</c:v>
                </c:pt>
                <c:pt idx="788">
                  <c:v>5.0655073035577288E-3</c:v>
                </c:pt>
                <c:pt idx="789">
                  <c:v>7.1600465321389932E-3</c:v>
                </c:pt>
                <c:pt idx="790">
                  <c:v>7.7724177714083723E-3</c:v>
                </c:pt>
                <c:pt idx="791">
                  <c:v>6.9508514836437076E-3</c:v>
                </c:pt>
                <c:pt idx="792">
                  <c:v>6.5066986859775309E-3</c:v>
                </c:pt>
                <c:pt idx="793">
                  <c:v>6.6460705788614982E-3</c:v>
                </c:pt>
                <c:pt idx="794">
                  <c:v>6.7227004606773867E-3</c:v>
                </c:pt>
                <c:pt idx="795">
                  <c:v>6.0477656782105312E-3</c:v>
                </c:pt>
                <c:pt idx="796">
                  <c:v>4.2943284445930187E-3</c:v>
                </c:pt>
                <c:pt idx="797">
                  <c:v>4.4195783475870949E-3</c:v>
                </c:pt>
                <c:pt idx="798">
                  <c:v>4.8929634148541304E-3</c:v>
                </c:pt>
                <c:pt idx="799">
                  <c:v>5.5263689157328448E-3</c:v>
                </c:pt>
                <c:pt idx="800">
                  <c:v>4.9621801635072738E-3</c:v>
                </c:pt>
                <c:pt idx="801">
                  <c:v>3.6815964315637124E-3</c:v>
                </c:pt>
                <c:pt idx="802">
                  <c:v>3.1386760600895561E-3</c:v>
                </c:pt>
                <c:pt idx="803">
                  <c:v>3.145513490443909E-3</c:v>
                </c:pt>
                <c:pt idx="804">
                  <c:v>2.2408176361565927E-3</c:v>
                </c:pt>
                <c:pt idx="805">
                  <c:v>1.7256745413855479E-3</c:v>
                </c:pt>
                <c:pt idx="806">
                  <c:v>1.1202416723629261E-3</c:v>
                </c:pt>
                <c:pt idx="807">
                  <c:v>6.8883666198300451E-4</c:v>
                </c:pt>
                <c:pt idx="808">
                  <c:v>2.1019830658937921E-3</c:v>
                </c:pt>
                <c:pt idx="809">
                  <c:v>3.1804394608197784E-3</c:v>
                </c:pt>
                <c:pt idx="810">
                  <c:v>3.3685714625653084E-3</c:v>
                </c:pt>
                <c:pt idx="811">
                  <c:v>3.0971582925575828E-3</c:v>
                </c:pt>
                <c:pt idx="812">
                  <c:v>3.5286955226824989E-3</c:v>
                </c:pt>
                <c:pt idx="813">
                  <c:v>4.119786867144295E-3</c:v>
                </c:pt>
                <c:pt idx="814">
                  <c:v>4.7667175460015324E-3</c:v>
                </c:pt>
                <c:pt idx="815">
                  <c:v>4.2785541876430378E-3</c:v>
                </c:pt>
                <c:pt idx="816">
                  <c:v>3.8820638254837537E-3</c:v>
                </c:pt>
                <c:pt idx="817">
                  <c:v>3.7568580597049867E-3</c:v>
                </c:pt>
                <c:pt idx="818">
                  <c:v>4.7244340937343957E-3</c:v>
                </c:pt>
                <c:pt idx="819">
                  <c:v>4.5783667771888128E-3</c:v>
                </c:pt>
                <c:pt idx="820">
                  <c:v>4.2796959982130183E-3</c:v>
                </c:pt>
                <c:pt idx="821">
                  <c:v>3.7164053423685414E-3</c:v>
                </c:pt>
                <c:pt idx="822">
                  <c:v>3.2856165258945366E-3</c:v>
                </c:pt>
                <c:pt idx="823">
                  <c:v>3.5989159132316078E-3</c:v>
                </c:pt>
                <c:pt idx="824">
                  <c:v>3.3412735544006526E-3</c:v>
                </c:pt>
                <c:pt idx="825">
                  <c:v>3.25761434129428E-3</c:v>
                </c:pt>
                <c:pt idx="826">
                  <c:v>3.0346734287439205E-3</c:v>
                </c:pt>
                <c:pt idx="827">
                  <c:v>2.7980461414286871E-3</c:v>
                </c:pt>
                <c:pt idx="828">
                  <c:v>3.3617225181547883E-3</c:v>
                </c:pt>
                <c:pt idx="829">
                  <c:v>3.2226116105439585E-3</c:v>
                </c:pt>
                <c:pt idx="830">
                  <c:v>2.6379335953676652E-3</c:v>
                </c:pt>
                <c:pt idx="831">
                  <c:v>3.1668106563357439E-3</c:v>
                </c:pt>
                <c:pt idx="832">
                  <c:v>2.5682351753648323E-3</c:v>
                </c:pt>
                <c:pt idx="833">
                  <c:v>2.5752529925991488E-3</c:v>
                </c:pt>
                <c:pt idx="834">
                  <c:v>2.9575330904379219E-3</c:v>
                </c:pt>
                <c:pt idx="835">
                  <c:v>2.9647140234679492E-3</c:v>
                </c:pt>
                <c:pt idx="836">
                  <c:v>2.9785193768132241E-3</c:v>
                </c:pt>
                <c:pt idx="837">
                  <c:v>2.560917992670152E-3</c:v>
                </c:pt>
                <c:pt idx="838">
                  <c:v>2.0736642447489189E-3</c:v>
                </c:pt>
                <c:pt idx="839">
                  <c:v>2.9506073856529484E-3</c:v>
                </c:pt>
                <c:pt idx="840">
                  <c:v>3.3540560757563485E-3</c:v>
                </c:pt>
                <c:pt idx="841">
                  <c:v>2.6793227892724304E-3</c:v>
                </c:pt>
                <c:pt idx="842">
                  <c:v>3.5769873932599019E-3</c:v>
                </c:pt>
                <c:pt idx="843">
                  <c:v>3.667514740870409E-3</c:v>
                </c:pt>
                <c:pt idx="844">
                  <c:v>4.440134775865464E-3</c:v>
                </c:pt>
                <c:pt idx="845">
                  <c:v>4.5794682885622051E-3</c:v>
                </c:pt>
                <c:pt idx="846">
                  <c:v>2.3243233285140611E-3</c:v>
                </c:pt>
                <c:pt idx="847">
                  <c:v>2.373526728538087E-3</c:v>
                </c:pt>
                <c:pt idx="848">
                  <c:v>1.9628491301706269E-3</c:v>
                </c:pt>
                <c:pt idx="849">
                  <c:v>1.4550481652159596E-3</c:v>
                </c:pt>
                <c:pt idx="850">
                  <c:v>1.3158211575387707E-3</c:v>
                </c:pt>
                <c:pt idx="851">
                  <c:v>1.3638295904335081E-3</c:v>
                </c:pt>
                <c:pt idx="852">
                  <c:v>6.120983561382009E-4</c:v>
                </c:pt>
                <c:pt idx="853">
                  <c:v>2.4845932333427108E-3</c:v>
                </c:pt>
                <c:pt idx="854">
                  <c:v>2.0598953525815086E-3</c:v>
                </c:pt>
                <c:pt idx="855">
                  <c:v>2.9370937217305937E-3</c:v>
                </c:pt>
                <c:pt idx="856">
                  <c:v>2.2269681455960076E-3</c:v>
                </c:pt>
                <c:pt idx="857">
                  <c:v>2.6375804976451838E-3</c:v>
                </c:pt>
                <c:pt idx="858">
                  <c:v>1.6289714378484683E-3</c:v>
                </c:pt>
                <c:pt idx="859">
                  <c:v>2.9027453731724794E-3</c:v>
                </c:pt>
                <c:pt idx="860">
                  <c:v>2.0952933992602605E-3</c:v>
                </c:pt>
                <c:pt idx="861">
                  <c:v>2.3458814796790341E-3</c:v>
                </c:pt>
                <c:pt idx="862">
                  <c:v>1.8167549474939848E-3</c:v>
                </c:pt>
                <c:pt idx="863">
                  <c:v>1.8446101359771653E-3</c:v>
                </c:pt>
                <c:pt idx="864">
                  <c:v>2.5547042403582256E-3</c:v>
                </c:pt>
                <c:pt idx="865">
                  <c:v>3.2508805374454378E-3</c:v>
                </c:pt>
                <c:pt idx="866">
                  <c:v>2.1998103251147281E-3</c:v>
                </c:pt>
                <c:pt idx="867">
                  <c:v>2.4155300054384725E-3</c:v>
                </c:pt>
                <c:pt idx="868">
                  <c:v>2.8749274134709083E-3</c:v>
                </c:pt>
                <c:pt idx="869">
                  <c:v>2.5130521421709599E-3</c:v>
                </c:pt>
                <c:pt idx="870">
                  <c:v>1.9005053135450205E-3</c:v>
                </c:pt>
                <c:pt idx="871">
                  <c:v>1.8790939665961879E-3</c:v>
                </c:pt>
                <c:pt idx="872">
                  <c:v>2.421855060293355E-3</c:v>
                </c:pt>
                <c:pt idx="873">
                  <c:v>1.7606588496460005E-3</c:v>
                </c:pt>
                <c:pt idx="874">
                  <c:v>2.5191373208556787E-3</c:v>
                </c:pt>
                <c:pt idx="875">
                  <c:v>1.2454503166557348E-3</c:v>
                </c:pt>
                <c:pt idx="876">
                  <c:v>1.488934800121742E-3</c:v>
                </c:pt>
                <c:pt idx="877">
                  <c:v>1.2941442196943327E-3</c:v>
                </c:pt>
                <c:pt idx="878">
                  <c:v>1.1120952857232228E-4</c:v>
                </c:pt>
                <c:pt idx="879">
                  <c:v>-5.5686926671965687E-4</c:v>
                </c:pt>
                <c:pt idx="880">
                  <c:v>9.81545654576012E-4</c:v>
                </c:pt>
                <c:pt idx="881">
                  <c:v>-4.17329076714702E-4</c:v>
                </c:pt>
                <c:pt idx="882">
                  <c:v>-1.1198998967956767E-3</c:v>
                </c:pt>
                <c:pt idx="883">
                  <c:v>-1.286926633585504E-3</c:v>
                </c:pt>
                <c:pt idx="884">
                  <c:v>-6.328324846834268E-4</c:v>
                </c:pt>
                <c:pt idx="885">
                  <c:v>-6.897027109077644E-5</c:v>
                </c:pt>
                <c:pt idx="886">
                  <c:v>-5.6319297826798659E-4</c:v>
                </c:pt>
                <c:pt idx="887">
                  <c:v>-9.9500558623625071E-4</c:v>
                </c:pt>
                <c:pt idx="888">
                  <c:v>-1.6665116746772515E-4</c:v>
                </c:pt>
                <c:pt idx="889">
                  <c:v>2.990787603660088E-4</c:v>
                </c:pt>
                <c:pt idx="890">
                  <c:v>7.7934366809428166E-4</c:v>
                </c:pt>
                <c:pt idx="891">
                  <c:v>1.3945185800405373E-4</c:v>
                </c:pt>
                <c:pt idx="892">
                  <c:v>8.6351564050199761E-4</c:v>
                </c:pt>
                <c:pt idx="893">
                  <c:v>1.9771150457626161E-3</c:v>
                </c:pt>
                <c:pt idx="894">
                  <c:v>1.5595743023153617E-3</c:v>
                </c:pt>
                <c:pt idx="895">
                  <c:v>2.5479512464157703E-3</c:v>
                </c:pt>
                <c:pt idx="896">
                  <c:v>2.680144125279072E-3</c:v>
                </c:pt>
                <c:pt idx="897">
                  <c:v>1.7196582551369001E-3</c:v>
                </c:pt>
                <c:pt idx="898">
                  <c:v>1.8726299754635465E-3</c:v>
                </c:pt>
                <c:pt idx="899">
                  <c:v>1.3641489135912302E-3</c:v>
                </c:pt>
                <c:pt idx="900">
                  <c:v>1.1415563012399487E-3</c:v>
                </c:pt>
                <c:pt idx="901">
                  <c:v>1.8373209708191598E-3</c:v>
                </c:pt>
                <c:pt idx="902">
                  <c:v>8.4888588073510341E-4</c:v>
                </c:pt>
                <c:pt idx="903">
                  <c:v>1.6425424801507266E-3</c:v>
                </c:pt>
                <c:pt idx="904">
                  <c:v>2.2689368803278896E-3</c:v>
                </c:pt>
                <c:pt idx="905">
                  <c:v>2.6653619961688898E-3</c:v>
                </c:pt>
                <c:pt idx="906">
                  <c:v>2.6029481357015957E-3</c:v>
                </c:pt>
                <c:pt idx="907">
                  <c:v>3.2639777763363883E-3</c:v>
                </c:pt>
                <c:pt idx="908">
                  <c:v>2.8326727463441914E-3</c:v>
                </c:pt>
                <c:pt idx="909">
                  <c:v>2.4080880871353069E-3</c:v>
                </c:pt>
                <c:pt idx="910">
                  <c:v>2.8953821342531274E-3</c:v>
                </c:pt>
                <c:pt idx="911">
                  <c:v>3.0554735712111751E-3</c:v>
                </c:pt>
                <c:pt idx="912">
                  <c:v>3.1181695260545823E-3</c:v>
                </c:pt>
                <c:pt idx="913">
                  <c:v>3.3826972904739227E-3</c:v>
                </c:pt>
                <c:pt idx="914">
                  <c:v>2.6450646341542984E-3</c:v>
                </c:pt>
                <c:pt idx="915">
                  <c:v>2.4223386506524057E-3</c:v>
                </c:pt>
                <c:pt idx="916">
                  <c:v>2.9233267485725451E-3</c:v>
                </c:pt>
                <c:pt idx="917">
                  <c:v>2.7285146752402886E-3</c:v>
                </c:pt>
                <c:pt idx="918">
                  <c:v>3.4384886496353307E-3</c:v>
                </c:pt>
                <c:pt idx="919">
                  <c:v>3.8632249105837592E-3</c:v>
                </c:pt>
                <c:pt idx="920">
                  <c:v>2.610307536602225E-3</c:v>
                </c:pt>
                <c:pt idx="921">
                  <c:v>2.4711025975326915E-3</c:v>
                </c:pt>
                <c:pt idx="922">
                  <c:v>2.2483996421431341E-3</c:v>
                </c:pt>
                <c:pt idx="923">
                  <c:v>1.6499153141168853E-3</c:v>
                </c:pt>
                <c:pt idx="924">
                  <c:v>1.065063628593393E-3</c:v>
                </c:pt>
                <c:pt idx="925">
                  <c:v>-4.94211308261604E-4</c:v>
                </c:pt>
                <c:pt idx="926">
                  <c:v>-7.9340482538741927E-4</c:v>
                </c:pt>
                <c:pt idx="927">
                  <c:v>3.2039626775707338E-4</c:v>
                </c:pt>
                <c:pt idx="928">
                  <c:v>4.9394264695102035E-4</c:v>
                </c:pt>
                <c:pt idx="929">
                  <c:v>8.2108941393837912E-4</c:v>
                </c:pt>
                <c:pt idx="930">
                  <c:v>1.5521462008795969E-3</c:v>
                </c:pt>
                <c:pt idx="931">
                  <c:v>1.7679564584451954E-3</c:v>
                </c:pt>
                <c:pt idx="932">
                  <c:v>3.271168304413223E-3</c:v>
                </c:pt>
                <c:pt idx="933">
                  <c:v>3.2430701693448999E-3</c:v>
                </c:pt>
                <c:pt idx="934">
                  <c:v>2.8531620092949136E-3</c:v>
                </c:pt>
                <c:pt idx="935">
                  <c:v>2.2967644350762669E-3</c:v>
                </c:pt>
                <c:pt idx="936">
                  <c:v>2.5261340289870204E-3</c:v>
                </c:pt>
                <c:pt idx="937">
                  <c:v>1.9482569829872144E-3</c:v>
                </c:pt>
                <c:pt idx="938">
                  <c:v>1.7672201345532604E-3</c:v>
                </c:pt>
                <c:pt idx="939">
                  <c:v>4.9372829360536184E-4</c:v>
                </c:pt>
                <c:pt idx="940">
                  <c:v>4.7294580602423098E-4</c:v>
                </c:pt>
                <c:pt idx="941">
                  <c:v>7.0235972905123025E-4</c:v>
                </c:pt>
                <c:pt idx="942">
                  <c:v>4.6567372004954109E-4</c:v>
                </c:pt>
                <c:pt idx="943">
                  <c:v>5.2172664018689625E-4</c:v>
                </c:pt>
                <c:pt idx="944">
                  <c:v>4.2430218103089952E-4</c:v>
                </c:pt>
                <c:pt idx="945">
                  <c:v>6.952263874533633E-4</c:v>
                </c:pt>
                <c:pt idx="946">
                  <c:v>1.9690264213046886E-3</c:v>
                </c:pt>
                <c:pt idx="947">
                  <c:v>2.0455430815682603E-3</c:v>
                </c:pt>
                <c:pt idx="948">
                  <c:v>1.7256543917872542E-3</c:v>
                </c:pt>
                <c:pt idx="949">
                  <c:v>1.7536560006847024E-3</c:v>
                </c:pt>
                <c:pt idx="950">
                  <c:v>2.0739060399284437E-3</c:v>
                </c:pt>
                <c:pt idx="951">
                  <c:v>2.4845606101835688E-3</c:v>
                </c:pt>
                <c:pt idx="952">
                  <c:v>2.3458488565198921E-3</c:v>
                </c:pt>
                <c:pt idx="953">
                  <c:v>1.8100038725608911E-3</c:v>
                </c:pt>
                <c:pt idx="954">
                  <c:v>2.415698878262268E-3</c:v>
                </c:pt>
                <c:pt idx="955">
                  <c:v>2.2137691992089076E-3</c:v>
                </c:pt>
                <c:pt idx="956">
                  <c:v>2.4085160262228792E-3</c:v>
                </c:pt>
                <c:pt idx="957">
                  <c:v>1.858488795480042E-3</c:v>
                </c:pt>
                <c:pt idx="958">
                  <c:v>1.4895477317117449E-3</c:v>
                </c:pt>
                <c:pt idx="959">
                  <c:v>6.0677924599051778E-4</c:v>
                </c:pt>
                <c:pt idx="960">
                  <c:v>4.6047550749162062E-4</c:v>
                </c:pt>
                <c:pt idx="961">
                  <c:v>-1.3139388012562602E-4</c:v>
                </c:pt>
                <c:pt idx="962">
                  <c:v>-2.0081223990226871E-4</c:v>
                </c:pt>
                <c:pt idx="963">
                  <c:v>-7.7837591167337231E-4</c:v>
                </c:pt>
                <c:pt idx="964">
                  <c:v>-1.0567665997188267E-3</c:v>
                </c:pt>
                <c:pt idx="965">
                  <c:v>-1.4882915481838302E-3</c:v>
                </c:pt>
                <c:pt idx="966">
                  <c:v>-9.8832129282893071E-4</c:v>
                </c:pt>
                <c:pt idx="967">
                  <c:v>-1.4755919280325432E-3</c:v>
                </c:pt>
                <c:pt idx="968">
                  <c:v>-2.1506337912217603E-3</c:v>
                </c:pt>
                <c:pt idx="969">
                  <c:v>-1.1903507603690791E-3</c:v>
                </c:pt>
                <c:pt idx="970">
                  <c:v>-1.1902795651217747E-3</c:v>
                </c:pt>
                <c:pt idx="971">
                  <c:v>-1.3434180473619187E-3</c:v>
                </c:pt>
                <c:pt idx="972">
                  <c:v>-9.4668186010344994E-4</c:v>
                </c:pt>
                <c:pt idx="973">
                  <c:v>-4.3186845114067833E-4</c:v>
                </c:pt>
                <c:pt idx="974">
                  <c:v>2.224440810267161E-4</c:v>
                </c:pt>
                <c:pt idx="975">
                  <c:v>1.0156900124390186E-3</c:v>
                </c:pt>
                <c:pt idx="976">
                  <c:v>5.495440241856588E-4</c:v>
                </c:pt>
                <c:pt idx="977">
                  <c:v>1.3498033591107465E-3</c:v>
                </c:pt>
                <c:pt idx="978">
                  <c:v>1.1756592085007509E-3</c:v>
                </c:pt>
                <c:pt idx="979">
                  <c:v>1.2731469949656708E-3</c:v>
                </c:pt>
                <c:pt idx="980">
                  <c:v>6.5395693973274336E-4</c:v>
                </c:pt>
                <c:pt idx="981">
                  <c:v>1.3912073293875942E-3</c:v>
                </c:pt>
                <c:pt idx="982">
                  <c:v>1.1199411554969449E-3</c:v>
                </c:pt>
                <c:pt idx="983">
                  <c:v>5.700100671231094E-4</c:v>
                </c:pt>
                <c:pt idx="984">
                  <c:v>9.1792070730079445E-4</c:v>
                </c:pt>
                <c:pt idx="985">
                  <c:v>1.2869511969053288E-3</c:v>
                </c:pt>
                <c:pt idx="986">
                  <c:v>1.1895831566245546E-3</c:v>
                </c:pt>
                <c:pt idx="987">
                  <c:v>2.101405444076037E-3</c:v>
                </c:pt>
                <c:pt idx="988">
                  <c:v>1.45476491943423E-3</c:v>
                </c:pt>
                <c:pt idx="989">
                  <c:v>1.5730282850465801E-3</c:v>
                </c:pt>
                <c:pt idx="990">
                  <c:v>1.8931967663924658E-3</c:v>
                </c:pt>
                <c:pt idx="991">
                  <c:v>1.670541018633197E-3</c:v>
                </c:pt>
                <c:pt idx="992">
                  <c:v>1.4548531938648505E-3</c:v>
                </c:pt>
                <c:pt idx="993">
                  <c:v>2.3806404962404691E-3</c:v>
                </c:pt>
                <c:pt idx="994">
                  <c:v>1.7959530779183047E-3</c:v>
                </c:pt>
                <c:pt idx="995">
                  <c:v>7.9392679593369593E-4</c:v>
                </c:pt>
                <c:pt idx="996">
                  <c:v>2.6503112057481239E-4</c:v>
                </c:pt>
                <c:pt idx="997">
                  <c:v>6.5482893758652338E-4</c:v>
                </c:pt>
                <c:pt idx="998">
                  <c:v>-8.9794324414673362E-5</c:v>
                </c:pt>
                <c:pt idx="999">
                  <c:v>3.4160208880330958E-4</c:v>
                </c:pt>
                <c:pt idx="1000">
                  <c:v>-7.3046995387852898E-4</c:v>
                </c:pt>
                <c:pt idx="1001">
                  <c:v>-1.1760362938402487E-3</c:v>
                </c:pt>
                <c:pt idx="1002">
                  <c:v>-1.5345876490254693E-4</c:v>
                </c:pt>
                <c:pt idx="1003">
                  <c:v>-6.9935321708486362E-5</c:v>
                </c:pt>
                <c:pt idx="1004">
                  <c:v>4.1478005658007203E-5</c:v>
                </c:pt>
                <c:pt idx="1005">
                  <c:v>1.036714679001547E-3</c:v>
                </c:pt>
                <c:pt idx="1006">
                  <c:v>6.8873706539715246E-4</c:v>
                </c:pt>
                <c:pt idx="1007">
                  <c:v>1.2455046246206598E-3</c:v>
                </c:pt>
                <c:pt idx="1008">
                  <c:v>7.4455701779804425E-4</c:v>
                </c:pt>
                <c:pt idx="1009">
                  <c:v>9.3978321335047132E-4</c:v>
                </c:pt>
                <c:pt idx="1010">
                  <c:v>1.712636024181053E-3</c:v>
                </c:pt>
                <c:pt idx="1011">
                  <c:v>5.0820338121773429E-4</c:v>
                </c:pt>
                <c:pt idx="1012">
                  <c:v>-9.7424228874873299E-5</c:v>
                </c:pt>
                <c:pt idx="1013">
                  <c:v>1.7404679926509619E-4</c:v>
                </c:pt>
                <c:pt idx="1014">
                  <c:v>-1.5994845157053645E-4</c:v>
                </c:pt>
                <c:pt idx="1015">
                  <c:v>1.4130707949419519E-3</c:v>
                </c:pt>
                <c:pt idx="1016">
                  <c:v>8.9797471590025906E-4</c:v>
                </c:pt>
                <c:pt idx="1017">
                  <c:v>4.5224756295406164E-4</c:v>
                </c:pt>
                <c:pt idx="1018">
                  <c:v>2.0182470924129661E-3</c:v>
                </c:pt>
                <c:pt idx="1019">
                  <c:v>1.9765124768231644E-3</c:v>
                </c:pt>
                <c:pt idx="1020">
                  <c:v>1.4751969959059855E-3</c:v>
                </c:pt>
                <c:pt idx="1021">
                  <c:v>1.2106300836956744E-3</c:v>
                </c:pt>
                <c:pt idx="1022">
                  <c:v>9.8786226578970486E-4</c:v>
                </c:pt>
                <c:pt idx="1023">
                  <c:v>1.5585562678491858E-3</c:v>
                </c:pt>
                <c:pt idx="1024">
                  <c:v>1.6699971713802014E-3</c:v>
                </c:pt>
                <c:pt idx="1025">
                  <c:v>3.0593231039899657E-4</c:v>
                </c:pt>
                <c:pt idx="1026">
                  <c:v>3.3380035624489782E-4</c:v>
                </c:pt>
                <c:pt idx="1027">
                  <c:v>-3.342046915173262E-4</c:v>
                </c:pt>
                <c:pt idx="1028">
                  <c:v>2.7136557857556542E-4</c:v>
                </c:pt>
                <c:pt idx="1029">
                  <c:v>-4.3165428969595598E-4</c:v>
                </c:pt>
                <c:pt idx="1030">
                  <c:v>-2.4360749196606732E-4</c:v>
                </c:pt>
                <c:pt idx="1031">
                  <c:v>3.4773063709959393E-4</c:v>
                </c:pt>
                <c:pt idx="1032">
                  <c:v>9.0472790174365037E-4</c:v>
                </c:pt>
                <c:pt idx="1033">
                  <c:v>1.4196921448422211E-3</c:v>
                </c:pt>
                <c:pt idx="1034">
                  <c:v>2.6446865893101201E-3</c:v>
                </c:pt>
                <c:pt idx="1035">
                  <c:v>3.2013720149329634E-3</c:v>
                </c:pt>
                <c:pt idx="1036">
                  <c:v>4.2036437382148841E-3</c:v>
                </c:pt>
                <c:pt idx="1037">
                  <c:v>3.4101237722657862E-3</c:v>
                </c:pt>
                <c:pt idx="1038">
                  <c:v>2.394140727097295E-3</c:v>
                </c:pt>
                <c:pt idx="1039">
                  <c:v>2.6724373836840452E-3</c:v>
                </c:pt>
                <c:pt idx="1040">
                  <c:v>2.3453633471514804E-3</c:v>
                </c:pt>
                <c:pt idx="1041">
                  <c:v>2.3383685580294997E-3</c:v>
                </c:pt>
                <c:pt idx="1042">
                  <c:v>1.1413611379879032E-3</c:v>
                </c:pt>
                <c:pt idx="1043">
                  <c:v>3.2003568589808294E-4</c:v>
                </c:pt>
                <c:pt idx="1044">
                  <c:v>3.9655272996352728E-4</c:v>
                </c:pt>
                <c:pt idx="1045">
                  <c:v>4.1438838676942834E-5</c:v>
                </c:pt>
                <c:pt idx="1046">
                  <c:v>1.1079694155964031E-4</c:v>
                </c:pt>
                <c:pt idx="1047">
                  <c:v>-3.2773033773413356E-4</c:v>
                </c:pt>
                <c:pt idx="1048">
                  <c:v>-1.9543364046438491E-4</c:v>
                </c:pt>
                <c:pt idx="1049">
                  <c:v>6.538208819690264E-4</c:v>
                </c:pt>
                <c:pt idx="1050">
                  <c:v>4.6587003470720327E-4</c:v>
                </c:pt>
                <c:pt idx="1051">
                  <c:v>7.9991026712226509E-4</c:v>
                </c:pt>
                <c:pt idx="1052">
                  <c:v>7.5141383014694623E-4</c:v>
                </c:pt>
                <c:pt idx="1053">
                  <c:v>2.7956704078393838E-5</c:v>
                </c:pt>
                <c:pt idx="1054">
                  <c:v>8.7702277979252448E-4</c:v>
                </c:pt>
                <c:pt idx="1055">
                  <c:v>1.2530561183583565E-3</c:v>
                </c:pt>
                <c:pt idx="1056">
                  <c:v>6.404499923431526E-4</c:v>
                </c:pt>
                <c:pt idx="1057">
                  <c:v>1.1696008959470906E-3</c:v>
                </c:pt>
                <c:pt idx="1058">
                  <c:v>8.2163671540822511E-4</c:v>
                </c:pt>
                <c:pt idx="1059">
                  <c:v>1.6010736473574666E-3</c:v>
                </c:pt>
                <c:pt idx="1060">
                  <c:v>2.7215448332400054E-3</c:v>
                </c:pt>
                <c:pt idx="1061">
                  <c:v>2.4641749737383568E-3</c:v>
                </c:pt>
                <c:pt idx="1062">
                  <c:v>1.8445316484942877E-3</c:v>
                </c:pt>
                <c:pt idx="1063">
                  <c:v>2.7425311196153076E-3</c:v>
                </c:pt>
                <c:pt idx="1064">
                  <c:v>2.401350445267742E-3</c:v>
                </c:pt>
                <c:pt idx="1065">
                  <c:v>2.2273653805337992E-3</c:v>
                </c:pt>
                <c:pt idx="1066">
                  <c:v>1.6914371115685177E-3</c:v>
                </c:pt>
                <c:pt idx="1067">
                  <c:v>8.3538488227453262E-4</c:v>
                </c:pt>
                <c:pt idx="1068">
                  <c:v>1.2536370024920256E-4</c:v>
                </c:pt>
                <c:pt idx="1069">
                  <c:v>4.247291606137913E-4</c:v>
                </c:pt>
                <c:pt idx="1070">
                  <c:v>-7.2395414949313203E-4</c:v>
                </c:pt>
                <c:pt idx="1071">
                  <c:v>-4.8821689871967534E-5</c:v>
                </c:pt>
                <c:pt idx="1072">
                  <c:v>5.3584133784121421E-4</c:v>
                </c:pt>
                <c:pt idx="1073">
                  <c:v>7.0290338440328975E-4</c:v>
                </c:pt>
                <c:pt idx="1074">
                  <c:v>-2.2289581583036881E-4</c:v>
                </c:pt>
                <c:pt idx="1075">
                  <c:v>1.0425089358670909E-4</c:v>
                </c:pt>
                <c:pt idx="1076">
                  <c:v>-4.0400366761069129E-4</c:v>
                </c:pt>
                <c:pt idx="1077">
                  <c:v>2.7133698533608188E-4</c:v>
                </c:pt>
                <c:pt idx="1078">
                  <c:v>-4.7342939638328149E-4</c:v>
                </c:pt>
                <c:pt idx="1079">
                  <c:v>-1.2599697333843536E-3</c:v>
                </c:pt>
                <c:pt idx="1080">
                  <c:v>-1.3574225938788975E-3</c:v>
                </c:pt>
                <c:pt idx="1081">
                  <c:v>-3.6898443337986296E-4</c:v>
                </c:pt>
                <c:pt idx="1082">
                  <c:v>8.3419106655086085E-5</c:v>
                </c:pt>
                <c:pt idx="1083">
                  <c:v>-2.2974418453808104E-4</c:v>
                </c:pt>
                <c:pt idx="1084">
                  <c:v>-2.7851331274364222E-4</c:v>
                </c:pt>
                <c:pt idx="1085">
                  <c:v>-1.1840997792755432E-4</c:v>
                </c:pt>
                <c:pt idx="1086">
                  <c:v>-5.7057003405474021E-4</c:v>
                </c:pt>
                <c:pt idx="1087">
                  <c:v>-6.6101390475803011E-4</c:v>
                </c:pt>
                <c:pt idx="1088">
                  <c:v>-5.566328447663433E-4</c:v>
                </c:pt>
                <c:pt idx="1089">
                  <c:v>-8.1408905968925098E-4</c:v>
                </c:pt>
                <c:pt idx="1090">
                  <c:v>-4.1491150872132183E-5</c:v>
                </c:pt>
                <c:pt idx="1091">
                  <c:v>-3.7562458957187284E-4</c:v>
                </c:pt>
                <c:pt idx="1092">
                  <c:v>-6.261921365904807E-4</c:v>
                </c:pt>
                <c:pt idx="1093">
                  <c:v>2.3659965358043008E-4</c:v>
                </c:pt>
                <c:pt idx="1094">
                  <c:v>2.8523579443725242E-4</c:v>
                </c:pt>
                <c:pt idx="1095">
                  <c:v>6.2553334067674249E-5</c:v>
                </c:pt>
                <c:pt idx="1096">
                  <c:v>1.0430332092246014E-4</c:v>
                </c:pt>
                <c:pt idx="1097">
                  <c:v>6.8194319655530144E-6</c:v>
                </c:pt>
                <c:pt idx="1098">
                  <c:v>-6.8233429066313672E-4</c:v>
                </c:pt>
                <c:pt idx="1099">
                  <c:v>-3.4121368130858018E-4</c:v>
                </c:pt>
                <c:pt idx="1100">
                  <c:v>-3.1337749101807667E-4</c:v>
                </c:pt>
                <c:pt idx="1101">
                  <c:v>-6.1258252220005986E-4</c:v>
                </c:pt>
                <c:pt idx="1102">
                  <c:v>6.7155252846754437E-6</c:v>
                </c:pt>
                <c:pt idx="1103">
                  <c:v>5.7764407826334263E-4</c:v>
                </c:pt>
                <c:pt idx="1104">
                  <c:v>5.7079014442848258E-4</c:v>
                </c:pt>
                <c:pt idx="1105">
                  <c:v>2.2553541320685273E-3</c:v>
                </c:pt>
                <c:pt idx="1106">
                  <c:v>2.3527112339959419E-3</c:v>
                </c:pt>
                <c:pt idx="1107">
                  <c:v>2.7983339928328837E-3</c:v>
                </c:pt>
                <c:pt idx="1108">
                  <c:v>3.1462964462633243E-3</c:v>
                </c:pt>
                <c:pt idx="1109">
                  <c:v>2.5687398748268572E-3</c:v>
                </c:pt>
                <c:pt idx="1110">
                  <c:v>1.8725332573917362E-3</c:v>
                </c:pt>
                <c:pt idx="1111">
                  <c:v>1.2740291635690657E-3</c:v>
                </c:pt>
                <c:pt idx="1112">
                  <c:v>-4.3146488347199456E-4</c:v>
                </c:pt>
                <c:pt idx="1113">
                  <c:v>-7.7249261277346365E-4</c:v>
                </c:pt>
                <c:pt idx="1114">
                  <c:v>-1.6564606712464465E-3</c:v>
                </c:pt>
                <c:pt idx="1115">
                  <c:v>-2.2065633190571829E-3</c:v>
                </c:pt>
                <c:pt idx="1116">
                  <c:v>-2.0743109509036807E-3</c:v>
                </c:pt>
                <c:pt idx="1117">
                  <c:v>-2.3735804608002037E-3</c:v>
                </c:pt>
                <c:pt idx="1118">
                  <c:v>-1.7681510459944328E-3</c:v>
                </c:pt>
                <c:pt idx="1119">
                  <c:v>-8.1445981229785638E-4</c:v>
                </c:pt>
                <c:pt idx="1120">
                  <c:v>-9.118309229936086E-4</c:v>
                </c:pt>
                <c:pt idx="1121">
                  <c:v>-1.4624827912835525E-4</c:v>
                </c:pt>
                <c:pt idx="1122">
                  <c:v>1.7409197274546143E-4</c:v>
                </c:pt>
                <c:pt idx="1123">
                  <c:v>-8.6257091219342377E-4</c:v>
                </c:pt>
                <c:pt idx="1124">
                  <c:v>-7.790734715762091E-4</c:v>
                </c:pt>
                <c:pt idx="1125">
                  <c:v>-1.8581710075298088E-3</c:v>
                </c:pt>
                <c:pt idx="1126">
                  <c:v>-2.4428355896405733E-3</c:v>
                </c:pt>
                <c:pt idx="1127">
                  <c:v>-2.1227160430334012E-3</c:v>
                </c:pt>
                <c:pt idx="1128">
                  <c:v>-2.4916129695863884E-3</c:v>
                </c:pt>
                <c:pt idx="1129">
                  <c:v>-2.637760884525147E-3</c:v>
                </c:pt>
                <c:pt idx="1130">
                  <c:v>-1.8586768583974506E-3</c:v>
                </c:pt>
                <c:pt idx="1131">
                  <c:v>-1.9630563831816487E-3</c:v>
                </c:pt>
                <c:pt idx="1132">
                  <c:v>-1.0580039769550005E-3</c:v>
                </c:pt>
                <c:pt idx="1133">
                  <c:v>-5.7771604111439177E-4</c:v>
                </c:pt>
                <c:pt idx="1134">
                  <c:v>-8.0744429787477383E-4</c:v>
                </c:pt>
                <c:pt idx="1135">
                  <c:v>-1.6773112836599038E-3</c:v>
                </c:pt>
                <c:pt idx="1136">
                  <c:v>-7.5857806779553035E-4</c:v>
                </c:pt>
                <c:pt idx="1137">
                  <c:v>-2.6431628958772387E-4</c:v>
                </c:pt>
                <c:pt idx="1138">
                  <c:v>2.2288219086390347E-4</c:v>
                </c:pt>
                <c:pt idx="1139">
                  <c:v>8.0065503465539005E-4</c:v>
                </c:pt>
                <c:pt idx="1140">
                  <c:v>8.7721640783708073E-4</c:v>
                </c:pt>
                <c:pt idx="1141">
                  <c:v>1.0442874737431544E-3</c:v>
                </c:pt>
                <c:pt idx="1142">
                  <c:v>1.6565779227184227E-3</c:v>
                </c:pt>
                <c:pt idx="1143">
                  <c:v>9.6760385966514824E-4</c:v>
                </c:pt>
                <c:pt idx="1144">
                  <c:v>3.8295770004425234E-4</c:v>
                </c:pt>
                <c:pt idx="1145">
                  <c:v>3.5509042180209566E-4</c:v>
                </c:pt>
                <c:pt idx="1146">
                  <c:v>-1.3216259689558018E-4</c:v>
                </c:pt>
                <c:pt idx="1147">
                  <c:v>-1.4608324432328245E-4</c:v>
                </c:pt>
                <c:pt idx="1148">
                  <c:v>-1.3911044704858279E-4</c:v>
                </c:pt>
                <c:pt idx="1149">
                  <c:v>-4.7322751659847147E-4</c:v>
                </c:pt>
                <c:pt idx="1150">
                  <c:v>5.2915243881142705E-4</c:v>
                </c:pt>
                <c:pt idx="1151">
                  <c:v>6.8920261706820662E-4</c:v>
                </c:pt>
                <c:pt idx="1152">
                  <c:v>3.5128406673393433E-5</c:v>
                </c:pt>
                <c:pt idx="1153">
                  <c:v>3.2037458295129054E-4</c:v>
                </c:pt>
                <c:pt idx="1154">
                  <c:v>-3.7546013046960846E-4</c:v>
                </c:pt>
                <c:pt idx="1155">
                  <c:v>-7.0254606486021363E-4</c:v>
                </c:pt>
                <c:pt idx="1156">
                  <c:v>-3.9611462012633991E-4</c:v>
                </c:pt>
                <c:pt idx="1157">
                  <c:v>-1.5795168394990467E-3</c:v>
                </c:pt>
                <c:pt idx="1158">
                  <c:v>-1.6351936338015844E-3</c:v>
                </c:pt>
                <c:pt idx="1159">
                  <c:v>-3.1971463563193556E-4</c:v>
                </c:pt>
                <c:pt idx="1160">
                  <c:v>-1.1269791223295546E-3</c:v>
                </c:pt>
                <c:pt idx="1161">
                  <c:v>4.9274038758615874E-5</c:v>
                </c:pt>
                <c:pt idx="1162">
                  <c:v>-6.6052110315404549E-4</c:v>
                </c:pt>
                <c:pt idx="1163">
                  <c:v>-6.7460202624360446E-4</c:v>
                </c:pt>
                <c:pt idx="1164">
                  <c:v>-2.8477484838866543E-4</c:v>
                </c:pt>
                <c:pt idx="1165">
                  <c:v>5.3492232425808219E-7</c:v>
                </c:pt>
                <c:pt idx="1166">
                  <c:v>-7.861210334556254E-4</c:v>
                </c:pt>
                <c:pt idx="1167">
                  <c:v>-1.3501923423082842E-3</c:v>
                </c:pt>
                <c:pt idx="1168">
                  <c:v>-2.3386890325928387E-3</c:v>
                </c:pt>
                <c:pt idx="1169">
                  <c:v>-1.5941773034157214E-3</c:v>
                </c:pt>
                <c:pt idx="1170">
                  <c:v>-1.0094703111980722E-3</c:v>
                </c:pt>
                <c:pt idx="1171">
                  <c:v>-8.3373395852099637E-5</c:v>
                </c:pt>
                <c:pt idx="1172">
                  <c:v>-5.0093743607300064E-4</c:v>
                </c:pt>
                <c:pt idx="1173">
                  <c:v>-1.8766712172775321E-4</c:v>
                </c:pt>
                <c:pt idx="1174">
                  <c:v>-1.1081144927041184E-4</c:v>
                </c:pt>
                <c:pt idx="1175">
                  <c:v>6.3193669111356656E-5</c:v>
                </c:pt>
                <c:pt idx="1176">
                  <c:v>9.0997792755432612E-5</c:v>
                </c:pt>
                <c:pt idx="1177">
                  <c:v>7.1726122054368613E-6</c:v>
                </c:pt>
                <c:pt idx="1178">
                  <c:v>-1.1903592040102692E-3</c:v>
                </c:pt>
                <c:pt idx="1179">
                  <c:v>-1.0650626690887125E-3</c:v>
                </c:pt>
                <c:pt idx="1180">
                  <c:v>-1.0372800191593894E-3</c:v>
                </c:pt>
                <c:pt idx="1181">
                  <c:v>-1.4143849325525779E-5</c:v>
                </c:pt>
                <c:pt idx="1182">
                  <c:v>-7.6771044144507549E-5</c:v>
                </c:pt>
                <c:pt idx="1183">
                  <c:v>-1.8305109822986738E-7</c:v>
                </c:pt>
                <c:pt idx="1184">
                  <c:v>-2.7835192405635593E-4</c:v>
                </c:pt>
                <c:pt idx="1185">
                  <c:v>3.6186126253161087E-4</c:v>
                </c:pt>
                <c:pt idx="1186">
                  <c:v>4.1789115455663018E-5</c:v>
                </c:pt>
                <c:pt idx="1187">
                  <c:v>1.6005683721926332E-4</c:v>
                </c:pt>
                <c:pt idx="1188">
                  <c:v>4.7323807114995871E-4</c:v>
                </c:pt>
                <c:pt idx="1189">
                  <c:v>4.7314308018657372E-4</c:v>
                </c:pt>
                <c:pt idx="1190">
                  <c:v>5.4973055189557829E-4</c:v>
                </c:pt>
                <c:pt idx="1191">
                  <c:v>-3.6880174368866608E-4</c:v>
                </c:pt>
                <c:pt idx="1192">
                  <c:v>-6.7492422791536858E-4</c:v>
                </c:pt>
                <c:pt idx="1193">
                  <c:v>-7.3780632666682275E-4</c:v>
                </c:pt>
                <c:pt idx="1194">
                  <c:v>-6.2649303725833432E-4</c:v>
                </c:pt>
                <c:pt idx="1195">
                  <c:v>-1.3643047371513688E-3</c:v>
                </c:pt>
                <c:pt idx="1196">
                  <c:v>-8.0741992645588518E-4</c:v>
                </c:pt>
                <c:pt idx="1197">
                  <c:v>-4.8674041291708234E-5</c:v>
                </c:pt>
                <c:pt idx="1198">
                  <c:v>7.4456565334017014E-4</c:v>
                </c:pt>
                <c:pt idx="1199">
                  <c:v>6.0537261212867649E-4</c:v>
                </c:pt>
                <c:pt idx="1200">
                  <c:v>7.1676074290225609E-4</c:v>
                </c:pt>
                <c:pt idx="1201">
                  <c:v>-1.3991096180365388E-5</c:v>
                </c:pt>
                <c:pt idx="1202">
                  <c:v>8.3474853877032185E-5</c:v>
                </c:pt>
                <c:pt idx="1203">
                  <c:v>-2.0845335137713869E-4</c:v>
                </c:pt>
                <c:pt idx="1204">
                  <c:v>-8.6280157711865349E-4</c:v>
                </c:pt>
                <c:pt idx="1205">
                  <c:v>-1.1620657137889651E-3</c:v>
                </c:pt>
                <c:pt idx="1206">
                  <c:v>-8.7674030161453932E-4</c:v>
                </c:pt>
                <c:pt idx="1207">
                  <c:v>-3.8945066821824973E-4</c:v>
                </c:pt>
                <c:pt idx="1208">
                  <c:v>1.0485357766672257E-4</c:v>
                </c:pt>
                <c:pt idx="1209">
                  <c:v>-7.6133894656364913E-5</c:v>
                </c:pt>
                <c:pt idx="1210">
                  <c:v>1.0157972850623159E-3</c:v>
                </c:pt>
                <c:pt idx="1211">
                  <c:v>4.3801580572870347E-4</c:v>
                </c:pt>
                <c:pt idx="1212">
                  <c:v>7.0247295060354758E-4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69-4E9D-8DE2-902E08C03983}"/>
            </c:ext>
          </c:extLst>
        </c:ser>
        <c:ser>
          <c:idx val="3"/>
          <c:order val="1"/>
          <c:tx>
            <c:strRef>
              <c:f>'Fluo RT Bandes'!$BX$1</c:f>
              <c:strCache>
                <c:ptCount val="1"/>
                <c:pt idx="0">
                  <c:v>W4B4 RT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'Fluo RT Bandes'!$BT$3:$BT$1215</c:f>
              <c:numCache>
                <c:formatCode>General</c:formatCode>
                <c:ptCount val="1213"/>
                <c:pt idx="0">
                  <c:v>599.87080000000003</c:v>
                </c:pt>
                <c:pt idx="1">
                  <c:v>600.22069999999997</c:v>
                </c:pt>
                <c:pt idx="2">
                  <c:v>600.57050000000004</c:v>
                </c:pt>
                <c:pt idx="3">
                  <c:v>600.92020000000002</c:v>
                </c:pt>
                <c:pt idx="4">
                  <c:v>601.27</c:v>
                </c:pt>
                <c:pt idx="5">
                  <c:v>601.61959999999999</c:v>
                </c:pt>
                <c:pt idx="6">
                  <c:v>601.9692</c:v>
                </c:pt>
                <c:pt idx="7">
                  <c:v>602.31880000000001</c:v>
                </c:pt>
                <c:pt idx="8">
                  <c:v>602.66840000000002</c:v>
                </c:pt>
                <c:pt idx="9">
                  <c:v>603.01790000000005</c:v>
                </c:pt>
                <c:pt idx="10">
                  <c:v>603.3673</c:v>
                </c:pt>
                <c:pt idx="11">
                  <c:v>603.71669999999995</c:v>
                </c:pt>
                <c:pt idx="12">
                  <c:v>604.06610000000001</c:v>
                </c:pt>
                <c:pt idx="13">
                  <c:v>604.41539999999998</c:v>
                </c:pt>
                <c:pt idx="14">
                  <c:v>604.76469999999995</c:v>
                </c:pt>
                <c:pt idx="15">
                  <c:v>605.11400000000003</c:v>
                </c:pt>
                <c:pt idx="16">
                  <c:v>605.46310000000005</c:v>
                </c:pt>
                <c:pt idx="17">
                  <c:v>605.81230000000005</c:v>
                </c:pt>
                <c:pt idx="18">
                  <c:v>606.16139999999996</c:v>
                </c:pt>
                <c:pt idx="19">
                  <c:v>606.5104</c:v>
                </c:pt>
                <c:pt idx="20">
                  <c:v>606.85940000000005</c:v>
                </c:pt>
                <c:pt idx="21">
                  <c:v>607.20839999999998</c:v>
                </c:pt>
                <c:pt idx="22">
                  <c:v>607.55740000000003</c:v>
                </c:pt>
                <c:pt idx="23">
                  <c:v>607.90629999999999</c:v>
                </c:pt>
                <c:pt idx="24">
                  <c:v>608.25509999999997</c:v>
                </c:pt>
                <c:pt idx="25">
                  <c:v>608.60389999999995</c:v>
                </c:pt>
                <c:pt idx="26">
                  <c:v>608.95259999999996</c:v>
                </c:pt>
                <c:pt idx="27">
                  <c:v>609.30139999999994</c:v>
                </c:pt>
                <c:pt idx="28">
                  <c:v>609.65</c:v>
                </c:pt>
                <c:pt idx="29">
                  <c:v>609.99869999999999</c:v>
                </c:pt>
                <c:pt idx="30">
                  <c:v>610.34720000000004</c:v>
                </c:pt>
                <c:pt idx="31">
                  <c:v>610.69579999999996</c:v>
                </c:pt>
                <c:pt idx="32">
                  <c:v>611.04430000000002</c:v>
                </c:pt>
                <c:pt idx="33">
                  <c:v>611.39279999999997</c:v>
                </c:pt>
                <c:pt idx="34">
                  <c:v>611.74109999999996</c:v>
                </c:pt>
                <c:pt idx="35">
                  <c:v>612.08950000000004</c:v>
                </c:pt>
                <c:pt idx="36">
                  <c:v>612.43790000000001</c:v>
                </c:pt>
                <c:pt idx="37">
                  <c:v>612.78610000000003</c:v>
                </c:pt>
                <c:pt idx="38">
                  <c:v>613.13430000000005</c:v>
                </c:pt>
                <c:pt idx="39">
                  <c:v>613.48249999999996</c:v>
                </c:pt>
                <c:pt idx="40">
                  <c:v>613.83069999999998</c:v>
                </c:pt>
                <c:pt idx="41">
                  <c:v>614.17880000000002</c:v>
                </c:pt>
                <c:pt idx="42">
                  <c:v>614.52689999999996</c:v>
                </c:pt>
                <c:pt idx="43">
                  <c:v>614.87490000000003</c:v>
                </c:pt>
                <c:pt idx="44">
                  <c:v>615.22280000000001</c:v>
                </c:pt>
                <c:pt idx="45">
                  <c:v>615.57069999999999</c:v>
                </c:pt>
                <c:pt idx="46">
                  <c:v>615.91859999999997</c:v>
                </c:pt>
                <c:pt idx="47">
                  <c:v>616.26649999999995</c:v>
                </c:pt>
                <c:pt idx="48">
                  <c:v>616.61429999999996</c:v>
                </c:pt>
                <c:pt idx="49">
                  <c:v>616.96199999999999</c:v>
                </c:pt>
                <c:pt idx="50">
                  <c:v>617.3098</c:v>
                </c:pt>
                <c:pt idx="51">
                  <c:v>617.65740000000005</c:v>
                </c:pt>
                <c:pt idx="52">
                  <c:v>618.005</c:v>
                </c:pt>
                <c:pt idx="53">
                  <c:v>618.35260000000005</c:v>
                </c:pt>
                <c:pt idx="54">
                  <c:v>618.70010000000002</c:v>
                </c:pt>
                <c:pt idx="55">
                  <c:v>619.04759999999999</c:v>
                </c:pt>
                <c:pt idx="56">
                  <c:v>619.39509999999996</c:v>
                </c:pt>
                <c:pt idx="57">
                  <c:v>619.74249999999995</c:v>
                </c:pt>
                <c:pt idx="58">
                  <c:v>620.08979999999997</c:v>
                </c:pt>
                <c:pt idx="59">
                  <c:v>620.43709999999999</c:v>
                </c:pt>
                <c:pt idx="60">
                  <c:v>620.78440000000001</c:v>
                </c:pt>
                <c:pt idx="61">
                  <c:v>621.13170000000002</c:v>
                </c:pt>
                <c:pt idx="62">
                  <c:v>621.47879999999998</c:v>
                </c:pt>
                <c:pt idx="63">
                  <c:v>621.82600000000002</c:v>
                </c:pt>
                <c:pt idx="64">
                  <c:v>622.17309999999998</c:v>
                </c:pt>
                <c:pt idx="65">
                  <c:v>622.52009999999996</c:v>
                </c:pt>
                <c:pt idx="66">
                  <c:v>622.86710000000005</c:v>
                </c:pt>
                <c:pt idx="67">
                  <c:v>623.21410000000003</c:v>
                </c:pt>
                <c:pt idx="68">
                  <c:v>623.56100000000004</c:v>
                </c:pt>
                <c:pt idx="69">
                  <c:v>623.90790000000004</c:v>
                </c:pt>
                <c:pt idx="70">
                  <c:v>624.25469999999996</c:v>
                </c:pt>
                <c:pt idx="71">
                  <c:v>624.60149999999999</c:v>
                </c:pt>
                <c:pt idx="72">
                  <c:v>624.94820000000004</c:v>
                </c:pt>
                <c:pt idx="73">
                  <c:v>625.29499999999996</c:v>
                </c:pt>
                <c:pt idx="74">
                  <c:v>625.64160000000004</c:v>
                </c:pt>
                <c:pt idx="75">
                  <c:v>625.98820000000001</c:v>
                </c:pt>
                <c:pt idx="76">
                  <c:v>626.33479999999997</c:v>
                </c:pt>
                <c:pt idx="77">
                  <c:v>626.68129999999996</c:v>
                </c:pt>
                <c:pt idx="78">
                  <c:v>627.02779999999996</c:v>
                </c:pt>
                <c:pt idx="79">
                  <c:v>627.37419999999997</c:v>
                </c:pt>
                <c:pt idx="80">
                  <c:v>627.72059999999999</c:v>
                </c:pt>
                <c:pt idx="81">
                  <c:v>628.06700000000001</c:v>
                </c:pt>
                <c:pt idx="82">
                  <c:v>628.41330000000005</c:v>
                </c:pt>
                <c:pt idx="83">
                  <c:v>628.7595</c:v>
                </c:pt>
                <c:pt idx="84">
                  <c:v>629.10569999999996</c:v>
                </c:pt>
                <c:pt idx="85">
                  <c:v>629.45190000000002</c:v>
                </c:pt>
                <c:pt idx="86">
                  <c:v>629.798</c:v>
                </c:pt>
                <c:pt idx="87">
                  <c:v>630.14409999999998</c:v>
                </c:pt>
                <c:pt idx="88">
                  <c:v>630.49019999999996</c:v>
                </c:pt>
                <c:pt idx="89">
                  <c:v>630.83619999999996</c:v>
                </c:pt>
                <c:pt idx="90">
                  <c:v>631.18209999999999</c:v>
                </c:pt>
                <c:pt idx="91">
                  <c:v>631.52800000000002</c:v>
                </c:pt>
                <c:pt idx="92">
                  <c:v>631.87390000000005</c:v>
                </c:pt>
                <c:pt idx="93">
                  <c:v>632.21969999999999</c:v>
                </c:pt>
                <c:pt idx="94">
                  <c:v>632.56550000000004</c:v>
                </c:pt>
                <c:pt idx="95">
                  <c:v>632.91120000000001</c:v>
                </c:pt>
                <c:pt idx="96">
                  <c:v>633.25689999999997</c:v>
                </c:pt>
                <c:pt idx="97">
                  <c:v>633.60249999999996</c:v>
                </c:pt>
                <c:pt idx="98">
                  <c:v>633.94809999999995</c:v>
                </c:pt>
                <c:pt idx="99">
                  <c:v>634.29369999999994</c:v>
                </c:pt>
                <c:pt idx="100">
                  <c:v>634.63919999999996</c:v>
                </c:pt>
                <c:pt idx="101">
                  <c:v>634.9846</c:v>
                </c:pt>
                <c:pt idx="102">
                  <c:v>635.33010000000002</c:v>
                </c:pt>
                <c:pt idx="103">
                  <c:v>635.67539999999997</c:v>
                </c:pt>
                <c:pt idx="104">
                  <c:v>636.02080000000001</c:v>
                </c:pt>
                <c:pt idx="105">
                  <c:v>636.36599999999999</c:v>
                </c:pt>
                <c:pt idx="106">
                  <c:v>636.71130000000005</c:v>
                </c:pt>
                <c:pt idx="107">
                  <c:v>637.05650000000003</c:v>
                </c:pt>
                <c:pt idx="108">
                  <c:v>637.40170000000001</c:v>
                </c:pt>
                <c:pt idx="109">
                  <c:v>637.74680000000001</c:v>
                </c:pt>
                <c:pt idx="110">
                  <c:v>638.09190000000001</c:v>
                </c:pt>
                <c:pt idx="111">
                  <c:v>638.43679999999995</c:v>
                </c:pt>
                <c:pt idx="112">
                  <c:v>638.78179999999998</c:v>
                </c:pt>
                <c:pt idx="113">
                  <c:v>639.1268</c:v>
                </c:pt>
                <c:pt idx="114">
                  <c:v>639.47159999999997</c:v>
                </c:pt>
                <c:pt idx="115">
                  <c:v>639.81650000000002</c:v>
                </c:pt>
                <c:pt idx="116">
                  <c:v>640.16129999999998</c:v>
                </c:pt>
                <c:pt idx="117">
                  <c:v>640.50599999999997</c:v>
                </c:pt>
                <c:pt idx="118">
                  <c:v>640.85080000000005</c:v>
                </c:pt>
                <c:pt idx="119">
                  <c:v>641.19539999999995</c:v>
                </c:pt>
                <c:pt idx="120">
                  <c:v>641.54</c:v>
                </c:pt>
                <c:pt idx="121">
                  <c:v>641.88459999999998</c:v>
                </c:pt>
                <c:pt idx="122">
                  <c:v>642.22910000000002</c:v>
                </c:pt>
                <c:pt idx="123">
                  <c:v>642.57370000000003</c:v>
                </c:pt>
                <c:pt idx="124">
                  <c:v>642.91809999999998</c:v>
                </c:pt>
                <c:pt idx="125">
                  <c:v>643.26250000000005</c:v>
                </c:pt>
                <c:pt idx="126">
                  <c:v>643.60680000000002</c:v>
                </c:pt>
                <c:pt idx="127">
                  <c:v>643.95119999999997</c:v>
                </c:pt>
                <c:pt idx="128">
                  <c:v>644.29539999999997</c:v>
                </c:pt>
                <c:pt idx="129">
                  <c:v>644.63959999999997</c:v>
                </c:pt>
                <c:pt idx="130">
                  <c:v>644.98379999999997</c:v>
                </c:pt>
                <c:pt idx="131">
                  <c:v>645.3279</c:v>
                </c:pt>
                <c:pt idx="132">
                  <c:v>645.6721</c:v>
                </c:pt>
                <c:pt idx="133">
                  <c:v>646.01610000000005</c:v>
                </c:pt>
                <c:pt idx="134">
                  <c:v>646.36009999999999</c:v>
                </c:pt>
                <c:pt idx="135">
                  <c:v>646.70399999999995</c:v>
                </c:pt>
                <c:pt idx="136">
                  <c:v>647.04790000000003</c:v>
                </c:pt>
                <c:pt idx="137">
                  <c:v>647.39179999999999</c:v>
                </c:pt>
                <c:pt idx="138">
                  <c:v>647.73569999999995</c:v>
                </c:pt>
                <c:pt idx="139">
                  <c:v>648.07939999999996</c:v>
                </c:pt>
                <c:pt idx="140">
                  <c:v>648.42319999999995</c:v>
                </c:pt>
                <c:pt idx="141">
                  <c:v>648.76679999999999</c:v>
                </c:pt>
                <c:pt idx="142">
                  <c:v>649.1105</c:v>
                </c:pt>
                <c:pt idx="143">
                  <c:v>649.45399999999995</c:v>
                </c:pt>
                <c:pt idx="144">
                  <c:v>649.79759999999999</c:v>
                </c:pt>
                <c:pt idx="145">
                  <c:v>650.14110000000005</c:v>
                </c:pt>
                <c:pt idx="146">
                  <c:v>650.4846</c:v>
                </c:pt>
                <c:pt idx="147">
                  <c:v>650.82799999999997</c:v>
                </c:pt>
                <c:pt idx="148">
                  <c:v>651.17139999999995</c:v>
                </c:pt>
                <c:pt idx="149">
                  <c:v>651.51469999999995</c:v>
                </c:pt>
                <c:pt idx="150">
                  <c:v>651.85799999999995</c:v>
                </c:pt>
                <c:pt idx="151">
                  <c:v>652.20119999999997</c:v>
                </c:pt>
                <c:pt idx="152">
                  <c:v>652.5444</c:v>
                </c:pt>
                <c:pt idx="153">
                  <c:v>652.88760000000002</c:v>
                </c:pt>
                <c:pt idx="154">
                  <c:v>653.23069999999996</c:v>
                </c:pt>
                <c:pt idx="155">
                  <c:v>653.57370000000003</c:v>
                </c:pt>
                <c:pt idx="156">
                  <c:v>653.91669999999999</c:v>
                </c:pt>
                <c:pt idx="157">
                  <c:v>654.25980000000004</c:v>
                </c:pt>
                <c:pt idx="158">
                  <c:v>654.60270000000003</c:v>
                </c:pt>
                <c:pt idx="159">
                  <c:v>654.94560000000001</c:v>
                </c:pt>
                <c:pt idx="160">
                  <c:v>655.28840000000002</c:v>
                </c:pt>
                <c:pt idx="161">
                  <c:v>655.63120000000004</c:v>
                </c:pt>
                <c:pt idx="162">
                  <c:v>655.97389999999996</c:v>
                </c:pt>
                <c:pt idx="163">
                  <c:v>656.31669999999997</c:v>
                </c:pt>
                <c:pt idx="164">
                  <c:v>656.65930000000003</c:v>
                </c:pt>
                <c:pt idx="165">
                  <c:v>657.00189999999998</c:v>
                </c:pt>
                <c:pt idx="166">
                  <c:v>657.34450000000004</c:v>
                </c:pt>
                <c:pt idx="167">
                  <c:v>657.68700000000001</c:v>
                </c:pt>
                <c:pt idx="168">
                  <c:v>658.02949999999998</c:v>
                </c:pt>
                <c:pt idx="169">
                  <c:v>658.37189999999998</c:v>
                </c:pt>
                <c:pt idx="170">
                  <c:v>658.71429999999998</c:v>
                </c:pt>
                <c:pt idx="171">
                  <c:v>659.0566</c:v>
                </c:pt>
                <c:pt idx="172">
                  <c:v>659.39890000000003</c:v>
                </c:pt>
                <c:pt idx="173">
                  <c:v>659.74120000000005</c:v>
                </c:pt>
                <c:pt idx="174">
                  <c:v>660.08339999999998</c:v>
                </c:pt>
                <c:pt idx="175">
                  <c:v>660.42550000000006</c:v>
                </c:pt>
                <c:pt idx="176">
                  <c:v>660.76769999999999</c:v>
                </c:pt>
                <c:pt idx="177">
                  <c:v>661.10969999999998</c:v>
                </c:pt>
                <c:pt idx="178">
                  <c:v>661.45180000000005</c:v>
                </c:pt>
                <c:pt idx="179">
                  <c:v>661.79380000000003</c:v>
                </c:pt>
                <c:pt idx="180">
                  <c:v>662.13570000000004</c:v>
                </c:pt>
                <c:pt idx="181">
                  <c:v>662.47760000000005</c:v>
                </c:pt>
                <c:pt idx="182">
                  <c:v>662.81949999999995</c:v>
                </c:pt>
                <c:pt idx="183">
                  <c:v>663.16129999999998</c:v>
                </c:pt>
                <c:pt idx="184">
                  <c:v>663.50310000000002</c:v>
                </c:pt>
                <c:pt idx="185">
                  <c:v>663.84469999999999</c:v>
                </c:pt>
                <c:pt idx="186">
                  <c:v>664.18640000000005</c:v>
                </c:pt>
                <c:pt idx="187">
                  <c:v>664.52800000000002</c:v>
                </c:pt>
                <c:pt idx="188">
                  <c:v>664.86959999999999</c:v>
                </c:pt>
                <c:pt idx="189">
                  <c:v>665.21109999999999</c:v>
                </c:pt>
                <c:pt idx="190">
                  <c:v>665.55259999999998</c:v>
                </c:pt>
                <c:pt idx="191">
                  <c:v>665.89409999999998</c:v>
                </c:pt>
                <c:pt idx="192">
                  <c:v>666.2355</c:v>
                </c:pt>
                <c:pt idx="193">
                  <c:v>666.57680000000005</c:v>
                </c:pt>
                <c:pt idx="194">
                  <c:v>666.91819999999996</c:v>
                </c:pt>
                <c:pt idx="195">
                  <c:v>667.25940000000003</c:v>
                </c:pt>
                <c:pt idx="196">
                  <c:v>667.60059999999999</c:v>
                </c:pt>
                <c:pt idx="197">
                  <c:v>667.94179999999994</c:v>
                </c:pt>
                <c:pt idx="198">
                  <c:v>668.28300000000002</c:v>
                </c:pt>
                <c:pt idx="199">
                  <c:v>668.62400000000002</c:v>
                </c:pt>
                <c:pt idx="200">
                  <c:v>668.96500000000003</c:v>
                </c:pt>
                <c:pt idx="201">
                  <c:v>669.30600000000004</c:v>
                </c:pt>
                <c:pt idx="202">
                  <c:v>669.64700000000005</c:v>
                </c:pt>
                <c:pt idx="203">
                  <c:v>669.98789999999997</c:v>
                </c:pt>
                <c:pt idx="204">
                  <c:v>670.32870000000003</c:v>
                </c:pt>
                <c:pt idx="205">
                  <c:v>670.66959999999995</c:v>
                </c:pt>
                <c:pt idx="206">
                  <c:v>671.01030000000003</c:v>
                </c:pt>
                <c:pt idx="207">
                  <c:v>671.35109999999997</c:v>
                </c:pt>
                <c:pt idx="208">
                  <c:v>671.69169999999997</c:v>
                </c:pt>
                <c:pt idx="209">
                  <c:v>672.03229999999996</c:v>
                </c:pt>
                <c:pt idx="210">
                  <c:v>672.37300000000005</c:v>
                </c:pt>
                <c:pt idx="211">
                  <c:v>672.71349999999995</c:v>
                </c:pt>
                <c:pt idx="212">
                  <c:v>673.05399999999997</c:v>
                </c:pt>
                <c:pt idx="213">
                  <c:v>673.39449999999999</c:v>
                </c:pt>
                <c:pt idx="214">
                  <c:v>673.73490000000004</c:v>
                </c:pt>
                <c:pt idx="215">
                  <c:v>674.0752</c:v>
                </c:pt>
                <c:pt idx="216">
                  <c:v>674.41549999999995</c:v>
                </c:pt>
                <c:pt idx="217">
                  <c:v>674.75580000000002</c:v>
                </c:pt>
                <c:pt idx="218">
                  <c:v>675.096</c:v>
                </c:pt>
                <c:pt idx="219">
                  <c:v>675.43619999999999</c:v>
                </c:pt>
                <c:pt idx="220">
                  <c:v>675.77639999999997</c:v>
                </c:pt>
                <c:pt idx="221">
                  <c:v>676.11649999999997</c:v>
                </c:pt>
                <c:pt idx="222">
                  <c:v>676.45650000000001</c:v>
                </c:pt>
                <c:pt idx="223">
                  <c:v>676.79639999999995</c:v>
                </c:pt>
                <c:pt idx="224">
                  <c:v>677.13639999999998</c:v>
                </c:pt>
                <c:pt idx="225">
                  <c:v>677.47630000000004</c:v>
                </c:pt>
                <c:pt idx="226">
                  <c:v>677.81619999999998</c:v>
                </c:pt>
                <c:pt idx="227">
                  <c:v>678.15599999999995</c:v>
                </c:pt>
                <c:pt idx="228">
                  <c:v>678.49580000000003</c:v>
                </c:pt>
                <c:pt idx="229">
                  <c:v>678.83550000000002</c:v>
                </c:pt>
                <c:pt idx="230">
                  <c:v>679.17520000000002</c:v>
                </c:pt>
                <c:pt idx="231">
                  <c:v>679.51480000000004</c:v>
                </c:pt>
                <c:pt idx="232">
                  <c:v>679.85440000000006</c:v>
                </c:pt>
                <c:pt idx="233">
                  <c:v>680.19399999999996</c:v>
                </c:pt>
                <c:pt idx="234">
                  <c:v>680.53340000000003</c:v>
                </c:pt>
                <c:pt idx="235">
                  <c:v>680.87289999999996</c:v>
                </c:pt>
                <c:pt idx="236">
                  <c:v>681.21230000000003</c:v>
                </c:pt>
                <c:pt idx="237">
                  <c:v>681.55169999999998</c:v>
                </c:pt>
                <c:pt idx="238">
                  <c:v>681.89099999999996</c:v>
                </c:pt>
                <c:pt idx="239">
                  <c:v>682.23030000000006</c:v>
                </c:pt>
                <c:pt idx="240">
                  <c:v>682.56949999999995</c:v>
                </c:pt>
                <c:pt idx="241">
                  <c:v>682.90869999999995</c:v>
                </c:pt>
                <c:pt idx="242">
                  <c:v>683.24779999999998</c:v>
                </c:pt>
                <c:pt idx="243">
                  <c:v>683.58690000000001</c:v>
                </c:pt>
                <c:pt idx="244">
                  <c:v>683.92589999999996</c:v>
                </c:pt>
                <c:pt idx="245">
                  <c:v>684.26499999999999</c:v>
                </c:pt>
                <c:pt idx="246">
                  <c:v>684.60389999999995</c:v>
                </c:pt>
                <c:pt idx="247">
                  <c:v>684.94280000000003</c:v>
                </c:pt>
                <c:pt idx="248">
                  <c:v>685.28160000000003</c:v>
                </c:pt>
                <c:pt idx="249">
                  <c:v>685.62049999999999</c:v>
                </c:pt>
                <c:pt idx="250">
                  <c:v>685.95920000000001</c:v>
                </c:pt>
                <c:pt idx="251">
                  <c:v>686.298</c:v>
                </c:pt>
                <c:pt idx="252">
                  <c:v>686.63670000000002</c:v>
                </c:pt>
                <c:pt idx="253">
                  <c:v>686.97529999999995</c:v>
                </c:pt>
                <c:pt idx="254">
                  <c:v>687.31380000000001</c:v>
                </c:pt>
                <c:pt idx="255">
                  <c:v>687.65239999999994</c:v>
                </c:pt>
                <c:pt idx="256">
                  <c:v>687.99090000000001</c:v>
                </c:pt>
                <c:pt idx="257">
                  <c:v>688.32929999999999</c:v>
                </c:pt>
                <c:pt idx="258">
                  <c:v>688.66769999999997</c:v>
                </c:pt>
                <c:pt idx="259">
                  <c:v>689.00609999999995</c:v>
                </c:pt>
                <c:pt idx="260">
                  <c:v>689.34439999999995</c:v>
                </c:pt>
                <c:pt idx="261">
                  <c:v>689.68269999999995</c:v>
                </c:pt>
                <c:pt idx="262">
                  <c:v>690.02089999999998</c:v>
                </c:pt>
                <c:pt idx="263">
                  <c:v>690.35910000000001</c:v>
                </c:pt>
                <c:pt idx="264">
                  <c:v>690.69719999999995</c:v>
                </c:pt>
                <c:pt idx="265">
                  <c:v>691.03530000000001</c:v>
                </c:pt>
                <c:pt idx="266">
                  <c:v>691.37339999999995</c:v>
                </c:pt>
                <c:pt idx="267">
                  <c:v>691.71130000000005</c:v>
                </c:pt>
                <c:pt idx="268">
                  <c:v>692.04930000000002</c:v>
                </c:pt>
                <c:pt idx="269">
                  <c:v>692.38720000000001</c:v>
                </c:pt>
                <c:pt idx="270">
                  <c:v>692.72500000000002</c:v>
                </c:pt>
                <c:pt idx="271">
                  <c:v>693.06290000000001</c:v>
                </c:pt>
                <c:pt idx="272">
                  <c:v>693.40060000000005</c:v>
                </c:pt>
                <c:pt idx="273">
                  <c:v>693.73829999999998</c:v>
                </c:pt>
                <c:pt idx="274">
                  <c:v>694.07600000000002</c:v>
                </c:pt>
                <c:pt idx="275">
                  <c:v>694.41359999999997</c:v>
                </c:pt>
                <c:pt idx="276">
                  <c:v>694.75120000000004</c:v>
                </c:pt>
                <c:pt idx="277">
                  <c:v>695.08870000000002</c:v>
                </c:pt>
                <c:pt idx="278">
                  <c:v>695.42619999999999</c:v>
                </c:pt>
                <c:pt idx="279">
                  <c:v>695.76369999999997</c:v>
                </c:pt>
                <c:pt idx="280">
                  <c:v>696.10109999999997</c:v>
                </c:pt>
                <c:pt idx="281">
                  <c:v>696.4384</c:v>
                </c:pt>
                <c:pt idx="282">
                  <c:v>696.7758</c:v>
                </c:pt>
                <c:pt idx="283">
                  <c:v>697.11300000000006</c:v>
                </c:pt>
                <c:pt idx="284">
                  <c:v>697.4502</c:v>
                </c:pt>
                <c:pt idx="285">
                  <c:v>697.78740000000005</c:v>
                </c:pt>
                <c:pt idx="286">
                  <c:v>698.12450000000001</c:v>
                </c:pt>
                <c:pt idx="287">
                  <c:v>698.4615</c:v>
                </c:pt>
                <c:pt idx="288">
                  <c:v>698.79859999999996</c:v>
                </c:pt>
                <c:pt idx="289">
                  <c:v>699.13559999999995</c:v>
                </c:pt>
                <c:pt idx="290">
                  <c:v>699.47249999999997</c:v>
                </c:pt>
                <c:pt idx="291">
                  <c:v>699.80939999999998</c:v>
                </c:pt>
                <c:pt idx="292">
                  <c:v>700.14620000000002</c:v>
                </c:pt>
                <c:pt idx="293">
                  <c:v>700.48310000000004</c:v>
                </c:pt>
                <c:pt idx="294">
                  <c:v>700.81979999999999</c:v>
                </c:pt>
                <c:pt idx="295">
                  <c:v>701.15660000000003</c:v>
                </c:pt>
                <c:pt idx="296">
                  <c:v>701.4932</c:v>
                </c:pt>
                <c:pt idx="297">
                  <c:v>701.82979999999998</c:v>
                </c:pt>
                <c:pt idx="298">
                  <c:v>702.16639999999995</c:v>
                </c:pt>
                <c:pt idx="299">
                  <c:v>702.50289999999995</c:v>
                </c:pt>
                <c:pt idx="300">
                  <c:v>702.83939999999996</c:v>
                </c:pt>
                <c:pt idx="301">
                  <c:v>703.17579999999998</c:v>
                </c:pt>
                <c:pt idx="302">
                  <c:v>703.51220000000001</c:v>
                </c:pt>
                <c:pt idx="303">
                  <c:v>703.84849999999994</c:v>
                </c:pt>
                <c:pt idx="304">
                  <c:v>704.1848</c:v>
                </c:pt>
                <c:pt idx="305">
                  <c:v>704.52110000000005</c:v>
                </c:pt>
                <c:pt idx="306">
                  <c:v>704.85730000000001</c:v>
                </c:pt>
                <c:pt idx="307">
                  <c:v>705.1934</c:v>
                </c:pt>
                <c:pt idx="308">
                  <c:v>705.52949999999998</c:v>
                </c:pt>
                <c:pt idx="309">
                  <c:v>705.86559999999997</c:v>
                </c:pt>
                <c:pt idx="310">
                  <c:v>706.20159999999998</c:v>
                </c:pt>
                <c:pt idx="311">
                  <c:v>706.5376</c:v>
                </c:pt>
                <c:pt idx="312">
                  <c:v>706.87350000000004</c:v>
                </c:pt>
                <c:pt idx="313">
                  <c:v>707.20939999999996</c:v>
                </c:pt>
                <c:pt idx="314">
                  <c:v>707.54520000000002</c:v>
                </c:pt>
                <c:pt idx="315">
                  <c:v>707.88099999999997</c:v>
                </c:pt>
                <c:pt idx="316">
                  <c:v>708.21669999999995</c:v>
                </c:pt>
                <c:pt idx="317">
                  <c:v>708.55240000000003</c:v>
                </c:pt>
                <c:pt idx="318">
                  <c:v>708.88810000000001</c:v>
                </c:pt>
                <c:pt idx="319">
                  <c:v>709.22370000000001</c:v>
                </c:pt>
                <c:pt idx="320">
                  <c:v>709.55930000000001</c:v>
                </c:pt>
                <c:pt idx="321">
                  <c:v>709.89480000000003</c:v>
                </c:pt>
                <c:pt idx="322">
                  <c:v>710.23019999999997</c:v>
                </c:pt>
                <c:pt idx="323">
                  <c:v>710.56569999999999</c:v>
                </c:pt>
                <c:pt idx="324">
                  <c:v>710.90099999999995</c:v>
                </c:pt>
                <c:pt idx="325">
                  <c:v>711.23630000000003</c:v>
                </c:pt>
                <c:pt idx="326">
                  <c:v>711.57159999999999</c:v>
                </c:pt>
                <c:pt idx="327">
                  <c:v>711.90689999999995</c:v>
                </c:pt>
                <c:pt idx="328">
                  <c:v>712.24199999999996</c:v>
                </c:pt>
                <c:pt idx="329">
                  <c:v>712.57709999999997</c:v>
                </c:pt>
                <c:pt idx="330">
                  <c:v>712.91229999999996</c:v>
                </c:pt>
                <c:pt idx="331">
                  <c:v>713.2473</c:v>
                </c:pt>
                <c:pt idx="332">
                  <c:v>713.58230000000003</c:v>
                </c:pt>
                <c:pt idx="333">
                  <c:v>713.91719999999998</c:v>
                </c:pt>
                <c:pt idx="334">
                  <c:v>714.25220000000002</c:v>
                </c:pt>
                <c:pt idx="335">
                  <c:v>714.58699999999999</c:v>
                </c:pt>
                <c:pt idx="336">
                  <c:v>714.92190000000005</c:v>
                </c:pt>
                <c:pt idx="337">
                  <c:v>715.25660000000005</c:v>
                </c:pt>
                <c:pt idx="338">
                  <c:v>715.59130000000005</c:v>
                </c:pt>
                <c:pt idx="339">
                  <c:v>715.92600000000004</c:v>
                </c:pt>
                <c:pt idx="340">
                  <c:v>716.26059999999995</c:v>
                </c:pt>
                <c:pt idx="341">
                  <c:v>716.59519999999998</c:v>
                </c:pt>
                <c:pt idx="342">
                  <c:v>716.92970000000003</c:v>
                </c:pt>
                <c:pt idx="343">
                  <c:v>717.26419999999996</c:v>
                </c:pt>
                <c:pt idx="344">
                  <c:v>717.59870000000001</c:v>
                </c:pt>
                <c:pt idx="345">
                  <c:v>717.93309999999997</c:v>
                </c:pt>
                <c:pt idx="346">
                  <c:v>718.26750000000004</c:v>
                </c:pt>
                <c:pt idx="347">
                  <c:v>718.60170000000005</c:v>
                </c:pt>
                <c:pt idx="348">
                  <c:v>718.93600000000004</c:v>
                </c:pt>
                <c:pt idx="349">
                  <c:v>719.27020000000005</c:v>
                </c:pt>
                <c:pt idx="350">
                  <c:v>719.60440000000006</c:v>
                </c:pt>
                <c:pt idx="351">
                  <c:v>719.93849999999998</c:v>
                </c:pt>
                <c:pt idx="352">
                  <c:v>720.27260000000001</c:v>
                </c:pt>
                <c:pt idx="353">
                  <c:v>720.60659999999996</c:v>
                </c:pt>
                <c:pt idx="354">
                  <c:v>720.94060000000002</c:v>
                </c:pt>
                <c:pt idx="355">
                  <c:v>721.27449999999999</c:v>
                </c:pt>
                <c:pt idx="356">
                  <c:v>721.60839999999996</c:v>
                </c:pt>
                <c:pt idx="357">
                  <c:v>721.94219999999996</c:v>
                </c:pt>
                <c:pt idx="358">
                  <c:v>722.27599999999995</c:v>
                </c:pt>
                <c:pt idx="359">
                  <c:v>722.60969999999998</c:v>
                </c:pt>
                <c:pt idx="360">
                  <c:v>722.9434</c:v>
                </c:pt>
                <c:pt idx="361">
                  <c:v>723.27710000000002</c:v>
                </c:pt>
                <c:pt idx="362">
                  <c:v>723.61069999999995</c:v>
                </c:pt>
                <c:pt idx="363">
                  <c:v>723.9443</c:v>
                </c:pt>
                <c:pt idx="364">
                  <c:v>724.27779999999996</c:v>
                </c:pt>
                <c:pt idx="365">
                  <c:v>724.61130000000003</c:v>
                </c:pt>
                <c:pt idx="366">
                  <c:v>724.94460000000004</c:v>
                </c:pt>
                <c:pt idx="367">
                  <c:v>725.27800000000002</c:v>
                </c:pt>
                <c:pt idx="368">
                  <c:v>725.61130000000003</c:v>
                </c:pt>
                <c:pt idx="369">
                  <c:v>725.94460000000004</c:v>
                </c:pt>
                <c:pt idx="370">
                  <c:v>726.27790000000005</c:v>
                </c:pt>
                <c:pt idx="371">
                  <c:v>726.61099999999999</c:v>
                </c:pt>
                <c:pt idx="372">
                  <c:v>726.94420000000002</c:v>
                </c:pt>
                <c:pt idx="373">
                  <c:v>727.27729999999997</c:v>
                </c:pt>
                <c:pt idx="374">
                  <c:v>727.61040000000003</c:v>
                </c:pt>
                <c:pt idx="375">
                  <c:v>727.94330000000002</c:v>
                </c:pt>
                <c:pt idx="376">
                  <c:v>728.27620000000002</c:v>
                </c:pt>
                <c:pt idx="377">
                  <c:v>728.60919999999999</c:v>
                </c:pt>
                <c:pt idx="378">
                  <c:v>728.94200000000001</c:v>
                </c:pt>
                <c:pt idx="379">
                  <c:v>729.27480000000003</c:v>
                </c:pt>
                <c:pt idx="380">
                  <c:v>729.60760000000005</c:v>
                </c:pt>
                <c:pt idx="381">
                  <c:v>729.94029999999998</c:v>
                </c:pt>
                <c:pt idx="382">
                  <c:v>730.27300000000002</c:v>
                </c:pt>
                <c:pt idx="383">
                  <c:v>730.60569999999996</c:v>
                </c:pt>
                <c:pt idx="384">
                  <c:v>730.93820000000005</c:v>
                </c:pt>
                <c:pt idx="385">
                  <c:v>731.27080000000001</c:v>
                </c:pt>
                <c:pt idx="386">
                  <c:v>731.60320000000002</c:v>
                </c:pt>
                <c:pt idx="387">
                  <c:v>731.9357</c:v>
                </c:pt>
                <c:pt idx="388">
                  <c:v>732.2681</c:v>
                </c:pt>
                <c:pt idx="389">
                  <c:v>732.60040000000004</c:v>
                </c:pt>
                <c:pt idx="390">
                  <c:v>732.93269999999995</c:v>
                </c:pt>
                <c:pt idx="391">
                  <c:v>733.26499999999999</c:v>
                </c:pt>
                <c:pt idx="392">
                  <c:v>733.59709999999995</c:v>
                </c:pt>
                <c:pt idx="393">
                  <c:v>733.92930000000001</c:v>
                </c:pt>
                <c:pt idx="394">
                  <c:v>734.26139999999998</c:v>
                </c:pt>
                <c:pt idx="395">
                  <c:v>734.59339999999997</c:v>
                </c:pt>
                <c:pt idx="396">
                  <c:v>734.92550000000006</c:v>
                </c:pt>
                <c:pt idx="397">
                  <c:v>735.25739999999996</c:v>
                </c:pt>
                <c:pt idx="398">
                  <c:v>735.58939999999996</c:v>
                </c:pt>
                <c:pt idx="399">
                  <c:v>735.9212</c:v>
                </c:pt>
                <c:pt idx="400">
                  <c:v>736.25310000000002</c:v>
                </c:pt>
                <c:pt idx="401">
                  <c:v>736.58479999999997</c:v>
                </c:pt>
                <c:pt idx="402">
                  <c:v>736.91660000000002</c:v>
                </c:pt>
                <c:pt idx="403">
                  <c:v>737.2482</c:v>
                </c:pt>
                <c:pt idx="404">
                  <c:v>737.57989999999995</c:v>
                </c:pt>
                <c:pt idx="405">
                  <c:v>737.91150000000005</c:v>
                </c:pt>
                <c:pt idx="406">
                  <c:v>738.24300000000005</c:v>
                </c:pt>
                <c:pt idx="407">
                  <c:v>738.57449999999994</c:v>
                </c:pt>
                <c:pt idx="408">
                  <c:v>738.90599999999995</c:v>
                </c:pt>
                <c:pt idx="409">
                  <c:v>739.23739999999998</c:v>
                </c:pt>
                <c:pt idx="410">
                  <c:v>739.56870000000004</c:v>
                </c:pt>
                <c:pt idx="411">
                  <c:v>739.9</c:v>
                </c:pt>
                <c:pt idx="412">
                  <c:v>740.23130000000003</c:v>
                </c:pt>
                <c:pt idx="413">
                  <c:v>740.5625</c:v>
                </c:pt>
                <c:pt idx="414">
                  <c:v>740.89369999999997</c:v>
                </c:pt>
                <c:pt idx="415">
                  <c:v>741.22479999999996</c:v>
                </c:pt>
                <c:pt idx="416">
                  <c:v>741.55589999999995</c:v>
                </c:pt>
                <c:pt idx="417">
                  <c:v>741.88689999999997</c:v>
                </c:pt>
                <c:pt idx="418">
                  <c:v>742.21789999999999</c:v>
                </c:pt>
                <c:pt idx="419">
                  <c:v>742.54880000000003</c:v>
                </c:pt>
                <c:pt idx="420">
                  <c:v>742.87969999999996</c:v>
                </c:pt>
                <c:pt idx="421">
                  <c:v>743.2106</c:v>
                </c:pt>
                <c:pt idx="422">
                  <c:v>743.54129999999998</c:v>
                </c:pt>
                <c:pt idx="423">
                  <c:v>743.87210000000005</c:v>
                </c:pt>
                <c:pt idx="424">
                  <c:v>744.20280000000002</c:v>
                </c:pt>
                <c:pt idx="425">
                  <c:v>744.53340000000003</c:v>
                </c:pt>
                <c:pt idx="426">
                  <c:v>744.86400000000003</c:v>
                </c:pt>
                <c:pt idx="427">
                  <c:v>745.19460000000004</c:v>
                </c:pt>
                <c:pt idx="428">
                  <c:v>745.52509999999995</c:v>
                </c:pt>
                <c:pt idx="429">
                  <c:v>745.85559999999998</c:v>
                </c:pt>
                <c:pt idx="430">
                  <c:v>746.18600000000004</c:v>
                </c:pt>
                <c:pt idx="431">
                  <c:v>746.51639999999998</c:v>
                </c:pt>
                <c:pt idx="432">
                  <c:v>746.84670000000006</c:v>
                </c:pt>
                <c:pt idx="433">
                  <c:v>747.17690000000005</c:v>
                </c:pt>
                <c:pt idx="434">
                  <c:v>747.50710000000004</c:v>
                </c:pt>
                <c:pt idx="435">
                  <c:v>747.83730000000003</c:v>
                </c:pt>
                <c:pt idx="436">
                  <c:v>748.16750000000002</c:v>
                </c:pt>
                <c:pt idx="437">
                  <c:v>748.49760000000003</c:v>
                </c:pt>
                <c:pt idx="438">
                  <c:v>748.82759999999996</c:v>
                </c:pt>
                <c:pt idx="439">
                  <c:v>749.1576</c:v>
                </c:pt>
                <c:pt idx="440">
                  <c:v>749.48749999999995</c:v>
                </c:pt>
                <c:pt idx="441">
                  <c:v>749.81740000000002</c:v>
                </c:pt>
                <c:pt idx="442">
                  <c:v>750.14729999999997</c:v>
                </c:pt>
                <c:pt idx="443">
                  <c:v>750.47709999999995</c:v>
                </c:pt>
                <c:pt idx="444">
                  <c:v>750.80679999999995</c:v>
                </c:pt>
                <c:pt idx="445">
                  <c:v>751.13649999999996</c:v>
                </c:pt>
                <c:pt idx="446">
                  <c:v>751.46619999999996</c:v>
                </c:pt>
                <c:pt idx="447">
                  <c:v>751.79579999999999</c:v>
                </c:pt>
                <c:pt idx="448">
                  <c:v>752.12530000000004</c:v>
                </c:pt>
                <c:pt idx="449">
                  <c:v>752.45479999999998</c:v>
                </c:pt>
                <c:pt idx="450">
                  <c:v>752.78430000000003</c:v>
                </c:pt>
                <c:pt idx="451">
                  <c:v>753.11369999999999</c:v>
                </c:pt>
                <c:pt idx="452">
                  <c:v>753.44309999999996</c:v>
                </c:pt>
                <c:pt idx="453">
                  <c:v>753.77250000000004</c:v>
                </c:pt>
                <c:pt idx="454">
                  <c:v>754.10170000000005</c:v>
                </c:pt>
                <c:pt idx="455">
                  <c:v>754.43089999999995</c:v>
                </c:pt>
                <c:pt idx="456">
                  <c:v>754.76009999999997</c:v>
                </c:pt>
                <c:pt idx="457">
                  <c:v>755.08920000000001</c:v>
                </c:pt>
                <c:pt idx="458">
                  <c:v>755.41830000000004</c:v>
                </c:pt>
                <c:pt idx="459">
                  <c:v>755.74739999999997</c:v>
                </c:pt>
                <c:pt idx="460">
                  <c:v>756.07640000000004</c:v>
                </c:pt>
                <c:pt idx="461">
                  <c:v>756.40530000000001</c:v>
                </c:pt>
                <c:pt idx="462">
                  <c:v>756.73419999999999</c:v>
                </c:pt>
                <c:pt idx="463">
                  <c:v>757.06299999999999</c:v>
                </c:pt>
                <c:pt idx="464">
                  <c:v>757.39179999999999</c:v>
                </c:pt>
                <c:pt idx="465">
                  <c:v>757.72059999999999</c:v>
                </c:pt>
                <c:pt idx="466">
                  <c:v>758.04930000000002</c:v>
                </c:pt>
                <c:pt idx="467">
                  <c:v>758.37800000000004</c:v>
                </c:pt>
                <c:pt idx="468">
                  <c:v>758.70659999999998</c:v>
                </c:pt>
                <c:pt idx="469">
                  <c:v>759.03520000000003</c:v>
                </c:pt>
                <c:pt idx="470">
                  <c:v>759.36369999999999</c:v>
                </c:pt>
                <c:pt idx="471">
                  <c:v>759.69209999999998</c:v>
                </c:pt>
                <c:pt idx="472">
                  <c:v>760.02059999999994</c:v>
                </c:pt>
                <c:pt idx="473">
                  <c:v>760.34889999999996</c:v>
                </c:pt>
                <c:pt idx="474">
                  <c:v>760.67719999999997</c:v>
                </c:pt>
                <c:pt idx="475">
                  <c:v>761.00559999999996</c:v>
                </c:pt>
                <c:pt idx="476">
                  <c:v>761.3338</c:v>
                </c:pt>
                <c:pt idx="477">
                  <c:v>761.66200000000003</c:v>
                </c:pt>
                <c:pt idx="478">
                  <c:v>761.99009999999998</c:v>
                </c:pt>
                <c:pt idx="479">
                  <c:v>762.31820000000005</c:v>
                </c:pt>
                <c:pt idx="480">
                  <c:v>762.64620000000002</c:v>
                </c:pt>
                <c:pt idx="481">
                  <c:v>762.9742</c:v>
                </c:pt>
                <c:pt idx="482">
                  <c:v>763.30219999999997</c:v>
                </c:pt>
                <c:pt idx="483">
                  <c:v>763.63009999999997</c:v>
                </c:pt>
                <c:pt idx="484">
                  <c:v>763.9579</c:v>
                </c:pt>
                <c:pt idx="485">
                  <c:v>764.28570000000002</c:v>
                </c:pt>
                <c:pt idx="486">
                  <c:v>764.61350000000004</c:v>
                </c:pt>
                <c:pt idx="487">
                  <c:v>764.94119999999998</c:v>
                </c:pt>
                <c:pt idx="488">
                  <c:v>765.26890000000003</c:v>
                </c:pt>
                <c:pt idx="489">
                  <c:v>765.59640000000002</c:v>
                </c:pt>
                <c:pt idx="490">
                  <c:v>765.92399999999998</c:v>
                </c:pt>
                <c:pt idx="491">
                  <c:v>766.25149999999996</c:v>
                </c:pt>
                <c:pt idx="492">
                  <c:v>766.57899999999995</c:v>
                </c:pt>
                <c:pt idx="493">
                  <c:v>766.90639999999996</c:v>
                </c:pt>
                <c:pt idx="494">
                  <c:v>767.23379999999997</c:v>
                </c:pt>
                <c:pt idx="495">
                  <c:v>767.56110000000001</c:v>
                </c:pt>
                <c:pt idx="496">
                  <c:v>767.88840000000005</c:v>
                </c:pt>
                <c:pt idx="497">
                  <c:v>768.21559999999999</c:v>
                </c:pt>
                <c:pt idx="498">
                  <c:v>768.54280000000006</c:v>
                </c:pt>
                <c:pt idx="499">
                  <c:v>768.86990000000003</c:v>
                </c:pt>
                <c:pt idx="500">
                  <c:v>769.197</c:v>
                </c:pt>
                <c:pt idx="501">
                  <c:v>769.524</c:v>
                </c:pt>
                <c:pt idx="502">
                  <c:v>769.851</c:v>
                </c:pt>
                <c:pt idx="503">
                  <c:v>770.178</c:v>
                </c:pt>
                <c:pt idx="504">
                  <c:v>770.50490000000002</c:v>
                </c:pt>
                <c:pt idx="505">
                  <c:v>770.83169999999996</c:v>
                </c:pt>
                <c:pt idx="506">
                  <c:v>771.1585</c:v>
                </c:pt>
                <c:pt idx="507">
                  <c:v>771.48519999999996</c:v>
                </c:pt>
                <c:pt idx="508">
                  <c:v>771.81200000000001</c:v>
                </c:pt>
                <c:pt idx="509">
                  <c:v>772.1386</c:v>
                </c:pt>
                <c:pt idx="510">
                  <c:v>772.46519999999998</c:v>
                </c:pt>
                <c:pt idx="511">
                  <c:v>772.79169999999999</c:v>
                </c:pt>
                <c:pt idx="512">
                  <c:v>773.11829999999998</c:v>
                </c:pt>
                <c:pt idx="513">
                  <c:v>773.44479999999999</c:v>
                </c:pt>
                <c:pt idx="514">
                  <c:v>773.77120000000002</c:v>
                </c:pt>
                <c:pt idx="515">
                  <c:v>774.09749999999997</c:v>
                </c:pt>
                <c:pt idx="516">
                  <c:v>774.42380000000003</c:v>
                </c:pt>
                <c:pt idx="517">
                  <c:v>774.75009999999997</c:v>
                </c:pt>
                <c:pt idx="518">
                  <c:v>775.07640000000004</c:v>
                </c:pt>
                <c:pt idx="519">
                  <c:v>775.40250000000003</c:v>
                </c:pt>
                <c:pt idx="520">
                  <c:v>775.72860000000003</c:v>
                </c:pt>
                <c:pt idx="521">
                  <c:v>776.05470000000003</c:v>
                </c:pt>
                <c:pt idx="522">
                  <c:v>776.38070000000005</c:v>
                </c:pt>
                <c:pt idx="523">
                  <c:v>776.70669999999996</c:v>
                </c:pt>
                <c:pt idx="524">
                  <c:v>777.03269999999998</c:v>
                </c:pt>
                <c:pt idx="525">
                  <c:v>777.35850000000005</c:v>
                </c:pt>
                <c:pt idx="526">
                  <c:v>777.68439999999998</c:v>
                </c:pt>
                <c:pt idx="527">
                  <c:v>778.01009999999997</c:v>
                </c:pt>
                <c:pt idx="528">
                  <c:v>778.33590000000004</c:v>
                </c:pt>
                <c:pt idx="529">
                  <c:v>778.66160000000002</c:v>
                </c:pt>
                <c:pt idx="530">
                  <c:v>778.98720000000003</c:v>
                </c:pt>
                <c:pt idx="531">
                  <c:v>779.31280000000004</c:v>
                </c:pt>
                <c:pt idx="532">
                  <c:v>779.63840000000005</c:v>
                </c:pt>
                <c:pt idx="533">
                  <c:v>779.96389999999997</c:v>
                </c:pt>
                <c:pt idx="534">
                  <c:v>780.28930000000003</c:v>
                </c:pt>
                <c:pt idx="535">
                  <c:v>780.61469999999997</c:v>
                </c:pt>
                <c:pt idx="536">
                  <c:v>780.94010000000003</c:v>
                </c:pt>
                <c:pt idx="537">
                  <c:v>781.2654</c:v>
                </c:pt>
                <c:pt idx="538">
                  <c:v>781.59059999999999</c:v>
                </c:pt>
                <c:pt idx="539">
                  <c:v>781.91579999999999</c:v>
                </c:pt>
                <c:pt idx="540">
                  <c:v>782.24099999999999</c:v>
                </c:pt>
                <c:pt idx="541">
                  <c:v>782.56619999999998</c:v>
                </c:pt>
                <c:pt idx="542">
                  <c:v>782.89120000000003</c:v>
                </c:pt>
                <c:pt idx="543">
                  <c:v>783.21619999999996</c:v>
                </c:pt>
                <c:pt idx="544">
                  <c:v>783.5412</c:v>
                </c:pt>
                <c:pt idx="545">
                  <c:v>783.86609999999996</c:v>
                </c:pt>
                <c:pt idx="546">
                  <c:v>784.19100000000003</c:v>
                </c:pt>
                <c:pt idx="547">
                  <c:v>784.51580000000001</c:v>
                </c:pt>
                <c:pt idx="548">
                  <c:v>784.84059999999999</c:v>
                </c:pt>
                <c:pt idx="549">
                  <c:v>785.1653</c:v>
                </c:pt>
                <c:pt idx="550">
                  <c:v>785.49</c:v>
                </c:pt>
                <c:pt idx="551">
                  <c:v>785.81460000000004</c:v>
                </c:pt>
                <c:pt idx="552">
                  <c:v>786.13919999999996</c:v>
                </c:pt>
                <c:pt idx="553">
                  <c:v>786.46370000000002</c:v>
                </c:pt>
                <c:pt idx="554">
                  <c:v>786.78819999999996</c:v>
                </c:pt>
                <c:pt idx="555">
                  <c:v>787.11270000000002</c:v>
                </c:pt>
                <c:pt idx="556">
                  <c:v>787.43709999999999</c:v>
                </c:pt>
                <c:pt idx="557">
                  <c:v>787.76139999999998</c:v>
                </c:pt>
                <c:pt idx="558">
                  <c:v>788.08569999999997</c:v>
                </c:pt>
                <c:pt idx="559">
                  <c:v>788.40989999999999</c:v>
                </c:pt>
                <c:pt idx="560">
                  <c:v>788.73410000000001</c:v>
                </c:pt>
                <c:pt idx="561">
                  <c:v>789.05830000000003</c:v>
                </c:pt>
                <c:pt idx="562">
                  <c:v>789.38239999999996</c:v>
                </c:pt>
                <c:pt idx="563">
                  <c:v>789.70640000000003</c:v>
                </c:pt>
                <c:pt idx="564">
                  <c:v>790.03039999999999</c:v>
                </c:pt>
                <c:pt idx="565">
                  <c:v>790.35440000000006</c:v>
                </c:pt>
                <c:pt idx="566">
                  <c:v>790.67830000000004</c:v>
                </c:pt>
                <c:pt idx="567">
                  <c:v>791.00210000000004</c:v>
                </c:pt>
                <c:pt idx="568">
                  <c:v>791.32590000000005</c:v>
                </c:pt>
                <c:pt idx="569">
                  <c:v>791.64970000000005</c:v>
                </c:pt>
                <c:pt idx="570">
                  <c:v>791.97339999999997</c:v>
                </c:pt>
                <c:pt idx="571">
                  <c:v>792.2971</c:v>
                </c:pt>
                <c:pt idx="572">
                  <c:v>792.62070000000006</c:v>
                </c:pt>
                <c:pt idx="573">
                  <c:v>792.9443</c:v>
                </c:pt>
                <c:pt idx="574">
                  <c:v>793.26779999999997</c:v>
                </c:pt>
                <c:pt idx="575">
                  <c:v>793.59119999999996</c:v>
                </c:pt>
                <c:pt idx="576">
                  <c:v>793.91470000000004</c:v>
                </c:pt>
                <c:pt idx="577">
                  <c:v>794.23800000000006</c:v>
                </c:pt>
                <c:pt idx="578">
                  <c:v>794.56129999999996</c:v>
                </c:pt>
                <c:pt idx="579">
                  <c:v>794.88459999999998</c:v>
                </c:pt>
                <c:pt idx="580">
                  <c:v>795.20780000000002</c:v>
                </c:pt>
                <c:pt idx="581">
                  <c:v>795.53099999999995</c:v>
                </c:pt>
                <c:pt idx="582">
                  <c:v>795.85410000000002</c:v>
                </c:pt>
                <c:pt idx="583">
                  <c:v>796.17719999999997</c:v>
                </c:pt>
                <c:pt idx="584">
                  <c:v>796.50019999999995</c:v>
                </c:pt>
                <c:pt idx="585">
                  <c:v>796.82320000000004</c:v>
                </c:pt>
                <c:pt idx="586">
                  <c:v>797.14620000000002</c:v>
                </c:pt>
                <c:pt idx="587">
                  <c:v>797.46910000000003</c:v>
                </c:pt>
                <c:pt idx="588">
                  <c:v>797.79190000000006</c:v>
                </c:pt>
                <c:pt idx="589">
                  <c:v>798.11469999999997</c:v>
                </c:pt>
                <c:pt idx="590">
                  <c:v>798.43740000000003</c:v>
                </c:pt>
                <c:pt idx="591">
                  <c:v>798.76009999999997</c:v>
                </c:pt>
                <c:pt idx="592">
                  <c:v>799.08280000000002</c:v>
                </c:pt>
                <c:pt idx="593">
                  <c:v>799.40530000000001</c:v>
                </c:pt>
                <c:pt idx="594">
                  <c:v>799.72789999999998</c:v>
                </c:pt>
                <c:pt idx="595">
                  <c:v>800.05039999999997</c:v>
                </c:pt>
                <c:pt idx="596">
                  <c:v>800.37279999999998</c:v>
                </c:pt>
                <c:pt idx="597">
                  <c:v>800.69529999999997</c:v>
                </c:pt>
                <c:pt idx="598">
                  <c:v>801.01760000000002</c:v>
                </c:pt>
                <c:pt idx="599">
                  <c:v>801.33979999999997</c:v>
                </c:pt>
                <c:pt idx="600">
                  <c:v>801.66210000000001</c:v>
                </c:pt>
                <c:pt idx="601">
                  <c:v>801.98429999999996</c:v>
                </c:pt>
                <c:pt idx="602">
                  <c:v>802.30650000000003</c:v>
                </c:pt>
                <c:pt idx="603">
                  <c:v>802.62860000000001</c:v>
                </c:pt>
                <c:pt idx="604">
                  <c:v>802.95060000000001</c:v>
                </c:pt>
                <c:pt idx="605">
                  <c:v>803.27260000000001</c:v>
                </c:pt>
                <c:pt idx="606">
                  <c:v>803.59460000000001</c:v>
                </c:pt>
                <c:pt idx="607">
                  <c:v>803.91650000000004</c:v>
                </c:pt>
                <c:pt idx="608">
                  <c:v>804.23839999999996</c:v>
                </c:pt>
                <c:pt idx="609">
                  <c:v>804.56020000000001</c:v>
                </c:pt>
                <c:pt idx="610">
                  <c:v>804.88199999999995</c:v>
                </c:pt>
                <c:pt idx="611">
                  <c:v>805.20370000000003</c:v>
                </c:pt>
                <c:pt idx="612">
                  <c:v>805.52530000000002</c:v>
                </c:pt>
                <c:pt idx="613">
                  <c:v>805.84690000000001</c:v>
                </c:pt>
                <c:pt idx="614">
                  <c:v>806.16849999999999</c:v>
                </c:pt>
                <c:pt idx="615">
                  <c:v>806.49009999999998</c:v>
                </c:pt>
                <c:pt idx="616">
                  <c:v>806.81150000000002</c:v>
                </c:pt>
                <c:pt idx="617">
                  <c:v>807.13289999999995</c:v>
                </c:pt>
                <c:pt idx="618">
                  <c:v>807.45429999999999</c:v>
                </c:pt>
                <c:pt idx="619">
                  <c:v>807.77560000000005</c:v>
                </c:pt>
                <c:pt idx="620">
                  <c:v>808.09690000000001</c:v>
                </c:pt>
                <c:pt idx="621">
                  <c:v>808.41809999999998</c:v>
                </c:pt>
                <c:pt idx="622">
                  <c:v>808.73929999999996</c:v>
                </c:pt>
                <c:pt idx="623">
                  <c:v>809.06039999999996</c:v>
                </c:pt>
                <c:pt idx="624">
                  <c:v>809.38149999999996</c:v>
                </c:pt>
                <c:pt idx="625">
                  <c:v>809.70249999999999</c:v>
                </c:pt>
                <c:pt idx="626">
                  <c:v>810.02350000000001</c:v>
                </c:pt>
                <c:pt idx="627">
                  <c:v>810.34439999999995</c:v>
                </c:pt>
                <c:pt idx="628">
                  <c:v>810.6653</c:v>
                </c:pt>
                <c:pt idx="629">
                  <c:v>810.98609999999996</c:v>
                </c:pt>
                <c:pt idx="630">
                  <c:v>811.30690000000004</c:v>
                </c:pt>
                <c:pt idx="631">
                  <c:v>811.6277</c:v>
                </c:pt>
                <c:pt idx="632">
                  <c:v>811.94839999999999</c:v>
                </c:pt>
                <c:pt idx="633">
                  <c:v>812.26900000000001</c:v>
                </c:pt>
                <c:pt idx="634">
                  <c:v>812.58960000000002</c:v>
                </c:pt>
                <c:pt idx="635">
                  <c:v>812.91010000000006</c:v>
                </c:pt>
                <c:pt idx="636">
                  <c:v>813.23059999999998</c:v>
                </c:pt>
                <c:pt idx="637">
                  <c:v>813.55100000000004</c:v>
                </c:pt>
                <c:pt idx="638">
                  <c:v>813.87149999999997</c:v>
                </c:pt>
                <c:pt idx="639">
                  <c:v>814.19179999999994</c:v>
                </c:pt>
                <c:pt idx="640">
                  <c:v>814.51210000000003</c:v>
                </c:pt>
                <c:pt idx="641">
                  <c:v>814.83230000000003</c:v>
                </c:pt>
                <c:pt idx="642">
                  <c:v>815.15250000000003</c:v>
                </c:pt>
                <c:pt idx="643">
                  <c:v>815.47270000000003</c:v>
                </c:pt>
                <c:pt idx="644">
                  <c:v>815.79269999999997</c:v>
                </c:pt>
                <c:pt idx="645">
                  <c:v>816.11279999999999</c:v>
                </c:pt>
                <c:pt idx="646">
                  <c:v>816.43280000000004</c:v>
                </c:pt>
                <c:pt idx="647">
                  <c:v>816.7527</c:v>
                </c:pt>
                <c:pt idx="648">
                  <c:v>817.07259999999997</c:v>
                </c:pt>
                <c:pt idx="649">
                  <c:v>817.39250000000004</c:v>
                </c:pt>
                <c:pt idx="650">
                  <c:v>817.71230000000003</c:v>
                </c:pt>
                <c:pt idx="651">
                  <c:v>818.03200000000004</c:v>
                </c:pt>
                <c:pt idx="652">
                  <c:v>818.35170000000005</c:v>
                </c:pt>
                <c:pt idx="653">
                  <c:v>818.67139999999995</c:v>
                </c:pt>
                <c:pt idx="654">
                  <c:v>818.99099999999999</c:v>
                </c:pt>
                <c:pt idx="655">
                  <c:v>819.31050000000005</c:v>
                </c:pt>
                <c:pt idx="656">
                  <c:v>819.63009999999997</c:v>
                </c:pt>
                <c:pt idx="657">
                  <c:v>819.94949999999994</c:v>
                </c:pt>
                <c:pt idx="658">
                  <c:v>820.26890000000003</c:v>
                </c:pt>
                <c:pt idx="659">
                  <c:v>820.5883</c:v>
                </c:pt>
                <c:pt idx="660">
                  <c:v>820.9076</c:v>
                </c:pt>
                <c:pt idx="661">
                  <c:v>821.2269</c:v>
                </c:pt>
                <c:pt idx="662">
                  <c:v>821.54600000000005</c:v>
                </c:pt>
                <c:pt idx="663">
                  <c:v>821.86519999999996</c:v>
                </c:pt>
                <c:pt idx="664">
                  <c:v>822.18430000000001</c:v>
                </c:pt>
                <c:pt idx="665">
                  <c:v>822.50340000000006</c:v>
                </c:pt>
                <c:pt idx="666">
                  <c:v>822.82240000000002</c:v>
                </c:pt>
                <c:pt idx="667">
                  <c:v>823.14139999999998</c:v>
                </c:pt>
                <c:pt idx="668">
                  <c:v>823.46029999999996</c:v>
                </c:pt>
                <c:pt idx="669">
                  <c:v>823.77909999999997</c:v>
                </c:pt>
                <c:pt idx="670">
                  <c:v>824.09799999999996</c:v>
                </c:pt>
                <c:pt idx="671">
                  <c:v>824.41669999999999</c:v>
                </c:pt>
                <c:pt idx="672">
                  <c:v>824.73540000000003</c:v>
                </c:pt>
                <c:pt idx="673">
                  <c:v>825.05409999999995</c:v>
                </c:pt>
                <c:pt idx="674">
                  <c:v>825.37270000000001</c:v>
                </c:pt>
                <c:pt idx="675">
                  <c:v>825.69129999999996</c:v>
                </c:pt>
                <c:pt idx="676">
                  <c:v>826.00980000000004</c:v>
                </c:pt>
                <c:pt idx="677">
                  <c:v>826.32820000000004</c:v>
                </c:pt>
                <c:pt idx="678">
                  <c:v>826.64670000000001</c:v>
                </c:pt>
                <c:pt idx="679">
                  <c:v>826.96500000000003</c:v>
                </c:pt>
                <c:pt idx="680">
                  <c:v>827.28340000000003</c:v>
                </c:pt>
                <c:pt idx="681">
                  <c:v>827.60159999999996</c:v>
                </c:pt>
                <c:pt idx="682">
                  <c:v>827.91989999999998</c:v>
                </c:pt>
                <c:pt idx="683">
                  <c:v>828.23800000000006</c:v>
                </c:pt>
                <c:pt idx="684">
                  <c:v>828.55619999999999</c:v>
                </c:pt>
                <c:pt idx="685">
                  <c:v>828.87419999999997</c:v>
                </c:pt>
                <c:pt idx="686">
                  <c:v>829.19230000000005</c:v>
                </c:pt>
                <c:pt idx="687">
                  <c:v>829.51020000000005</c:v>
                </c:pt>
                <c:pt idx="688">
                  <c:v>829.82809999999995</c:v>
                </c:pt>
                <c:pt idx="689">
                  <c:v>830.14599999999996</c:v>
                </c:pt>
                <c:pt idx="690">
                  <c:v>830.46379999999999</c:v>
                </c:pt>
                <c:pt idx="691">
                  <c:v>830.78160000000003</c:v>
                </c:pt>
                <c:pt idx="692">
                  <c:v>831.09929999999997</c:v>
                </c:pt>
                <c:pt idx="693">
                  <c:v>831.41700000000003</c:v>
                </c:pt>
                <c:pt idx="694">
                  <c:v>831.7346</c:v>
                </c:pt>
                <c:pt idx="695">
                  <c:v>832.05219999999997</c:v>
                </c:pt>
                <c:pt idx="696">
                  <c:v>832.36980000000005</c:v>
                </c:pt>
                <c:pt idx="697">
                  <c:v>832.68719999999996</c:v>
                </c:pt>
                <c:pt idx="698">
                  <c:v>833.00459999999998</c:v>
                </c:pt>
                <c:pt idx="699">
                  <c:v>833.322</c:v>
                </c:pt>
                <c:pt idx="700">
                  <c:v>833.63930000000005</c:v>
                </c:pt>
                <c:pt idx="701">
                  <c:v>833.95659999999998</c:v>
                </c:pt>
                <c:pt idx="702">
                  <c:v>834.27390000000003</c:v>
                </c:pt>
                <c:pt idx="703">
                  <c:v>834.59100000000001</c:v>
                </c:pt>
                <c:pt idx="704">
                  <c:v>834.90809999999999</c:v>
                </c:pt>
                <c:pt idx="705">
                  <c:v>835.22519999999997</c:v>
                </c:pt>
                <c:pt idx="706">
                  <c:v>835.54219999999998</c:v>
                </c:pt>
                <c:pt idx="707">
                  <c:v>835.85929999999996</c:v>
                </c:pt>
                <c:pt idx="708">
                  <c:v>836.17610000000002</c:v>
                </c:pt>
                <c:pt idx="709">
                  <c:v>836.49300000000005</c:v>
                </c:pt>
                <c:pt idx="710">
                  <c:v>836.80989999999997</c:v>
                </c:pt>
                <c:pt idx="711">
                  <c:v>837.12660000000005</c:v>
                </c:pt>
                <c:pt idx="712">
                  <c:v>837.4434</c:v>
                </c:pt>
                <c:pt idx="713">
                  <c:v>837.76009999999997</c:v>
                </c:pt>
                <c:pt idx="714">
                  <c:v>838.07669999999996</c:v>
                </c:pt>
                <c:pt idx="715">
                  <c:v>838.39319999999998</c:v>
                </c:pt>
                <c:pt idx="716">
                  <c:v>838.70979999999997</c:v>
                </c:pt>
                <c:pt idx="717">
                  <c:v>839.02629999999999</c:v>
                </c:pt>
                <c:pt idx="718">
                  <c:v>839.34270000000004</c:v>
                </c:pt>
                <c:pt idx="719">
                  <c:v>839.65909999999997</c:v>
                </c:pt>
                <c:pt idx="720">
                  <c:v>839.97540000000004</c:v>
                </c:pt>
                <c:pt idx="721">
                  <c:v>840.29169999999999</c:v>
                </c:pt>
                <c:pt idx="722">
                  <c:v>840.60799999999995</c:v>
                </c:pt>
                <c:pt idx="723">
                  <c:v>840.92409999999995</c:v>
                </c:pt>
                <c:pt idx="724">
                  <c:v>841.24019999999996</c:v>
                </c:pt>
                <c:pt idx="725">
                  <c:v>841.55629999999996</c:v>
                </c:pt>
                <c:pt idx="726">
                  <c:v>841.87239999999997</c:v>
                </c:pt>
                <c:pt idx="727">
                  <c:v>842.1884</c:v>
                </c:pt>
                <c:pt idx="728">
                  <c:v>842.50429999999994</c:v>
                </c:pt>
                <c:pt idx="729">
                  <c:v>842.8202</c:v>
                </c:pt>
                <c:pt idx="730">
                  <c:v>843.13599999999997</c:v>
                </c:pt>
                <c:pt idx="731">
                  <c:v>843.45180000000005</c:v>
                </c:pt>
                <c:pt idx="732">
                  <c:v>843.76750000000004</c:v>
                </c:pt>
                <c:pt idx="733">
                  <c:v>844.08320000000003</c:v>
                </c:pt>
                <c:pt idx="734">
                  <c:v>844.39880000000005</c:v>
                </c:pt>
                <c:pt idx="735">
                  <c:v>844.71439999999996</c:v>
                </c:pt>
                <c:pt idx="736">
                  <c:v>845.03</c:v>
                </c:pt>
                <c:pt idx="737">
                  <c:v>845.34540000000004</c:v>
                </c:pt>
                <c:pt idx="738">
                  <c:v>845.66079999999999</c:v>
                </c:pt>
                <c:pt idx="739">
                  <c:v>845.97630000000004</c:v>
                </c:pt>
                <c:pt idx="740">
                  <c:v>846.29160000000002</c:v>
                </c:pt>
                <c:pt idx="741">
                  <c:v>846.6069</c:v>
                </c:pt>
                <c:pt idx="742">
                  <c:v>846.9221</c:v>
                </c:pt>
                <c:pt idx="743">
                  <c:v>847.23720000000003</c:v>
                </c:pt>
                <c:pt idx="744">
                  <c:v>847.55240000000003</c:v>
                </c:pt>
                <c:pt idx="745">
                  <c:v>847.86749999999995</c:v>
                </c:pt>
                <c:pt idx="746">
                  <c:v>848.1825</c:v>
                </c:pt>
                <c:pt idx="747">
                  <c:v>848.49749999999995</c:v>
                </c:pt>
                <c:pt idx="748">
                  <c:v>848.81240000000003</c:v>
                </c:pt>
                <c:pt idx="749">
                  <c:v>849.12729999999999</c:v>
                </c:pt>
                <c:pt idx="750">
                  <c:v>849.44209999999998</c:v>
                </c:pt>
                <c:pt idx="751">
                  <c:v>849.75689999999997</c:v>
                </c:pt>
                <c:pt idx="752">
                  <c:v>850.07169999999996</c:v>
                </c:pt>
                <c:pt idx="753">
                  <c:v>850.38639999999998</c:v>
                </c:pt>
                <c:pt idx="754">
                  <c:v>850.70090000000005</c:v>
                </c:pt>
                <c:pt idx="755">
                  <c:v>851.01559999999995</c:v>
                </c:pt>
                <c:pt idx="756">
                  <c:v>851.33010000000002</c:v>
                </c:pt>
                <c:pt idx="757">
                  <c:v>851.64449999999999</c:v>
                </c:pt>
                <c:pt idx="758">
                  <c:v>851.95899999999995</c:v>
                </c:pt>
                <c:pt idx="759">
                  <c:v>852.27340000000004</c:v>
                </c:pt>
                <c:pt idx="760">
                  <c:v>852.58770000000004</c:v>
                </c:pt>
                <c:pt idx="761">
                  <c:v>852.90200000000004</c:v>
                </c:pt>
                <c:pt idx="762">
                  <c:v>853.21619999999996</c:v>
                </c:pt>
                <c:pt idx="763">
                  <c:v>853.53039999999999</c:v>
                </c:pt>
                <c:pt idx="764">
                  <c:v>853.84450000000004</c:v>
                </c:pt>
                <c:pt idx="765">
                  <c:v>854.15859999999998</c:v>
                </c:pt>
                <c:pt idx="766">
                  <c:v>854.47260000000006</c:v>
                </c:pt>
                <c:pt idx="767">
                  <c:v>854.78660000000002</c:v>
                </c:pt>
                <c:pt idx="768">
                  <c:v>855.10050000000001</c:v>
                </c:pt>
                <c:pt idx="769">
                  <c:v>855.4144</c:v>
                </c:pt>
                <c:pt idx="770">
                  <c:v>855.72820000000002</c:v>
                </c:pt>
                <c:pt idx="771">
                  <c:v>856.04200000000003</c:v>
                </c:pt>
                <c:pt idx="772">
                  <c:v>856.35569999999996</c:v>
                </c:pt>
                <c:pt idx="773">
                  <c:v>856.6694</c:v>
                </c:pt>
                <c:pt idx="774">
                  <c:v>856.98299999999995</c:v>
                </c:pt>
                <c:pt idx="775">
                  <c:v>857.29660000000001</c:v>
                </c:pt>
                <c:pt idx="776">
                  <c:v>857.61009999999999</c:v>
                </c:pt>
                <c:pt idx="777">
                  <c:v>857.92359999999996</c:v>
                </c:pt>
                <c:pt idx="778">
                  <c:v>858.23699999999997</c:v>
                </c:pt>
                <c:pt idx="779">
                  <c:v>858.55039999999997</c:v>
                </c:pt>
                <c:pt idx="780">
                  <c:v>858.86369999999999</c:v>
                </c:pt>
                <c:pt idx="781">
                  <c:v>859.17700000000002</c:v>
                </c:pt>
                <c:pt idx="782">
                  <c:v>859.49019999999996</c:v>
                </c:pt>
                <c:pt idx="783">
                  <c:v>859.80330000000004</c:v>
                </c:pt>
                <c:pt idx="784">
                  <c:v>860.11649999999997</c:v>
                </c:pt>
                <c:pt idx="785">
                  <c:v>860.42960000000005</c:v>
                </c:pt>
                <c:pt idx="786">
                  <c:v>860.74260000000004</c:v>
                </c:pt>
                <c:pt idx="787">
                  <c:v>861.05550000000005</c:v>
                </c:pt>
                <c:pt idx="788">
                  <c:v>861.36850000000004</c:v>
                </c:pt>
                <c:pt idx="789">
                  <c:v>861.68129999999996</c:v>
                </c:pt>
                <c:pt idx="790">
                  <c:v>861.9941</c:v>
                </c:pt>
                <c:pt idx="791">
                  <c:v>862.30690000000004</c:v>
                </c:pt>
                <c:pt idx="792">
                  <c:v>862.61959999999999</c:v>
                </c:pt>
                <c:pt idx="793">
                  <c:v>862.93230000000005</c:v>
                </c:pt>
                <c:pt idx="794">
                  <c:v>863.24490000000003</c:v>
                </c:pt>
                <c:pt idx="795">
                  <c:v>863.5575</c:v>
                </c:pt>
                <c:pt idx="796">
                  <c:v>863.87</c:v>
                </c:pt>
                <c:pt idx="797">
                  <c:v>864.18240000000003</c:v>
                </c:pt>
                <c:pt idx="798">
                  <c:v>864.49490000000003</c:v>
                </c:pt>
                <c:pt idx="799">
                  <c:v>864.80730000000005</c:v>
                </c:pt>
                <c:pt idx="800">
                  <c:v>865.11959999999999</c:v>
                </c:pt>
                <c:pt idx="801">
                  <c:v>865.43179999999995</c:v>
                </c:pt>
                <c:pt idx="802">
                  <c:v>865.74400000000003</c:v>
                </c:pt>
                <c:pt idx="803">
                  <c:v>866.05619999999999</c:v>
                </c:pt>
                <c:pt idx="804">
                  <c:v>866.36829999999998</c:v>
                </c:pt>
                <c:pt idx="805">
                  <c:v>866.68039999999996</c:v>
                </c:pt>
                <c:pt idx="806">
                  <c:v>866.99239999999998</c:v>
                </c:pt>
                <c:pt idx="807">
                  <c:v>867.30430000000001</c:v>
                </c:pt>
                <c:pt idx="808">
                  <c:v>867.61620000000005</c:v>
                </c:pt>
                <c:pt idx="809">
                  <c:v>867.92809999999997</c:v>
                </c:pt>
                <c:pt idx="810">
                  <c:v>868.23990000000003</c:v>
                </c:pt>
                <c:pt idx="811">
                  <c:v>868.55160000000001</c:v>
                </c:pt>
                <c:pt idx="812">
                  <c:v>868.86329999999998</c:v>
                </c:pt>
                <c:pt idx="813">
                  <c:v>869.17499999999995</c:v>
                </c:pt>
                <c:pt idx="814">
                  <c:v>869.48659999999995</c:v>
                </c:pt>
                <c:pt idx="815">
                  <c:v>869.79819999999995</c:v>
                </c:pt>
                <c:pt idx="816">
                  <c:v>870.10969999999998</c:v>
                </c:pt>
                <c:pt idx="817">
                  <c:v>870.42110000000002</c:v>
                </c:pt>
                <c:pt idx="818">
                  <c:v>870.73249999999996</c:v>
                </c:pt>
                <c:pt idx="819">
                  <c:v>871.04380000000003</c:v>
                </c:pt>
                <c:pt idx="820">
                  <c:v>871.35519999999997</c:v>
                </c:pt>
                <c:pt idx="821">
                  <c:v>871.66639999999995</c:v>
                </c:pt>
                <c:pt idx="822">
                  <c:v>871.97760000000005</c:v>
                </c:pt>
                <c:pt idx="823">
                  <c:v>872.28880000000004</c:v>
                </c:pt>
                <c:pt idx="824">
                  <c:v>872.59990000000005</c:v>
                </c:pt>
                <c:pt idx="825">
                  <c:v>872.91089999999997</c:v>
                </c:pt>
                <c:pt idx="826">
                  <c:v>873.22190000000001</c:v>
                </c:pt>
                <c:pt idx="827">
                  <c:v>873.53279999999995</c:v>
                </c:pt>
                <c:pt idx="828">
                  <c:v>873.84370000000001</c:v>
                </c:pt>
                <c:pt idx="829">
                  <c:v>874.15449999999998</c:v>
                </c:pt>
                <c:pt idx="830">
                  <c:v>874.46529999999996</c:v>
                </c:pt>
                <c:pt idx="831">
                  <c:v>874.77610000000004</c:v>
                </c:pt>
                <c:pt idx="832">
                  <c:v>875.08680000000004</c:v>
                </c:pt>
                <c:pt idx="833">
                  <c:v>875.39739999999995</c:v>
                </c:pt>
                <c:pt idx="834">
                  <c:v>875.70799999999997</c:v>
                </c:pt>
                <c:pt idx="835">
                  <c:v>876.01850000000002</c:v>
                </c:pt>
                <c:pt idx="836">
                  <c:v>876.32899999999995</c:v>
                </c:pt>
                <c:pt idx="837">
                  <c:v>876.6395</c:v>
                </c:pt>
                <c:pt idx="838">
                  <c:v>876.94979999999998</c:v>
                </c:pt>
                <c:pt idx="839">
                  <c:v>877.26009999999997</c:v>
                </c:pt>
                <c:pt idx="840">
                  <c:v>877.57039999999995</c:v>
                </c:pt>
                <c:pt idx="841">
                  <c:v>877.88070000000005</c:v>
                </c:pt>
                <c:pt idx="842">
                  <c:v>878.19090000000006</c:v>
                </c:pt>
                <c:pt idx="843">
                  <c:v>878.50099999999998</c:v>
                </c:pt>
                <c:pt idx="844">
                  <c:v>878.81100000000004</c:v>
                </c:pt>
                <c:pt idx="845">
                  <c:v>879.12109999999996</c:v>
                </c:pt>
                <c:pt idx="846">
                  <c:v>879.43100000000004</c:v>
                </c:pt>
                <c:pt idx="847">
                  <c:v>879.74099999999999</c:v>
                </c:pt>
                <c:pt idx="848">
                  <c:v>880.05079999999998</c:v>
                </c:pt>
                <c:pt idx="849">
                  <c:v>880.36069999999995</c:v>
                </c:pt>
                <c:pt idx="850">
                  <c:v>880.67039999999997</c:v>
                </c:pt>
                <c:pt idx="851">
                  <c:v>880.98019999999997</c:v>
                </c:pt>
                <c:pt idx="852">
                  <c:v>881.28980000000001</c:v>
                </c:pt>
                <c:pt idx="853">
                  <c:v>881.59939999999995</c:v>
                </c:pt>
                <c:pt idx="854">
                  <c:v>881.90899999999999</c:v>
                </c:pt>
                <c:pt idx="855">
                  <c:v>882.21849999999995</c:v>
                </c:pt>
                <c:pt idx="856">
                  <c:v>882.52800000000002</c:v>
                </c:pt>
                <c:pt idx="857">
                  <c:v>882.8374</c:v>
                </c:pt>
                <c:pt idx="858">
                  <c:v>883.14679999999998</c:v>
                </c:pt>
                <c:pt idx="859">
                  <c:v>883.45609999999999</c:v>
                </c:pt>
                <c:pt idx="860">
                  <c:v>883.76530000000002</c:v>
                </c:pt>
                <c:pt idx="861">
                  <c:v>884.07449999999994</c:v>
                </c:pt>
                <c:pt idx="862">
                  <c:v>884.38369999999998</c:v>
                </c:pt>
                <c:pt idx="863">
                  <c:v>884.69280000000003</c:v>
                </c:pt>
                <c:pt idx="864">
                  <c:v>885.0018</c:v>
                </c:pt>
                <c:pt idx="865">
                  <c:v>885.31089999999995</c:v>
                </c:pt>
                <c:pt idx="866">
                  <c:v>885.61980000000005</c:v>
                </c:pt>
                <c:pt idx="867">
                  <c:v>885.92870000000005</c:v>
                </c:pt>
                <c:pt idx="868">
                  <c:v>886.23749999999995</c:v>
                </c:pt>
                <c:pt idx="869">
                  <c:v>886.54639999999995</c:v>
                </c:pt>
                <c:pt idx="870">
                  <c:v>886.85509999999999</c:v>
                </c:pt>
                <c:pt idx="871">
                  <c:v>887.16380000000004</c:v>
                </c:pt>
                <c:pt idx="872">
                  <c:v>887.47249999999997</c:v>
                </c:pt>
                <c:pt idx="873">
                  <c:v>887.78110000000004</c:v>
                </c:pt>
                <c:pt idx="874">
                  <c:v>888.08960000000002</c:v>
                </c:pt>
                <c:pt idx="875">
                  <c:v>888.3981</c:v>
                </c:pt>
                <c:pt idx="876">
                  <c:v>888.70650000000001</c:v>
                </c:pt>
                <c:pt idx="877">
                  <c:v>889.01490000000001</c:v>
                </c:pt>
                <c:pt idx="878">
                  <c:v>889.32320000000004</c:v>
                </c:pt>
                <c:pt idx="879">
                  <c:v>889.63149999999996</c:v>
                </c:pt>
                <c:pt idx="880">
                  <c:v>889.93979999999999</c:v>
                </c:pt>
                <c:pt idx="881">
                  <c:v>890.24789999999996</c:v>
                </c:pt>
                <c:pt idx="882">
                  <c:v>890.55610000000001</c:v>
                </c:pt>
                <c:pt idx="883">
                  <c:v>890.86410000000001</c:v>
                </c:pt>
                <c:pt idx="884">
                  <c:v>891.17219999999998</c:v>
                </c:pt>
                <c:pt idx="885">
                  <c:v>891.48019999999997</c:v>
                </c:pt>
                <c:pt idx="886">
                  <c:v>891.78809999999999</c:v>
                </c:pt>
                <c:pt idx="887">
                  <c:v>892.09590000000003</c:v>
                </c:pt>
                <c:pt idx="888">
                  <c:v>892.40380000000005</c:v>
                </c:pt>
                <c:pt idx="889">
                  <c:v>892.7115</c:v>
                </c:pt>
                <c:pt idx="890">
                  <c:v>893.01930000000004</c:v>
                </c:pt>
                <c:pt idx="891">
                  <c:v>893.327</c:v>
                </c:pt>
                <c:pt idx="892">
                  <c:v>893.63459999999998</c:v>
                </c:pt>
                <c:pt idx="893">
                  <c:v>893.94209999999998</c:v>
                </c:pt>
                <c:pt idx="894">
                  <c:v>894.24959999999999</c:v>
                </c:pt>
                <c:pt idx="895">
                  <c:v>894.55709999999999</c:v>
                </c:pt>
                <c:pt idx="896">
                  <c:v>894.86450000000002</c:v>
                </c:pt>
                <c:pt idx="897">
                  <c:v>895.17190000000005</c:v>
                </c:pt>
                <c:pt idx="898">
                  <c:v>895.47919999999999</c:v>
                </c:pt>
                <c:pt idx="899">
                  <c:v>895.78639999999996</c:v>
                </c:pt>
                <c:pt idx="900">
                  <c:v>896.09370000000001</c:v>
                </c:pt>
                <c:pt idx="901">
                  <c:v>896.4008</c:v>
                </c:pt>
                <c:pt idx="902">
                  <c:v>896.7079</c:v>
                </c:pt>
                <c:pt idx="903">
                  <c:v>897.01499999999999</c:v>
                </c:pt>
                <c:pt idx="904">
                  <c:v>897.322</c:v>
                </c:pt>
                <c:pt idx="905">
                  <c:v>897.62890000000004</c:v>
                </c:pt>
                <c:pt idx="906">
                  <c:v>897.93579999999997</c:v>
                </c:pt>
                <c:pt idx="907">
                  <c:v>898.24270000000001</c:v>
                </c:pt>
                <c:pt idx="908">
                  <c:v>898.54939999999999</c:v>
                </c:pt>
                <c:pt idx="909">
                  <c:v>898.85619999999994</c:v>
                </c:pt>
                <c:pt idx="910">
                  <c:v>899.16290000000004</c:v>
                </c:pt>
                <c:pt idx="911">
                  <c:v>899.46950000000004</c:v>
                </c:pt>
                <c:pt idx="912">
                  <c:v>899.77610000000004</c:v>
                </c:pt>
                <c:pt idx="913">
                  <c:v>900.08259999999996</c:v>
                </c:pt>
                <c:pt idx="914">
                  <c:v>900.38919999999996</c:v>
                </c:pt>
                <c:pt idx="915">
                  <c:v>900.69560000000001</c:v>
                </c:pt>
                <c:pt idx="916">
                  <c:v>901.00199999999995</c:v>
                </c:pt>
                <c:pt idx="917">
                  <c:v>901.30830000000003</c:v>
                </c:pt>
                <c:pt idx="918">
                  <c:v>901.6146</c:v>
                </c:pt>
                <c:pt idx="919">
                  <c:v>901.92079999999999</c:v>
                </c:pt>
                <c:pt idx="920">
                  <c:v>902.22699999999998</c:v>
                </c:pt>
                <c:pt idx="921">
                  <c:v>902.53309999999999</c:v>
                </c:pt>
                <c:pt idx="922">
                  <c:v>902.83920000000001</c:v>
                </c:pt>
                <c:pt idx="923">
                  <c:v>903.14509999999996</c:v>
                </c:pt>
                <c:pt idx="924">
                  <c:v>903.4511</c:v>
                </c:pt>
                <c:pt idx="925">
                  <c:v>903.75710000000004</c:v>
                </c:pt>
                <c:pt idx="926">
                  <c:v>904.06290000000001</c:v>
                </c:pt>
                <c:pt idx="927">
                  <c:v>904.36869999999999</c:v>
                </c:pt>
                <c:pt idx="928">
                  <c:v>904.67449999999997</c:v>
                </c:pt>
                <c:pt idx="929">
                  <c:v>904.98019999999997</c:v>
                </c:pt>
                <c:pt idx="930">
                  <c:v>905.28579999999999</c:v>
                </c:pt>
                <c:pt idx="931">
                  <c:v>905.59140000000002</c:v>
                </c:pt>
                <c:pt idx="932">
                  <c:v>905.89700000000005</c:v>
                </c:pt>
                <c:pt idx="933">
                  <c:v>906.20249999999999</c:v>
                </c:pt>
                <c:pt idx="934">
                  <c:v>906.50789999999995</c:v>
                </c:pt>
                <c:pt idx="935">
                  <c:v>906.8134</c:v>
                </c:pt>
                <c:pt idx="936">
                  <c:v>907.11869999999999</c:v>
                </c:pt>
                <c:pt idx="937">
                  <c:v>907.42399999999998</c:v>
                </c:pt>
                <c:pt idx="938">
                  <c:v>907.72919999999999</c:v>
                </c:pt>
                <c:pt idx="939">
                  <c:v>908.03440000000001</c:v>
                </c:pt>
                <c:pt idx="940">
                  <c:v>908.33960000000002</c:v>
                </c:pt>
                <c:pt idx="941">
                  <c:v>908.64469999999994</c:v>
                </c:pt>
                <c:pt idx="942">
                  <c:v>908.94970000000001</c:v>
                </c:pt>
                <c:pt idx="943">
                  <c:v>909.25469999999996</c:v>
                </c:pt>
                <c:pt idx="944">
                  <c:v>909.55960000000005</c:v>
                </c:pt>
                <c:pt idx="945">
                  <c:v>909.86450000000002</c:v>
                </c:pt>
                <c:pt idx="946">
                  <c:v>910.16930000000002</c:v>
                </c:pt>
                <c:pt idx="947">
                  <c:v>910.47410000000002</c:v>
                </c:pt>
                <c:pt idx="948">
                  <c:v>910.77880000000005</c:v>
                </c:pt>
                <c:pt idx="949">
                  <c:v>911.08349999999996</c:v>
                </c:pt>
                <c:pt idx="950">
                  <c:v>911.38810000000001</c:v>
                </c:pt>
                <c:pt idx="951">
                  <c:v>911.69269999999995</c:v>
                </c:pt>
                <c:pt idx="952">
                  <c:v>911.99720000000002</c:v>
                </c:pt>
                <c:pt idx="953">
                  <c:v>912.30160000000001</c:v>
                </c:pt>
                <c:pt idx="954">
                  <c:v>912.60609999999997</c:v>
                </c:pt>
                <c:pt idx="955">
                  <c:v>912.91039999999998</c:v>
                </c:pt>
                <c:pt idx="956">
                  <c:v>913.21469999999999</c:v>
                </c:pt>
                <c:pt idx="957">
                  <c:v>913.51900000000001</c:v>
                </c:pt>
                <c:pt idx="958">
                  <c:v>913.82320000000004</c:v>
                </c:pt>
                <c:pt idx="959">
                  <c:v>914.12729999999999</c:v>
                </c:pt>
                <c:pt idx="960">
                  <c:v>914.43150000000003</c:v>
                </c:pt>
                <c:pt idx="961">
                  <c:v>914.7355</c:v>
                </c:pt>
                <c:pt idx="962">
                  <c:v>915.03949999999998</c:v>
                </c:pt>
                <c:pt idx="963">
                  <c:v>915.34339999999997</c:v>
                </c:pt>
                <c:pt idx="964">
                  <c:v>915.64729999999997</c:v>
                </c:pt>
                <c:pt idx="965">
                  <c:v>915.95119999999997</c:v>
                </c:pt>
                <c:pt idx="966">
                  <c:v>916.25490000000002</c:v>
                </c:pt>
                <c:pt idx="967">
                  <c:v>916.55870000000004</c:v>
                </c:pt>
                <c:pt idx="968">
                  <c:v>916.86239999999998</c:v>
                </c:pt>
                <c:pt idx="969">
                  <c:v>917.16600000000005</c:v>
                </c:pt>
                <c:pt idx="970">
                  <c:v>917.46950000000004</c:v>
                </c:pt>
                <c:pt idx="971">
                  <c:v>917.7731</c:v>
                </c:pt>
                <c:pt idx="972">
                  <c:v>918.07650000000001</c:v>
                </c:pt>
                <c:pt idx="973">
                  <c:v>918.38</c:v>
                </c:pt>
                <c:pt idx="974">
                  <c:v>918.68330000000003</c:v>
                </c:pt>
                <c:pt idx="975">
                  <c:v>918.98670000000004</c:v>
                </c:pt>
                <c:pt idx="976">
                  <c:v>919.28989999999999</c:v>
                </c:pt>
                <c:pt idx="977">
                  <c:v>919.59310000000005</c:v>
                </c:pt>
                <c:pt idx="978">
                  <c:v>919.8963</c:v>
                </c:pt>
                <c:pt idx="979">
                  <c:v>920.19939999999997</c:v>
                </c:pt>
                <c:pt idx="980">
                  <c:v>920.50239999999997</c:v>
                </c:pt>
                <c:pt idx="981">
                  <c:v>920.80550000000005</c:v>
                </c:pt>
                <c:pt idx="982">
                  <c:v>921.10839999999996</c:v>
                </c:pt>
                <c:pt idx="983">
                  <c:v>921.41129999999998</c:v>
                </c:pt>
                <c:pt idx="984">
                  <c:v>921.71420000000001</c:v>
                </c:pt>
                <c:pt idx="985">
                  <c:v>922.01700000000005</c:v>
                </c:pt>
                <c:pt idx="986">
                  <c:v>922.31970000000001</c:v>
                </c:pt>
                <c:pt idx="987">
                  <c:v>922.62239999999997</c:v>
                </c:pt>
                <c:pt idx="988">
                  <c:v>922.92499999999995</c:v>
                </c:pt>
                <c:pt idx="989">
                  <c:v>923.22760000000005</c:v>
                </c:pt>
                <c:pt idx="990">
                  <c:v>923.53020000000004</c:v>
                </c:pt>
                <c:pt idx="991">
                  <c:v>923.83259999999996</c:v>
                </c:pt>
                <c:pt idx="992">
                  <c:v>924.13509999999997</c:v>
                </c:pt>
                <c:pt idx="993">
                  <c:v>924.43740000000003</c:v>
                </c:pt>
                <c:pt idx="994">
                  <c:v>924.73969999999997</c:v>
                </c:pt>
                <c:pt idx="995">
                  <c:v>925.0421</c:v>
                </c:pt>
                <c:pt idx="996">
                  <c:v>925.3442</c:v>
                </c:pt>
                <c:pt idx="997">
                  <c:v>925.64639999999997</c:v>
                </c:pt>
                <c:pt idx="998">
                  <c:v>925.94849999999997</c:v>
                </c:pt>
                <c:pt idx="999">
                  <c:v>926.25059999999996</c:v>
                </c:pt>
                <c:pt idx="1000">
                  <c:v>926.55259999999998</c:v>
                </c:pt>
                <c:pt idx="1001">
                  <c:v>926.8546</c:v>
                </c:pt>
                <c:pt idx="1002">
                  <c:v>927.15650000000005</c:v>
                </c:pt>
                <c:pt idx="1003">
                  <c:v>927.45830000000001</c:v>
                </c:pt>
                <c:pt idx="1004">
                  <c:v>927.76009999999997</c:v>
                </c:pt>
                <c:pt idx="1005">
                  <c:v>928.06190000000004</c:v>
                </c:pt>
                <c:pt idx="1006">
                  <c:v>928.36360000000002</c:v>
                </c:pt>
                <c:pt idx="1007">
                  <c:v>928.66520000000003</c:v>
                </c:pt>
                <c:pt idx="1008">
                  <c:v>928.96680000000003</c:v>
                </c:pt>
                <c:pt idx="1009">
                  <c:v>929.26829999999995</c:v>
                </c:pt>
                <c:pt idx="1010">
                  <c:v>929.56979999999999</c:v>
                </c:pt>
                <c:pt idx="1011">
                  <c:v>929.87130000000002</c:v>
                </c:pt>
                <c:pt idx="1012">
                  <c:v>930.17259999999999</c:v>
                </c:pt>
                <c:pt idx="1013">
                  <c:v>930.47389999999996</c:v>
                </c:pt>
                <c:pt idx="1014">
                  <c:v>930.77520000000004</c:v>
                </c:pt>
                <c:pt idx="1015">
                  <c:v>931.07650000000001</c:v>
                </c:pt>
                <c:pt idx="1016">
                  <c:v>931.37760000000003</c:v>
                </c:pt>
                <c:pt idx="1017">
                  <c:v>931.67870000000005</c:v>
                </c:pt>
                <c:pt idx="1018">
                  <c:v>931.97979999999995</c:v>
                </c:pt>
                <c:pt idx="1019">
                  <c:v>932.2808</c:v>
                </c:pt>
                <c:pt idx="1020">
                  <c:v>932.58180000000004</c:v>
                </c:pt>
                <c:pt idx="1021">
                  <c:v>932.8827</c:v>
                </c:pt>
                <c:pt idx="1022">
                  <c:v>933.18349999999998</c:v>
                </c:pt>
                <c:pt idx="1023">
                  <c:v>933.48429999999996</c:v>
                </c:pt>
                <c:pt idx="1024">
                  <c:v>933.78510000000006</c:v>
                </c:pt>
                <c:pt idx="1025">
                  <c:v>934.08579999999995</c:v>
                </c:pt>
                <c:pt idx="1026">
                  <c:v>934.38639999999998</c:v>
                </c:pt>
                <c:pt idx="1027">
                  <c:v>934.68700000000001</c:v>
                </c:pt>
                <c:pt idx="1028">
                  <c:v>934.98749999999995</c:v>
                </c:pt>
                <c:pt idx="1029">
                  <c:v>935.28800000000001</c:v>
                </c:pt>
                <c:pt idx="1030">
                  <c:v>935.58849999999995</c:v>
                </c:pt>
                <c:pt idx="1031">
                  <c:v>935.88890000000004</c:v>
                </c:pt>
                <c:pt idx="1032">
                  <c:v>936.18920000000003</c:v>
                </c:pt>
                <c:pt idx="1033">
                  <c:v>936.48940000000005</c:v>
                </c:pt>
                <c:pt idx="1034">
                  <c:v>936.78970000000004</c:v>
                </c:pt>
                <c:pt idx="1035">
                  <c:v>937.08979999999997</c:v>
                </c:pt>
                <c:pt idx="1036">
                  <c:v>937.39</c:v>
                </c:pt>
                <c:pt idx="1037">
                  <c:v>937.69</c:v>
                </c:pt>
                <c:pt idx="1038">
                  <c:v>937.99009999999998</c:v>
                </c:pt>
                <c:pt idx="1039">
                  <c:v>938.29</c:v>
                </c:pt>
                <c:pt idx="1040">
                  <c:v>938.58989999999994</c:v>
                </c:pt>
                <c:pt idx="1041">
                  <c:v>938.88980000000004</c:v>
                </c:pt>
                <c:pt idx="1042">
                  <c:v>939.18960000000004</c:v>
                </c:pt>
                <c:pt idx="1043">
                  <c:v>939.48929999999996</c:v>
                </c:pt>
                <c:pt idx="1044">
                  <c:v>939.78899999999999</c:v>
                </c:pt>
                <c:pt idx="1045">
                  <c:v>940.08860000000004</c:v>
                </c:pt>
                <c:pt idx="1046">
                  <c:v>940.38819999999998</c:v>
                </c:pt>
                <c:pt idx="1047">
                  <c:v>940.68769999999995</c:v>
                </c:pt>
                <c:pt idx="1048">
                  <c:v>940.98720000000003</c:v>
                </c:pt>
                <c:pt idx="1049">
                  <c:v>941.2867</c:v>
                </c:pt>
                <c:pt idx="1050">
                  <c:v>941.58609999999999</c:v>
                </c:pt>
                <c:pt idx="1051">
                  <c:v>941.8854</c:v>
                </c:pt>
                <c:pt idx="1052">
                  <c:v>942.18460000000005</c:v>
                </c:pt>
                <c:pt idx="1053">
                  <c:v>942.48389999999995</c:v>
                </c:pt>
                <c:pt idx="1054">
                  <c:v>942.78300000000002</c:v>
                </c:pt>
                <c:pt idx="1055">
                  <c:v>943.08219999999994</c:v>
                </c:pt>
                <c:pt idx="1056">
                  <c:v>943.38120000000004</c:v>
                </c:pt>
                <c:pt idx="1057">
                  <c:v>943.68020000000001</c:v>
                </c:pt>
                <c:pt idx="1058">
                  <c:v>943.97919999999999</c:v>
                </c:pt>
                <c:pt idx="1059">
                  <c:v>944.27809999999999</c:v>
                </c:pt>
                <c:pt idx="1060">
                  <c:v>944.57690000000002</c:v>
                </c:pt>
                <c:pt idx="1061">
                  <c:v>944.87570000000005</c:v>
                </c:pt>
                <c:pt idx="1062">
                  <c:v>945.17439999999999</c:v>
                </c:pt>
                <c:pt idx="1063">
                  <c:v>945.47310000000004</c:v>
                </c:pt>
                <c:pt idx="1064">
                  <c:v>945.77179999999998</c:v>
                </c:pt>
                <c:pt idx="1065">
                  <c:v>946.07039999999995</c:v>
                </c:pt>
                <c:pt idx="1066">
                  <c:v>946.36890000000005</c:v>
                </c:pt>
                <c:pt idx="1067">
                  <c:v>946.66740000000004</c:v>
                </c:pt>
                <c:pt idx="1068">
                  <c:v>946.96579999999994</c:v>
                </c:pt>
                <c:pt idx="1069">
                  <c:v>947.26419999999996</c:v>
                </c:pt>
                <c:pt idx="1070">
                  <c:v>947.56240000000003</c:v>
                </c:pt>
                <c:pt idx="1071">
                  <c:v>947.86069999999995</c:v>
                </c:pt>
                <c:pt idx="1072">
                  <c:v>948.15890000000002</c:v>
                </c:pt>
                <c:pt idx="1073">
                  <c:v>948.45709999999997</c:v>
                </c:pt>
                <c:pt idx="1074">
                  <c:v>948.75519999999995</c:v>
                </c:pt>
                <c:pt idx="1075">
                  <c:v>949.05330000000004</c:v>
                </c:pt>
                <c:pt idx="1076">
                  <c:v>949.35130000000004</c:v>
                </c:pt>
                <c:pt idx="1077">
                  <c:v>949.64919999999995</c:v>
                </c:pt>
                <c:pt idx="1078">
                  <c:v>949.94709999999998</c:v>
                </c:pt>
                <c:pt idx="1079">
                  <c:v>950.24490000000003</c:v>
                </c:pt>
                <c:pt idx="1080">
                  <c:v>950.54269999999997</c:v>
                </c:pt>
                <c:pt idx="1081">
                  <c:v>950.84050000000002</c:v>
                </c:pt>
                <c:pt idx="1082">
                  <c:v>951.13810000000001</c:v>
                </c:pt>
                <c:pt idx="1083">
                  <c:v>951.43579999999997</c:v>
                </c:pt>
                <c:pt idx="1084">
                  <c:v>951.73329999999999</c:v>
                </c:pt>
                <c:pt idx="1085">
                  <c:v>952.03089999999997</c:v>
                </c:pt>
                <c:pt idx="1086">
                  <c:v>952.32830000000001</c:v>
                </c:pt>
                <c:pt idx="1087">
                  <c:v>952.62570000000005</c:v>
                </c:pt>
                <c:pt idx="1088">
                  <c:v>952.92309999999998</c:v>
                </c:pt>
                <c:pt idx="1089">
                  <c:v>953.22040000000004</c:v>
                </c:pt>
                <c:pt idx="1090">
                  <c:v>953.51760000000002</c:v>
                </c:pt>
                <c:pt idx="1091">
                  <c:v>953.81489999999997</c:v>
                </c:pt>
                <c:pt idx="1092">
                  <c:v>954.11199999999997</c:v>
                </c:pt>
                <c:pt idx="1093">
                  <c:v>954.40909999999997</c:v>
                </c:pt>
                <c:pt idx="1094">
                  <c:v>954.70619999999997</c:v>
                </c:pt>
                <c:pt idx="1095">
                  <c:v>955.00310000000002</c:v>
                </c:pt>
                <c:pt idx="1096">
                  <c:v>955.3</c:v>
                </c:pt>
                <c:pt idx="1097">
                  <c:v>955.59699999999998</c:v>
                </c:pt>
                <c:pt idx="1098">
                  <c:v>955.89380000000006</c:v>
                </c:pt>
                <c:pt idx="1099">
                  <c:v>956.19060000000002</c:v>
                </c:pt>
                <c:pt idx="1100">
                  <c:v>956.4873</c:v>
                </c:pt>
                <c:pt idx="1101">
                  <c:v>956.78390000000002</c:v>
                </c:pt>
                <c:pt idx="1102">
                  <c:v>957.0806</c:v>
                </c:pt>
                <c:pt idx="1103">
                  <c:v>957.37710000000004</c:v>
                </c:pt>
                <c:pt idx="1104">
                  <c:v>957.67359999999996</c:v>
                </c:pt>
                <c:pt idx="1105">
                  <c:v>957.9701</c:v>
                </c:pt>
                <c:pt idx="1106">
                  <c:v>958.26649999999995</c:v>
                </c:pt>
                <c:pt idx="1107">
                  <c:v>958.56290000000001</c:v>
                </c:pt>
                <c:pt idx="1108">
                  <c:v>958.85910000000001</c:v>
                </c:pt>
                <c:pt idx="1109">
                  <c:v>959.15539999999999</c:v>
                </c:pt>
                <c:pt idx="1110">
                  <c:v>959.45150000000001</c:v>
                </c:pt>
                <c:pt idx="1111">
                  <c:v>959.74770000000001</c:v>
                </c:pt>
                <c:pt idx="1112">
                  <c:v>960.04380000000003</c:v>
                </c:pt>
                <c:pt idx="1113">
                  <c:v>960.33979999999997</c:v>
                </c:pt>
                <c:pt idx="1114">
                  <c:v>960.63580000000002</c:v>
                </c:pt>
                <c:pt idx="1115">
                  <c:v>960.93169999999998</c:v>
                </c:pt>
                <c:pt idx="1116">
                  <c:v>961.22760000000005</c:v>
                </c:pt>
                <c:pt idx="1117">
                  <c:v>961.52340000000004</c:v>
                </c:pt>
                <c:pt idx="1118">
                  <c:v>961.81920000000002</c:v>
                </c:pt>
                <c:pt idx="1119">
                  <c:v>962.11490000000003</c:v>
                </c:pt>
                <c:pt idx="1120">
                  <c:v>962.41049999999996</c:v>
                </c:pt>
                <c:pt idx="1121">
                  <c:v>962.70609999999999</c:v>
                </c:pt>
                <c:pt idx="1122">
                  <c:v>963.00160000000005</c:v>
                </c:pt>
                <c:pt idx="1123">
                  <c:v>963.2971</c:v>
                </c:pt>
                <c:pt idx="1124">
                  <c:v>963.59259999999995</c:v>
                </c:pt>
                <c:pt idx="1125">
                  <c:v>963.88789999999995</c:v>
                </c:pt>
                <c:pt idx="1126">
                  <c:v>964.18330000000003</c:v>
                </c:pt>
                <c:pt idx="1127">
                  <c:v>964.47860000000003</c:v>
                </c:pt>
                <c:pt idx="1128">
                  <c:v>964.77380000000005</c:v>
                </c:pt>
                <c:pt idx="1129">
                  <c:v>965.06899999999996</c:v>
                </c:pt>
                <c:pt idx="1130">
                  <c:v>965.36410000000001</c:v>
                </c:pt>
                <c:pt idx="1131">
                  <c:v>965.65920000000006</c:v>
                </c:pt>
                <c:pt idx="1132">
                  <c:v>965.95420000000001</c:v>
                </c:pt>
                <c:pt idx="1133">
                  <c:v>966.2491</c:v>
                </c:pt>
                <c:pt idx="1134">
                  <c:v>966.54399999999998</c:v>
                </c:pt>
                <c:pt idx="1135">
                  <c:v>966.83889999999997</c:v>
                </c:pt>
                <c:pt idx="1136">
                  <c:v>967.13369999999998</c:v>
                </c:pt>
                <c:pt idx="1137">
                  <c:v>967.42840000000001</c:v>
                </c:pt>
                <c:pt idx="1138">
                  <c:v>967.72310000000004</c:v>
                </c:pt>
                <c:pt idx="1139">
                  <c:v>968.01779999999997</c:v>
                </c:pt>
                <c:pt idx="1140">
                  <c:v>968.31230000000005</c:v>
                </c:pt>
                <c:pt idx="1141">
                  <c:v>968.6069</c:v>
                </c:pt>
                <c:pt idx="1142">
                  <c:v>968.90129999999999</c:v>
                </c:pt>
                <c:pt idx="1143">
                  <c:v>969.19569999999999</c:v>
                </c:pt>
                <c:pt idx="1144">
                  <c:v>969.49009999999998</c:v>
                </c:pt>
                <c:pt idx="1145">
                  <c:v>969.78440000000001</c:v>
                </c:pt>
                <c:pt idx="1146">
                  <c:v>970.07870000000003</c:v>
                </c:pt>
                <c:pt idx="1147">
                  <c:v>970.37289999999996</c:v>
                </c:pt>
                <c:pt idx="1148">
                  <c:v>970.6671</c:v>
                </c:pt>
                <c:pt idx="1149">
                  <c:v>970.96109999999999</c:v>
                </c:pt>
                <c:pt idx="1150">
                  <c:v>971.25519999999995</c:v>
                </c:pt>
                <c:pt idx="1151">
                  <c:v>971.54920000000004</c:v>
                </c:pt>
                <c:pt idx="1152">
                  <c:v>971.84310000000005</c:v>
                </c:pt>
                <c:pt idx="1153">
                  <c:v>972.13699999999994</c:v>
                </c:pt>
                <c:pt idx="1154">
                  <c:v>972.43079999999998</c:v>
                </c:pt>
                <c:pt idx="1155">
                  <c:v>972.72460000000001</c:v>
                </c:pt>
                <c:pt idx="1156">
                  <c:v>973.01829999999995</c:v>
                </c:pt>
                <c:pt idx="1157">
                  <c:v>973.31200000000001</c:v>
                </c:pt>
                <c:pt idx="1158">
                  <c:v>973.60559999999998</c:v>
                </c:pt>
                <c:pt idx="1159">
                  <c:v>973.89919999999995</c:v>
                </c:pt>
                <c:pt idx="1160">
                  <c:v>974.19259999999997</c:v>
                </c:pt>
                <c:pt idx="1161">
                  <c:v>974.48609999999996</c:v>
                </c:pt>
                <c:pt idx="1162">
                  <c:v>974.77949999999998</c:v>
                </c:pt>
                <c:pt idx="1163">
                  <c:v>975.0729</c:v>
                </c:pt>
                <c:pt idx="1164">
                  <c:v>975.36609999999996</c:v>
                </c:pt>
                <c:pt idx="1165">
                  <c:v>975.65940000000001</c:v>
                </c:pt>
                <c:pt idx="1166">
                  <c:v>975.95259999999996</c:v>
                </c:pt>
                <c:pt idx="1167">
                  <c:v>976.24570000000006</c:v>
                </c:pt>
                <c:pt idx="1168">
                  <c:v>976.53880000000004</c:v>
                </c:pt>
                <c:pt idx="1169">
                  <c:v>976.83180000000004</c:v>
                </c:pt>
                <c:pt idx="1170">
                  <c:v>977.12480000000005</c:v>
                </c:pt>
                <c:pt idx="1171">
                  <c:v>977.41769999999997</c:v>
                </c:pt>
                <c:pt idx="1172">
                  <c:v>977.71050000000002</c:v>
                </c:pt>
                <c:pt idx="1173">
                  <c:v>978.00329999999997</c:v>
                </c:pt>
                <c:pt idx="1174">
                  <c:v>978.29610000000002</c:v>
                </c:pt>
                <c:pt idx="1175">
                  <c:v>978.58870000000002</c:v>
                </c:pt>
                <c:pt idx="1176">
                  <c:v>978.88139999999999</c:v>
                </c:pt>
                <c:pt idx="1177">
                  <c:v>979.17399999999998</c:v>
                </c:pt>
                <c:pt idx="1178">
                  <c:v>979.46659999999997</c:v>
                </c:pt>
                <c:pt idx="1179">
                  <c:v>979.75900000000001</c:v>
                </c:pt>
                <c:pt idx="1180">
                  <c:v>980.05150000000003</c:v>
                </c:pt>
                <c:pt idx="1181">
                  <c:v>980.34379999999999</c:v>
                </c:pt>
                <c:pt idx="1182">
                  <c:v>980.63610000000006</c:v>
                </c:pt>
                <c:pt idx="1183">
                  <c:v>980.92840000000001</c:v>
                </c:pt>
                <c:pt idx="1184">
                  <c:v>981.22059999999999</c:v>
                </c:pt>
                <c:pt idx="1185">
                  <c:v>981.51279999999997</c:v>
                </c:pt>
                <c:pt idx="1186">
                  <c:v>981.80489999999998</c:v>
                </c:pt>
                <c:pt idx="1187">
                  <c:v>982.09690000000001</c:v>
                </c:pt>
                <c:pt idx="1188">
                  <c:v>982.38890000000004</c:v>
                </c:pt>
                <c:pt idx="1189">
                  <c:v>982.68079999999998</c:v>
                </c:pt>
                <c:pt idx="1190">
                  <c:v>982.97270000000003</c:v>
                </c:pt>
                <c:pt idx="1191">
                  <c:v>983.26459999999997</c:v>
                </c:pt>
                <c:pt idx="1192">
                  <c:v>983.55629999999996</c:v>
                </c:pt>
                <c:pt idx="1193">
                  <c:v>983.84810000000004</c:v>
                </c:pt>
                <c:pt idx="1194">
                  <c:v>984.13969999999995</c:v>
                </c:pt>
                <c:pt idx="1195">
                  <c:v>984.43129999999996</c:v>
                </c:pt>
                <c:pt idx="1196">
                  <c:v>984.72289999999998</c:v>
                </c:pt>
                <c:pt idx="1197">
                  <c:v>985.01440000000002</c:v>
                </c:pt>
                <c:pt idx="1198">
                  <c:v>985.30579999999998</c:v>
                </c:pt>
                <c:pt idx="1199">
                  <c:v>985.59720000000004</c:v>
                </c:pt>
                <c:pt idx="1200">
                  <c:v>985.8886</c:v>
                </c:pt>
                <c:pt idx="1201">
                  <c:v>986.17989999999998</c:v>
                </c:pt>
                <c:pt idx="1202">
                  <c:v>986.47109999999998</c:v>
                </c:pt>
                <c:pt idx="1203">
                  <c:v>986.76229999999998</c:v>
                </c:pt>
                <c:pt idx="1204">
                  <c:v>987.05340000000001</c:v>
                </c:pt>
                <c:pt idx="1205">
                  <c:v>987.34450000000004</c:v>
                </c:pt>
                <c:pt idx="1206">
                  <c:v>987.63549999999998</c:v>
                </c:pt>
                <c:pt idx="1207">
                  <c:v>987.92650000000003</c:v>
                </c:pt>
                <c:pt idx="1208">
                  <c:v>988.2174</c:v>
                </c:pt>
                <c:pt idx="1209">
                  <c:v>988.50819999999999</c:v>
                </c:pt>
                <c:pt idx="1210">
                  <c:v>988.79909999999995</c:v>
                </c:pt>
                <c:pt idx="1211">
                  <c:v>989.08979999999997</c:v>
                </c:pt>
                <c:pt idx="1212">
                  <c:v>989.38049999999998</c:v>
                </c:pt>
              </c:numCache>
            </c:numRef>
          </c:xVal>
          <c:yVal>
            <c:numRef>
              <c:f>'Fluo RT Bandes'!$BX$3:$BX$1215</c:f>
              <c:numCache>
                <c:formatCode>General</c:formatCode>
                <c:ptCount val="1213"/>
                <c:pt idx="0">
                  <c:v>2.4319598907455251E-3</c:v>
                </c:pt>
                <c:pt idx="1">
                  <c:v>2.4757679414254088E-3</c:v>
                </c:pt>
                <c:pt idx="2">
                  <c:v>2.5144206543687622E-3</c:v>
                </c:pt>
                <c:pt idx="3">
                  <c:v>2.6952711218542215E-3</c:v>
                </c:pt>
                <c:pt idx="4">
                  <c:v>2.7909325438625668E-3</c:v>
                </c:pt>
                <c:pt idx="5">
                  <c:v>2.6412823725518457E-3</c:v>
                </c:pt>
                <c:pt idx="6">
                  <c:v>2.6535768890071617E-3</c:v>
                </c:pt>
                <c:pt idx="7">
                  <c:v>2.5830086992089277E-3</c:v>
                </c:pt>
                <c:pt idx="8">
                  <c:v>2.5482709998854232E-3</c:v>
                </c:pt>
                <c:pt idx="9">
                  <c:v>2.5955486932706488E-3</c:v>
                </c:pt>
                <c:pt idx="10">
                  <c:v>2.553134967715229E-3</c:v>
                </c:pt>
                <c:pt idx="11">
                  <c:v>2.2866577838885379E-3</c:v>
                </c:pt>
                <c:pt idx="12">
                  <c:v>2.3737077775436966E-3</c:v>
                </c:pt>
                <c:pt idx="13">
                  <c:v>2.3222249326399595E-3</c:v>
                </c:pt>
                <c:pt idx="14">
                  <c:v>2.2575663775143743E-3</c:v>
                </c:pt>
                <c:pt idx="15">
                  <c:v>2.3568880954756969E-3</c:v>
                </c:pt>
                <c:pt idx="16">
                  <c:v>2.5408484593123178E-3</c:v>
                </c:pt>
                <c:pt idx="17">
                  <c:v>2.6845236995230895E-3</c:v>
                </c:pt>
                <c:pt idx="18">
                  <c:v>2.8866293861027027E-3</c:v>
                </c:pt>
                <c:pt idx="19">
                  <c:v>2.962949821543632E-3</c:v>
                </c:pt>
                <c:pt idx="20">
                  <c:v>3.0211061461186202E-3</c:v>
                </c:pt>
                <c:pt idx="21">
                  <c:v>3.3169014258029304E-3</c:v>
                </c:pt>
                <c:pt idx="22">
                  <c:v>3.409449871439959E-3</c:v>
                </c:pt>
                <c:pt idx="23">
                  <c:v>3.3873907670851798E-3</c:v>
                </c:pt>
                <c:pt idx="24">
                  <c:v>3.1988904535391279E-3</c:v>
                </c:pt>
                <c:pt idx="25">
                  <c:v>3.3426688744251144E-3</c:v>
                </c:pt>
                <c:pt idx="26">
                  <c:v>3.4620566156984933E-3</c:v>
                </c:pt>
                <c:pt idx="27">
                  <c:v>3.7252628181198818E-3</c:v>
                </c:pt>
                <c:pt idx="28">
                  <c:v>3.7441618217949617E-3</c:v>
                </c:pt>
                <c:pt idx="29">
                  <c:v>3.7442234221980748E-3</c:v>
                </c:pt>
                <c:pt idx="30">
                  <c:v>3.6756621735332634E-3</c:v>
                </c:pt>
                <c:pt idx="31">
                  <c:v>3.9379228097668672E-3</c:v>
                </c:pt>
                <c:pt idx="32">
                  <c:v>3.9654581899583952E-3</c:v>
                </c:pt>
                <c:pt idx="33">
                  <c:v>4.0276129966994511E-3</c:v>
                </c:pt>
                <c:pt idx="34">
                  <c:v>3.8637312842575238E-3</c:v>
                </c:pt>
                <c:pt idx="35">
                  <c:v>3.8869761963722291E-3</c:v>
                </c:pt>
                <c:pt idx="36">
                  <c:v>3.9384464131933285E-3</c:v>
                </c:pt>
                <c:pt idx="37">
                  <c:v>3.9686460108194948E-3</c:v>
                </c:pt>
                <c:pt idx="38">
                  <c:v>3.9542807968135337E-3</c:v>
                </c:pt>
                <c:pt idx="39">
                  <c:v>3.9268809375088551E-3</c:v>
                </c:pt>
                <c:pt idx="40">
                  <c:v>3.835321178341791E-3</c:v>
                </c:pt>
                <c:pt idx="41">
                  <c:v>3.8910079427559776E-3</c:v>
                </c:pt>
                <c:pt idx="42">
                  <c:v>3.9935171735763844E-3</c:v>
                </c:pt>
                <c:pt idx="43">
                  <c:v>4.0411527653036964E-3</c:v>
                </c:pt>
                <c:pt idx="44">
                  <c:v>4.0246407772492462E-3</c:v>
                </c:pt>
                <c:pt idx="45">
                  <c:v>3.949734687063792E-3</c:v>
                </c:pt>
                <c:pt idx="46">
                  <c:v>4.037847903676681E-3</c:v>
                </c:pt>
                <c:pt idx="47">
                  <c:v>4.3141842320216141E-3</c:v>
                </c:pt>
                <c:pt idx="48">
                  <c:v>4.4255115605476526E-3</c:v>
                </c:pt>
                <c:pt idx="49">
                  <c:v>4.2159285090361629E-3</c:v>
                </c:pt>
                <c:pt idx="50">
                  <c:v>4.1937554439356248E-3</c:v>
                </c:pt>
                <c:pt idx="51">
                  <c:v>4.3175599341122089E-3</c:v>
                </c:pt>
                <c:pt idx="52">
                  <c:v>4.5384743797763413E-3</c:v>
                </c:pt>
                <c:pt idx="53">
                  <c:v>4.6364713810687179E-3</c:v>
                </c:pt>
                <c:pt idx="54">
                  <c:v>4.5006979325672705E-3</c:v>
                </c:pt>
                <c:pt idx="55">
                  <c:v>4.5166801571549483E-3</c:v>
                </c:pt>
                <c:pt idx="56">
                  <c:v>4.7462340593556846E-3</c:v>
                </c:pt>
                <c:pt idx="57">
                  <c:v>4.8641711111357512E-3</c:v>
                </c:pt>
                <c:pt idx="58">
                  <c:v>4.9420833009931218E-3</c:v>
                </c:pt>
                <c:pt idx="59">
                  <c:v>4.9282878907159567E-3</c:v>
                </c:pt>
                <c:pt idx="60">
                  <c:v>4.7686412059880518E-3</c:v>
                </c:pt>
                <c:pt idx="61">
                  <c:v>4.9284726919252954E-3</c:v>
                </c:pt>
                <c:pt idx="62">
                  <c:v>5.0185324812765577E-3</c:v>
                </c:pt>
                <c:pt idx="63">
                  <c:v>5.0191269251665983E-3</c:v>
                </c:pt>
                <c:pt idx="64">
                  <c:v>5.0781123911674882E-3</c:v>
                </c:pt>
                <c:pt idx="65">
                  <c:v>5.1763003537095148E-3</c:v>
                </c:pt>
                <c:pt idx="66">
                  <c:v>5.2399890104880848E-3</c:v>
                </c:pt>
                <c:pt idx="67">
                  <c:v>5.5117669090026531E-3</c:v>
                </c:pt>
                <c:pt idx="68">
                  <c:v>5.3858864852411592E-3</c:v>
                </c:pt>
                <c:pt idx="69">
                  <c:v>5.4127565810790663E-3</c:v>
                </c:pt>
                <c:pt idx="70">
                  <c:v>5.4980577392898461E-3</c:v>
                </c:pt>
                <c:pt idx="71">
                  <c:v>5.6268734222596753E-3</c:v>
                </c:pt>
                <c:pt idx="72">
                  <c:v>5.7271804386687906E-3</c:v>
                </c:pt>
                <c:pt idx="73">
                  <c:v>5.8774546220630467E-3</c:v>
                </c:pt>
                <c:pt idx="74">
                  <c:v>5.9435826548048928E-3</c:v>
                </c:pt>
                <c:pt idx="75">
                  <c:v>6.1447048909488069E-3</c:v>
                </c:pt>
                <c:pt idx="76">
                  <c:v>6.2037950776349885E-3</c:v>
                </c:pt>
                <c:pt idx="77">
                  <c:v>6.2728152493029907E-3</c:v>
                </c:pt>
                <c:pt idx="78">
                  <c:v>6.3661860603215796E-3</c:v>
                </c:pt>
                <c:pt idx="79">
                  <c:v>6.4820718186779811E-3</c:v>
                </c:pt>
                <c:pt idx="80">
                  <c:v>6.4556236856013983E-3</c:v>
                </c:pt>
                <c:pt idx="81">
                  <c:v>6.3450386419328731E-3</c:v>
                </c:pt>
                <c:pt idx="82">
                  <c:v>6.5531432837696493E-3</c:v>
                </c:pt>
                <c:pt idx="83">
                  <c:v>6.7215865060620958E-3</c:v>
                </c:pt>
                <c:pt idx="84">
                  <c:v>6.8152899592574933E-3</c:v>
                </c:pt>
                <c:pt idx="85">
                  <c:v>6.8173905330036477E-3</c:v>
                </c:pt>
                <c:pt idx="86">
                  <c:v>6.9133393208925167E-3</c:v>
                </c:pt>
                <c:pt idx="87">
                  <c:v>6.980144958068606E-3</c:v>
                </c:pt>
                <c:pt idx="88">
                  <c:v>7.1972986991226872E-3</c:v>
                </c:pt>
                <c:pt idx="89">
                  <c:v>6.9989146008971482E-3</c:v>
                </c:pt>
                <c:pt idx="90">
                  <c:v>7.1745219500716417E-3</c:v>
                </c:pt>
                <c:pt idx="91">
                  <c:v>7.3317046186750241E-3</c:v>
                </c:pt>
                <c:pt idx="92">
                  <c:v>7.495826572689092E-3</c:v>
                </c:pt>
                <c:pt idx="93">
                  <c:v>7.482856607813641E-3</c:v>
                </c:pt>
                <c:pt idx="94">
                  <c:v>7.5658816311293944E-3</c:v>
                </c:pt>
                <c:pt idx="95">
                  <c:v>7.653113961977767E-3</c:v>
                </c:pt>
                <c:pt idx="96">
                  <c:v>7.8513656193366123E-3</c:v>
                </c:pt>
                <c:pt idx="97">
                  <c:v>7.8177964796601624E-3</c:v>
                </c:pt>
                <c:pt idx="98">
                  <c:v>7.8864932492118227E-3</c:v>
                </c:pt>
                <c:pt idx="99">
                  <c:v>8.0654270201544198E-3</c:v>
                </c:pt>
                <c:pt idx="100">
                  <c:v>8.3467067808491741E-3</c:v>
                </c:pt>
                <c:pt idx="101">
                  <c:v>8.5505178745889712E-3</c:v>
                </c:pt>
                <c:pt idx="102">
                  <c:v>8.7515538701685262E-3</c:v>
                </c:pt>
                <c:pt idx="103">
                  <c:v>9.0787136111018709E-3</c:v>
                </c:pt>
                <c:pt idx="104">
                  <c:v>9.4359189486535999E-3</c:v>
                </c:pt>
                <c:pt idx="105">
                  <c:v>9.8193414177702391E-3</c:v>
                </c:pt>
                <c:pt idx="106">
                  <c:v>9.9571630796751933E-3</c:v>
                </c:pt>
                <c:pt idx="107">
                  <c:v>1.0136112250718568E-2</c:v>
                </c:pt>
                <c:pt idx="108">
                  <c:v>1.0303720787548834E-2</c:v>
                </c:pt>
                <c:pt idx="109">
                  <c:v>1.0609742350153939E-2</c:v>
                </c:pt>
                <c:pt idx="110">
                  <c:v>1.0854332910754567E-2</c:v>
                </c:pt>
                <c:pt idx="111">
                  <c:v>1.1014336877820528E-2</c:v>
                </c:pt>
                <c:pt idx="112">
                  <c:v>1.1165966270083271E-2</c:v>
                </c:pt>
                <c:pt idx="113">
                  <c:v>1.1372845063898098E-2</c:v>
                </c:pt>
                <c:pt idx="114">
                  <c:v>1.1565986967818716E-2</c:v>
                </c:pt>
                <c:pt idx="115">
                  <c:v>1.2089270072183352E-2</c:v>
                </c:pt>
                <c:pt idx="116">
                  <c:v>1.2477768414516505E-2</c:v>
                </c:pt>
                <c:pt idx="117">
                  <c:v>1.2804875795107204E-2</c:v>
                </c:pt>
                <c:pt idx="118">
                  <c:v>1.3312164354803539E-2</c:v>
                </c:pt>
                <c:pt idx="119">
                  <c:v>1.3820666442441201E-2</c:v>
                </c:pt>
                <c:pt idx="120">
                  <c:v>1.4489532859503032E-2</c:v>
                </c:pt>
                <c:pt idx="121">
                  <c:v>1.5136552693600827E-2</c:v>
                </c:pt>
                <c:pt idx="122">
                  <c:v>1.5573216391128065E-2</c:v>
                </c:pt>
                <c:pt idx="123">
                  <c:v>1.6052750889201817E-2</c:v>
                </c:pt>
                <c:pt idx="124">
                  <c:v>1.6743781131303724E-2</c:v>
                </c:pt>
                <c:pt idx="125">
                  <c:v>1.726869972637101E-2</c:v>
                </c:pt>
                <c:pt idx="126">
                  <c:v>1.7733222206206115E-2</c:v>
                </c:pt>
                <c:pt idx="127">
                  <c:v>1.8449385412778144E-2</c:v>
                </c:pt>
                <c:pt idx="128">
                  <c:v>1.9216134870386592E-2</c:v>
                </c:pt>
                <c:pt idx="129">
                  <c:v>1.9959183572897301E-2</c:v>
                </c:pt>
                <c:pt idx="130">
                  <c:v>2.0836807596068908E-2</c:v>
                </c:pt>
                <c:pt idx="131">
                  <c:v>2.1731827573079638E-2</c:v>
                </c:pt>
                <c:pt idx="132">
                  <c:v>2.2791086544870349E-2</c:v>
                </c:pt>
                <c:pt idx="133">
                  <c:v>2.3970962185976545E-2</c:v>
                </c:pt>
                <c:pt idx="134">
                  <c:v>2.4839728071180501E-2</c:v>
                </c:pt>
                <c:pt idx="135">
                  <c:v>2.5590267382709753E-2</c:v>
                </c:pt>
                <c:pt idx="136">
                  <c:v>2.6659810541800184E-2</c:v>
                </c:pt>
                <c:pt idx="137">
                  <c:v>2.7630654455002755E-2</c:v>
                </c:pt>
                <c:pt idx="138">
                  <c:v>2.8766436527560637E-2</c:v>
                </c:pt>
                <c:pt idx="139">
                  <c:v>2.9879158489213152E-2</c:v>
                </c:pt>
                <c:pt idx="140">
                  <c:v>3.0984140360214518E-2</c:v>
                </c:pt>
                <c:pt idx="141">
                  <c:v>3.2325643139008702E-2</c:v>
                </c:pt>
                <c:pt idx="142">
                  <c:v>3.3749505656765023E-2</c:v>
                </c:pt>
                <c:pt idx="143">
                  <c:v>3.5217196861336258E-2</c:v>
                </c:pt>
                <c:pt idx="144">
                  <c:v>3.6709127824532485E-2</c:v>
                </c:pt>
                <c:pt idx="145">
                  <c:v>3.8039357729556987E-2</c:v>
                </c:pt>
                <c:pt idx="146">
                  <c:v>3.9683287687434628E-2</c:v>
                </c:pt>
                <c:pt idx="147">
                  <c:v>4.1316560775573719E-2</c:v>
                </c:pt>
                <c:pt idx="148">
                  <c:v>4.2747230137874022E-2</c:v>
                </c:pt>
                <c:pt idx="149">
                  <c:v>4.4463201767192366E-2</c:v>
                </c:pt>
                <c:pt idx="150">
                  <c:v>4.5908809227247584E-2</c:v>
                </c:pt>
                <c:pt idx="151">
                  <c:v>4.7547164348643499E-2</c:v>
                </c:pt>
                <c:pt idx="152">
                  <c:v>4.927135963177743E-2</c:v>
                </c:pt>
                <c:pt idx="153">
                  <c:v>5.083585586984081E-2</c:v>
                </c:pt>
                <c:pt idx="154">
                  <c:v>5.2655500977598399E-2</c:v>
                </c:pt>
                <c:pt idx="155">
                  <c:v>5.4587998023859066E-2</c:v>
                </c:pt>
                <c:pt idx="156">
                  <c:v>5.644629738457009E-2</c:v>
                </c:pt>
                <c:pt idx="157">
                  <c:v>5.854394511157681E-2</c:v>
                </c:pt>
                <c:pt idx="158">
                  <c:v>6.0694599985462304E-2</c:v>
                </c:pt>
                <c:pt idx="159">
                  <c:v>6.2899216812474817E-2</c:v>
                </c:pt>
                <c:pt idx="160">
                  <c:v>6.5191521813318748E-2</c:v>
                </c:pt>
                <c:pt idx="161">
                  <c:v>6.7422257211251196E-2</c:v>
                </c:pt>
                <c:pt idx="162">
                  <c:v>7.031301012833828E-2</c:v>
                </c:pt>
                <c:pt idx="163">
                  <c:v>7.3000019712128994E-2</c:v>
                </c:pt>
                <c:pt idx="164">
                  <c:v>7.5975657984705861E-2</c:v>
                </c:pt>
                <c:pt idx="165">
                  <c:v>7.9138561482746339E-2</c:v>
                </c:pt>
                <c:pt idx="166">
                  <c:v>8.2387151141517068E-2</c:v>
                </c:pt>
                <c:pt idx="167">
                  <c:v>8.5700051621137807E-2</c:v>
                </c:pt>
                <c:pt idx="168">
                  <c:v>8.9323294931642039E-2</c:v>
                </c:pt>
                <c:pt idx="169">
                  <c:v>9.2874034567682215E-2</c:v>
                </c:pt>
                <c:pt idx="170">
                  <c:v>9.6811131932047365E-2</c:v>
                </c:pt>
                <c:pt idx="171">
                  <c:v>0.10064603422764798</c:v>
                </c:pt>
                <c:pt idx="172">
                  <c:v>0.10466810934810758</c:v>
                </c:pt>
                <c:pt idx="173">
                  <c:v>0.1090229498461838</c:v>
                </c:pt>
                <c:pt idx="174">
                  <c:v>0.11351063161357328</c:v>
                </c:pt>
                <c:pt idx="175">
                  <c:v>0.11850029506593092</c:v>
                </c:pt>
                <c:pt idx="176">
                  <c:v>0.12345570869415769</c:v>
                </c:pt>
                <c:pt idx="177">
                  <c:v>0.12865068629009108</c:v>
                </c:pt>
                <c:pt idx="178">
                  <c:v>0.13433748150447897</c:v>
                </c:pt>
                <c:pt idx="179">
                  <c:v>0.13978594475922251</c:v>
                </c:pt>
                <c:pt idx="180">
                  <c:v>0.14556828219883872</c:v>
                </c:pt>
                <c:pt idx="181">
                  <c:v>0.1518102818464844</c:v>
                </c:pt>
                <c:pt idx="182">
                  <c:v>0.15839096051044557</c:v>
                </c:pt>
                <c:pt idx="183">
                  <c:v>0.16504759247144515</c:v>
                </c:pt>
                <c:pt idx="184">
                  <c:v>0.17189888170628187</c:v>
                </c:pt>
                <c:pt idx="185">
                  <c:v>0.17869725619484453</c:v>
                </c:pt>
                <c:pt idx="186">
                  <c:v>0.1863978609876023</c:v>
                </c:pt>
                <c:pt idx="187">
                  <c:v>0.19415920377782953</c:v>
                </c:pt>
                <c:pt idx="188">
                  <c:v>0.20211468023846749</c:v>
                </c:pt>
                <c:pt idx="189">
                  <c:v>0.20979190767824385</c:v>
                </c:pt>
                <c:pt idx="190">
                  <c:v>0.21805569415646256</c:v>
                </c:pt>
                <c:pt idx="191">
                  <c:v>0.22677837283767185</c:v>
                </c:pt>
                <c:pt idx="192">
                  <c:v>0.23575995801316524</c:v>
                </c:pt>
                <c:pt idx="193">
                  <c:v>0.24495548138867021</c:v>
                </c:pt>
                <c:pt idx="194">
                  <c:v>0.25440310441391528</c:v>
                </c:pt>
                <c:pt idx="195">
                  <c:v>0.26406719125569961</c:v>
                </c:pt>
                <c:pt idx="196">
                  <c:v>0.27455669269899707</c:v>
                </c:pt>
                <c:pt idx="197">
                  <c:v>0.28464908714362624</c:v>
                </c:pt>
                <c:pt idx="198">
                  <c:v>0.2951937517479114</c:v>
                </c:pt>
                <c:pt idx="199">
                  <c:v>0.30621224665294211</c:v>
                </c:pt>
                <c:pt idx="200">
                  <c:v>0.31733447663681513</c:v>
                </c:pt>
                <c:pt idx="201">
                  <c:v>0.32880231568235385</c:v>
                </c:pt>
                <c:pt idx="202">
                  <c:v>0.3405288764209673</c:v>
                </c:pt>
                <c:pt idx="203">
                  <c:v>0.35202566765596915</c:v>
                </c:pt>
                <c:pt idx="204">
                  <c:v>0.3643999566333162</c:v>
                </c:pt>
                <c:pt idx="205">
                  <c:v>0.37701910721303761</c:v>
                </c:pt>
                <c:pt idx="206">
                  <c:v>0.38982767903233156</c:v>
                </c:pt>
                <c:pt idx="207">
                  <c:v>0.4025244461199754</c:v>
                </c:pt>
                <c:pt idx="208">
                  <c:v>0.41575898472679607</c:v>
                </c:pt>
                <c:pt idx="209">
                  <c:v>0.42947277446983612</c:v>
                </c:pt>
                <c:pt idx="210">
                  <c:v>0.44316500407178661</c:v>
                </c:pt>
                <c:pt idx="211">
                  <c:v>0.45686246970800176</c:v>
                </c:pt>
                <c:pt idx="212">
                  <c:v>0.47067143207385154</c:v>
                </c:pt>
                <c:pt idx="213">
                  <c:v>0.48492145332599057</c:v>
                </c:pt>
                <c:pt idx="214">
                  <c:v>0.49966119778287826</c:v>
                </c:pt>
                <c:pt idx="215">
                  <c:v>0.51418903685305717</c:v>
                </c:pt>
                <c:pt idx="216">
                  <c:v>0.52941172847035112</c:v>
                </c:pt>
                <c:pt idx="217">
                  <c:v>0.5442651256709824</c:v>
                </c:pt>
                <c:pt idx="218">
                  <c:v>0.56005361699086953</c:v>
                </c:pt>
                <c:pt idx="219">
                  <c:v>0.57550761812185292</c:v>
                </c:pt>
                <c:pt idx="220">
                  <c:v>0.59182618091052785</c:v>
                </c:pt>
                <c:pt idx="221">
                  <c:v>0.60813242361858022</c:v>
                </c:pt>
                <c:pt idx="222">
                  <c:v>0.62525363965981795</c:v>
                </c:pt>
                <c:pt idx="223">
                  <c:v>0.64230771126166242</c:v>
                </c:pt>
                <c:pt idx="224">
                  <c:v>0.66069573959291994</c:v>
                </c:pt>
                <c:pt idx="225">
                  <c:v>0.67909516399875325</c:v>
                </c:pt>
                <c:pt idx="226">
                  <c:v>0.6980813322442383</c:v>
                </c:pt>
                <c:pt idx="227">
                  <c:v>0.716634141653823</c:v>
                </c:pt>
                <c:pt idx="228">
                  <c:v>0.73555039344177464</c:v>
                </c:pt>
                <c:pt idx="229">
                  <c:v>0.75323987320173025</c:v>
                </c:pt>
                <c:pt idx="230">
                  <c:v>0.77155613706336101</c:v>
                </c:pt>
                <c:pt idx="231">
                  <c:v>0.7900254779267275</c:v>
                </c:pt>
                <c:pt idx="232">
                  <c:v>0.80899039403313855</c:v>
                </c:pt>
                <c:pt idx="233">
                  <c:v>0.82669989392410581</c:v>
                </c:pt>
                <c:pt idx="234">
                  <c:v>0.84491544112664674</c:v>
                </c:pt>
                <c:pt idx="235">
                  <c:v>0.86251436829402606</c:v>
                </c:pt>
                <c:pt idx="236">
                  <c:v>0.88096153301227198</c:v>
                </c:pt>
                <c:pt idx="237">
                  <c:v>0.8987883816711697</c:v>
                </c:pt>
                <c:pt idx="238">
                  <c:v>0.91477522628908081</c:v>
                </c:pt>
                <c:pt idx="239">
                  <c:v>0.92973981221733115</c:v>
                </c:pt>
                <c:pt idx="240">
                  <c:v>0.94437668400102015</c:v>
                </c:pt>
                <c:pt idx="241">
                  <c:v>0.9575034219023929</c:v>
                </c:pt>
                <c:pt idx="242">
                  <c:v>0.97028796956447283</c:v>
                </c:pt>
                <c:pt idx="243">
                  <c:v>0.98007411760502561</c:v>
                </c:pt>
                <c:pt idx="244">
                  <c:v>0.9872533365858347</c:v>
                </c:pt>
                <c:pt idx="245">
                  <c:v>0.99332929234688916</c:v>
                </c:pt>
                <c:pt idx="246">
                  <c:v>0.9974940956013616</c:v>
                </c:pt>
                <c:pt idx="247">
                  <c:v>1</c:v>
                </c:pt>
                <c:pt idx="248">
                  <c:v>0.99891398489311722</c:v>
                </c:pt>
                <c:pt idx="249">
                  <c:v>0.99539536986730037</c:v>
                </c:pt>
                <c:pt idx="250">
                  <c:v>0.9908609641941496</c:v>
                </c:pt>
                <c:pt idx="251">
                  <c:v>0.98465164356035551</c:v>
                </c:pt>
                <c:pt idx="252">
                  <c:v>0.97647603805919314</c:v>
                </c:pt>
                <c:pt idx="253">
                  <c:v>0.96429825436777661</c:v>
                </c:pt>
                <c:pt idx="254">
                  <c:v>0.95140528999621776</c:v>
                </c:pt>
                <c:pt idx="255">
                  <c:v>0.93739273829807945</c:v>
                </c:pt>
                <c:pt idx="256">
                  <c:v>0.92141266972451064</c:v>
                </c:pt>
                <c:pt idx="257">
                  <c:v>0.90411804854850975</c:v>
                </c:pt>
                <c:pt idx="258">
                  <c:v>0.88441485161078903</c:v>
                </c:pt>
                <c:pt idx="259">
                  <c:v>0.86494666021094446</c:v>
                </c:pt>
                <c:pt idx="260">
                  <c:v>0.84617763338643281</c:v>
                </c:pt>
                <c:pt idx="261">
                  <c:v>0.82494459043739987</c:v>
                </c:pt>
                <c:pt idx="262">
                  <c:v>0.80346452987188355</c:v>
                </c:pt>
                <c:pt idx="263">
                  <c:v>0.78201958153614159</c:v>
                </c:pt>
                <c:pt idx="264">
                  <c:v>0.75977967999822582</c:v>
                </c:pt>
                <c:pt idx="265">
                  <c:v>0.73934405426749117</c:v>
                </c:pt>
                <c:pt idx="266">
                  <c:v>0.71707520054011231</c:v>
                </c:pt>
                <c:pt idx="267">
                  <c:v>0.69565396835956894</c:v>
                </c:pt>
                <c:pt idx="268">
                  <c:v>0.67531782727986167</c:v>
                </c:pt>
                <c:pt idx="269">
                  <c:v>0.65476577678724335</c:v>
                </c:pt>
                <c:pt idx="270">
                  <c:v>0.63495539514810584</c:v>
                </c:pt>
                <c:pt idx="271">
                  <c:v>0.61690863305009469</c:v>
                </c:pt>
                <c:pt idx="272">
                  <c:v>0.5980709217761121</c:v>
                </c:pt>
                <c:pt idx="273">
                  <c:v>0.5809441616985942</c:v>
                </c:pt>
                <c:pt idx="274">
                  <c:v>0.56403084701786288</c:v>
                </c:pt>
                <c:pt idx="275">
                  <c:v>0.54767439998127354</c:v>
                </c:pt>
                <c:pt idx="276">
                  <c:v>0.53318198114288462</c:v>
                </c:pt>
                <c:pt idx="277">
                  <c:v>0.51826390351898466</c:v>
                </c:pt>
                <c:pt idx="278">
                  <c:v>0.50360885961637736</c:v>
                </c:pt>
                <c:pt idx="279">
                  <c:v>0.49025666423961078</c:v>
                </c:pt>
                <c:pt idx="280">
                  <c:v>0.47788791929854391</c:v>
                </c:pt>
                <c:pt idx="281">
                  <c:v>0.46581085226621721</c:v>
                </c:pt>
                <c:pt idx="282">
                  <c:v>0.45442678976891226</c:v>
                </c:pt>
                <c:pt idx="283">
                  <c:v>0.44307814750339725</c:v>
                </c:pt>
                <c:pt idx="284">
                  <c:v>0.4331983668501127</c:v>
                </c:pt>
                <c:pt idx="285">
                  <c:v>0.42373069289365428</c:v>
                </c:pt>
                <c:pt idx="286">
                  <c:v>0.41443550006591245</c:v>
                </c:pt>
                <c:pt idx="287">
                  <c:v>0.40486680144834869</c:v>
                </c:pt>
                <c:pt idx="288">
                  <c:v>0.39572776564249834</c:v>
                </c:pt>
                <c:pt idx="289">
                  <c:v>0.38749517976845643</c:v>
                </c:pt>
                <c:pt idx="290">
                  <c:v>0.37958907603091352</c:v>
                </c:pt>
                <c:pt idx="291">
                  <c:v>0.37201407446010326</c:v>
                </c:pt>
                <c:pt idx="292">
                  <c:v>0.36437285245594647</c:v>
                </c:pt>
                <c:pt idx="293">
                  <c:v>0.35736919462400962</c:v>
                </c:pt>
                <c:pt idx="294">
                  <c:v>0.35099078088367008</c:v>
                </c:pt>
                <c:pt idx="295">
                  <c:v>0.34448547031291776</c:v>
                </c:pt>
                <c:pt idx="296">
                  <c:v>0.33807656437303729</c:v>
                </c:pt>
                <c:pt idx="297">
                  <c:v>0.33197258042856631</c:v>
                </c:pt>
                <c:pt idx="298">
                  <c:v>0.32630657535022906</c:v>
                </c:pt>
                <c:pt idx="299">
                  <c:v>0.32122947012565251</c:v>
                </c:pt>
                <c:pt idx="300">
                  <c:v>0.31600975996786923</c:v>
                </c:pt>
                <c:pt idx="301">
                  <c:v>0.31096961498516046</c:v>
                </c:pt>
                <c:pt idx="302">
                  <c:v>0.3064187004039754</c:v>
                </c:pt>
                <c:pt idx="303">
                  <c:v>0.30157604631364709</c:v>
                </c:pt>
                <c:pt idx="304">
                  <c:v>0.29734579263086702</c:v>
                </c:pt>
                <c:pt idx="305">
                  <c:v>0.29265516833542154</c:v>
                </c:pt>
                <c:pt idx="306">
                  <c:v>0.28789056195583745</c:v>
                </c:pt>
                <c:pt idx="307">
                  <c:v>0.28357027928390766</c:v>
                </c:pt>
                <c:pt idx="308">
                  <c:v>0.27930321936026753</c:v>
                </c:pt>
                <c:pt idx="309">
                  <c:v>0.27534517785884388</c:v>
                </c:pt>
                <c:pt idx="310">
                  <c:v>0.27186133626058451</c:v>
                </c:pt>
                <c:pt idx="311">
                  <c:v>0.26767577367026291</c:v>
                </c:pt>
                <c:pt idx="312">
                  <c:v>0.2639969667961507</c:v>
                </c:pt>
                <c:pt idx="313">
                  <c:v>0.26038595116566443</c:v>
                </c:pt>
                <c:pt idx="314">
                  <c:v>0.25707785551748652</c:v>
                </c:pt>
                <c:pt idx="315">
                  <c:v>0.25359734034099518</c:v>
                </c:pt>
                <c:pt idx="316">
                  <c:v>0.24997049340690886</c:v>
                </c:pt>
                <c:pt idx="317">
                  <c:v>0.24716847587050611</c:v>
                </c:pt>
                <c:pt idx="318">
                  <c:v>0.24462129920178199</c:v>
                </c:pt>
                <c:pt idx="319">
                  <c:v>0.2421085879585996</c:v>
                </c:pt>
                <c:pt idx="320">
                  <c:v>0.23986682608850993</c:v>
                </c:pt>
                <c:pt idx="321">
                  <c:v>0.23724434292698013</c:v>
                </c:pt>
                <c:pt idx="322">
                  <c:v>0.2348848010861383</c:v>
                </c:pt>
                <c:pt idx="323">
                  <c:v>0.23293385471914529</c:v>
                </c:pt>
                <c:pt idx="324">
                  <c:v>0.23029313783829403</c:v>
                </c:pt>
                <c:pt idx="325">
                  <c:v>0.22800265004934192</c:v>
                </c:pt>
                <c:pt idx="326">
                  <c:v>0.22554617997420176</c:v>
                </c:pt>
                <c:pt idx="327">
                  <c:v>0.22345610909677793</c:v>
                </c:pt>
                <c:pt idx="328">
                  <c:v>0.22174303268640591</c:v>
                </c:pt>
                <c:pt idx="329">
                  <c:v>0.21980040237383314</c:v>
                </c:pt>
                <c:pt idx="330">
                  <c:v>0.21790813039080528</c:v>
                </c:pt>
                <c:pt idx="331">
                  <c:v>0.21617367864055304</c:v>
                </c:pt>
                <c:pt idx="332">
                  <c:v>0.21454872160683419</c:v>
                </c:pt>
                <c:pt idx="333">
                  <c:v>0.21303997373358813</c:v>
                </c:pt>
                <c:pt idx="334">
                  <c:v>0.21107837049685654</c:v>
                </c:pt>
                <c:pt idx="335">
                  <c:v>0.20944916303532291</c:v>
                </c:pt>
                <c:pt idx="336">
                  <c:v>0.2082069293061454</c:v>
                </c:pt>
                <c:pt idx="337">
                  <c:v>0.20690217116780812</c:v>
                </c:pt>
                <c:pt idx="338">
                  <c:v>0.20560822390021719</c:v>
                </c:pt>
                <c:pt idx="339">
                  <c:v>0.20447948891377546</c:v>
                </c:pt>
                <c:pt idx="340">
                  <c:v>0.20342190239292926</c:v>
                </c:pt>
                <c:pt idx="341">
                  <c:v>0.20272316902041806</c:v>
                </c:pt>
                <c:pt idx="342">
                  <c:v>0.20171591002891523</c:v>
                </c:pt>
                <c:pt idx="343">
                  <c:v>0.20040560785429778</c:v>
                </c:pt>
                <c:pt idx="344">
                  <c:v>0.19963806683150934</c:v>
                </c:pt>
                <c:pt idx="345">
                  <c:v>0.19877627719195795</c:v>
                </c:pt>
                <c:pt idx="346">
                  <c:v>0.19790302987742753</c:v>
                </c:pt>
                <c:pt idx="347">
                  <c:v>0.19701943369517411</c:v>
                </c:pt>
                <c:pt idx="348">
                  <c:v>0.19616931733201262</c:v>
                </c:pt>
                <c:pt idx="349">
                  <c:v>0.19561950293402719</c:v>
                </c:pt>
                <c:pt idx="350">
                  <c:v>0.19521925431480025</c:v>
                </c:pt>
                <c:pt idx="351">
                  <c:v>0.1942133505321659</c:v>
                </c:pt>
                <c:pt idx="352">
                  <c:v>0.193584810819002</c:v>
                </c:pt>
                <c:pt idx="353">
                  <c:v>0.19319423346306377</c:v>
                </c:pt>
                <c:pt idx="354">
                  <c:v>0.19281240336436761</c:v>
                </c:pt>
                <c:pt idx="355">
                  <c:v>0.19208887582960343</c:v>
                </c:pt>
                <c:pt idx="356">
                  <c:v>0.19118587552036939</c:v>
                </c:pt>
                <c:pt idx="357">
                  <c:v>0.1905073470800793</c:v>
                </c:pt>
                <c:pt idx="358">
                  <c:v>0.18990036750800496</c:v>
                </c:pt>
                <c:pt idx="359">
                  <c:v>0.1891858952324984</c:v>
                </c:pt>
                <c:pt idx="360">
                  <c:v>0.18837009029387089</c:v>
                </c:pt>
                <c:pt idx="361">
                  <c:v>0.18757723150540298</c:v>
                </c:pt>
                <c:pt idx="362">
                  <c:v>0.18715911876927324</c:v>
                </c:pt>
                <c:pt idx="363">
                  <c:v>0.18647695590519944</c:v>
                </c:pt>
                <c:pt idx="364">
                  <c:v>0.18606774442731955</c:v>
                </c:pt>
                <c:pt idx="365">
                  <c:v>0.18565274251154701</c:v>
                </c:pt>
                <c:pt idx="366">
                  <c:v>0.18509042323172964</c:v>
                </c:pt>
                <c:pt idx="367">
                  <c:v>0.18458218910584551</c:v>
                </c:pt>
                <c:pt idx="368">
                  <c:v>0.18393883449573295</c:v>
                </c:pt>
                <c:pt idx="369">
                  <c:v>0.18348200590624664</c:v>
                </c:pt>
                <c:pt idx="370">
                  <c:v>0.18306989920942043</c:v>
                </c:pt>
                <c:pt idx="371">
                  <c:v>0.18221821203597954</c:v>
                </c:pt>
                <c:pt idx="372">
                  <c:v>0.18163008218725785</c:v>
                </c:pt>
                <c:pt idx="373">
                  <c:v>0.18131502692553619</c:v>
                </c:pt>
                <c:pt idx="374">
                  <c:v>0.18042896672715827</c:v>
                </c:pt>
                <c:pt idx="375">
                  <c:v>0.17985753058768017</c:v>
                </c:pt>
                <c:pt idx="376">
                  <c:v>0.17907385025927608</c:v>
                </c:pt>
                <c:pt idx="377">
                  <c:v>0.17832740737455385</c:v>
                </c:pt>
                <c:pt idx="378">
                  <c:v>0.17793301079362264</c:v>
                </c:pt>
                <c:pt idx="379">
                  <c:v>0.17757018441928685</c:v>
                </c:pt>
                <c:pt idx="380">
                  <c:v>0.17677467681348505</c:v>
                </c:pt>
                <c:pt idx="381">
                  <c:v>0.17633842275863854</c:v>
                </c:pt>
                <c:pt idx="382">
                  <c:v>0.17595018621801861</c:v>
                </c:pt>
                <c:pt idx="383">
                  <c:v>0.17575583694619698</c:v>
                </c:pt>
                <c:pt idx="384">
                  <c:v>0.17542670599236401</c:v>
                </c:pt>
                <c:pt idx="385">
                  <c:v>0.1750109648717541</c:v>
                </c:pt>
                <c:pt idx="386">
                  <c:v>0.17442656184742072</c:v>
                </c:pt>
                <c:pt idx="387">
                  <c:v>0.17417889742670478</c:v>
                </c:pt>
                <c:pt idx="388">
                  <c:v>0.17396434322266205</c:v>
                </c:pt>
                <c:pt idx="389">
                  <c:v>0.17351906470875944</c:v>
                </c:pt>
                <c:pt idx="390">
                  <c:v>0.17291633556449995</c:v>
                </c:pt>
                <c:pt idx="391">
                  <c:v>0.17255089117303185</c:v>
                </c:pt>
                <c:pt idx="392">
                  <c:v>0.17226503450238578</c:v>
                </c:pt>
                <c:pt idx="393">
                  <c:v>0.17192463067478314</c:v>
                </c:pt>
                <c:pt idx="394">
                  <c:v>0.17137355346853389</c:v>
                </c:pt>
                <c:pt idx="395">
                  <c:v>0.17087745462206305</c:v>
                </c:pt>
                <c:pt idx="396">
                  <c:v>0.17028294913161912</c:v>
                </c:pt>
                <c:pt idx="397">
                  <c:v>0.16985273191627764</c:v>
                </c:pt>
                <c:pt idx="398">
                  <c:v>0.16938500005544035</c:v>
                </c:pt>
                <c:pt idx="399">
                  <c:v>0.16872855535966627</c:v>
                </c:pt>
                <c:pt idx="400">
                  <c:v>0.16802751197203836</c:v>
                </c:pt>
                <c:pt idx="401">
                  <c:v>0.16756393813841117</c:v>
                </c:pt>
                <c:pt idx="402">
                  <c:v>0.16700044845093465</c:v>
                </c:pt>
                <c:pt idx="403">
                  <c:v>0.1664558392870123</c:v>
                </c:pt>
                <c:pt idx="404">
                  <c:v>0.16584682690163524</c:v>
                </c:pt>
                <c:pt idx="405">
                  <c:v>0.16539615835246027</c:v>
                </c:pt>
                <c:pt idx="406">
                  <c:v>0.16471082306762616</c:v>
                </c:pt>
                <c:pt idx="407">
                  <c:v>0.1639325019742929</c:v>
                </c:pt>
                <c:pt idx="408">
                  <c:v>0.16331406472723958</c:v>
                </c:pt>
                <c:pt idx="409">
                  <c:v>0.16271912803397387</c:v>
                </c:pt>
                <c:pt idx="410">
                  <c:v>0.16194345575797447</c:v>
                </c:pt>
                <c:pt idx="411">
                  <c:v>0.16151080532671008</c:v>
                </c:pt>
                <c:pt idx="412">
                  <c:v>0.1606730090441712</c:v>
                </c:pt>
                <c:pt idx="413">
                  <c:v>0.15986203973718804</c:v>
                </c:pt>
                <c:pt idx="414">
                  <c:v>0.15920556424121241</c:v>
                </c:pt>
                <c:pt idx="415">
                  <c:v>0.15821148773597576</c:v>
                </c:pt>
                <c:pt idx="416">
                  <c:v>0.1572144852115912</c:v>
                </c:pt>
                <c:pt idx="417">
                  <c:v>0.15634490312104604</c:v>
                </c:pt>
                <c:pt idx="418">
                  <c:v>0.15497595736266501</c:v>
                </c:pt>
                <c:pt idx="419">
                  <c:v>0.15392881211014645</c:v>
                </c:pt>
                <c:pt idx="420">
                  <c:v>0.15308023575706278</c:v>
                </c:pt>
                <c:pt idx="421">
                  <c:v>0.15203041088700886</c:v>
                </c:pt>
                <c:pt idx="422">
                  <c:v>0.15081565093761973</c:v>
                </c:pt>
                <c:pt idx="423">
                  <c:v>0.14970989290153916</c:v>
                </c:pt>
                <c:pt idx="424">
                  <c:v>0.1487087323499445</c:v>
                </c:pt>
                <c:pt idx="425">
                  <c:v>0.14790053506110146</c:v>
                </c:pt>
                <c:pt idx="426">
                  <c:v>0.14675470596279583</c:v>
                </c:pt>
                <c:pt idx="427">
                  <c:v>0.14549728773425094</c:v>
                </c:pt>
                <c:pt idx="428">
                  <c:v>0.14409529335959975</c:v>
                </c:pt>
                <c:pt idx="429">
                  <c:v>0.14298189687353313</c:v>
                </c:pt>
                <c:pt idx="430">
                  <c:v>0.14179673591783987</c:v>
                </c:pt>
                <c:pt idx="431">
                  <c:v>0.1404887745585407</c:v>
                </c:pt>
                <c:pt idx="432">
                  <c:v>0.13894300484302369</c:v>
                </c:pt>
                <c:pt idx="433">
                  <c:v>0.13746142274755047</c:v>
                </c:pt>
                <c:pt idx="434">
                  <c:v>0.13607584488032889</c:v>
                </c:pt>
                <c:pt idx="435">
                  <c:v>0.13520629358998526</c:v>
                </c:pt>
                <c:pt idx="436">
                  <c:v>0.13376663056883045</c:v>
                </c:pt>
                <c:pt idx="437">
                  <c:v>0.13227814922820855</c:v>
                </c:pt>
                <c:pt idx="438">
                  <c:v>0.13057819370369961</c:v>
                </c:pt>
                <c:pt idx="439">
                  <c:v>0.12900729102371244</c:v>
                </c:pt>
                <c:pt idx="440">
                  <c:v>0.12749885115248194</c:v>
                </c:pt>
                <c:pt idx="441">
                  <c:v>0.12583129744001045</c:v>
                </c:pt>
                <c:pt idx="442">
                  <c:v>0.12366025283269454</c:v>
                </c:pt>
                <c:pt idx="443">
                  <c:v>0.12199248351881214</c:v>
                </c:pt>
                <c:pt idx="444">
                  <c:v>0.1200941130958761</c:v>
                </c:pt>
                <c:pt idx="445">
                  <c:v>0.1187367482132803</c:v>
                </c:pt>
                <c:pt idx="446">
                  <c:v>0.1169928408011502</c:v>
                </c:pt>
                <c:pt idx="447">
                  <c:v>0.11547516086945273</c:v>
                </c:pt>
                <c:pt idx="448">
                  <c:v>0.11378019497759594</c:v>
                </c:pt>
                <c:pt idx="449">
                  <c:v>0.11216992964001957</c:v>
                </c:pt>
                <c:pt idx="450">
                  <c:v>0.1103421224788495</c:v>
                </c:pt>
                <c:pt idx="451">
                  <c:v>0.10888256252748918</c:v>
                </c:pt>
                <c:pt idx="452">
                  <c:v>0.10702195315166142</c:v>
                </c:pt>
                <c:pt idx="453">
                  <c:v>0.10534959460774711</c:v>
                </c:pt>
                <c:pt idx="454">
                  <c:v>0.10337456248313689</c:v>
                </c:pt>
                <c:pt idx="455">
                  <c:v>0.10170466795534711</c:v>
                </c:pt>
                <c:pt idx="456">
                  <c:v>0.10019570448069011</c:v>
                </c:pt>
                <c:pt idx="457">
                  <c:v>9.8652829984119408E-2</c:v>
                </c:pt>
                <c:pt idx="458">
                  <c:v>9.7097358205112089E-2</c:v>
                </c:pt>
                <c:pt idx="459">
                  <c:v>9.5707037106850829E-2</c:v>
                </c:pt>
                <c:pt idx="460">
                  <c:v>9.424054711014028E-2</c:v>
                </c:pt>
                <c:pt idx="461">
                  <c:v>9.2835010712310095E-2</c:v>
                </c:pt>
                <c:pt idx="462">
                  <c:v>9.153179258405067E-2</c:v>
                </c:pt>
                <c:pt idx="463">
                  <c:v>9.0101030821145692E-2</c:v>
                </c:pt>
                <c:pt idx="464">
                  <c:v>8.8653390547787758E-2</c:v>
                </c:pt>
                <c:pt idx="465">
                  <c:v>8.7030712728984105E-2</c:v>
                </c:pt>
                <c:pt idx="466">
                  <c:v>8.5430026254091809E-2</c:v>
                </c:pt>
                <c:pt idx="467">
                  <c:v>8.4150585881433995E-2</c:v>
                </c:pt>
                <c:pt idx="468">
                  <c:v>8.2776866091811716E-2</c:v>
                </c:pt>
                <c:pt idx="469">
                  <c:v>8.1223704327921128E-2</c:v>
                </c:pt>
                <c:pt idx="470">
                  <c:v>7.9820878347827917E-2</c:v>
                </c:pt>
                <c:pt idx="471">
                  <c:v>7.8472507124086613E-2</c:v>
                </c:pt>
                <c:pt idx="472">
                  <c:v>7.7228979786443733E-2</c:v>
                </c:pt>
                <c:pt idx="473">
                  <c:v>7.5796647213259377E-2</c:v>
                </c:pt>
                <c:pt idx="474">
                  <c:v>7.4455575637286969E-2</c:v>
                </c:pt>
                <c:pt idx="475">
                  <c:v>7.3200898626680624E-2</c:v>
                </c:pt>
                <c:pt idx="476">
                  <c:v>7.2024515728430938E-2</c:v>
                </c:pt>
                <c:pt idx="477">
                  <c:v>7.0792846468387294E-2</c:v>
                </c:pt>
                <c:pt idx="478">
                  <c:v>6.9803574794593454E-2</c:v>
                </c:pt>
                <c:pt idx="479">
                  <c:v>6.8772846049504552E-2</c:v>
                </c:pt>
                <c:pt idx="480">
                  <c:v>6.7883521029761626E-2</c:v>
                </c:pt>
                <c:pt idx="481">
                  <c:v>6.6661861835223851E-2</c:v>
                </c:pt>
                <c:pt idx="482">
                  <c:v>6.5623217438334921E-2</c:v>
                </c:pt>
                <c:pt idx="483">
                  <c:v>6.4596400318843686E-2</c:v>
                </c:pt>
                <c:pt idx="484">
                  <c:v>6.3531175348011476E-2</c:v>
                </c:pt>
                <c:pt idx="485">
                  <c:v>6.2314012982900964E-2</c:v>
                </c:pt>
                <c:pt idx="486">
                  <c:v>6.1201109300059259E-2</c:v>
                </c:pt>
                <c:pt idx="487">
                  <c:v>6.0187443866632662E-2</c:v>
                </c:pt>
                <c:pt idx="488">
                  <c:v>5.92986424503162E-2</c:v>
                </c:pt>
                <c:pt idx="489">
                  <c:v>5.8361207515741989E-2</c:v>
                </c:pt>
                <c:pt idx="490">
                  <c:v>5.7323949127923095E-2</c:v>
                </c:pt>
                <c:pt idx="491">
                  <c:v>5.6298086814680112E-2</c:v>
                </c:pt>
                <c:pt idx="492">
                  <c:v>5.5334872111403102E-2</c:v>
                </c:pt>
                <c:pt idx="493">
                  <c:v>5.4366852576683264E-2</c:v>
                </c:pt>
                <c:pt idx="494">
                  <c:v>5.3406194290135434E-2</c:v>
                </c:pt>
                <c:pt idx="495">
                  <c:v>5.2375342344240301E-2</c:v>
                </c:pt>
                <c:pt idx="496">
                  <c:v>5.1382805849081475E-2</c:v>
                </c:pt>
                <c:pt idx="497">
                  <c:v>5.0463851035441175E-2</c:v>
                </c:pt>
                <c:pt idx="498">
                  <c:v>4.9791082232842135E-2</c:v>
                </c:pt>
                <c:pt idx="499">
                  <c:v>4.8855926513183101E-2</c:v>
                </c:pt>
                <c:pt idx="500">
                  <c:v>4.7847312312811772E-2</c:v>
                </c:pt>
                <c:pt idx="501">
                  <c:v>4.6708105257840811E-2</c:v>
                </c:pt>
                <c:pt idx="502">
                  <c:v>4.5849457238848167E-2</c:v>
                </c:pt>
                <c:pt idx="503">
                  <c:v>4.4967832269494371E-2</c:v>
                </c:pt>
                <c:pt idx="504">
                  <c:v>4.4107182237400559E-2</c:v>
                </c:pt>
                <c:pt idx="505">
                  <c:v>4.290378756238581E-2</c:v>
                </c:pt>
                <c:pt idx="506">
                  <c:v>4.1950644525017775E-2</c:v>
                </c:pt>
                <c:pt idx="507">
                  <c:v>4.1072530778641418E-2</c:v>
                </c:pt>
                <c:pt idx="508">
                  <c:v>4.0317771839498917E-2</c:v>
                </c:pt>
                <c:pt idx="509">
                  <c:v>3.9512746971416185E-2</c:v>
                </c:pt>
                <c:pt idx="510">
                  <c:v>3.8595886571481726E-2</c:v>
                </c:pt>
                <c:pt idx="511">
                  <c:v>3.7686264218913045E-2</c:v>
                </c:pt>
                <c:pt idx="512">
                  <c:v>3.7059695718648783E-2</c:v>
                </c:pt>
                <c:pt idx="513">
                  <c:v>3.6529193047039304E-2</c:v>
                </c:pt>
                <c:pt idx="514">
                  <c:v>3.5755091581319308E-2</c:v>
                </c:pt>
                <c:pt idx="515">
                  <c:v>3.503541407174969E-2</c:v>
                </c:pt>
                <c:pt idx="516">
                  <c:v>3.4097671135159907E-2</c:v>
                </c:pt>
                <c:pt idx="517">
                  <c:v>3.3428136353724297E-2</c:v>
                </c:pt>
                <c:pt idx="518">
                  <c:v>3.2819154768548804E-2</c:v>
                </c:pt>
                <c:pt idx="519">
                  <c:v>3.196697479188304E-2</c:v>
                </c:pt>
                <c:pt idx="520">
                  <c:v>3.1211014644879836E-2</c:v>
                </c:pt>
                <c:pt idx="521">
                  <c:v>3.0701650151598592E-2</c:v>
                </c:pt>
                <c:pt idx="522">
                  <c:v>3.0329657637279579E-2</c:v>
                </c:pt>
                <c:pt idx="523">
                  <c:v>2.9945810125381462E-2</c:v>
                </c:pt>
                <c:pt idx="524">
                  <c:v>2.9428271258607117E-2</c:v>
                </c:pt>
                <c:pt idx="525">
                  <c:v>2.8826540040878028E-2</c:v>
                </c:pt>
                <c:pt idx="526">
                  <c:v>2.8371624143908401E-2</c:v>
                </c:pt>
                <c:pt idx="527">
                  <c:v>2.787500477403124E-2</c:v>
                </c:pt>
                <c:pt idx="528">
                  <c:v>2.7336814372113251E-2</c:v>
                </c:pt>
                <c:pt idx="529">
                  <c:v>2.6757388660351392E-2</c:v>
                </c:pt>
                <c:pt idx="530">
                  <c:v>2.6183879667308542E-2</c:v>
                </c:pt>
                <c:pt idx="531">
                  <c:v>2.5712605783292247E-2</c:v>
                </c:pt>
                <c:pt idx="532">
                  <c:v>2.5240404813209098E-2</c:v>
                </c:pt>
                <c:pt idx="533">
                  <c:v>2.4959759536666407E-2</c:v>
                </c:pt>
                <c:pt idx="534">
                  <c:v>2.4419554801566622E-2</c:v>
                </c:pt>
                <c:pt idx="535">
                  <c:v>2.3948031435917717E-2</c:v>
                </c:pt>
                <c:pt idx="536">
                  <c:v>2.3460205523584948E-2</c:v>
                </c:pt>
                <c:pt idx="537">
                  <c:v>2.3082585812441558E-2</c:v>
                </c:pt>
                <c:pt idx="538">
                  <c:v>2.2708474244255455E-2</c:v>
                </c:pt>
                <c:pt idx="539">
                  <c:v>2.2447196134451505E-2</c:v>
                </c:pt>
                <c:pt idx="540">
                  <c:v>2.2049389971207971E-2</c:v>
                </c:pt>
                <c:pt idx="541">
                  <c:v>2.1828038162681737E-2</c:v>
                </c:pt>
                <c:pt idx="542">
                  <c:v>2.1535701129628191E-2</c:v>
                </c:pt>
                <c:pt idx="543">
                  <c:v>2.1382451646763577E-2</c:v>
                </c:pt>
                <c:pt idx="544">
                  <c:v>2.1000279665830134E-2</c:v>
                </c:pt>
                <c:pt idx="545">
                  <c:v>2.0825827324214011E-2</c:v>
                </c:pt>
                <c:pt idx="546">
                  <c:v>2.0524792314240904E-2</c:v>
                </c:pt>
                <c:pt idx="547">
                  <c:v>2.0274549916654654E-2</c:v>
                </c:pt>
                <c:pt idx="548">
                  <c:v>1.9953497855689967E-2</c:v>
                </c:pt>
                <c:pt idx="549">
                  <c:v>1.9695829529508442E-2</c:v>
                </c:pt>
                <c:pt idx="550">
                  <c:v>1.9465899864848715E-2</c:v>
                </c:pt>
                <c:pt idx="551">
                  <c:v>1.93407709660052E-2</c:v>
                </c:pt>
                <c:pt idx="552">
                  <c:v>1.8880816156060926E-2</c:v>
                </c:pt>
                <c:pt idx="553">
                  <c:v>1.8685481277789483E-2</c:v>
                </c:pt>
                <c:pt idx="554">
                  <c:v>1.8515575045923102E-2</c:v>
                </c:pt>
                <c:pt idx="555">
                  <c:v>1.8442292126359675E-2</c:v>
                </c:pt>
                <c:pt idx="556">
                  <c:v>1.8279211219158216E-2</c:v>
                </c:pt>
                <c:pt idx="557">
                  <c:v>1.7990333048739472E-2</c:v>
                </c:pt>
                <c:pt idx="558">
                  <c:v>1.7815058341741789E-2</c:v>
                </c:pt>
                <c:pt idx="559">
                  <c:v>1.7797348225846787E-2</c:v>
                </c:pt>
                <c:pt idx="560">
                  <c:v>1.7673867137786549E-2</c:v>
                </c:pt>
                <c:pt idx="561">
                  <c:v>1.7510398148045482E-2</c:v>
                </c:pt>
                <c:pt idx="562">
                  <c:v>1.7325014814896948E-2</c:v>
                </c:pt>
                <c:pt idx="563">
                  <c:v>1.7223842312824096E-2</c:v>
                </c:pt>
                <c:pt idx="564">
                  <c:v>1.7087742382186147E-2</c:v>
                </c:pt>
                <c:pt idx="565">
                  <c:v>1.7073894611566338E-2</c:v>
                </c:pt>
                <c:pt idx="566">
                  <c:v>1.683746302435803E-2</c:v>
                </c:pt>
                <c:pt idx="567">
                  <c:v>1.6655649434569902E-2</c:v>
                </c:pt>
                <c:pt idx="568">
                  <c:v>1.6551273711535169E-2</c:v>
                </c:pt>
                <c:pt idx="569">
                  <c:v>1.6460077394746468E-2</c:v>
                </c:pt>
                <c:pt idx="570">
                  <c:v>1.6478868597716106E-2</c:v>
                </c:pt>
                <c:pt idx="571">
                  <c:v>1.6488111738203214E-2</c:v>
                </c:pt>
                <c:pt idx="572">
                  <c:v>1.623703157513463E-2</c:v>
                </c:pt>
                <c:pt idx="573">
                  <c:v>1.6258360714712518E-2</c:v>
                </c:pt>
                <c:pt idx="574">
                  <c:v>1.6125593365882988E-2</c:v>
                </c:pt>
                <c:pt idx="575">
                  <c:v>1.5990057078933525E-2</c:v>
                </c:pt>
                <c:pt idx="576">
                  <c:v>1.6015846087696798E-2</c:v>
                </c:pt>
                <c:pt idx="577">
                  <c:v>1.5771874611147457E-2</c:v>
                </c:pt>
                <c:pt idx="578">
                  <c:v>1.5600831851843638E-2</c:v>
                </c:pt>
                <c:pt idx="579">
                  <c:v>1.5589753019343759E-2</c:v>
                </c:pt>
                <c:pt idx="580">
                  <c:v>1.5389434668460471E-2</c:v>
                </c:pt>
                <c:pt idx="581">
                  <c:v>1.5302088376866337E-2</c:v>
                </c:pt>
                <c:pt idx="582">
                  <c:v>1.5139795954824729E-2</c:v>
                </c:pt>
                <c:pt idx="583">
                  <c:v>1.4851626189041782E-2</c:v>
                </c:pt>
                <c:pt idx="584">
                  <c:v>1.4713099202521182E-2</c:v>
                </c:pt>
                <c:pt idx="585">
                  <c:v>1.4505071561188297E-2</c:v>
                </c:pt>
                <c:pt idx="586">
                  <c:v>1.4345871479382962E-2</c:v>
                </c:pt>
                <c:pt idx="587">
                  <c:v>1.4247812877687472E-2</c:v>
                </c:pt>
                <c:pt idx="588">
                  <c:v>1.420664532828703E-2</c:v>
                </c:pt>
                <c:pt idx="589">
                  <c:v>1.3983075905248724E-2</c:v>
                </c:pt>
                <c:pt idx="590">
                  <c:v>1.3932301772982802E-2</c:v>
                </c:pt>
                <c:pt idx="591">
                  <c:v>1.3895692653412723E-2</c:v>
                </c:pt>
                <c:pt idx="592">
                  <c:v>1.3810674857056265E-2</c:v>
                </c:pt>
                <c:pt idx="593">
                  <c:v>1.3622805947642121E-2</c:v>
                </c:pt>
                <c:pt idx="594">
                  <c:v>1.3527972127049599E-2</c:v>
                </c:pt>
                <c:pt idx="595">
                  <c:v>1.340336375161239E-2</c:v>
                </c:pt>
                <c:pt idx="596">
                  <c:v>1.3467033928270027E-2</c:v>
                </c:pt>
                <c:pt idx="597">
                  <c:v>1.3296850494589637E-2</c:v>
                </c:pt>
                <c:pt idx="598">
                  <c:v>1.3245198556579353E-2</c:v>
                </c:pt>
                <c:pt idx="599">
                  <c:v>1.3084960507981564E-2</c:v>
                </c:pt>
                <c:pt idx="600">
                  <c:v>1.3063200165581884E-2</c:v>
                </c:pt>
                <c:pt idx="601">
                  <c:v>1.3161810090885236E-2</c:v>
                </c:pt>
                <c:pt idx="602">
                  <c:v>1.3140807433443844E-2</c:v>
                </c:pt>
                <c:pt idx="603">
                  <c:v>1.297545039134736E-2</c:v>
                </c:pt>
                <c:pt idx="604">
                  <c:v>1.2909584160318744E-2</c:v>
                </c:pt>
                <c:pt idx="605">
                  <c:v>1.2738772402526601E-2</c:v>
                </c:pt>
                <c:pt idx="606">
                  <c:v>1.2745662407614796E-2</c:v>
                </c:pt>
                <c:pt idx="607">
                  <c:v>1.2569574575296021E-2</c:v>
                </c:pt>
                <c:pt idx="608">
                  <c:v>1.2328609198418595E-2</c:v>
                </c:pt>
                <c:pt idx="609">
                  <c:v>1.2064596030716426E-2</c:v>
                </c:pt>
                <c:pt idx="610">
                  <c:v>1.2021454188396209E-2</c:v>
                </c:pt>
                <c:pt idx="611">
                  <c:v>1.1810919410656625E-2</c:v>
                </c:pt>
                <c:pt idx="612">
                  <c:v>1.1582751517525931E-2</c:v>
                </c:pt>
                <c:pt idx="613">
                  <c:v>1.1467632684188286E-2</c:v>
                </c:pt>
                <c:pt idx="614">
                  <c:v>1.1376544168105036E-2</c:v>
                </c:pt>
                <c:pt idx="615">
                  <c:v>1.126033500763229E-2</c:v>
                </c:pt>
                <c:pt idx="616">
                  <c:v>1.126876502279831E-2</c:v>
                </c:pt>
                <c:pt idx="617">
                  <c:v>1.1250636024162142E-2</c:v>
                </c:pt>
                <c:pt idx="618">
                  <c:v>1.134166909988259E-2</c:v>
                </c:pt>
                <c:pt idx="619">
                  <c:v>1.1312673790137283E-2</c:v>
                </c:pt>
                <c:pt idx="620">
                  <c:v>1.1347148455739494E-2</c:v>
                </c:pt>
                <c:pt idx="621">
                  <c:v>1.1380027670901079E-2</c:v>
                </c:pt>
                <c:pt idx="622">
                  <c:v>1.1277774081753593E-2</c:v>
                </c:pt>
                <c:pt idx="623">
                  <c:v>1.1128008101685018E-2</c:v>
                </c:pt>
                <c:pt idx="624">
                  <c:v>1.0980813938446413E-2</c:v>
                </c:pt>
                <c:pt idx="625">
                  <c:v>1.0800229276700386E-2</c:v>
                </c:pt>
                <c:pt idx="626">
                  <c:v>1.0724186659077498E-2</c:v>
                </c:pt>
                <c:pt idx="627">
                  <c:v>1.0369257456420795E-2</c:v>
                </c:pt>
                <c:pt idx="628">
                  <c:v>1.0419273903728427E-2</c:v>
                </c:pt>
                <c:pt idx="629">
                  <c:v>1.0438385428794246E-2</c:v>
                </c:pt>
                <c:pt idx="630">
                  <c:v>1.0403331719402772E-2</c:v>
                </c:pt>
                <c:pt idx="631">
                  <c:v>1.03172174358709E-2</c:v>
                </c:pt>
                <c:pt idx="632">
                  <c:v>1.0448367774118714E-2</c:v>
                </c:pt>
                <c:pt idx="633">
                  <c:v>1.046928111097559E-2</c:v>
                </c:pt>
                <c:pt idx="634">
                  <c:v>1.0591862833150381E-2</c:v>
                </c:pt>
                <c:pt idx="635">
                  <c:v>1.0355591406990168E-2</c:v>
                </c:pt>
                <c:pt idx="636">
                  <c:v>1.0117773810711817E-2</c:v>
                </c:pt>
                <c:pt idx="637">
                  <c:v>1.0114422748782468E-2</c:v>
                </c:pt>
                <c:pt idx="638">
                  <c:v>1.0061129160029223E-2</c:v>
                </c:pt>
                <c:pt idx="639">
                  <c:v>9.8560275378442083E-3</c:v>
                </c:pt>
                <c:pt idx="640">
                  <c:v>9.7683455240531094E-3</c:v>
                </c:pt>
                <c:pt idx="641">
                  <c:v>9.5065068505808311E-3</c:v>
                </c:pt>
                <c:pt idx="642">
                  <c:v>9.4405235787863011E-3</c:v>
                </c:pt>
                <c:pt idx="643">
                  <c:v>9.5003283301485931E-3</c:v>
                </c:pt>
                <c:pt idx="644">
                  <c:v>9.3074420679008923E-3</c:v>
                </c:pt>
                <c:pt idx="645">
                  <c:v>9.0910829720469693E-3</c:v>
                </c:pt>
                <c:pt idx="646">
                  <c:v>8.9937112148461909E-3</c:v>
                </c:pt>
                <c:pt idx="647">
                  <c:v>9.007186303027168E-3</c:v>
                </c:pt>
                <c:pt idx="648">
                  <c:v>8.9289907513154763E-3</c:v>
                </c:pt>
                <c:pt idx="649">
                  <c:v>8.9144561362009545E-3</c:v>
                </c:pt>
                <c:pt idx="650">
                  <c:v>8.6844032707350041E-3</c:v>
                </c:pt>
                <c:pt idx="651">
                  <c:v>8.5885345633701822E-3</c:v>
                </c:pt>
                <c:pt idx="652">
                  <c:v>8.6119765967748486E-3</c:v>
                </c:pt>
                <c:pt idx="653">
                  <c:v>8.5998135971801799E-3</c:v>
                </c:pt>
                <c:pt idx="654">
                  <c:v>8.3897007822019195E-3</c:v>
                </c:pt>
                <c:pt idx="655">
                  <c:v>8.4279053522126248E-3</c:v>
                </c:pt>
                <c:pt idx="656">
                  <c:v>8.4070782559201081E-3</c:v>
                </c:pt>
                <c:pt idx="657">
                  <c:v>8.4651674360557011E-3</c:v>
                </c:pt>
                <c:pt idx="658">
                  <c:v>8.4458372295588315E-3</c:v>
                </c:pt>
                <c:pt idx="659">
                  <c:v>8.3920046372783462E-3</c:v>
                </c:pt>
                <c:pt idx="660">
                  <c:v>8.3013042037347086E-3</c:v>
                </c:pt>
                <c:pt idx="661">
                  <c:v>8.3500393626575898E-3</c:v>
                </c:pt>
                <c:pt idx="662">
                  <c:v>8.3437561215400601E-3</c:v>
                </c:pt>
                <c:pt idx="663">
                  <c:v>8.2095473232776835E-3</c:v>
                </c:pt>
                <c:pt idx="664">
                  <c:v>8.2747267098115893E-3</c:v>
                </c:pt>
                <c:pt idx="665">
                  <c:v>8.1952960700174826E-3</c:v>
                </c:pt>
                <c:pt idx="666">
                  <c:v>8.1475649976653457E-3</c:v>
                </c:pt>
                <c:pt idx="667">
                  <c:v>8.0827860137516749E-3</c:v>
                </c:pt>
                <c:pt idx="668">
                  <c:v>7.9524765210063544E-3</c:v>
                </c:pt>
                <c:pt idx="669">
                  <c:v>7.8220191872935621E-3</c:v>
                </c:pt>
                <c:pt idx="670">
                  <c:v>7.5856676806093024E-3</c:v>
                </c:pt>
                <c:pt idx="671">
                  <c:v>7.4460657670543801E-3</c:v>
                </c:pt>
                <c:pt idx="672">
                  <c:v>7.532703654012712E-3</c:v>
                </c:pt>
                <c:pt idx="673">
                  <c:v>7.291504195603456E-3</c:v>
                </c:pt>
                <c:pt idx="674">
                  <c:v>7.2437484830900735E-3</c:v>
                </c:pt>
                <c:pt idx="675">
                  <c:v>7.1992175516796576E-3</c:v>
                </c:pt>
                <c:pt idx="676">
                  <c:v>7.1832168469710463E-3</c:v>
                </c:pt>
                <c:pt idx="677">
                  <c:v>7.2186370787610437E-3</c:v>
                </c:pt>
                <c:pt idx="678">
                  <c:v>7.0946878276371434E-3</c:v>
                </c:pt>
                <c:pt idx="679">
                  <c:v>6.8427113787032628E-3</c:v>
                </c:pt>
                <c:pt idx="680">
                  <c:v>6.9675599957126121E-3</c:v>
                </c:pt>
                <c:pt idx="681">
                  <c:v>6.8380605482682277E-3</c:v>
                </c:pt>
                <c:pt idx="682">
                  <c:v>6.6808686396043777E-3</c:v>
                </c:pt>
                <c:pt idx="683">
                  <c:v>6.5948405966368652E-3</c:v>
                </c:pt>
                <c:pt idx="684">
                  <c:v>6.5128227399120098E-3</c:v>
                </c:pt>
                <c:pt idx="685">
                  <c:v>6.394032522548828E-3</c:v>
                </c:pt>
                <c:pt idx="686">
                  <c:v>6.3865141933488814E-3</c:v>
                </c:pt>
                <c:pt idx="687">
                  <c:v>6.3450201618119387E-3</c:v>
                </c:pt>
                <c:pt idx="688">
                  <c:v>6.2959924009742714E-3</c:v>
                </c:pt>
                <c:pt idx="689">
                  <c:v>6.2410941217199327E-3</c:v>
                </c:pt>
                <c:pt idx="690">
                  <c:v>6.2363940109624082E-3</c:v>
                </c:pt>
                <c:pt idx="691">
                  <c:v>6.3246951088047924E-3</c:v>
                </c:pt>
                <c:pt idx="692">
                  <c:v>6.3147836039439045E-3</c:v>
                </c:pt>
                <c:pt idx="693">
                  <c:v>6.4198831317152137E-3</c:v>
                </c:pt>
                <c:pt idx="694">
                  <c:v>6.3425715457881959E-3</c:v>
                </c:pt>
                <c:pt idx="695">
                  <c:v>6.322024731329842E-3</c:v>
                </c:pt>
                <c:pt idx="696">
                  <c:v>6.3293551793002934E-3</c:v>
                </c:pt>
                <c:pt idx="697">
                  <c:v>6.2488650125726427E-3</c:v>
                </c:pt>
                <c:pt idx="698">
                  <c:v>6.0031163643934887E-3</c:v>
                </c:pt>
                <c:pt idx="699">
                  <c:v>5.9722638024943238E-3</c:v>
                </c:pt>
                <c:pt idx="700">
                  <c:v>5.654168560879063E-3</c:v>
                </c:pt>
                <c:pt idx="701">
                  <c:v>5.6701661855675187E-3</c:v>
                </c:pt>
                <c:pt idx="702">
                  <c:v>5.6401144289088233E-3</c:v>
                </c:pt>
                <c:pt idx="703">
                  <c:v>5.523153743518098E-3</c:v>
                </c:pt>
                <c:pt idx="704">
                  <c:v>5.5625133210871732E-3</c:v>
                </c:pt>
                <c:pt idx="705">
                  <c:v>5.6952529497353039E-3</c:v>
                </c:pt>
                <c:pt idx="706">
                  <c:v>5.5375743978868597E-3</c:v>
                </c:pt>
                <c:pt idx="707">
                  <c:v>5.5020556054518818E-3</c:v>
                </c:pt>
                <c:pt idx="708">
                  <c:v>5.2854347078847286E-3</c:v>
                </c:pt>
                <c:pt idx="709">
                  <c:v>5.1482444501116812E-3</c:v>
                </c:pt>
                <c:pt idx="710">
                  <c:v>5.0747058888753367E-3</c:v>
                </c:pt>
                <c:pt idx="711">
                  <c:v>4.8714368786829344E-3</c:v>
                </c:pt>
                <c:pt idx="712">
                  <c:v>4.6887270030295082E-3</c:v>
                </c:pt>
                <c:pt idx="713">
                  <c:v>4.8862394555509977E-3</c:v>
                </c:pt>
                <c:pt idx="714">
                  <c:v>4.9412301354100066E-3</c:v>
                </c:pt>
                <c:pt idx="715">
                  <c:v>5.0217264621779684E-3</c:v>
                </c:pt>
                <c:pt idx="716">
                  <c:v>5.0194718874240311E-3</c:v>
                </c:pt>
                <c:pt idx="717">
                  <c:v>4.9159000496499248E-3</c:v>
                </c:pt>
                <c:pt idx="718">
                  <c:v>4.9114956208273428E-3</c:v>
                </c:pt>
                <c:pt idx="719">
                  <c:v>4.8786533659076273E-3</c:v>
                </c:pt>
                <c:pt idx="720">
                  <c:v>4.7138815276407172E-3</c:v>
                </c:pt>
                <c:pt idx="721">
                  <c:v>4.7384231282409511E-3</c:v>
                </c:pt>
                <c:pt idx="722">
                  <c:v>4.4874199656762554E-3</c:v>
                </c:pt>
                <c:pt idx="723">
                  <c:v>4.3971815351559664E-3</c:v>
                </c:pt>
                <c:pt idx="724">
                  <c:v>4.4329990895460424E-3</c:v>
                </c:pt>
                <c:pt idx="725">
                  <c:v>4.3966856519109063E-3</c:v>
                </c:pt>
                <c:pt idx="726">
                  <c:v>4.4297927885640085E-3</c:v>
                </c:pt>
                <c:pt idx="727">
                  <c:v>4.361622702458965E-3</c:v>
                </c:pt>
                <c:pt idx="728">
                  <c:v>4.2098670293698398E-3</c:v>
                </c:pt>
                <c:pt idx="729">
                  <c:v>4.3300494158433778E-3</c:v>
                </c:pt>
                <c:pt idx="730">
                  <c:v>4.3447380319656817E-3</c:v>
                </c:pt>
                <c:pt idx="731">
                  <c:v>4.3090898786841657E-3</c:v>
                </c:pt>
                <c:pt idx="732">
                  <c:v>4.2596801953471986E-3</c:v>
                </c:pt>
                <c:pt idx="733">
                  <c:v>4.3301110162464905E-3</c:v>
                </c:pt>
                <c:pt idx="734">
                  <c:v>4.2945244633680888E-3</c:v>
                </c:pt>
                <c:pt idx="735">
                  <c:v>4.225414971115571E-3</c:v>
                </c:pt>
                <c:pt idx="736">
                  <c:v>4.1988159170513609E-3</c:v>
                </c:pt>
                <c:pt idx="737">
                  <c:v>4.0325533490291159E-3</c:v>
                </c:pt>
                <c:pt idx="738">
                  <c:v>4.0077037464133171E-3</c:v>
                </c:pt>
                <c:pt idx="739">
                  <c:v>3.9920418439218265E-3</c:v>
                </c:pt>
                <c:pt idx="740">
                  <c:v>3.7662332462303633E-3</c:v>
                </c:pt>
                <c:pt idx="741">
                  <c:v>3.6099468634922744E-3</c:v>
                </c:pt>
                <c:pt idx="742">
                  <c:v>3.6276846995686738E-3</c:v>
                </c:pt>
                <c:pt idx="743">
                  <c:v>3.5988587909319275E-3</c:v>
                </c:pt>
                <c:pt idx="744">
                  <c:v>3.4646961929718869E-3</c:v>
                </c:pt>
                <c:pt idx="745">
                  <c:v>3.4316660568226758E-3</c:v>
                </c:pt>
                <c:pt idx="746">
                  <c:v>3.3872306060370857E-3</c:v>
                </c:pt>
                <c:pt idx="747">
                  <c:v>3.3463279383700285E-3</c:v>
                </c:pt>
                <c:pt idx="748">
                  <c:v>3.3340632981102227E-3</c:v>
                </c:pt>
                <c:pt idx="749">
                  <c:v>3.2715943293132911E-3</c:v>
                </c:pt>
                <c:pt idx="750">
                  <c:v>3.09299628056766E-3</c:v>
                </c:pt>
                <c:pt idx="751">
                  <c:v>3.1970024011837134E-3</c:v>
                </c:pt>
                <c:pt idx="752">
                  <c:v>3.1898629144629124E-3</c:v>
                </c:pt>
                <c:pt idx="753">
                  <c:v>2.9745796696493579E-3</c:v>
                </c:pt>
                <c:pt idx="754">
                  <c:v>2.8640451383113853E-3</c:v>
                </c:pt>
                <c:pt idx="755">
                  <c:v>2.7857676580635544E-3</c:v>
                </c:pt>
                <c:pt idx="756">
                  <c:v>2.7968049102913332E-3</c:v>
                </c:pt>
                <c:pt idx="757">
                  <c:v>2.9251274820342424E-3</c:v>
                </c:pt>
                <c:pt idx="758">
                  <c:v>2.7498644791131514E-3</c:v>
                </c:pt>
                <c:pt idx="759">
                  <c:v>2.5692973734820121E-3</c:v>
                </c:pt>
                <c:pt idx="760">
                  <c:v>2.731838353150183E-3</c:v>
                </c:pt>
                <c:pt idx="761">
                  <c:v>2.7304212358765676E-3</c:v>
                </c:pt>
                <c:pt idx="762">
                  <c:v>2.7786484994757809E-3</c:v>
                </c:pt>
                <c:pt idx="763">
                  <c:v>2.7263417491804067E-3</c:v>
                </c:pt>
                <c:pt idx="764">
                  <c:v>2.5992656615944892E-3</c:v>
                </c:pt>
                <c:pt idx="765">
                  <c:v>2.6392720433962521E-3</c:v>
                </c:pt>
                <c:pt idx="766">
                  <c:v>2.7183053605902797E-3</c:v>
                </c:pt>
                <c:pt idx="767">
                  <c:v>2.7188720842989196E-3</c:v>
                </c:pt>
                <c:pt idx="768">
                  <c:v>2.6612202670254275E-3</c:v>
                </c:pt>
                <c:pt idx="769">
                  <c:v>2.4368380266680464E-3</c:v>
                </c:pt>
                <c:pt idx="770">
                  <c:v>2.2726359921299327E-3</c:v>
                </c:pt>
                <c:pt idx="771">
                  <c:v>2.277084157238725E-3</c:v>
                </c:pt>
                <c:pt idx="772">
                  <c:v>2.2515966824486898E-3</c:v>
                </c:pt>
                <c:pt idx="773">
                  <c:v>2.1302423483059271E-3</c:v>
                </c:pt>
                <c:pt idx="774">
                  <c:v>1.9804240078947076E-3</c:v>
                </c:pt>
                <c:pt idx="775">
                  <c:v>2.0329623757057865E-3</c:v>
                </c:pt>
                <c:pt idx="776">
                  <c:v>2.2473336265512521E-3</c:v>
                </c:pt>
                <c:pt idx="777">
                  <c:v>2.3247536291877494E-3</c:v>
                </c:pt>
                <c:pt idx="778">
                  <c:v>2.185176663796088E-3</c:v>
                </c:pt>
                <c:pt idx="779">
                  <c:v>2.1360768304867785E-3</c:v>
                </c:pt>
                <c:pt idx="780">
                  <c:v>2.0701690191860618E-3</c:v>
                </c:pt>
                <c:pt idx="781">
                  <c:v>2.1093373275034716E-3</c:v>
                </c:pt>
                <c:pt idx="782">
                  <c:v>2.015464165197497E-3</c:v>
                </c:pt>
                <c:pt idx="783">
                  <c:v>1.8502478800221267E-3</c:v>
                </c:pt>
                <c:pt idx="784">
                  <c:v>1.8815245606967252E-3</c:v>
                </c:pt>
                <c:pt idx="785">
                  <c:v>2.1019486671520781E-3</c:v>
                </c:pt>
                <c:pt idx="786">
                  <c:v>2.2114557037661254E-3</c:v>
                </c:pt>
                <c:pt idx="787">
                  <c:v>2.4829366883376883E-3</c:v>
                </c:pt>
                <c:pt idx="788">
                  <c:v>2.4762715247208579E-3</c:v>
                </c:pt>
                <c:pt idx="789">
                  <c:v>2.4762773767591532E-3</c:v>
                </c:pt>
                <c:pt idx="790">
                  <c:v>2.5365980314975179E-3</c:v>
                </c:pt>
                <c:pt idx="791">
                  <c:v>2.3634990507377879E-3</c:v>
                </c:pt>
                <c:pt idx="792">
                  <c:v>2.1665369978181139E-3</c:v>
                </c:pt>
                <c:pt idx="793">
                  <c:v>2.0179660655699331E-3</c:v>
                </c:pt>
                <c:pt idx="794">
                  <c:v>1.7911404452230736E-3</c:v>
                </c:pt>
                <c:pt idx="795">
                  <c:v>1.7141408653378227E-3</c:v>
                </c:pt>
                <c:pt idx="796">
                  <c:v>1.6147492309189673E-3</c:v>
                </c:pt>
                <c:pt idx="797">
                  <c:v>1.582325550738404E-3</c:v>
                </c:pt>
                <c:pt idx="798">
                  <c:v>1.6001856636149829E-3</c:v>
                </c:pt>
                <c:pt idx="799">
                  <c:v>1.5164463836251343E-3</c:v>
                </c:pt>
                <c:pt idx="800">
                  <c:v>1.5453976490822157E-3</c:v>
                </c:pt>
                <c:pt idx="801">
                  <c:v>1.5935365161029614E-3</c:v>
                </c:pt>
                <c:pt idx="802">
                  <c:v>1.6248082687453107E-3</c:v>
                </c:pt>
                <c:pt idx="803">
                  <c:v>1.6438046010573092E-3</c:v>
                </c:pt>
                <c:pt idx="804">
                  <c:v>1.5444782630657534E-3</c:v>
                </c:pt>
                <c:pt idx="805">
                  <c:v>1.6014367678022084E-3</c:v>
                </c:pt>
                <c:pt idx="806">
                  <c:v>1.7934880365857114E-3</c:v>
                </c:pt>
                <c:pt idx="807">
                  <c:v>1.8837677393760866E-3</c:v>
                </c:pt>
                <c:pt idx="808">
                  <c:v>1.821191585877738E-3</c:v>
                </c:pt>
                <c:pt idx="809">
                  <c:v>1.7328871000131824E-3</c:v>
                </c:pt>
                <c:pt idx="810">
                  <c:v>1.735122270640139E-3</c:v>
                </c:pt>
                <c:pt idx="811">
                  <c:v>1.7295009258540587E-3</c:v>
                </c:pt>
                <c:pt idx="812">
                  <c:v>1.77305148684893E-3</c:v>
                </c:pt>
                <c:pt idx="813">
                  <c:v>1.6803145439783758E-3</c:v>
                </c:pt>
                <c:pt idx="814">
                  <c:v>1.5999608221436202E-3</c:v>
                </c:pt>
                <c:pt idx="815">
                  <c:v>1.6084259495394138E-3</c:v>
                </c:pt>
                <c:pt idx="816">
                  <c:v>1.4845580109476239E-3</c:v>
                </c:pt>
                <c:pt idx="817">
                  <c:v>1.5237854556520219E-3</c:v>
                </c:pt>
                <c:pt idx="818">
                  <c:v>1.63328202019754E-3</c:v>
                </c:pt>
                <c:pt idx="819">
                  <c:v>1.6232808867501229E-3</c:v>
                </c:pt>
                <c:pt idx="820">
                  <c:v>1.4826252982999522E-3</c:v>
                </c:pt>
                <c:pt idx="821">
                  <c:v>1.5062302647708527E-3</c:v>
                </c:pt>
                <c:pt idx="822">
                  <c:v>1.3860383302348332E-3</c:v>
                </c:pt>
                <c:pt idx="823">
                  <c:v>1.3882873609524901E-3</c:v>
                </c:pt>
                <c:pt idx="824">
                  <c:v>1.3200713825471274E-3</c:v>
                </c:pt>
                <c:pt idx="825">
                  <c:v>1.1033935046070942E-3</c:v>
                </c:pt>
                <c:pt idx="826">
                  <c:v>8.8776314152199808E-4</c:v>
                </c:pt>
                <c:pt idx="827">
                  <c:v>8.9894392268903003E-4</c:v>
                </c:pt>
                <c:pt idx="828">
                  <c:v>8.37564665023168E-4</c:v>
                </c:pt>
                <c:pt idx="829">
                  <c:v>9.4924588786509019E-4</c:v>
                </c:pt>
                <c:pt idx="830">
                  <c:v>1.0217920666072838E-3</c:v>
                </c:pt>
                <c:pt idx="831">
                  <c:v>9.6930143910861752E-4</c:v>
                </c:pt>
                <c:pt idx="832">
                  <c:v>1.0240281612402871E-3</c:v>
                </c:pt>
                <c:pt idx="833">
                  <c:v>1.0675737942029092E-3</c:v>
                </c:pt>
                <c:pt idx="834">
                  <c:v>1.1624719872166845E-3</c:v>
                </c:pt>
                <c:pt idx="835">
                  <c:v>1.1256749864171111E-3</c:v>
                </c:pt>
                <c:pt idx="836">
                  <c:v>1.0084534233192023E-3</c:v>
                </c:pt>
                <c:pt idx="837">
                  <c:v>9.4038651788937307E-4</c:v>
                </c:pt>
                <c:pt idx="838">
                  <c:v>8.5885592035314282E-4</c:v>
                </c:pt>
                <c:pt idx="839">
                  <c:v>8.4323344211964524E-4</c:v>
                </c:pt>
                <c:pt idx="840">
                  <c:v>7.8518430224607395E-4</c:v>
                </c:pt>
                <c:pt idx="841">
                  <c:v>7.0480255222790179E-4</c:v>
                </c:pt>
                <c:pt idx="842">
                  <c:v>7.4161741714437782E-4</c:v>
                </c:pt>
                <c:pt idx="843">
                  <c:v>7.2147624134052328E-4</c:v>
                </c:pt>
                <c:pt idx="844">
                  <c:v>7.415832289206501E-4</c:v>
                </c:pt>
                <c:pt idx="845">
                  <c:v>9.0022952310199922E-4</c:v>
                </c:pt>
                <c:pt idx="846">
                  <c:v>9.4600416665126664E-4</c:v>
                </c:pt>
                <c:pt idx="847">
                  <c:v>1.0097476477886071E-3</c:v>
                </c:pt>
                <c:pt idx="848">
                  <c:v>1.0119748103631591E-3</c:v>
                </c:pt>
                <c:pt idx="849">
                  <c:v>1.0053047187140792E-3</c:v>
                </c:pt>
                <c:pt idx="850">
                  <c:v>1.0645732385672732E-3</c:v>
                </c:pt>
                <c:pt idx="851">
                  <c:v>1.0856088522243291E-3</c:v>
                </c:pt>
                <c:pt idx="852">
                  <c:v>8.9568926539055271E-4</c:v>
                </c:pt>
                <c:pt idx="853">
                  <c:v>8.85681355898793E-4</c:v>
                </c:pt>
                <c:pt idx="854">
                  <c:v>8.7670771717530114E-4</c:v>
                </c:pt>
                <c:pt idx="855">
                  <c:v>7.7957034950836717E-4</c:v>
                </c:pt>
                <c:pt idx="856">
                  <c:v>5.7290992912257621E-4</c:v>
                </c:pt>
                <c:pt idx="857">
                  <c:v>4.3548497381366863E-4</c:v>
                </c:pt>
                <c:pt idx="858">
                  <c:v>3.9991905707030946E-4</c:v>
                </c:pt>
                <c:pt idx="859">
                  <c:v>5.3844511958486255E-4</c:v>
                </c:pt>
                <c:pt idx="860">
                  <c:v>5.6183633265696092E-4</c:v>
                </c:pt>
                <c:pt idx="861">
                  <c:v>6.0651479703283182E-4</c:v>
                </c:pt>
                <c:pt idx="862">
                  <c:v>6.8806325868596484E-4</c:v>
                </c:pt>
                <c:pt idx="863">
                  <c:v>8.9247896038231679E-4</c:v>
                </c:pt>
                <c:pt idx="864">
                  <c:v>9.4610395930430971E-4</c:v>
                </c:pt>
                <c:pt idx="865">
                  <c:v>9.0254107822881598E-4</c:v>
                </c:pt>
                <c:pt idx="866">
                  <c:v>7.584297071640037E-4</c:v>
                </c:pt>
                <c:pt idx="867">
                  <c:v>7.6965391661523036E-4</c:v>
                </c:pt>
                <c:pt idx="868">
                  <c:v>6.7694900595429493E-4</c:v>
                </c:pt>
                <c:pt idx="869">
                  <c:v>5.8641858952324978E-4</c:v>
                </c:pt>
                <c:pt idx="870">
                  <c:v>6.3002921091115621E-4</c:v>
                </c:pt>
                <c:pt idx="871">
                  <c:v>6.9921939969175154E-4</c:v>
                </c:pt>
                <c:pt idx="872">
                  <c:v>6.5231254073326659E-4</c:v>
                </c:pt>
                <c:pt idx="873">
                  <c:v>7.0146658239731525E-4</c:v>
                </c:pt>
                <c:pt idx="874">
                  <c:v>7.6287602426070283E-4</c:v>
                </c:pt>
                <c:pt idx="875">
                  <c:v>9.0249456992446558E-4</c:v>
                </c:pt>
                <c:pt idx="876">
                  <c:v>8.623055429274729E-4</c:v>
                </c:pt>
                <c:pt idx="877">
                  <c:v>5.964240349988851E-4</c:v>
                </c:pt>
                <c:pt idx="878">
                  <c:v>4.9374109104169969E-4</c:v>
                </c:pt>
                <c:pt idx="879">
                  <c:v>5.7753889141450541E-4</c:v>
                </c:pt>
                <c:pt idx="880">
                  <c:v>5.1832334790798866E-4</c:v>
                </c:pt>
                <c:pt idx="881">
                  <c:v>2.9157574447167184E-4</c:v>
                </c:pt>
                <c:pt idx="882">
                  <c:v>1.4298007966164129E-4</c:v>
                </c:pt>
                <c:pt idx="883">
                  <c:v>9.8304880107135417E-5</c:v>
                </c:pt>
                <c:pt idx="884">
                  <c:v>3.4403578737019256E-4</c:v>
                </c:pt>
                <c:pt idx="885">
                  <c:v>4.5125098098641958E-4</c:v>
                </c:pt>
                <c:pt idx="886">
                  <c:v>4.0431855786064269E-4</c:v>
                </c:pt>
                <c:pt idx="887">
                  <c:v>5.0821194973899909E-4</c:v>
                </c:pt>
                <c:pt idx="888">
                  <c:v>7.2385494090673329E-4</c:v>
                </c:pt>
                <c:pt idx="889">
                  <c:v>6.6022080048491836E-4</c:v>
                </c:pt>
                <c:pt idx="890">
                  <c:v>9.2500551323607865E-4</c:v>
                </c:pt>
                <c:pt idx="891">
                  <c:v>6.2801734174548437E-4</c:v>
                </c:pt>
                <c:pt idx="892">
                  <c:v>5.0626814901876709E-4</c:v>
                </c:pt>
                <c:pt idx="893">
                  <c:v>4.9844582182945803E-4</c:v>
                </c:pt>
                <c:pt idx="894">
                  <c:v>4.7386849299541815E-4</c:v>
                </c:pt>
                <c:pt idx="895">
                  <c:v>3.8333838456638866E-4</c:v>
                </c:pt>
                <c:pt idx="896">
                  <c:v>3.3975055532763407E-4</c:v>
                </c:pt>
                <c:pt idx="897">
                  <c:v>2.8270011198953287E-4</c:v>
                </c:pt>
                <c:pt idx="898">
                  <c:v>4.901710396792837E-4</c:v>
                </c:pt>
                <c:pt idx="899">
                  <c:v>6.1298037534357626E-4</c:v>
                </c:pt>
                <c:pt idx="900">
                  <c:v>5.5489211921402816E-4</c:v>
                </c:pt>
                <c:pt idx="901">
                  <c:v>5.0685458485640327E-4</c:v>
                </c:pt>
                <c:pt idx="902">
                  <c:v>4.0743615426219352E-4</c:v>
                </c:pt>
                <c:pt idx="903">
                  <c:v>5.2587524932763165E-4</c:v>
                </c:pt>
                <c:pt idx="904">
                  <c:v>3.561233264710484E-4</c:v>
                </c:pt>
                <c:pt idx="905">
                  <c:v>2.7919705106550221E-4</c:v>
                </c:pt>
                <c:pt idx="906">
                  <c:v>2.0440507562681493E-4</c:v>
                </c:pt>
                <c:pt idx="907">
                  <c:v>3.4850458861402788E-4</c:v>
                </c:pt>
                <c:pt idx="908">
                  <c:v>5.205120102305949E-4</c:v>
                </c:pt>
                <c:pt idx="909">
                  <c:v>6.1996339704047023E-4</c:v>
                </c:pt>
                <c:pt idx="910">
                  <c:v>4.6801214267146163E-4</c:v>
                </c:pt>
                <c:pt idx="911">
                  <c:v>4.9034783283621809E-4</c:v>
                </c:pt>
                <c:pt idx="912">
                  <c:v>6.04316586647743E-4</c:v>
                </c:pt>
                <c:pt idx="913">
                  <c:v>5.9428865702497154E-4</c:v>
                </c:pt>
                <c:pt idx="914">
                  <c:v>4.7029905763703314E-4</c:v>
                </c:pt>
                <c:pt idx="915">
                  <c:v>2.9605911421084341E-4</c:v>
                </c:pt>
                <c:pt idx="916">
                  <c:v>2.2339774271482832E-4</c:v>
                </c:pt>
                <c:pt idx="917">
                  <c:v>3.3289227444704403E-4</c:v>
                </c:pt>
                <c:pt idx="918">
                  <c:v>3.038501791955727E-4</c:v>
                </c:pt>
                <c:pt idx="919">
                  <c:v>1.3738488424668249E-4</c:v>
                </c:pt>
                <c:pt idx="920">
                  <c:v>1.5526122882948148E-4</c:v>
                </c:pt>
                <c:pt idx="921">
                  <c:v>2.6475486735585198E-4</c:v>
                </c:pt>
                <c:pt idx="922">
                  <c:v>3.1052794009483998E-4</c:v>
                </c:pt>
                <c:pt idx="923">
                  <c:v>3.1950558284453412E-4</c:v>
                </c:pt>
                <c:pt idx="924">
                  <c:v>2.2679210972756606E-4</c:v>
                </c:pt>
                <c:pt idx="925">
                  <c:v>3.5750810353302951E-4</c:v>
                </c:pt>
                <c:pt idx="926">
                  <c:v>3.4968854836186049E-4</c:v>
                </c:pt>
                <c:pt idx="927">
                  <c:v>3.217422934815685E-4</c:v>
                </c:pt>
                <c:pt idx="928">
                  <c:v>3.3162053412477536E-4</c:v>
                </c:pt>
                <c:pt idx="929">
                  <c:v>2.9031617022901799E-4</c:v>
                </c:pt>
                <c:pt idx="930">
                  <c:v>1.830435650370896E-4</c:v>
                </c:pt>
                <c:pt idx="931">
                  <c:v>1.5846565099922016E-4</c:v>
                </c:pt>
                <c:pt idx="932">
                  <c:v>1.439116317577182E-4</c:v>
                </c:pt>
                <c:pt idx="933">
                  <c:v>1.8077993502389479E-4</c:v>
                </c:pt>
                <c:pt idx="934">
                  <c:v>1.7072924405217308E-4</c:v>
                </c:pt>
                <c:pt idx="935">
                  <c:v>3.125133210871732E-5</c:v>
                </c:pt>
                <c:pt idx="936">
                  <c:v>1.6744005972775086E-4</c:v>
                </c:pt>
                <c:pt idx="937">
                  <c:v>4.0429514970745969E-4</c:v>
                </c:pt>
                <c:pt idx="938">
                  <c:v>4.8137080609055504E-4</c:v>
                </c:pt>
                <c:pt idx="939">
                  <c:v>4.0096410790912219E-4</c:v>
                </c:pt>
                <c:pt idx="940">
                  <c:v>3.0710921012267102E-4</c:v>
                </c:pt>
                <c:pt idx="941">
                  <c:v>4.7232478689340546E-4</c:v>
                </c:pt>
                <c:pt idx="942">
                  <c:v>5.1142256274925061E-4</c:v>
                </c:pt>
                <c:pt idx="943">
                  <c:v>4.3109994911806702E-4</c:v>
                </c:pt>
                <c:pt idx="944">
                  <c:v>3.193829980423392E-4</c:v>
                </c:pt>
                <c:pt idx="945">
                  <c:v>5.5924511170001099E-4</c:v>
                </c:pt>
                <c:pt idx="946">
                  <c:v>6.3183133070422812E-4</c:v>
                </c:pt>
                <c:pt idx="947">
                  <c:v>6.519552583952109E-4</c:v>
                </c:pt>
                <c:pt idx="948">
                  <c:v>4.465231500474939E-4</c:v>
                </c:pt>
                <c:pt idx="949">
                  <c:v>4.9230056561490136E-4</c:v>
                </c:pt>
                <c:pt idx="950">
                  <c:v>5.715916804959572E-4</c:v>
                </c:pt>
                <c:pt idx="951">
                  <c:v>5.5259165215977178E-4</c:v>
                </c:pt>
                <c:pt idx="952">
                  <c:v>3.2837296087265597E-4</c:v>
                </c:pt>
                <c:pt idx="953">
                  <c:v>3.0717235053586193E-4</c:v>
                </c:pt>
                <c:pt idx="954">
                  <c:v>3.76435135391526E-4</c:v>
                </c:pt>
                <c:pt idx="955">
                  <c:v>5.4400794398798543E-4</c:v>
                </c:pt>
                <c:pt idx="956">
                  <c:v>5.2616846724644957E-4</c:v>
                </c:pt>
                <c:pt idx="957">
                  <c:v>3.9883180995536432E-4</c:v>
                </c:pt>
                <c:pt idx="958">
                  <c:v>3.3626982454973187E-4</c:v>
                </c:pt>
                <c:pt idx="959">
                  <c:v>3.2843394527173788E-4</c:v>
                </c:pt>
                <c:pt idx="960">
                  <c:v>3.3845571485419801E-4</c:v>
                </c:pt>
                <c:pt idx="961">
                  <c:v>3.9094603435084881E-4</c:v>
                </c:pt>
                <c:pt idx="962">
                  <c:v>2.9259578554682061E-4</c:v>
                </c:pt>
                <c:pt idx="963">
                  <c:v>1.998795096115109E-4</c:v>
                </c:pt>
                <c:pt idx="964">
                  <c:v>2.2890906918094872E-4</c:v>
                </c:pt>
                <c:pt idx="965">
                  <c:v>3.6184138389001619E-4</c:v>
                </c:pt>
                <c:pt idx="966">
                  <c:v>3.7638031103275543E-4</c:v>
                </c:pt>
                <c:pt idx="967">
                  <c:v>3.5966688966012592E-4</c:v>
                </c:pt>
                <c:pt idx="968">
                  <c:v>4.0210371536671336E-4</c:v>
                </c:pt>
                <c:pt idx="969">
                  <c:v>2.2901018624265878E-4</c:v>
                </c:pt>
                <c:pt idx="970">
                  <c:v>2.5469428951943059E-4</c:v>
                </c:pt>
                <c:pt idx="971">
                  <c:v>2.7144168351437691E-4</c:v>
                </c:pt>
                <c:pt idx="972">
                  <c:v>1.7537992048619966E-4</c:v>
                </c:pt>
                <c:pt idx="973">
                  <c:v>2.0104126241402123E-4</c:v>
                </c:pt>
                <c:pt idx="974">
                  <c:v>2.8467406610708861E-4</c:v>
                </c:pt>
                <c:pt idx="975">
                  <c:v>2.8469039021391352E-4</c:v>
                </c:pt>
                <c:pt idx="976">
                  <c:v>5.5614291539923843E-4</c:v>
                </c:pt>
                <c:pt idx="977">
                  <c:v>5.4607740953056794E-4</c:v>
                </c:pt>
                <c:pt idx="978">
                  <c:v>6.3547961457859786E-4</c:v>
                </c:pt>
                <c:pt idx="979">
                  <c:v>6.3547376254030207E-4</c:v>
                </c:pt>
                <c:pt idx="980">
                  <c:v>7.2600202295723822E-4</c:v>
                </c:pt>
                <c:pt idx="981">
                  <c:v>6.1661726314337002E-4</c:v>
                </c:pt>
                <c:pt idx="982">
                  <c:v>6.8916498189564154E-4</c:v>
                </c:pt>
                <c:pt idx="983">
                  <c:v>6.0986739897225892E-4</c:v>
                </c:pt>
                <c:pt idx="984">
                  <c:v>8.7236704476994099E-4</c:v>
                </c:pt>
                <c:pt idx="985">
                  <c:v>7.5393010571861191E-4</c:v>
                </c:pt>
                <c:pt idx="986">
                  <c:v>7.8855446030038831E-4</c:v>
                </c:pt>
                <c:pt idx="987">
                  <c:v>7.1592573701802307E-4</c:v>
                </c:pt>
                <c:pt idx="988">
                  <c:v>7.9301648549988109E-4</c:v>
                </c:pt>
                <c:pt idx="989">
                  <c:v>7.025938697742839E-4</c:v>
                </c:pt>
                <c:pt idx="990">
                  <c:v>6.9136812031297934E-4</c:v>
                </c:pt>
                <c:pt idx="991">
                  <c:v>4.970056044046752E-4</c:v>
                </c:pt>
                <c:pt idx="992">
                  <c:v>6.0532960527693691E-4</c:v>
                </c:pt>
                <c:pt idx="993">
                  <c:v>5.9975045676698916E-4</c:v>
                </c:pt>
                <c:pt idx="994">
                  <c:v>5.9081501029342731E-4</c:v>
                </c:pt>
                <c:pt idx="995">
                  <c:v>3.9760164990519696E-4</c:v>
                </c:pt>
                <c:pt idx="996">
                  <c:v>2.0326830178776692E-4</c:v>
                </c:pt>
                <c:pt idx="997">
                  <c:v>2.3569250557175646E-4</c:v>
                </c:pt>
                <c:pt idx="998">
                  <c:v>1.9884031081099395E-4</c:v>
                </c:pt>
                <c:pt idx="999">
                  <c:v>2.2389987840080425E-5</c:v>
                </c:pt>
                <c:pt idx="1000">
                  <c:v>-5.0219790238307315E-5</c:v>
                </c:pt>
                <c:pt idx="1001">
                  <c:v>-1.2208201970473695E-5</c:v>
                </c:pt>
                <c:pt idx="1002">
                  <c:v>8.829909582928311E-5</c:v>
                </c:pt>
                <c:pt idx="1003">
                  <c:v>2.5248954949161188E-4</c:v>
                </c:pt>
                <c:pt idx="1004">
                  <c:v>6.258853517937421E-5</c:v>
                </c:pt>
                <c:pt idx="1005">
                  <c:v>2.2907197144698114E-4</c:v>
                </c:pt>
                <c:pt idx="1006">
                  <c:v>2.9051449272684036E-4</c:v>
                </c:pt>
                <c:pt idx="1007">
                  <c:v>3.1397756266917011E-4</c:v>
                </c:pt>
                <c:pt idx="1008">
                  <c:v>3.7645669553261561E-4</c:v>
                </c:pt>
                <c:pt idx="1009">
                  <c:v>3.9994123321543016E-4</c:v>
                </c:pt>
                <c:pt idx="1010">
                  <c:v>3.8543002625409181E-4</c:v>
                </c:pt>
                <c:pt idx="1011">
                  <c:v>5.1501971828903645E-4</c:v>
                </c:pt>
                <c:pt idx="1012">
                  <c:v>3.8987788336086867E-4</c:v>
                </c:pt>
                <c:pt idx="1013">
                  <c:v>3.6529963052078215E-4</c:v>
                </c:pt>
                <c:pt idx="1014">
                  <c:v>4.0775801636845914E-4</c:v>
                </c:pt>
                <c:pt idx="1015">
                  <c:v>3.106277327478831E-4</c:v>
                </c:pt>
                <c:pt idx="1016">
                  <c:v>2.8046432535854514E-4</c:v>
                </c:pt>
                <c:pt idx="1017">
                  <c:v>2.782306947416664E-4</c:v>
                </c:pt>
                <c:pt idx="1018">
                  <c:v>2.5809016574204459E-4</c:v>
                </c:pt>
                <c:pt idx="1019">
                  <c:v>2.9719305443134822E-4</c:v>
                </c:pt>
                <c:pt idx="1020">
                  <c:v>1.7649729019826707E-4</c:v>
                </c:pt>
                <c:pt idx="1021">
                  <c:v>4.2420563200165578E-5</c:v>
                </c:pt>
                <c:pt idx="1022">
                  <c:v>4.6896171288544918E-5</c:v>
                </c:pt>
                <c:pt idx="1023">
                  <c:v>8.597907064703832E-5</c:v>
                </c:pt>
                <c:pt idx="1024">
                  <c:v>1.2731155512681676E-4</c:v>
                </c:pt>
                <c:pt idx="1025">
                  <c:v>6.6989483579180543E-5</c:v>
                </c:pt>
                <c:pt idx="1026">
                  <c:v>2.6734618071340661E-5</c:v>
                </c:pt>
                <c:pt idx="1027">
                  <c:v>9.8275219513036495E-5</c:v>
                </c:pt>
                <c:pt idx="1028">
                  <c:v>2.2563439175145964E-4</c:v>
                </c:pt>
                <c:pt idx="1029">
                  <c:v>1.3066218585334425E-4</c:v>
                </c:pt>
                <c:pt idx="1030">
                  <c:v>1.3064176531971225E-4</c:v>
                </c:pt>
                <c:pt idx="1031">
                  <c:v>6.3602416214211701E-5</c:v>
                </c:pt>
                <c:pt idx="1032">
                  <c:v>4.0132354626128675E-5</c:v>
                </c:pt>
                <c:pt idx="1033">
                  <c:v>1.1834075002186815E-4</c:v>
                </c:pt>
                <c:pt idx="1034">
                  <c:v>2.6802547915873561E-4</c:v>
                </c:pt>
                <c:pt idx="1035">
                  <c:v>2.3339856816023005E-4</c:v>
                </c:pt>
                <c:pt idx="1036">
                  <c:v>3.3951893781192905E-4</c:v>
                </c:pt>
                <c:pt idx="1037">
                  <c:v>1.9878289923529259E-4</c:v>
                </c:pt>
                <c:pt idx="1038">
                  <c:v>1.5745506558594919E-4</c:v>
                </c:pt>
                <c:pt idx="1039">
                  <c:v>1.8206233221590204E-4</c:v>
                </c:pt>
                <c:pt idx="1040">
                  <c:v>9.4931272430246794E-5</c:v>
                </c:pt>
                <c:pt idx="1041">
                  <c:v>-7.3710641962441008E-5</c:v>
                </c:pt>
                <c:pt idx="1042">
                  <c:v>-1.8766596688608731E-4</c:v>
                </c:pt>
                <c:pt idx="1043">
                  <c:v>-2.7144383952848586E-4</c:v>
                </c:pt>
                <c:pt idx="1044">
                  <c:v>-5.4723549710909304E-5</c:v>
                </c:pt>
                <c:pt idx="1045">
                  <c:v>3.3541973898677194E-5</c:v>
                </c:pt>
                <c:pt idx="1046">
                  <c:v>9.830817572870197E-5</c:v>
                </c:pt>
                <c:pt idx="1047">
                  <c:v>7.3747109401083919E-5</c:v>
                </c:pt>
                <c:pt idx="1048">
                  <c:v>2.8148378122986434E-4</c:v>
                </c:pt>
                <c:pt idx="1049">
                  <c:v>3.8985139518753008E-4</c:v>
                </c:pt>
                <c:pt idx="1050">
                  <c:v>5.0045738299311427E-4</c:v>
                </c:pt>
                <c:pt idx="1051">
                  <c:v>4.3345554853310963E-4</c:v>
                </c:pt>
                <c:pt idx="1052">
                  <c:v>4.9041374526754904E-4</c:v>
                </c:pt>
                <c:pt idx="1053">
                  <c:v>3.5194281511378213E-4</c:v>
                </c:pt>
                <c:pt idx="1054">
                  <c:v>4.5246450892774643E-4</c:v>
                </c:pt>
                <c:pt idx="1055">
                  <c:v>3.4412418394865981E-4</c:v>
                </c:pt>
                <c:pt idx="1056">
                  <c:v>3.0501923164585188E-4</c:v>
                </c:pt>
                <c:pt idx="1057">
                  <c:v>2.3462882061100207E-4</c:v>
                </c:pt>
                <c:pt idx="1058">
                  <c:v>1.4971097090859362E-4</c:v>
                </c:pt>
                <c:pt idx="1059">
                  <c:v>-2.3452548593477996E-5</c:v>
                </c:pt>
                <c:pt idx="1060">
                  <c:v>1.1280037896567995E-4</c:v>
                </c:pt>
                <c:pt idx="1061">
                  <c:v>-4.1357063040620539E-5</c:v>
                </c:pt>
                <c:pt idx="1062">
                  <c:v>-3.0181628788578793E-5</c:v>
                </c:pt>
                <c:pt idx="1063">
                  <c:v>-5.4760479152575572E-5</c:v>
                </c:pt>
                <c:pt idx="1064">
                  <c:v>4.9063612272278709E-5</c:v>
                </c:pt>
                <c:pt idx="1065">
                  <c:v>1.2278420269982247E-4</c:v>
                </c:pt>
                <c:pt idx="1066">
                  <c:v>2.434331506265377E-4</c:v>
                </c:pt>
                <c:pt idx="1067">
                  <c:v>2.9148808709804195E-4</c:v>
                </c:pt>
                <c:pt idx="1068">
                  <c:v>4.2221655498513581E-4</c:v>
                </c:pt>
                <c:pt idx="1069">
                  <c:v>4.3451507546665388E-4</c:v>
                </c:pt>
                <c:pt idx="1070">
                  <c:v>5.4735007385888336E-4</c:v>
                </c:pt>
                <c:pt idx="1071">
                  <c:v>4.2342022686196458E-4</c:v>
                </c:pt>
                <c:pt idx="1072">
                  <c:v>3.6310696417197357E-4</c:v>
                </c:pt>
                <c:pt idx="1073">
                  <c:v>2.7820550017679317E-4</c:v>
                </c:pt>
                <c:pt idx="1074">
                  <c:v>2.815628145470584E-4</c:v>
                </c:pt>
                <c:pt idx="1075">
                  <c:v>1.295983160913805E-4</c:v>
                </c:pt>
                <c:pt idx="1076">
                  <c:v>6.1435067631082575E-5</c:v>
                </c:pt>
                <c:pt idx="1077">
                  <c:v>1.1285123009844977E-4</c:v>
                </c:pt>
                <c:pt idx="1078">
                  <c:v>1.3743040694458306E-4</c:v>
                </c:pt>
                <c:pt idx="1079">
                  <c:v>2.0893138084695628E-4</c:v>
                </c:pt>
                <c:pt idx="1080">
                  <c:v>2.6479010278643262E-4</c:v>
                </c:pt>
                <c:pt idx="1081">
                  <c:v>2.8486065372811798E-4</c:v>
                </c:pt>
                <c:pt idx="1082">
                  <c:v>4.2338542263420571E-4</c:v>
                </c:pt>
                <c:pt idx="1083">
                  <c:v>5.0046723905761246E-4</c:v>
                </c:pt>
                <c:pt idx="1084">
                  <c:v>2.8594491322351216E-4</c:v>
                </c:pt>
                <c:pt idx="1085">
                  <c:v>2.2003152708631324E-4</c:v>
                </c:pt>
                <c:pt idx="1086">
                  <c:v>1.8649697603621116E-4</c:v>
                </c:pt>
                <c:pt idx="1087">
                  <c:v>1.6638795564278172E-4</c:v>
                </c:pt>
                <c:pt idx="1088">
                  <c:v>9.8261236221529831E-5</c:v>
                </c:pt>
                <c:pt idx="1089">
                  <c:v>-1.9028903525144671E-5</c:v>
                </c:pt>
                <c:pt idx="1090">
                  <c:v>-1.4637863550179072E-4</c:v>
                </c:pt>
                <c:pt idx="1091">
                  <c:v>8.1530967138648952E-5</c:v>
                </c:pt>
                <c:pt idx="1092">
                  <c:v>1.3403936635361343E-4</c:v>
                </c:pt>
                <c:pt idx="1093">
                  <c:v>9.8303155295848254E-5</c:v>
                </c:pt>
                <c:pt idx="1094">
                  <c:v>6.2555178561088509E-5</c:v>
                </c:pt>
                <c:pt idx="1095">
                  <c:v>1.3961971607142197E-4</c:v>
                </c:pt>
                <c:pt idx="1096">
                  <c:v>2.0776821123517431E-4</c:v>
                </c:pt>
                <c:pt idx="1097">
                  <c:v>2.3122176391522309E-4</c:v>
                </c:pt>
                <c:pt idx="1098">
                  <c:v>1.351415207661119E-4</c:v>
                </c:pt>
                <c:pt idx="1099">
                  <c:v>2.4576284707207124E-4</c:v>
                </c:pt>
                <c:pt idx="1100">
                  <c:v>1.988550949077411E-4</c:v>
                </c:pt>
                <c:pt idx="1101">
                  <c:v>9.3846797333441753E-5</c:v>
                </c:pt>
                <c:pt idx="1102">
                  <c:v>-1.1501799347774931E-4</c:v>
                </c:pt>
                <c:pt idx="1103">
                  <c:v>-1.1053462373857775E-4</c:v>
                </c:pt>
                <c:pt idx="1104">
                  <c:v>-1.2730579548912566E-4</c:v>
                </c:pt>
                <c:pt idx="1105">
                  <c:v>-1.6416599830229288E-4</c:v>
                </c:pt>
                <c:pt idx="1106">
                  <c:v>-2.8149647091290568E-4</c:v>
                </c:pt>
                <c:pt idx="1107">
                  <c:v>-2.6587460868343925E-4</c:v>
                </c:pt>
                <c:pt idx="1108">
                  <c:v>-2.4687590475592076E-4</c:v>
                </c:pt>
                <c:pt idx="1109">
                  <c:v>-3.3544961518228179E-5</c:v>
                </c:pt>
                <c:pt idx="1110">
                  <c:v>-7.2651453831113876E-5</c:v>
                </c:pt>
                <c:pt idx="1111">
                  <c:v>-2.4596954722471703E-5</c:v>
                </c:pt>
                <c:pt idx="1112">
                  <c:v>-7.8433760470528508E-6</c:v>
                </c:pt>
                <c:pt idx="1113">
                  <c:v>-9.1634973259265007E-5</c:v>
                </c:pt>
                <c:pt idx="1114">
                  <c:v>-8.8269804837602859E-5</c:v>
                </c:pt>
                <c:pt idx="1115">
                  <c:v>-2.4611501657666849E-5</c:v>
                </c:pt>
                <c:pt idx="1116">
                  <c:v>2.1951091127940341E-6</c:v>
                </c:pt>
                <c:pt idx="1117">
                  <c:v>2.9007127782644209E-5</c:v>
                </c:pt>
                <c:pt idx="1118">
                  <c:v>1.083386001677995E-4</c:v>
                </c:pt>
                <c:pt idx="1119">
                  <c:v>9.8292991229334602E-5</c:v>
                </c:pt>
                <c:pt idx="1120">
                  <c:v>1.0390287834043585E-4</c:v>
                </c:pt>
                <c:pt idx="1121">
                  <c:v>1.1953659864750155E-4</c:v>
                </c:pt>
                <c:pt idx="1122">
                  <c:v>2.0333966585477334E-4</c:v>
                </c:pt>
                <c:pt idx="1123">
                  <c:v>-3.3436360007539889E-5</c:v>
                </c:pt>
                <c:pt idx="1124">
                  <c:v>4.5758381042845544E-6</c:v>
                </c:pt>
                <c:pt idx="1125">
                  <c:v>-1.5295623414559624E-4</c:v>
                </c:pt>
                <c:pt idx="1126">
                  <c:v>-1.4291010160370491E-4</c:v>
                </c:pt>
                <c:pt idx="1127">
                  <c:v>-1.0383068266798738E-4</c:v>
                </c:pt>
                <c:pt idx="1128">
                  <c:v>-1.507578697594997E-4</c:v>
                </c:pt>
                <c:pt idx="1129">
                  <c:v>-1.8986454687359473E-4</c:v>
                </c:pt>
                <c:pt idx="1130">
                  <c:v>-1.1282156950435083E-4</c:v>
                </c:pt>
                <c:pt idx="1131">
                  <c:v>-1.206785777206126E-4</c:v>
                </c:pt>
                <c:pt idx="1132">
                  <c:v>-4.6944866407205769E-5</c:v>
                </c:pt>
                <c:pt idx="1133">
                  <c:v>-1.0391042438981721E-4</c:v>
                </c:pt>
                <c:pt idx="1134">
                  <c:v>-9.2735710862491876E-5</c:v>
                </c:pt>
                <c:pt idx="1135">
                  <c:v>-1.9006182216456422E-5</c:v>
                </c:pt>
                <c:pt idx="1136">
                  <c:v>2.6791244241902319E-5</c:v>
                </c:pt>
                <c:pt idx="1137">
                  <c:v>1.0611226919868963E-4</c:v>
                </c:pt>
                <c:pt idx="1138">
                  <c:v>-7.4879170809293778E-5</c:v>
                </c:pt>
                <c:pt idx="1139">
                  <c:v>-7.3766020724839635E-5</c:v>
                </c:pt>
                <c:pt idx="1140">
                  <c:v>7.1428039025087382E-5</c:v>
                </c:pt>
                <c:pt idx="1141">
                  <c:v>1.5635020075571376E-4</c:v>
                </c:pt>
                <c:pt idx="1142">
                  <c:v>6.1391331344872325E-5</c:v>
                </c:pt>
                <c:pt idx="1143">
                  <c:v>7.0304540072910231E-5</c:v>
                </c:pt>
                <c:pt idx="1144">
                  <c:v>7.3622060582764453E-5</c:v>
                </c:pt>
                <c:pt idx="1145">
                  <c:v>1.6861040578649547E-4</c:v>
                </c:pt>
                <c:pt idx="1146">
                  <c:v>2.6133564458045815E-4</c:v>
                </c:pt>
                <c:pt idx="1147">
                  <c:v>1.5634462591923202E-4</c:v>
                </c:pt>
                <c:pt idx="1148">
                  <c:v>5.3541006772348315E-5</c:v>
                </c:pt>
                <c:pt idx="1149">
                  <c:v>2.4348082933854718E-4</c:v>
                </c:pt>
                <c:pt idx="1150">
                  <c:v>2.3010396300033388E-4</c:v>
                </c:pt>
                <c:pt idx="1151">
                  <c:v>1.3854802305826288E-4</c:v>
                </c:pt>
                <c:pt idx="1152">
                  <c:v>1.5419064462357841E-4</c:v>
                </c:pt>
                <c:pt idx="1153">
                  <c:v>-4.3535284094899111E-5</c:v>
                </c:pt>
                <c:pt idx="1154">
                  <c:v>6.593996671114216E-5</c:v>
                </c:pt>
                <c:pt idx="1155">
                  <c:v>3.6903600297160344E-5</c:v>
                </c:pt>
                <c:pt idx="1156">
                  <c:v>-1.0384888558710728E-4</c:v>
                </c:pt>
                <c:pt idx="1157">
                  <c:v>-1.7199630274380517E-4</c:v>
                </c:pt>
                <c:pt idx="1158">
                  <c:v>-4.8038673965082429E-5</c:v>
                </c:pt>
                <c:pt idx="1159">
                  <c:v>-3.7996915051812094E-5</c:v>
                </c:pt>
                <c:pt idx="1160">
                  <c:v>1.2621765516833541E-4</c:v>
                </c:pt>
                <c:pt idx="1161">
                  <c:v>6.9256624815352793E-5</c:v>
                </c:pt>
                <c:pt idx="1162">
                  <c:v>1.4521303267408582E-4</c:v>
                </c:pt>
                <c:pt idx="1163">
                  <c:v>2.4687020671863277E-4</c:v>
                </c:pt>
                <c:pt idx="1164">
                  <c:v>1.3399867928735724E-4</c:v>
                </c:pt>
                <c:pt idx="1165">
                  <c:v>-2.4599375618314047E-5</c:v>
                </c:pt>
                <c:pt idx="1166">
                  <c:v>5.2456993678566636E-5</c:v>
                </c:pt>
                <c:pt idx="1167">
                  <c:v>-1.6880943668895368E-4</c:v>
                </c:pt>
                <c:pt idx="1168">
                  <c:v>-3.620773134339391E-4</c:v>
                </c:pt>
                <c:pt idx="1169">
                  <c:v>-1.2751665366898162E-4</c:v>
                </c:pt>
                <c:pt idx="1170">
                  <c:v>-1.81149537442573E-4</c:v>
                </c:pt>
                <c:pt idx="1171">
                  <c:v>3.3409841033999725E-5</c:v>
                </c:pt>
                <c:pt idx="1172">
                  <c:v>1.4512315768594391E-4</c:v>
                </c:pt>
                <c:pt idx="1173">
                  <c:v>2.3373044033200156E-5</c:v>
                </c:pt>
                <c:pt idx="1174">
                  <c:v>2.9823628805826909E-4</c:v>
                </c:pt>
                <c:pt idx="1175">
                  <c:v>5.0824890998086691E-4</c:v>
                </c:pt>
                <c:pt idx="1176">
                  <c:v>2.7817282116294166E-4</c:v>
                </c:pt>
                <c:pt idx="1177">
                  <c:v>2.7033438546821849E-4</c:v>
                </c:pt>
                <c:pt idx="1178">
                  <c:v>8.8245996281799673E-5</c:v>
                </c:pt>
                <c:pt idx="1179">
                  <c:v>2.6802575636054961E-5</c:v>
                </c:pt>
                <c:pt idx="1180">
                  <c:v>1.5751281596386766E-4</c:v>
                </c:pt>
                <c:pt idx="1181">
                  <c:v>1.016876662440879E-4</c:v>
                </c:pt>
                <c:pt idx="1182">
                  <c:v>7.4885330849605076E-5</c:v>
                </c:pt>
                <c:pt idx="1183">
                  <c:v>7.1530264894053471E-5</c:v>
                </c:pt>
                <c:pt idx="1184">
                  <c:v>1.9441968108239302E-4</c:v>
                </c:pt>
                <c:pt idx="1185">
                  <c:v>2.725937650535985E-4</c:v>
                </c:pt>
                <c:pt idx="1186">
                  <c:v>2.8264682764084009E-4</c:v>
                </c:pt>
                <c:pt idx="1187">
                  <c:v>3.1167832762297597E-4</c:v>
                </c:pt>
                <c:pt idx="1188">
                  <c:v>3.4184065700525943E-4</c:v>
                </c:pt>
                <c:pt idx="1189">
                  <c:v>3.9547427998368824E-4</c:v>
                </c:pt>
                <c:pt idx="1190">
                  <c:v>3.7759661099222237E-4</c:v>
                </c:pt>
                <c:pt idx="1191">
                  <c:v>2.6029256495454508E-4</c:v>
                </c:pt>
                <c:pt idx="1192">
                  <c:v>3.4518001485801721E-4</c:v>
                </c:pt>
                <c:pt idx="1193">
                  <c:v>4.69152366133084E-4</c:v>
                </c:pt>
                <c:pt idx="1194">
                  <c:v>4.1999986447911313E-4</c:v>
                </c:pt>
                <c:pt idx="1195">
                  <c:v>2.4013620465132326E-4</c:v>
                </c:pt>
                <c:pt idx="1196">
                  <c:v>2.6024540984596206E-4</c:v>
                </c:pt>
                <c:pt idx="1197">
                  <c:v>2.3901738732978267E-4</c:v>
                </c:pt>
                <c:pt idx="1198">
                  <c:v>2.3456752820990461E-4</c:v>
                </c:pt>
                <c:pt idx="1199">
                  <c:v>2.8479215407985626E-4</c:v>
                </c:pt>
                <c:pt idx="1200">
                  <c:v>2.1144048846655652E-5</c:v>
                </c:pt>
                <c:pt idx="1201">
                  <c:v>-1.569828676958862E-5</c:v>
                </c:pt>
                <c:pt idx="1202">
                  <c:v>1.4852577915269879E-4</c:v>
                </c:pt>
                <c:pt idx="1203">
                  <c:v>1.2480719073825619E-4</c:v>
                </c:pt>
                <c:pt idx="1204">
                  <c:v>2.5773103539189561E-4</c:v>
                </c:pt>
                <c:pt idx="1205">
                  <c:v>2.7225625644494218E-4</c:v>
                </c:pt>
                <c:pt idx="1206">
                  <c:v>4.3300401757829101E-5</c:v>
                </c:pt>
                <c:pt idx="1207">
                  <c:v>2.9246645550048478E-4</c:v>
                </c:pt>
                <c:pt idx="1208">
                  <c:v>2.3323862271354702E-4</c:v>
                </c:pt>
                <c:pt idx="1209">
                  <c:v>2.4665121728556592E-4</c:v>
                </c:pt>
                <c:pt idx="1210">
                  <c:v>8.9394012194415797E-5</c:v>
                </c:pt>
                <c:pt idx="1211">
                  <c:v>1.4193555242625507E-4</c:v>
                </c:pt>
                <c:pt idx="1212">
                  <c:v>7.1533221713402894E-5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69-4E9D-8DE2-902E08C03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4472992"/>
        <c:axId val="1244486720"/>
      </c:scatterChart>
      <c:valAx>
        <c:axId val="1244472992"/>
        <c:scaling>
          <c:orientation val="minMax"/>
          <c:max val="800"/>
          <c:min val="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 err="1">
                    <a:solidFill>
                      <a:schemeClr val="bg1"/>
                    </a:solidFill>
                  </a:rPr>
                  <a:t>Wavelength</a:t>
                </a:r>
                <a:r>
                  <a:rPr lang="fr-BE" sz="1400" dirty="0">
                    <a:solidFill>
                      <a:schemeClr val="bg1"/>
                    </a:solidFill>
                  </a:rPr>
                  <a:t> (nm)</a:t>
                </a:r>
              </a:p>
            </c:rich>
          </c:tx>
          <c:layout>
            <c:manualLayout>
              <c:xMode val="edge"/>
              <c:yMode val="edge"/>
              <c:x val="0.3355081688006345"/>
              <c:y val="0.883725119235082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4486720"/>
        <c:crosses val="autoZero"/>
        <c:crossBetween val="midCat"/>
        <c:majorUnit val="20"/>
      </c:valAx>
      <c:valAx>
        <c:axId val="124448672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Fluorescence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4472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6894293448855"/>
          <c:y val="6.0310014845998731E-2"/>
          <c:w val="0.85644495656978892"/>
          <c:h val="0.75120266035634542"/>
        </c:manualLayout>
      </c:layout>
      <c:scatterChart>
        <c:scatterStyle val="lineMarker"/>
        <c:varyColors val="0"/>
        <c:ser>
          <c:idx val="1"/>
          <c:order val="0"/>
          <c:tx>
            <c:strRef>
              <c:f>'Fluo 77K bandes'!$CR$1</c:f>
              <c:strCache>
                <c:ptCount val="1"/>
                <c:pt idx="0">
                  <c:v>W1B2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'Fluo 77K bandes'!$CP$3:$CP$1215</c:f>
              <c:numCache>
                <c:formatCode>General</c:formatCode>
                <c:ptCount val="1213"/>
                <c:pt idx="0">
                  <c:v>599.87080000000003</c:v>
                </c:pt>
                <c:pt idx="1">
                  <c:v>600.22069999999997</c:v>
                </c:pt>
                <c:pt idx="2">
                  <c:v>600.57050000000004</c:v>
                </c:pt>
                <c:pt idx="3">
                  <c:v>600.92020000000002</c:v>
                </c:pt>
                <c:pt idx="4">
                  <c:v>601.27</c:v>
                </c:pt>
                <c:pt idx="5">
                  <c:v>601.61959999999999</c:v>
                </c:pt>
                <c:pt idx="6">
                  <c:v>601.9692</c:v>
                </c:pt>
                <c:pt idx="7">
                  <c:v>602.31880000000001</c:v>
                </c:pt>
                <c:pt idx="8">
                  <c:v>602.66840000000002</c:v>
                </c:pt>
                <c:pt idx="9">
                  <c:v>603.01790000000005</c:v>
                </c:pt>
                <c:pt idx="10">
                  <c:v>603.3673</c:v>
                </c:pt>
                <c:pt idx="11">
                  <c:v>603.71669999999995</c:v>
                </c:pt>
                <c:pt idx="12">
                  <c:v>604.06610000000001</c:v>
                </c:pt>
                <c:pt idx="13">
                  <c:v>604.41539999999998</c:v>
                </c:pt>
                <c:pt idx="14">
                  <c:v>604.76469999999995</c:v>
                </c:pt>
                <c:pt idx="15">
                  <c:v>605.11400000000003</c:v>
                </c:pt>
                <c:pt idx="16">
                  <c:v>605.46310000000005</c:v>
                </c:pt>
                <c:pt idx="17">
                  <c:v>605.81230000000005</c:v>
                </c:pt>
                <c:pt idx="18">
                  <c:v>606.16139999999996</c:v>
                </c:pt>
                <c:pt idx="19">
                  <c:v>606.5104</c:v>
                </c:pt>
                <c:pt idx="20">
                  <c:v>606.85940000000005</c:v>
                </c:pt>
                <c:pt idx="21">
                  <c:v>607.20839999999998</c:v>
                </c:pt>
                <c:pt idx="22">
                  <c:v>607.55740000000003</c:v>
                </c:pt>
                <c:pt idx="23">
                  <c:v>607.90629999999999</c:v>
                </c:pt>
                <c:pt idx="24">
                  <c:v>608.25509999999997</c:v>
                </c:pt>
                <c:pt idx="25">
                  <c:v>608.60389999999995</c:v>
                </c:pt>
                <c:pt idx="26">
                  <c:v>608.95259999999996</c:v>
                </c:pt>
                <c:pt idx="27">
                  <c:v>609.30139999999994</c:v>
                </c:pt>
                <c:pt idx="28">
                  <c:v>609.65</c:v>
                </c:pt>
                <c:pt idx="29">
                  <c:v>609.99869999999999</c:v>
                </c:pt>
                <c:pt idx="30">
                  <c:v>610.34720000000004</c:v>
                </c:pt>
                <c:pt idx="31">
                  <c:v>610.69579999999996</c:v>
                </c:pt>
                <c:pt idx="32">
                  <c:v>611.04430000000002</c:v>
                </c:pt>
                <c:pt idx="33">
                  <c:v>611.39279999999997</c:v>
                </c:pt>
                <c:pt idx="34">
                  <c:v>611.74109999999996</c:v>
                </c:pt>
                <c:pt idx="35">
                  <c:v>612.08950000000004</c:v>
                </c:pt>
                <c:pt idx="36">
                  <c:v>612.43790000000001</c:v>
                </c:pt>
                <c:pt idx="37">
                  <c:v>612.78610000000003</c:v>
                </c:pt>
                <c:pt idx="38">
                  <c:v>613.13430000000005</c:v>
                </c:pt>
                <c:pt idx="39">
                  <c:v>613.48249999999996</c:v>
                </c:pt>
                <c:pt idx="40">
                  <c:v>613.83069999999998</c:v>
                </c:pt>
                <c:pt idx="41">
                  <c:v>614.17880000000002</c:v>
                </c:pt>
                <c:pt idx="42">
                  <c:v>614.52689999999996</c:v>
                </c:pt>
                <c:pt idx="43">
                  <c:v>614.87490000000003</c:v>
                </c:pt>
                <c:pt idx="44">
                  <c:v>615.22280000000001</c:v>
                </c:pt>
                <c:pt idx="45">
                  <c:v>615.57069999999999</c:v>
                </c:pt>
                <c:pt idx="46">
                  <c:v>615.91859999999997</c:v>
                </c:pt>
                <c:pt idx="47">
                  <c:v>616.26649999999995</c:v>
                </c:pt>
                <c:pt idx="48">
                  <c:v>616.61429999999996</c:v>
                </c:pt>
                <c:pt idx="49">
                  <c:v>616.96199999999999</c:v>
                </c:pt>
                <c:pt idx="50">
                  <c:v>617.3098</c:v>
                </c:pt>
                <c:pt idx="51">
                  <c:v>617.65740000000005</c:v>
                </c:pt>
                <c:pt idx="52">
                  <c:v>618.005</c:v>
                </c:pt>
                <c:pt idx="53">
                  <c:v>618.35260000000005</c:v>
                </c:pt>
                <c:pt idx="54">
                  <c:v>618.70010000000002</c:v>
                </c:pt>
                <c:pt idx="55">
                  <c:v>619.04759999999999</c:v>
                </c:pt>
                <c:pt idx="56">
                  <c:v>619.39509999999996</c:v>
                </c:pt>
                <c:pt idx="57">
                  <c:v>619.74249999999995</c:v>
                </c:pt>
                <c:pt idx="58">
                  <c:v>620.08979999999997</c:v>
                </c:pt>
                <c:pt idx="59">
                  <c:v>620.43709999999999</c:v>
                </c:pt>
                <c:pt idx="60">
                  <c:v>620.78440000000001</c:v>
                </c:pt>
                <c:pt idx="61">
                  <c:v>621.13170000000002</c:v>
                </c:pt>
                <c:pt idx="62">
                  <c:v>621.47879999999998</c:v>
                </c:pt>
                <c:pt idx="63">
                  <c:v>621.82600000000002</c:v>
                </c:pt>
                <c:pt idx="64">
                  <c:v>622.17309999999998</c:v>
                </c:pt>
                <c:pt idx="65">
                  <c:v>622.52009999999996</c:v>
                </c:pt>
                <c:pt idx="66">
                  <c:v>622.86710000000005</c:v>
                </c:pt>
                <c:pt idx="67">
                  <c:v>623.21410000000003</c:v>
                </c:pt>
                <c:pt idx="68">
                  <c:v>623.56100000000004</c:v>
                </c:pt>
                <c:pt idx="69">
                  <c:v>623.90790000000004</c:v>
                </c:pt>
                <c:pt idx="70">
                  <c:v>624.25469999999996</c:v>
                </c:pt>
                <c:pt idx="71">
                  <c:v>624.60149999999999</c:v>
                </c:pt>
                <c:pt idx="72">
                  <c:v>624.94820000000004</c:v>
                </c:pt>
                <c:pt idx="73">
                  <c:v>625.29499999999996</c:v>
                </c:pt>
                <c:pt idx="74">
                  <c:v>625.64160000000004</c:v>
                </c:pt>
                <c:pt idx="75">
                  <c:v>625.98820000000001</c:v>
                </c:pt>
                <c:pt idx="76">
                  <c:v>626.33479999999997</c:v>
                </c:pt>
                <c:pt idx="77">
                  <c:v>626.68129999999996</c:v>
                </c:pt>
                <c:pt idx="78">
                  <c:v>627.02779999999996</c:v>
                </c:pt>
                <c:pt idx="79">
                  <c:v>627.37419999999997</c:v>
                </c:pt>
                <c:pt idx="80">
                  <c:v>627.72059999999999</c:v>
                </c:pt>
                <c:pt idx="81">
                  <c:v>628.06700000000001</c:v>
                </c:pt>
                <c:pt idx="82">
                  <c:v>628.41330000000005</c:v>
                </c:pt>
                <c:pt idx="83">
                  <c:v>628.7595</c:v>
                </c:pt>
                <c:pt idx="84">
                  <c:v>629.10569999999996</c:v>
                </c:pt>
                <c:pt idx="85">
                  <c:v>629.45190000000002</c:v>
                </c:pt>
                <c:pt idx="86">
                  <c:v>629.798</c:v>
                </c:pt>
                <c:pt idx="87">
                  <c:v>630.14409999999998</c:v>
                </c:pt>
                <c:pt idx="88">
                  <c:v>630.49019999999996</c:v>
                </c:pt>
                <c:pt idx="89">
                  <c:v>630.83619999999996</c:v>
                </c:pt>
                <c:pt idx="90">
                  <c:v>631.18209999999999</c:v>
                </c:pt>
                <c:pt idx="91">
                  <c:v>631.52800000000002</c:v>
                </c:pt>
                <c:pt idx="92">
                  <c:v>631.87390000000005</c:v>
                </c:pt>
                <c:pt idx="93">
                  <c:v>632.21969999999999</c:v>
                </c:pt>
                <c:pt idx="94">
                  <c:v>632.56550000000004</c:v>
                </c:pt>
                <c:pt idx="95">
                  <c:v>632.91120000000001</c:v>
                </c:pt>
                <c:pt idx="96">
                  <c:v>633.25689999999997</c:v>
                </c:pt>
                <c:pt idx="97">
                  <c:v>633.60249999999996</c:v>
                </c:pt>
                <c:pt idx="98">
                  <c:v>633.94809999999995</c:v>
                </c:pt>
                <c:pt idx="99">
                  <c:v>634.29369999999994</c:v>
                </c:pt>
                <c:pt idx="100">
                  <c:v>634.63919999999996</c:v>
                </c:pt>
                <c:pt idx="101">
                  <c:v>634.9846</c:v>
                </c:pt>
                <c:pt idx="102">
                  <c:v>635.33010000000002</c:v>
                </c:pt>
                <c:pt idx="103">
                  <c:v>635.67539999999997</c:v>
                </c:pt>
                <c:pt idx="104">
                  <c:v>636.02080000000001</c:v>
                </c:pt>
                <c:pt idx="105">
                  <c:v>636.36599999999999</c:v>
                </c:pt>
                <c:pt idx="106">
                  <c:v>636.71130000000005</c:v>
                </c:pt>
                <c:pt idx="107">
                  <c:v>637.05650000000003</c:v>
                </c:pt>
                <c:pt idx="108">
                  <c:v>637.40170000000001</c:v>
                </c:pt>
                <c:pt idx="109">
                  <c:v>637.74680000000001</c:v>
                </c:pt>
                <c:pt idx="110">
                  <c:v>638.09190000000001</c:v>
                </c:pt>
                <c:pt idx="111">
                  <c:v>638.43679999999995</c:v>
                </c:pt>
                <c:pt idx="112">
                  <c:v>638.78179999999998</c:v>
                </c:pt>
                <c:pt idx="113">
                  <c:v>639.1268</c:v>
                </c:pt>
                <c:pt idx="114">
                  <c:v>639.47159999999997</c:v>
                </c:pt>
                <c:pt idx="115">
                  <c:v>639.81650000000002</c:v>
                </c:pt>
                <c:pt idx="116">
                  <c:v>640.16129999999998</c:v>
                </c:pt>
                <c:pt idx="117">
                  <c:v>640.50599999999997</c:v>
                </c:pt>
                <c:pt idx="118">
                  <c:v>640.85080000000005</c:v>
                </c:pt>
                <c:pt idx="119">
                  <c:v>641.19539999999995</c:v>
                </c:pt>
                <c:pt idx="120">
                  <c:v>641.54</c:v>
                </c:pt>
                <c:pt idx="121">
                  <c:v>641.88459999999998</c:v>
                </c:pt>
                <c:pt idx="122">
                  <c:v>642.22910000000002</c:v>
                </c:pt>
                <c:pt idx="123">
                  <c:v>642.57370000000003</c:v>
                </c:pt>
                <c:pt idx="124">
                  <c:v>642.91809999999998</c:v>
                </c:pt>
                <c:pt idx="125">
                  <c:v>643.26250000000005</c:v>
                </c:pt>
                <c:pt idx="126">
                  <c:v>643.60680000000002</c:v>
                </c:pt>
                <c:pt idx="127">
                  <c:v>643.95119999999997</c:v>
                </c:pt>
                <c:pt idx="128">
                  <c:v>644.29539999999997</c:v>
                </c:pt>
                <c:pt idx="129">
                  <c:v>644.63959999999997</c:v>
                </c:pt>
                <c:pt idx="130">
                  <c:v>644.98379999999997</c:v>
                </c:pt>
                <c:pt idx="131">
                  <c:v>645.3279</c:v>
                </c:pt>
                <c:pt idx="132">
                  <c:v>645.6721</c:v>
                </c:pt>
                <c:pt idx="133">
                  <c:v>646.01610000000005</c:v>
                </c:pt>
                <c:pt idx="134">
                  <c:v>646.36009999999999</c:v>
                </c:pt>
                <c:pt idx="135">
                  <c:v>646.70399999999995</c:v>
                </c:pt>
                <c:pt idx="136">
                  <c:v>647.04790000000003</c:v>
                </c:pt>
                <c:pt idx="137">
                  <c:v>647.39179999999999</c:v>
                </c:pt>
                <c:pt idx="138">
                  <c:v>647.73569999999995</c:v>
                </c:pt>
                <c:pt idx="139">
                  <c:v>648.07939999999996</c:v>
                </c:pt>
                <c:pt idx="140">
                  <c:v>648.42319999999995</c:v>
                </c:pt>
                <c:pt idx="141">
                  <c:v>648.76679999999999</c:v>
                </c:pt>
                <c:pt idx="142">
                  <c:v>649.1105</c:v>
                </c:pt>
                <c:pt idx="143">
                  <c:v>649.45399999999995</c:v>
                </c:pt>
                <c:pt idx="144">
                  <c:v>649.79759999999999</c:v>
                </c:pt>
                <c:pt idx="145">
                  <c:v>650.14110000000005</c:v>
                </c:pt>
                <c:pt idx="146">
                  <c:v>650.4846</c:v>
                </c:pt>
                <c:pt idx="147">
                  <c:v>650.82799999999997</c:v>
                </c:pt>
                <c:pt idx="148">
                  <c:v>651.17139999999995</c:v>
                </c:pt>
                <c:pt idx="149">
                  <c:v>651.51469999999995</c:v>
                </c:pt>
                <c:pt idx="150">
                  <c:v>651.85799999999995</c:v>
                </c:pt>
                <c:pt idx="151">
                  <c:v>652.20119999999997</c:v>
                </c:pt>
                <c:pt idx="152">
                  <c:v>652.5444</c:v>
                </c:pt>
                <c:pt idx="153">
                  <c:v>652.88760000000002</c:v>
                </c:pt>
                <c:pt idx="154">
                  <c:v>653.23069999999996</c:v>
                </c:pt>
                <c:pt idx="155">
                  <c:v>653.57370000000003</c:v>
                </c:pt>
                <c:pt idx="156">
                  <c:v>653.91669999999999</c:v>
                </c:pt>
                <c:pt idx="157">
                  <c:v>654.25980000000004</c:v>
                </c:pt>
                <c:pt idx="158">
                  <c:v>654.60270000000003</c:v>
                </c:pt>
                <c:pt idx="159">
                  <c:v>654.94560000000001</c:v>
                </c:pt>
                <c:pt idx="160">
                  <c:v>655.28840000000002</c:v>
                </c:pt>
                <c:pt idx="161">
                  <c:v>655.63120000000004</c:v>
                </c:pt>
                <c:pt idx="162">
                  <c:v>655.97389999999996</c:v>
                </c:pt>
                <c:pt idx="163">
                  <c:v>656.31669999999997</c:v>
                </c:pt>
                <c:pt idx="164">
                  <c:v>656.65930000000003</c:v>
                </c:pt>
                <c:pt idx="165">
                  <c:v>657.00189999999998</c:v>
                </c:pt>
                <c:pt idx="166">
                  <c:v>657.34450000000004</c:v>
                </c:pt>
                <c:pt idx="167">
                  <c:v>657.68700000000001</c:v>
                </c:pt>
                <c:pt idx="168">
                  <c:v>658.02949999999998</c:v>
                </c:pt>
                <c:pt idx="169">
                  <c:v>658.37189999999998</c:v>
                </c:pt>
                <c:pt idx="170">
                  <c:v>658.71429999999998</c:v>
                </c:pt>
                <c:pt idx="171">
                  <c:v>659.0566</c:v>
                </c:pt>
                <c:pt idx="172">
                  <c:v>659.39890000000003</c:v>
                </c:pt>
                <c:pt idx="173">
                  <c:v>659.74120000000005</c:v>
                </c:pt>
                <c:pt idx="174">
                  <c:v>660.08339999999998</c:v>
                </c:pt>
                <c:pt idx="175">
                  <c:v>660.42550000000006</c:v>
                </c:pt>
                <c:pt idx="176">
                  <c:v>660.76769999999999</c:v>
                </c:pt>
                <c:pt idx="177">
                  <c:v>661.10969999999998</c:v>
                </c:pt>
                <c:pt idx="178">
                  <c:v>661.45180000000005</c:v>
                </c:pt>
                <c:pt idx="179">
                  <c:v>661.79380000000003</c:v>
                </c:pt>
                <c:pt idx="180">
                  <c:v>662.13570000000004</c:v>
                </c:pt>
                <c:pt idx="181">
                  <c:v>662.47760000000005</c:v>
                </c:pt>
                <c:pt idx="182">
                  <c:v>662.81949999999995</c:v>
                </c:pt>
                <c:pt idx="183">
                  <c:v>663.16129999999998</c:v>
                </c:pt>
                <c:pt idx="184">
                  <c:v>663.50310000000002</c:v>
                </c:pt>
                <c:pt idx="185">
                  <c:v>663.84469999999999</c:v>
                </c:pt>
                <c:pt idx="186">
                  <c:v>664.18640000000005</c:v>
                </c:pt>
                <c:pt idx="187">
                  <c:v>664.52800000000002</c:v>
                </c:pt>
                <c:pt idx="188">
                  <c:v>664.86959999999999</c:v>
                </c:pt>
                <c:pt idx="189">
                  <c:v>665.21109999999999</c:v>
                </c:pt>
                <c:pt idx="190">
                  <c:v>665.55259999999998</c:v>
                </c:pt>
                <c:pt idx="191">
                  <c:v>665.89409999999998</c:v>
                </c:pt>
                <c:pt idx="192">
                  <c:v>666.2355</c:v>
                </c:pt>
                <c:pt idx="193">
                  <c:v>666.57680000000005</c:v>
                </c:pt>
                <c:pt idx="194">
                  <c:v>666.91819999999996</c:v>
                </c:pt>
                <c:pt idx="195">
                  <c:v>667.25940000000003</c:v>
                </c:pt>
                <c:pt idx="196">
                  <c:v>667.60059999999999</c:v>
                </c:pt>
                <c:pt idx="197">
                  <c:v>667.94179999999994</c:v>
                </c:pt>
                <c:pt idx="198">
                  <c:v>668.28300000000002</c:v>
                </c:pt>
                <c:pt idx="199">
                  <c:v>668.62400000000002</c:v>
                </c:pt>
                <c:pt idx="200">
                  <c:v>668.96500000000003</c:v>
                </c:pt>
                <c:pt idx="201">
                  <c:v>669.30600000000004</c:v>
                </c:pt>
                <c:pt idx="202">
                  <c:v>669.64700000000005</c:v>
                </c:pt>
                <c:pt idx="203">
                  <c:v>669.98789999999997</c:v>
                </c:pt>
                <c:pt idx="204">
                  <c:v>670.32870000000003</c:v>
                </c:pt>
                <c:pt idx="205">
                  <c:v>670.66959999999995</c:v>
                </c:pt>
                <c:pt idx="206">
                  <c:v>671.01030000000003</c:v>
                </c:pt>
                <c:pt idx="207">
                  <c:v>671.35109999999997</c:v>
                </c:pt>
                <c:pt idx="208">
                  <c:v>671.69169999999997</c:v>
                </c:pt>
                <c:pt idx="209">
                  <c:v>672.03229999999996</c:v>
                </c:pt>
                <c:pt idx="210">
                  <c:v>672.37300000000005</c:v>
                </c:pt>
                <c:pt idx="211">
                  <c:v>672.71349999999995</c:v>
                </c:pt>
                <c:pt idx="212">
                  <c:v>673.05399999999997</c:v>
                </c:pt>
                <c:pt idx="213">
                  <c:v>673.39449999999999</c:v>
                </c:pt>
                <c:pt idx="214">
                  <c:v>673.73490000000004</c:v>
                </c:pt>
                <c:pt idx="215">
                  <c:v>674.0752</c:v>
                </c:pt>
                <c:pt idx="216">
                  <c:v>674.41549999999995</c:v>
                </c:pt>
                <c:pt idx="217">
                  <c:v>674.75580000000002</c:v>
                </c:pt>
                <c:pt idx="218">
                  <c:v>675.096</c:v>
                </c:pt>
                <c:pt idx="219">
                  <c:v>675.43619999999999</c:v>
                </c:pt>
                <c:pt idx="220">
                  <c:v>675.77639999999997</c:v>
                </c:pt>
                <c:pt idx="221">
                  <c:v>676.11649999999997</c:v>
                </c:pt>
                <c:pt idx="222">
                  <c:v>676.45650000000001</c:v>
                </c:pt>
                <c:pt idx="223">
                  <c:v>676.79639999999995</c:v>
                </c:pt>
                <c:pt idx="224">
                  <c:v>677.13639999999998</c:v>
                </c:pt>
                <c:pt idx="225">
                  <c:v>677.47630000000004</c:v>
                </c:pt>
                <c:pt idx="226">
                  <c:v>677.81619999999998</c:v>
                </c:pt>
                <c:pt idx="227">
                  <c:v>678.15599999999995</c:v>
                </c:pt>
                <c:pt idx="228">
                  <c:v>678.49580000000003</c:v>
                </c:pt>
                <c:pt idx="229">
                  <c:v>678.83550000000002</c:v>
                </c:pt>
                <c:pt idx="230">
                  <c:v>679.17520000000002</c:v>
                </c:pt>
                <c:pt idx="231">
                  <c:v>679.51480000000004</c:v>
                </c:pt>
                <c:pt idx="232">
                  <c:v>679.85440000000006</c:v>
                </c:pt>
                <c:pt idx="233">
                  <c:v>680.19399999999996</c:v>
                </c:pt>
                <c:pt idx="234">
                  <c:v>680.53340000000003</c:v>
                </c:pt>
                <c:pt idx="235">
                  <c:v>680.87289999999996</c:v>
                </c:pt>
                <c:pt idx="236">
                  <c:v>681.21230000000003</c:v>
                </c:pt>
                <c:pt idx="237">
                  <c:v>681.55169999999998</c:v>
                </c:pt>
                <c:pt idx="238">
                  <c:v>681.89099999999996</c:v>
                </c:pt>
                <c:pt idx="239">
                  <c:v>682.23030000000006</c:v>
                </c:pt>
                <c:pt idx="240">
                  <c:v>682.56949999999995</c:v>
                </c:pt>
                <c:pt idx="241">
                  <c:v>682.90869999999995</c:v>
                </c:pt>
                <c:pt idx="242">
                  <c:v>683.24779999999998</c:v>
                </c:pt>
                <c:pt idx="243">
                  <c:v>683.58690000000001</c:v>
                </c:pt>
                <c:pt idx="244">
                  <c:v>683.92589999999996</c:v>
                </c:pt>
                <c:pt idx="245">
                  <c:v>684.26499999999999</c:v>
                </c:pt>
                <c:pt idx="246">
                  <c:v>684.60389999999995</c:v>
                </c:pt>
                <c:pt idx="247">
                  <c:v>684.94280000000003</c:v>
                </c:pt>
                <c:pt idx="248">
                  <c:v>685.28160000000003</c:v>
                </c:pt>
                <c:pt idx="249">
                  <c:v>685.62049999999999</c:v>
                </c:pt>
                <c:pt idx="250">
                  <c:v>685.95920000000001</c:v>
                </c:pt>
                <c:pt idx="251">
                  <c:v>686.298</c:v>
                </c:pt>
                <c:pt idx="252">
                  <c:v>686.63670000000002</c:v>
                </c:pt>
                <c:pt idx="253">
                  <c:v>686.97529999999995</c:v>
                </c:pt>
                <c:pt idx="254">
                  <c:v>687.31380000000001</c:v>
                </c:pt>
                <c:pt idx="255">
                  <c:v>687.65239999999994</c:v>
                </c:pt>
                <c:pt idx="256">
                  <c:v>687.99090000000001</c:v>
                </c:pt>
                <c:pt idx="257">
                  <c:v>688.32929999999999</c:v>
                </c:pt>
                <c:pt idx="258">
                  <c:v>688.66769999999997</c:v>
                </c:pt>
                <c:pt idx="259">
                  <c:v>689.00609999999995</c:v>
                </c:pt>
                <c:pt idx="260">
                  <c:v>689.34439999999995</c:v>
                </c:pt>
                <c:pt idx="261">
                  <c:v>689.68269999999995</c:v>
                </c:pt>
                <c:pt idx="262">
                  <c:v>690.02089999999998</c:v>
                </c:pt>
                <c:pt idx="263">
                  <c:v>690.35910000000001</c:v>
                </c:pt>
                <c:pt idx="264">
                  <c:v>690.69719999999995</c:v>
                </c:pt>
                <c:pt idx="265">
                  <c:v>691.03530000000001</c:v>
                </c:pt>
                <c:pt idx="266">
                  <c:v>691.37339999999995</c:v>
                </c:pt>
                <c:pt idx="267">
                  <c:v>691.71130000000005</c:v>
                </c:pt>
                <c:pt idx="268">
                  <c:v>692.04930000000002</c:v>
                </c:pt>
                <c:pt idx="269">
                  <c:v>692.38720000000001</c:v>
                </c:pt>
                <c:pt idx="270">
                  <c:v>692.72500000000002</c:v>
                </c:pt>
                <c:pt idx="271">
                  <c:v>693.06290000000001</c:v>
                </c:pt>
                <c:pt idx="272">
                  <c:v>693.40060000000005</c:v>
                </c:pt>
                <c:pt idx="273">
                  <c:v>693.73829999999998</c:v>
                </c:pt>
                <c:pt idx="274">
                  <c:v>694.07600000000002</c:v>
                </c:pt>
                <c:pt idx="275">
                  <c:v>694.41359999999997</c:v>
                </c:pt>
                <c:pt idx="276">
                  <c:v>694.75120000000004</c:v>
                </c:pt>
                <c:pt idx="277">
                  <c:v>695.08870000000002</c:v>
                </c:pt>
                <c:pt idx="278">
                  <c:v>695.42619999999999</c:v>
                </c:pt>
                <c:pt idx="279">
                  <c:v>695.76369999999997</c:v>
                </c:pt>
                <c:pt idx="280">
                  <c:v>696.10109999999997</c:v>
                </c:pt>
                <c:pt idx="281">
                  <c:v>696.4384</c:v>
                </c:pt>
                <c:pt idx="282">
                  <c:v>696.7758</c:v>
                </c:pt>
                <c:pt idx="283">
                  <c:v>697.11300000000006</c:v>
                </c:pt>
                <c:pt idx="284">
                  <c:v>697.4502</c:v>
                </c:pt>
                <c:pt idx="285">
                  <c:v>697.78740000000005</c:v>
                </c:pt>
                <c:pt idx="286">
                  <c:v>698.12450000000001</c:v>
                </c:pt>
                <c:pt idx="287">
                  <c:v>698.4615</c:v>
                </c:pt>
                <c:pt idx="288">
                  <c:v>698.79859999999996</c:v>
                </c:pt>
                <c:pt idx="289">
                  <c:v>699.13559999999995</c:v>
                </c:pt>
                <c:pt idx="290">
                  <c:v>699.47249999999997</c:v>
                </c:pt>
                <c:pt idx="291">
                  <c:v>699.80939999999998</c:v>
                </c:pt>
                <c:pt idx="292">
                  <c:v>700.14620000000002</c:v>
                </c:pt>
                <c:pt idx="293">
                  <c:v>700.48310000000004</c:v>
                </c:pt>
                <c:pt idx="294">
                  <c:v>700.81979999999999</c:v>
                </c:pt>
                <c:pt idx="295">
                  <c:v>701.15660000000003</c:v>
                </c:pt>
                <c:pt idx="296">
                  <c:v>701.4932</c:v>
                </c:pt>
                <c:pt idx="297">
                  <c:v>701.82979999999998</c:v>
                </c:pt>
                <c:pt idx="298">
                  <c:v>702.16639999999995</c:v>
                </c:pt>
                <c:pt idx="299">
                  <c:v>702.50289999999995</c:v>
                </c:pt>
                <c:pt idx="300">
                  <c:v>702.83939999999996</c:v>
                </c:pt>
                <c:pt idx="301">
                  <c:v>703.17579999999998</c:v>
                </c:pt>
                <c:pt idx="302">
                  <c:v>703.51220000000001</c:v>
                </c:pt>
                <c:pt idx="303">
                  <c:v>703.84849999999994</c:v>
                </c:pt>
                <c:pt idx="304">
                  <c:v>704.1848</c:v>
                </c:pt>
                <c:pt idx="305">
                  <c:v>704.52110000000005</c:v>
                </c:pt>
                <c:pt idx="306">
                  <c:v>704.85730000000001</c:v>
                </c:pt>
                <c:pt idx="307">
                  <c:v>705.1934</c:v>
                </c:pt>
                <c:pt idx="308">
                  <c:v>705.52949999999998</c:v>
                </c:pt>
                <c:pt idx="309">
                  <c:v>705.86559999999997</c:v>
                </c:pt>
                <c:pt idx="310">
                  <c:v>706.20159999999998</c:v>
                </c:pt>
                <c:pt idx="311">
                  <c:v>706.5376</c:v>
                </c:pt>
                <c:pt idx="312">
                  <c:v>706.87350000000004</c:v>
                </c:pt>
                <c:pt idx="313">
                  <c:v>707.20939999999996</c:v>
                </c:pt>
                <c:pt idx="314">
                  <c:v>707.54520000000002</c:v>
                </c:pt>
                <c:pt idx="315">
                  <c:v>707.88099999999997</c:v>
                </c:pt>
                <c:pt idx="316">
                  <c:v>708.21669999999995</c:v>
                </c:pt>
                <c:pt idx="317">
                  <c:v>708.55240000000003</c:v>
                </c:pt>
                <c:pt idx="318">
                  <c:v>708.88810000000001</c:v>
                </c:pt>
                <c:pt idx="319">
                  <c:v>709.22370000000001</c:v>
                </c:pt>
                <c:pt idx="320">
                  <c:v>709.55930000000001</c:v>
                </c:pt>
                <c:pt idx="321">
                  <c:v>709.89480000000003</c:v>
                </c:pt>
                <c:pt idx="322">
                  <c:v>710.23019999999997</c:v>
                </c:pt>
                <c:pt idx="323">
                  <c:v>710.56569999999999</c:v>
                </c:pt>
                <c:pt idx="324">
                  <c:v>710.90099999999995</c:v>
                </c:pt>
                <c:pt idx="325">
                  <c:v>711.23630000000003</c:v>
                </c:pt>
                <c:pt idx="326">
                  <c:v>711.57159999999999</c:v>
                </c:pt>
                <c:pt idx="327">
                  <c:v>711.90689999999995</c:v>
                </c:pt>
                <c:pt idx="328">
                  <c:v>712.24199999999996</c:v>
                </c:pt>
                <c:pt idx="329">
                  <c:v>712.57709999999997</c:v>
                </c:pt>
                <c:pt idx="330">
                  <c:v>712.91229999999996</c:v>
                </c:pt>
                <c:pt idx="331">
                  <c:v>713.2473</c:v>
                </c:pt>
                <c:pt idx="332">
                  <c:v>713.58230000000003</c:v>
                </c:pt>
                <c:pt idx="333">
                  <c:v>713.91719999999998</c:v>
                </c:pt>
                <c:pt idx="334">
                  <c:v>714.25220000000002</c:v>
                </c:pt>
                <c:pt idx="335">
                  <c:v>714.58699999999999</c:v>
                </c:pt>
                <c:pt idx="336">
                  <c:v>714.92190000000005</c:v>
                </c:pt>
                <c:pt idx="337">
                  <c:v>715.25660000000005</c:v>
                </c:pt>
                <c:pt idx="338">
                  <c:v>715.59130000000005</c:v>
                </c:pt>
                <c:pt idx="339">
                  <c:v>715.92600000000004</c:v>
                </c:pt>
                <c:pt idx="340">
                  <c:v>716.26059999999995</c:v>
                </c:pt>
                <c:pt idx="341">
                  <c:v>716.59519999999998</c:v>
                </c:pt>
                <c:pt idx="342">
                  <c:v>716.92970000000003</c:v>
                </c:pt>
                <c:pt idx="343">
                  <c:v>717.26419999999996</c:v>
                </c:pt>
                <c:pt idx="344">
                  <c:v>717.59870000000001</c:v>
                </c:pt>
                <c:pt idx="345">
                  <c:v>717.93309999999997</c:v>
                </c:pt>
                <c:pt idx="346">
                  <c:v>718.26750000000004</c:v>
                </c:pt>
                <c:pt idx="347">
                  <c:v>718.60170000000005</c:v>
                </c:pt>
                <c:pt idx="348">
                  <c:v>718.93600000000004</c:v>
                </c:pt>
                <c:pt idx="349">
                  <c:v>719.27020000000005</c:v>
                </c:pt>
                <c:pt idx="350">
                  <c:v>719.60440000000006</c:v>
                </c:pt>
                <c:pt idx="351">
                  <c:v>719.93849999999998</c:v>
                </c:pt>
                <c:pt idx="352">
                  <c:v>720.27260000000001</c:v>
                </c:pt>
                <c:pt idx="353">
                  <c:v>720.60659999999996</c:v>
                </c:pt>
                <c:pt idx="354">
                  <c:v>720.94060000000002</c:v>
                </c:pt>
                <c:pt idx="355">
                  <c:v>721.27449999999999</c:v>
                </c:pt>
                <c:pt idx="356">
                  <c:v>721.60839999999996</c:v>
                </c:pt>
                <c:pt idx="357">
                  <c:v>721.94219999999996</c:v>
                </c:pt>
                <c:pt idx="358">
                  <c:v>722.27599999999995</c:v>
                </c:pt>
                <c:pt idx="359">
                  <c:v>722.60969999999998</c:v>
                </c:pt>
                <c:pt idx="360">
                  <c:v>722.9434</c:v>
                </c:pt>
                <c:pt idx="361">
                  <c:v>723.27710000000002</c:v>
                </c:pt>
                <c:pt idx="362">
                  <c:v>723.61069999999995</c:v>
                </c:pt>
                <c:pt idx="363">
                  <c:v>723.9443</c:v>
                </c:pt>
                <c:pt idx="364">
                  <c:v>724.27779999999996</c:v>
                </c:pt>
                <c:pt idx="365">
                  <c:v>724.61130000000003</c:v>
                </c:pt>
                <c:pt idx="366">
                  <c:v>724.94460000000004</c:v>
                </c:pt>
                <c:pt idx="367">
                  <c:v>725.27800000000002</c:v>
                </c:pt>
                <c:pt idx="368">
                  <c:v>725.61130000000003</c:v>
                </c:pt>
                <c:pt idx="369">
                  <c:v>725.94460000000004</c:v>
                </c:pt>
                <c:pt idx="370">
                  <c:v>726.27790000000005</c:v>
                </c:pt>
                <c:pt idx="371">
                  <c:v>726.61099999999999</c:v>
                </c:pt>
                <c:pt idx="372">
                  <c:v>726.94420000000002</c:v>
                </c:pt>
                <c:pt idx="373">
                  <c:v>727.27729999999997</c:v>
                </c:pt>
                <c:pt idx="374">
                  <c:v>727.61040000000003</c:v>
                </c:pt>
                <c:pt idx="375">
                  <c:v>727.94330000000002</c:v>
                </c:pt>
                <c:pt idx="376">
                  <c:v>728.27620000000002</c:v>
                </c:pt>
                <c:pt idx="377">
                  <c:v>728.60919999999999</c:v>
                </c:pt>
                <c:pt idx="378">
                  <c:v>728.94200000000001</c:v>
                </c:pt>
                <c:pt idx="379">
                  <c:v>729.27480000000003</c:v>
                </c:pt>
                <c:pt idx="380">
                  <c:v>729.60760000000005</c:v>
                </c:pt>
                <c:pt idx="381">
                  <c:v>729.94029999999998</c:v>
                </c:pt>
                <c:pt idx="382">
                  <c:v>730.27300000000002</c:v>
                </c:pt>
                <c:pt idx="383">
                  <c:v>730.60569999999996</c:v>
                </c:pt>
                <c:pt idx="384">
                  <c:v>730.93820000000005</c:v>
                </c:pt>
                <c:pt idx="385">
                  <c:v>731.27080000000001</c:v>
                </c:pt>
                <c:pt idx="386">
                  <c:v>731.60320000000002</c:v>
                </c:pt>
                <c:pt idx="387">
                  <c:v>731.9357</c:v>
                </c:pt>
                <c:pt idx="388">
                  <c:v>732.2681</c:v>
                </c:pt>
                <c:pt idx="389">
                  <c:v>732.60040000000004</c:v>
                </c:pt>
                <c:pt idx="390">
                  <c:v>732.93269999999995</c:v>
                </c:pt>
                <c:pt idx="391">
                  <c:v>733.26499999999999</c:v>
                </c:pt>
                <c:pt idx="392">
                  <c:v>733.59709999999995</c:v>
                </c:pt>
                <c:pt idx="393">
                  <c:v>733.92930000000001</c:v>
                </c:pt>
                <c:pt idx="394">
                  <c:v>734.26139999999998</c:v>
                </c:pt>
                <c:pt idx="395">
                  <c:v>734.59339999999997</c:v>
                </c:pt>
                <c:pt idx="396">
                  <c:v>734.92550000000006</c:v>
                </c:pt>
                <c:pt idx="397">
                  <c:v>735.25739999999996</c:v>
                </c:pt>
                <c:pt idx="398">
                  <c:v>735.58939999999996</c:v>
                </c:pt>
                <c:pt idx="399">
                  <c:v>735.9212</c:v>
                </c:pt>
                <c:pt idx="400">
                  <c:v>736.25310000000002</c:v>
                </c:pt>
                <c:pt idx="401">
                  <c:v>736.58479999999997</c:v>
                </c:pt>
                <c:pt idx="402">
                  <c:v>736.91660000000002</c:v>
                </c:pt>
                <c:pt idx="403">
                  <c:v>737.2482</c:v>
                </c:pt>
                <c:pt idx="404">
                  <c:v>737.57989999999995</c:v>
                </c:pt>
                <c:pt idx="405">
                  <c:v>737.91150000000005</c:v>
                </c:pt>
                <c:pt idx="406">
                  <c:v>738.24300000000005</c:v>
                </c:pt>
                <c:pt idx="407">
                  <c:v>738.57449999999994</c:v>
                </c:pt>
                <c:pt idx="408">
                  <c:v>738.90599999999995</c:v>
                </c:pt>
                <c:pt idx="409">
                  <c:v>739.23739999999998</c:v>
                </c:pt>
                <c:pt idx="410">
                  <c:v>739.56870000000004</c:v>
                </c:pt>
                <c:pt idx="411">
                  <c:v>739.9</c:v>
                </c:pt>
                <c:pt idx="412">
                  <c:v>740.23130000000003</c:v>
                </c:pt>
                <c:pt idx="413">
                  <c:v>740.5625</c:v>
                </c:pt>
                <c:pt idx="414">
                  <c:v>740.89369999999997</c:v>
                </c:pt>
                <c:pt idx="415">
                  <c:v>741.22479999999996</c:v>
                </c:pt>
                <c:pt idx="416">
                  <c:v>741.55589999999995</c:v>
                </c:pt>
                <c:pt idx="417">
                  <c:v>741.88689999999997</c:v>
                </c:pt>
                <c:pt idx="418">
                  <c:v>742.21789999999999</c:v>
                </c:pt>
                <c:pt idx="419">
                  <c:v>742.54880000000003</c:v>
                </c:pt>
                <c:pt idx="420">
                  <c:v>742.87969999999996</c:v>
                </c:pt>
                <c:pt idx="421">
                  <c:v>743.2106</c:v>
                </c:pt>
                <c:pt idx="422">
                  <c:v>743.54129999999998</c:v>
                </c:pt>
                <c:pt idx="423">
                  <c:v>743.87210000000005</c:v>
                </c:pt>
                <c:pt idx="424">
                  <c:v>744.20280000000002</c:v>
                </c:pt>
                <c:pt idx="425">
                  <c:v>744.53340000000003</c:v>
                </c:pt>
                <c:pt idx="426">
                  <c:v>744.86400000000003</c:v>
                </c:pt>
                <c:pt idx="427">
                  <c:v>745.19460000000004</c:v>
                </c:pt>
                <c:pt idx="428">
                  <c:v>745.52509999999995</c:v>
                </c:pt>
                <c:pt idx="429">
                  <c:v>745.85559999999998</c:v>
                </c:pt>
                <c:pt idx="430">
                  <c:v>746.18600000000004</c:v>
                </c:pt>
                <c:pt idx="431">
                  <c:v>746.51639999999998</c:v>
                </c:pt>
                <c:pt idx="432">
                  <c:v>746.84670000000006</c:v>
                </c:pt>
                <c:pt idx="433">
                  <c:v>747.17690000000005</c:v>
                </c:pt>
                <c:pt idx="434">
                  <c:v>747.50710000000004</c:v>
                </c:pt>
                <c:pt idx="435">
                  <c:v>747.83730000000003</c:v>
                </c:pt>
                <c:pt idx="436">
                  <c:v>748.16750000000002</c:v>
                </c:pt>
                <c:pt idx="437">
                  <c:v>748.49760000000003</c:v>
                </c:pt>
                <c:pt idx="438">
                  <c:v>748.82759999999996</c:v>
                </c:pt>
                <c:pt idx="439">
                  <c:v>749.1576</c:v>
                </c:pt>
                <c:pt idx="440">
                  <c:v>749.48749999999995</c:v>
                </c:pt>
                <c:pt idx="441">
                  <c:v>749.81740000000002</c:v>
                </c:pt>
                <c:pt idx="442">
                  <c:v>750.14729999999997</c:v>
                </c:pt>
                <c:pt idx="443">
                  <c:v>750.47709999999995</c:v>
                </c:pt>
                <c:pt idx="444">
                  <c:v>750.80679999999995</c:v>
                </c:pt>
                <c:pt idx="445">
                  <c:v>751.13649999999996</c:v>
                </c:pt>
                <c:pt idx="446">
                  <c:v>751.46619999999996</c:v>
                </c:pt>
                <c:pt idx="447">
                  <c:v>751.79579999999999</c:v>
                </c:pt>
                <c:pt idx="448">
                  <c:v>752.12530000000004</c:v>
                </c:pt>
                <c:pt idx="449">
                  <c:v>752.45479999999998</c:v>
                </c:pt>
                <c:pt idx="450">
                  <c:v>752.78430000000003</c:v>
                </c:pt>
                <c:pt idx="451">
                  <c:v>753.11369999999999</c:v>
                </c:pt>
                <c:pt idx="452">
                  <c:v>753.44309999999996</c:v>
                </c:pt>
                <c:pt idx="453">
                  <c:v>753.77250000000004</c:v>
                </c:pt>
                <c:pt idx="454">
                  <c:v>754.10170000000005</c:v>
                </c:pt>
                <c:pt idx="455">
                  <c:v>754.43089999999995</c:v>
                </c:pt>
                <c:pt idx="456">
                  <c:v>754.76009999999997</c:v>
                </c:pt>
                <c:pt idx="457">
                  <c:v>755.08920000000001</c:v>
                </c:pt>
                <c:pt idx="458">
                  <c:v>755.41830000000004</c:v>
                </c:pt>
                <c:pt idx="459">
                  <c:v>755.74739999999997</c:v>
                </c:pt>
                <c:pt idx="460">
                  <c:v>756.07640000000004</c:v>
                </c:pt>
                <c:pt idx="461">
                  <c:v>756.40530000000001</c:v>
                </c:pt>
                <c:pt idx="462">
                  <c:v>756.73419999999999</c:v>
                </c:pt>
                <c:pt idx="463">
                  <c:v>757.06299999999999</c:v>
                </c:pt>
                <c:pt idx="464">
                  <c:v>757.39179999999999</c:v>
                </c:pt>
                <c:pt idx="465">
                  <c:v>757.72059999999999</c:v>
                </c:pt>
                <c:pt idx="466">
                  <c:v>758.04930000000002</c:v>
                </c:pt>
                <c:pt idx="467">
                  <c:v>758.37800000000004</c:v>
                </c:pt>
                <c:pt idx="468">
                  <c:v>758.70659999999998</c:v>
                </c:pt>
                <c:pt idx="469">
                  <c:v>759.03520000000003</c:v>
                </c:pt>
                <c:pt idx="470">
                  <c:v>759.36369999999999</c:v>
                </c:pt>
                <c:pt idx="471">
                  <c:v>759.69209999999998</c:v>
                </c:pt>
                <c:pt idx="472">
                  <c:v>760.02059999999994</c:v>
                </c:pt>
                <c:pt idx="473">
                  <c:v>760.34889999999996</c:v>
                </c:pt>
                <c:pt idx="474">
                  <c:v>760.67719999999997</c:v>
                </c:pt>
                <c:pt idx="475">
                  <c:v>761.00559999999996</c:v>
                </c:pt>
                <c:pt idx="476">
                  <c:v>761.3338</c:v>
                </c:pt>
                <c:pt idx="477">
                  <c:v>761.66200000000003</c:v>
                </c:pt>
                <c:pt idx="478">
                  <c:v>761.99009999999998</c:v>
                </c:pt>
                <c:pt idx="479">
                  <c:v>762.31820000000005</c:v>
                </c:pt>
                <c:pt idx="480">
                  <c:v>762.64620000000002</c:v>
                </c:pt>
                <c:pt idx="481">
                  <c:v>762.9742</c:v>
                </c:pt>
                <c:pt idx="482">
                  <c:v>763.30219999999997</c:v>
                </c:pt>
                <c:pt idx="483">
                  <c:v>763.63009999999997</c:v>
                </c:pt>
                <c:pt idx="484">
                  <c:v>763.9579</c:v>
                </c:pt>
                <c:pt idx="485">
                  <c:v>764.28570000000002</c:v>
                </c:pt>
                <c:pt idx="486">
                  <c:v>764.61350000000004</c:v>
                </c:pt>
                <c:pt idx="487">
                  <c:v>764.94119999999998</c:v>
                </c:pt>
                <c:pt idx="488">
                  <c:v>765.26890000000003</c:v>
                </c:pt>
                <c:pt idx="489">
                  <c:v>765.59640000000002</c:v>
                </c:pt>
                <c:pt idx="490">
                  <c:v>765.92399999999998</c:v>
                </c:pt>
                <c:pt idx="491">
                  <c:v>766.25149999999996</c:v>
                </c:pt>
                <c:pt idx="492">
                  <c:v>766.57899999999995</c:v>
                </c:pt>
                <c:pt idx="493">
                  <c:v>766.90639999999996</c:v>
                </c:pt>
                <c:pt idx="494">
                  <c:v>767.23379999999997</c:v>
                </c:pt>
                <c:pt idx="495">
                  <c:v>767.56110000000001</c:v>
                </c:pt>
                <c:pt idx="496">
                  <c:v>767.88840000000005</c:v>
                </c:pt>
                <c:pt idx="497">
                  <c:v>768.21559999999999</c:v>
                </c:pt>
                <c:pt idx="498">
                  <c:v>768.54280000000006</c:v>
                </c:pt>
                <c:pt idx="499">
                  <c:v>768.86990000000003</c:v>
                </c:pt>
                <c:pt idx="500">
                  <c:v>769.197</c:v>
                </c:pt>
                <c:pt idx="501">
                  <c:v>769.524</c:v>
                </c:pt>
                <c:pt idx="502">
                  <c:v>769.851</c:v>
                </c:pt>
                <c:pt idx="503">
                  <c:v>770.178</c:v>
                </c:pt>
                <c:pt idx="504">
                  <c:v>770.50490000000002</c:v>
                </c:pt>
                <c:pt idx="505">
                  <c:v>770.83169999999996</c:v>
                </c:pt>
                <c:pt idx="506">
                  <c:v>771.1585</c:v>
                </c:pt>
                <c:pt idx="507">
                  <c:v>771.48519999999996</c:v>
                </c:pt>
                <c:pt idx="508">
                  <c:v>771.81200000000001</c:v>
                </c:pt>
                <c:pt idx="509">
                  <c:v>772.1386</c:v>
                </c:pt>
                <c:pt idx="510">
                  <c:v>772.46519999999998</c:v>
                </c:pt>
                <c:pt idx="511">
                  <c:v>772.79169999999999</c:v>
                </c:pt>
                <c:pt idx="512">
                  <c:v>773.11829999999998</c:v>
                </c:pt>
                <c:pt idx="513">
                  <c:v>773.44479999999999</c:v>
                </c:pt>
                <c:pt idx="514">
                  <c:v>773.77120000000002</c:v>
                </c:pt>
                <c:pt idx="515">
                  <c:v>774.09749999999997</c:v>
                </c:pt>
                <c:pt idx="516">
                  <c:v>774.42380000000003</c:v>
                </c:pt>
                <c:pt idx="517">
                  <c:v>774.75009999999997</c:v>
                </c:pt>
                <c:pt idx="518">
                  <c:v>775.07640000000004</c:v>
                </c:pt>
                <c:pt idx="519">
                  <c:v>775.40250000000003</c:v>
                </c:pt>
                <c:pt idx="520">
                  <c:v>775.72860000000003</c:v>
                </c:pt>
                <c:pt idx="521">
                  <c:v>776.05470000000003</c:v>
                </c:pt>
                <c:pt idx="522">
                  <c:v>776.38070000000005</c:v>
                </c:pt>
                <c:pt idx="523">
                  <c:v>776.70669999999996</c:v>
                </c:pt>
                <c:pt idx="524">
                  <c:v>777.03269999999998</c:v>
                </c:pt>
                <c:pt idx="525">
                  <c:v>777.35850000000005</c:v>
                </c:pt>
                <c:pt idx="526">
                  <c:v>777.68439999999998</c:v>
                </c:pt>
                <c:pt idx="527">
                  <c:v>778.01009999999997</c:v>
                </c:pt>
                <c:pt idx="528">
                  <c:v>778.33590000000004</c:v>
                </c:pt>
                <c:pt idx="529">
                  <c:v>778.66160000000002</c:v>
                </c:pt>
                <c:pt idx="530">
                  <c:v>778.98720000000003</c:v>
                </c:pt>
                <c:pt idx="531">
                  <c:v>779.31280000000004</c:v>
                </c:pt>
                <c:pt idx="532">
                  <c:v>779.63840000000005</c:v>
                </c:pt>
                <c:pt idx="533">
                  <c:v>779.96389999999997</c:v>
                </c:pt>
                <c:pt idx="534">
                  <c:v>780.28930000000003</c:v>
                </c:pt>
                <c:pt idx="535">
                  <c:v>780.61469999999997</c:v>
                </c:pt>
                <c:pt idx="536">
                  <c:v>780.94010000000003</c:v>
                </c:pt>
                <c:pt idx="537">
                  <c:v>781.2654</c:v>
                </c:pt>
                <c:pt idx="538">
                  <c:v>781.59059999999999</c:v>
                </c:pt>
                <c:pt idx="539">
                  <c:v>781.91579999999999</c:v>
                </c:pt>
                <c:pt idx="540">
                  <c:v>782.24099999999999</c:v>
                </c:pt>
                <c:pt idx="541">
                  <c:v>782.56619999999998</c:v>
                </c:pt>
                <c:pt idx="542">
                  <c:v>782.89120000000003</c:v>
                </c:pt>
                <c:pt idx="543">
                  <c:v>783.21619999999996</c:v>
                </c:pt>
                <c:pt idx="544">
                  <c:v>783.5412</c:v>
                </c:pt>
                <c:pt idx="545">
                  <c:v>783.86609999999996</c:v>
                </c:pt>
                <c:pt idx="546">
                  <c:v>784.19100000000003</c:v>
                </c:pt>
                <c:pt idx="547">
                  <c:v>784.51580000000001</c:v>
                </c:pt>
                <c:pt idx="548">
                  <c:v>784.84059999999999</c:v>
                </c:pt>
                <c:pt idx="549">
                  <c:v>785.1653</c:v>
                </c:pt>
                <c:pt idx="550">
                  <c:v>785.49</c:v>
                </c:pt>
                <c:pt idx="551">
                  <c:v>785.81460000000004</c:v>
                </c:pt>
                <c:pt idx="552">
                  <c:v>786.13919999999996</c:v>
                </c:pt>
                <c:pt idx="553">
                  <c:v>786.46370000000002</c:v>
                </c:pt>
                <c:pt idx="554">
                  <c:v>786.78819999999996</c:v>
                </c:pt>
                <c:pt idx="555">
                  <c:v>787.11270000000002</c:v>
                </c:pt>
                <c:pt idx="556">
                  <c:v>787.43709999999999</c:v>
                </c:pt>
                <c:pt idx="557">
                  <c:v>787.76139999999998</c:v>
                </c:pt>
                <c:pt idx="558">
                  <c:v>788.08569999999997</c:v>
                </c:pt>
                <c:pt idx="559">
                  <c:v>788.40989999999999</c:v>
                </c:pt>
                <c:pt idx="560">
                  <c:v>788.73410000000001</c:v>
                </c:pt>
                <c:pt idx="561">
                  <c:v>789.05830000000003</c:v>
                </c:pt>
                <c:pt idx="562">
                  <c:v>789.38239999999996</c:v>
                </c:pt>
                <c:pt idx="563">
                  <c:v>789.70640000000003</c:v>
                </c:pt>
                <c:pt idx="564">
                  <c:v>790.03039999999999</c:v>
                </c:pt>
                <c:pt idx="565">
                  <c:v>790.35440000000006</c:v>
                </c:pt>
                <c:pt idx="566">
                  <c:v>790.67830000000004</c:v>
                </c:pt>
                <c:pt idx="567">
                  <c:v>791.00210000000004</c:v>
                </c:pt>
                <c:pt idx="568">
                  <c:v>791.32590000000005</c:v>
                </c:pt>
                <c:pt idx="569">
                  <c:v>791.64970000000005</c:v>
                </c:pt>
                <c:pt idx="570">
                  <c:v>791.97339999999997</c:v>
                </c:pt>
                <c:pt idx="571">
                  <c:v>792.2971</c:v>
                </c:pt>
                <c:pt idx="572">
                  <c:v>792.62070000000006</c:v>
                </c:pt>
                <c:pt idx="573">
                  <c:v>792.9443</c:v>
                </c:pt>
                <c:pt idx="574">
                  <c:v>793.26779999999997</c:v>
                </c:pt>
                <c:pt idx="575">
                  <c:v>793.59119999999996</c:v>
                </c:pt>
                <c:pt idx="576">
                  <c:v>793.91470000000004</c:v>
                </c:pt>
                <c:pt idx="577">
                  <c:v>794.23800000000006</c:v>
                </c:pt>
                <c:pt idx="578">
                  <c:v>794.56129999999996</c:v>
                </c:pt>
                <c:pt idx="579">
                  <c:v>794.88459999999998</c:v>
                </c:pt>
                <c:pt idx="580">
                  <c:v>795.20780000000002</c:v>
                </c:pt>
                <c:pt idx="581">
                  <c:v>795.53099999999995</c:v>
                </c:pt>
                <c:pt idx="582">
                  <c:v>795.85410000000002</c:v>
                </c:pt>
                <c:pt idx="583">
                  <c:v>796.17719999999997</c:v>
                </c:pt>
                <c:pt idx="584">
                  <c:v>796.50019999999995</c:v>
                </c:pt>
                <c:pt idx="585">
                  <c:v>796.82320000000004</c:v>
                </c:pt>
                <c:pt idx="586">
                  <c:v>797.14620000000002</c:v>
                </c:pt>
                <c:pt idx="587">
                  <c:v>797.46910000000003</c:v>
                </c:pt>
                <c:pt idx="588">
                  <c:v>797.79190000000006</c:v>
                </c:pt>
                <c:pt idx="589">
                  <c:v>798.11469999999997</c:v>
                </c:pt>
                <c:pt idx="590">
                  <c:v>798.43740000000003</c:v>
                </c:pt>
                <c:pt idx="591">
                  <c:v>798.76009999999997</c:v>
                </c:pt>
                <c:pt idx="592">
                  <c:v>799.08280000000002</c:v>
                </c:pt>
                <c:pt idx="593">
                  <c:v>799.40530000000001</c:v>
                </c:pt>
                <c:pt idx="594">
                  <c:v>799.72789999999998</c:v>
                </c:pt>
                <c:pt idx="595">
                  <c:v>800.05039999999997</c:v>
                </c:pt>
                <c:pt idx="596">
                  <c:v>800.37279999999998</c:v>
                </c:pt>
                <c:pt idx="597">
                  <c:v>800.69529999999997</c:v>
                </c:pt>
                <c:pt idx="598">
                  <c:v>801.01760000000002</c:v>
                </c:pt>
                <c:pt idx="599">
                  <c:v>801.33979999999997</c:v>
                </c:pt>
                <c:pt idx="600">
                  <c:v>801.66210000000001</c:v>
                </c:pt>
                <c:pt idx="601">
                  <c:v>801.98429999999996</c:v>
                </c:pt>
                <c:pt idx="602">
                  <c:v>802.30650000000003</c:v>
                </c:pt>
                <c:pt idx="603">
                  <c:v>802.62860000000001</c:v>
                </c:pt>
                <c:pt idx="604">
                  <c:v>802.95060000000001</c:v>
                </c:pt>
                <c:pt idx="605">
                  <c:v>803.27260000000001</c:v>
                </c:pt>
                <c:pt idx="606">
                  <c:v>803.59460000000001</c:v>
                </c:pt>
                <c:pt idx="607">
                  <c:v>803.91650000000004</c:v>
                </c:pt>
                <c:pt idx="608">
                  <c:v>804.23839999999996</c:v>
                </c:pt>
                <c:pt idx="609">
                  <c:v>804.56020000000001</c:v>
                </c:pt>
                <c:pt idx="610">
                  <c:v>804.88199999999995</c:v>
                </c:pt>
                <c:pt idx="611">
                  <c:v>805.20370000000003</c:v>
                </c:pt>
                <c:pt idx="612">
                  <c:v>805.52530000000002</c:v>
                </c:pt>
                <c:pt idx="613">
                  <c:v>805.84690000000001</c:v>
                </c:pt>
                <c:pt idx="614">
                  <c:v>806.16849999999999</c:v>
                </c:pt>
                <c:pt idx="615">
                  <c:v>806.49009999999998</c:v>
                </c:pt>
                <c:pt idx="616">
                  <c:v>806.81150000000002</c:v>
                </c:pt>
                <c:pt idx="617">
                  <c:v>807.13289999999995</c:v>
                </c:pt>
                <c:pt idx="618">
                  <c:v>807.45429999999999</c:v>
                </c:pt>
                <c:pt idx="619">
                  <c:v>807.77560000000005</c:v>
                </c:pt>
                <c:pt idx="620">
                  <c:v>808.09690000000001</c:v>
                </c:pt>
                <c:pt idx="621">
                  <c:v>808.41809999999998</c:v>
                </c:pt>
                <c:pt idx="622">
                  <c:v>808.73929999999996</c:v>
                </c:pt>
                <c:pt idx="623">
                  <c:v>809.06039999999996</c:v>
                </c:pt>
                <c:pt idx="624">
                  <c:v>809.38149999999996</c:v>
                </c:pt>
                <c:pt idx="625">
                  <c:v>809.70249999999999</c:v>
                </c:pt>
                <c:pt idx="626">
                  <c:v>810.02350000000001</c:v>
                </c:pt>
                <c:pt idx="627">
                  <c:v>810.34439999999995</c:v>
                </c:pt>
                <c:pt idx="628">
                  <c:v>810.6653</c:v>
                </c:pt>
                <c:pt idx="629">
                  <c:v>810.98609999999996</c:v>
                </c:pt>
                <c:pt idx="630">
                  <c:v>811.30690000000004</c:v>
                </c:pt>
                <c:pt idx="631">
                  <c:v>811.6277</c:v>
                </c:pt>
                <c:pt idx="632">
                  <c:v>811.94839999999999</c:v>
                </c:pt>
                <c:pt idx="633">
                  <c:v>812.26900000000001</c:v>
                </c:pt>
                <c:pt idx="634">
                  <c:v>812.58960000000002</c:v>
                </c:pt>
                <c:pt idx="635">
                  <c:v>812.91010000000006</c:v>
                </c:pt>
                <c:pt idx="636">
                  <c:v>813.23059999999998</c:v>
                </c:pt>
                <c:pt idx="637">
                  <c:v>813.55100000000004</c:v>
                </c:pt>
                <c:pt idx="638">
                  <c:v>813.87149999999997</c:v>
                </c:pt>
                <c:pt idx="639">
                  <c:v>814.19179999999994</c:v>
                </c:pt>
                <c:pt idx="640">
                  <c:v>814.51210000000003</c:v>
                </c:pt>
                <c:pt idx="641">
                  <c:v>814.83230000000003</c:v>
                </c:pt>
                <c:pt idx="642">
                  <c:v>815.15250000000003</c:v>
                </c:pt>
                <c:pt idx="643">
                  <c:v>815.47270000000003</c:v>
                </c:pt>
                <c:pt idx="644">
                  <c:v>815.79269999999997</c:v>
                </c:pt>
                <c:pt idx="645">
                  <c:v>816.11279999999999</c:v>
                </c:pt>
                <c:pt idx="646">
                  <c:v>816.43280000000004</c:v>
                </c:pt>
                <c:pt idx="647">
                  <c:v>816.7527</c:v>
                </c:pt>
                <c:pt idx="648">
                  <c:v>817.07259999999997</c:v>
                </c:pt>
                <c:pt idx="649">
                  <c:v>817.39250000000004</c:v>
                </c:pt>
                <c:pt idx="650">
                  <c:v>817.71230000000003</c:v>
                </c:pt>
                <c:pt idx="651">
                  <c:v>818.03200000000004</c:v>
                </c:pt>
                <c:pt idx="652">
                  <c:v>818.35170000000005</c:v>
                </c:pt>
                <c:pt idx="653">
                  <c:v>818.67139999999995</c:v>
                </c:pt>
                <c:pt idx="654">
                  <c:v>818.99099999999999</c:v>
                </c:pt>
                <c:pt idx="655">
                  <c:v>819.31050000000005</c:v>
                </c:pt>
                <c:pt idx="656">
                  <c:v>819.63009999999997</c:v>
                </c:pt>
                <c:pt idx="657">
                  <c:v>819.94949999999994</c:v>
                </c:pt>
                <c:pt idx="658">
                  <c:v>820.26890000000003</c:v>
                </c:pt>
                <c:pt idx="659">
                  <c:v>820.5883</c:v>
                </c:pt>
                <c:pt idx="660">
                  <c:v>820.9076</c:v>
                </c:pt>
                <c:pt idx="661">
                  <c:v>821.2269</c:v>
                </c:pt>
                <c:pt idx="662">
                  <c:v>821.54600000000005</c:v>
                </c:pt>
                <c:pt idx="663">
                  <c:v>821.86519999999996</c:v>
                </c:pt>
                <c:pt idx="664">
                  <c:v>822.18430000000001</c:v>
                </c:pt>
                <c:pt idx="665">
                  <c:v>822.50340000000006</c:v>
                </c:pt>
                <c:pt idx="666">
                  <c:v>822.82240000000002</c:v>
                </c:pt>
                <c:pt idx="667">
                  <c:v>823.14139999999998</c:v>
                </c:pt>
                <c:pt idx="668">
                  <c:v>823.46029999999996</c:v>
                </c:pt>
                <c:pt idx="669">
                  <c:v>823.77909999999997</c:v>
                </c:pt>
                <c:pt idx="670">
                  <c:v>824.09799999999996</c:v>
                </c:pt>
                <c:pt idx="671">
                  <c:v>824.41669999999999</c:v>
                </c:pt>
                <c:pt idx="672">
                  <c:v>824.73540000000003</c:v>
                </c:pt>
                <c:pt idx="673">
                  <c:v>825.05409999999995</c:v>
                </c:pt>
                <c:pt idx="674">
                  <c:v>825.37270000000001</c:v>
                </c:pt>
                <c:pt idx="675">
                  <c:v>825.69129999999996</c:v>
                </c:pt>
                <c:pt idx="676">
                  <c:v>826.00980000000004</c:v>
                </c:pt>
                <c:pt idx="677">
                  <c:v>826.32820000000004</c:v>
                </c:pt>
                <c:pt idx="678">
                  <c:v>826.64670000000001</c:v>
                </c:pt>
                <c:pt idx="679">
                  <c:v>826.96500000000003</c:v>
                </c:pt>
                <c:pt idx="680">
                  <c:v>827.28340000000003</c:v>
                </c:pt>
                <c:pt idx="681">
                  <c:v>827.60159999999996</c:v>
                </c:pt>
                <c:pt idx="682">
                  <c:v>827.91989999999998</c:v>
                </c:pt>
                <c:pt idx="683">
                  <c:v>828.23800000000006</c:v>
                </c:pt>
                <c:pt idx="684">
                  <c:v>828.55619999999999</c:v>
                </c:pt>
                <c:pt idx="685">
                  <c:v>828.87419999999997</c:v>
                </c:pt>
                <c:pt idx="686">
                  <c:v>829.19230000000005</c:v>
                </c:pt>
                <c:pt idx="687">
                  <c:v>829.51020000000005</c:v>
                </c:pt>
                <c:pt idx="688">
                  <c:v>829.82809999999995</c:v>
                </c:pt>
                <c:pt idx="689">
                  <c:v>830.14599999999996</c:v>
                </c:pt>
                <c:pt idx="690">
                  <c:v>830.46379999999999</c:v>
                </c:pt>
                <c:pt idx="691">
                  <c:v>830.78160000000003</c:v>
                </c:pt>
                <c:pt idx="692">
                  <c:v>831.09929999999997</c:v>
                </c:pt>
                <c:pt idx="693">
                  <c:v>831.41700000000003</c:v>
                </c:pt>
                <c:pt idx="694">
                  <c:v>831.7346</c:v>
                </c:pt>
                <c:pt idx="695">
                  <c:v>832.05219999999997</c:v>
                </c:pt>
                <c:pt idx="696">
                  <c:v>832.36980000000005</c:v>
                </c:pt>
                <c:pt idx="697">
                  <c:v>832.68719999999996</c:v>
                </c:pt>
                <c:pt idx="698">
                  <c:v>833.00459999999998</c:v>
                </c:pt>
                <c:pt idx="699">
                  <c:v>833.322</c:v>
                </c:pt>
                <c:pt idx="700">
                  <c:v>833.63930000000005</c:v>
                </c:pt>
                <c:pt idx="701">
                  <c:v>833.95659999999998</c:v>
                </c:pt>
                <c:pt idx="702">
                  <c:v>834.27390000000003</c:v>
                </c:pt>
                <c:pt idx="703">
                  <c:v>834.59100000000001</c:v>
                </c:pt>
                <c:pt idx="704">
                  <c:v>834.90809999999999</c:v>
                </c:pt>
                <c:pt idx="705">
                  <c:v>835.22519999999997</c:v>
                </c:pt>
                <c:pt idx="706">
                  <c:v>835.54219999999998</c:v>
                </c:pt>
                <c:pt idx="707">
                  <c:v>835.85929999999996</c:v>
                </c:pt>
                <c:pt idx="708">
                  <c:v>836.17610000000002</c:v>
                </c:pt>
                <c:pt idx="709">
                  <c:v>836.49300000000005</c:v>
                </c:pt>
                <c:pt idx="710">
                  <c:v>836.80989999999997</c:v>
                </c:pt>
                <c:pt idx="711">
                  <c:v>837.12660000000005</c:v>
                </c:pt>
                <c:pt idx="712">
                  <c:v>837.4434</c:v>
                </c:pt>
                <c:pt idx="713">
                  <c:v>837.76009999999997</c:v>
                </c:pt>
                <c:pt idx="714">
                  <c:v>838.07669999999996</c:v>
                </c:pt>
                <c:pt idx="715">
                  <c:v>838.39319999999998</c:v>
                </c:pt>
                <c:pt idx="716">
                  <c:v>838.70979999999997</c:v>
                </c:pt>
                <c:pt idx="717">
                  <c:v>839.02629999999999</c:v>
                </c:pt>
                <c:pt idx="718">
                  <c:v>839.34270000000004</c:v>
                </c:pt>
                <c:pt idx="719">
                  <c:v>839.65909999999997</c:v>
                </c:pt>
                <c:pt idx="720">
                  <c:v>839.97540000000004</c:v>
                </c:pt>
                <c:pt idx="721">
                  <c:v>840.29169999999999</c:v>
                </c:pt>
                <c:pt idx="722">
                  <c:v>840.60799999999995</c:v>
                </c:pt>
                <c:pt idx="723">
                  <c:v>840.92409999999995</c:v>
                </c:pt>
                <c:pt idx="724">
                  <c:v>841.24019999999996</c:v>
                </c:pt>
                <c:pt idx="725">
                  <c:v>841.55629999999996</c:v>
                </c:pt>
                <c:pt idx="726">
                  <c:v>841.87239999999997</c:v>
                </c:pt>
                <c:pt idx="727">
                  <c:v>842.1884</c:v>
                </c:pt>
                <c:pt idx="728">
                  <c:v>842.50429999999994</c:v>
                </c:pt>
                <c:pt idx="729">
                  <c:v>842.8202</c:v>
                </c:pt>
                <c:pt idx="730">
                  <c:v>843.13599999999997</c:v>
                </c:pt>
                <c:pt idx="731">
                  <c:v>843.45180000000005</c:v>
                </c:pt>
                <c:pt idx="732">
                  <c:v>843.76750000000004</c:v>
                </c:pt>
                <c:pt idx="733">
                  <c:v>844.08320000000003</c:v>
                </c:pt>
                <c:pt idx="734">
                  <c:v>844.39880000000005</c:v>
                </c:pt>
                <c:pt idx="735">
                  <c:v>844.71439999999996</c:v>
                </c:pt>
                <c:pt idx="736">
                  <c:v>845.03</c:v>
                </c:pt>
                <c:pt idx="737">
                  <c:v>845.34540000000004</c:v>
                </c:pt>
                <c:pt idx="738">
                  <c:v>845.66079999999999</c:v>
                </c:pt>
                <c:pt idx="739">
                  <c:v>845.97630000000004</c:v>
                </c:pt>
                <c:pt idx="740">
                  <c:v>846.29160000000002</c:v>
                </c:pt>
                <c:pt idx="741">
                  <c:v>846.6069</c:v>
                </c:pt>
                <c:pt idx="742">
                  <c:v>846.9221</c:v>
                </c:pt>
                <c:pt idx="743">
                  <c:v>847.23720000000003</c:v>
                </c:pt>
                <c:pt idx="744">
                  <c:v>847.55240000000003</c:v>
                </c:pt>
                <c:pt idx="745">
                  <c:v>847.86749999999995</c:v>
                </c:pt>
                <c:pt idx="746">
                  <c:v>848.1825</c:v>
                </c:pt>
                <c:pt idx="747">
                  <c:v>848.49749999999995</c:v>
                </c:pt>
                <c:pt idx="748">
                  <c:v>848.81240000000003</c:v>
                </c:pt>
                <c:pt idx="749">
                  <c:v>849.12729999999999</c:v>
                </c:pt>
                <c:pt idx="750">
                  <c:v>849.44209999999998</c:v>
                </c:pt>
                <c:pt idx="751">
                  <c:v>849.75689999999997</c:v>
                </c:pt>
                <c:pt idx="752">
                  <c:v>850.07169999999996</c:v>
                </c:pt>
                <c:pt idx="753">
                  <c:v>850.38639999999998</c:v>
                </c:pt>
                <c:pt idx="754">
                  <c:v>850.70090000000005</c:v>
                </c:pt>
                <c:pt idx="755">
                  <c:v>851.01559999999995</c:v>
                </c:pt>
                <c:pt idx="756">
                  <c:v>851.33010000000002</c:v>
                </c:pt>
                <c:pt idx="757">
                  <c:v>851.64449999999999</c:v>
                </c:pt>
                <c:pt idx="758">
                  <c:v>851.95899999999995</c:v>
                </c:pt>
                <c:pt idx="759">
                  <c:v>852.27340000000004</c:v>
                </c:pt>
                <c:pt idx="760">
                  <c:v>852.58770000000004</c:v>
                </c:pt>
                <c:pt idx="761">
                  <c:v>852.90200000000004</c:v>
                </c:pt>
                <c:pt idx="762">
                  <c:v>853.21619999999996</c:v>
                </c:pt>
                <c:pt idx="763">
                  <c:v>853.53039999999999</c:v>
                </c:pt>
                <c:pt idx="764">
                  <c:v>853.84450000000004</c:v>
                </c:pt>
                <c:pt idx="765">
                  <c:v>854.15859999999998</c:v>
                </c:pt>
                <c:pt idx="766">
                  <c:v>854.47260000000006</c:v>
                </c:pt>
                <c:pt idx="767">
                  <c:v>854.78660000000002</c:v>
                </c:pt>
                <c:pt idx="768">
                  <c:v>855.10050000000001</c:v>
                </c:pt>
                <c:pt idx="769">
                  <c:v>855.4144</c:v>
                </c:pt>
                <c:pt idx="770">
                  <c:v>855.72820000000002</c:v>
                </c:pt>
                <c:pt idx="771">
                  <c:v>856.04200000000003</c:v>
                </c:pt>
                <c:pt idx="772">
                  <c:v>856.35569999999996</c:v>
                </c:pt>
                <c:pt idx="773">
                  <c:v>856.6694</c:v>
                </c:pt>
                <c:pt idx="774">
                  <c:v>856.98299999999995</c:v>
                </c:pt>
                <c:pt idx="775">
                  <c:v>857.29660000000001</c:v>
                </c:pt>
                <c:pt idx="776">
                  <c:v>857.61009999999999</c:v>
                </c:pt>
                <c:pt idx="777">
                  <c:v>857.92359999999996</c:v>
                </c:pt>
                <c:pt idx="778">
                  <c:v>858.23699999999997</c:v>
                </c:pt>
                <c:pt idx="779">
                  <c:v>858.55039999999997</c:v>
                </c:pt>
                <c:pt idx="780">
                  <c:v>858.86369999999999</c:v>
                </c:pt>
                <c:pt idx="781">
                  <c:v>859.17700000000002</c:v>
                </c:pt>
                <c:pt idx="782">
                  <c:v>859.49019999999996</c:v>
                </c:pt>
                <c:pt idx="783">
                  <c:v>859.80330000000004</c:v>
                </c:pt>
                <c:pt idx="784">
                  <c:v>860.11649999999997</c:v>
                </c:pt>
                <c:pt idx="785">
                  <c:v>860.42960000000005</c:v>
                </c:pt>
                <c:pt idx="786">
                  <c:v>860.74260000000004</c:v>
                </c:pt>
                <c:pt idx="787">
                  <c:v>861.05550000000005</c:v>
                </c:pt>
                <c:pt idx="788">
                  <c:v>861.36850000000004</c:v>
                </c:pt>
                <c:pt idx="789">
                  <c:v>861.68129999999996</c:v>
                </c:pt>
                <c:pt idx="790">
                  <c:v>861.9941</c:v>
                </c:pt>
                <c:pt idx="791">
                  <c:v>862.30690000000004</c:v>
                </c:pt>
                <c:pt idx="792">
                  <c:v>862.61959999999999</c:v>
                </c:pt>
                <c:pt idx="793">
                  <c:v>862.93230000000005</c:v>
                </c:pt>
                <c:pt idx="794">
                  <c:v>863.24490000000003</c:v>
                </c:pt>
                <c:pt idx="795">
                  <c:v>863.5575</c:v>
                </c:pt>
                <c:pt idx="796">
                  <c:v>863.87</c:v>
                </c:pt>
                <c:pt idx="797">
                  <c:v>864.18240000000003</c:v>
                </c:pt>
                <c:pt idx="798">
                  <c:v>864.49490000000003</c:v>
                </c:pt>
                <c:pt idx="799">
                  <c:v>864.80730000000005</c:v>
                </c:pt>
                <c:pt idx="800">
                  <c:v>865.11959999999999</c:v>
                </c:pt>
                <c:pt idx="801">
                  <c:v>865.43179999999995</c:v>
                </c:pt>
                <c:pt idx="802">
                  <c:v>865.74400000000003</c:v>
                </c:pt>
                <c:pt idx="803">
                  <c:v>866.05619999999999</c:v>
                </c:pt>
                <c:pt idx="804">
                  <c:v>866.36829999999998</c:v>
                </c:pt>
                <c:pt idx="805">
                  <c:v>866.68039999999996</c:v>
                </c:pt>
                <c:pt idx="806">
                  <c:v>866.99239999999998</c:v>
                </c:pt>
                <c:pt idx="807">
                  <c:v>867.30430000000001</c:v>
                </c:pt>
                <c:pt idx="808">
                  <c:v>867.61620000000005</c:v>
                </c:pt>
                <c:pt idx="809">
                  <c:v>867.92809999999997</c:v>
                </c:pt>
                <c:pt idx="810">
                  <c:v>868.23990000000003</c:v>
                </c:pt>
                <c:pt idx="811">
                  <c:v>868.55160000000001</c:v>
                </c:pt>
                <c:pt idx="812">
                  <c:v>868.86329999999998</c:v>
                </c:pt>
                <c:pt idx="813">
                  <c:v>869.17499999999995</c:v>
                </c:pt>
                <c:pt idx="814">
                  <c:v>869.48659999999995</c:v>
                </c:pt>
                <c:pt idx="815">
                  <c:v>869.79819999999995</c:v>
                </c:pt>
                <c:pt idx="816">
                  <c:v>870.10969999999998</c:v>
                </c:pt>
                <c:pt idx="817">
                  <c:v>870.42110000000002</c:v>
                </c:pt>
                <c:pt idx="818">
                  <c:v>870.73249999999996</c:v>
                </c:pt>
                <c:pt idx="819">
                  <c:v>871.04380000000003</c:v>
                </c:pt>
                <c:pt idx="820">
                  <c:v>871.35519999999997</c:v>
                </c:pt>
                <c:pt idx="821">
                  <c:v>871.66639999999995</c:v>
                </c:pt>
                <c:pt idx="822">
                  <c:v>871.97760000000005</c:v>
                </c:pt>
                <c:pt idx="823">
                  <c:v>872.28880000000004</c:v>
                </c:pt>
                <c:pt idx="824">
                  <c:v>872.59990000000005</c:v>
                </c:pt>
                <c:pt idx="825">
                  <c:v>872.91089999999997</c:v>
                </c:pt>
                <c:pt idx="826">
                  <c:v>873.22190000000001</c:v>
                </c:pt>
                <c:pt idx="827">
                  <c:v>873.53279999999995</c:v>
                </c:pt>
                <c:pt idx="828">
                  <c:v>873.84370000000001</c:v>
                </c:pt>
                <c:pt idx="829">
                  <c:v>874.15449999999998</c:v>
                </c:pt>
                <c:pt idx="830">
                  <c:v>874.46529999999996</c:v>
                </c:pt>
                <c:pt idx="831">
                  <c:v>874.77610000000004</c:v>
                </c:pt>
                <c:pt idx="832">
                  <c:v>875.08680000000004</c:v>
                </c:pt>
                <c:pt idx="833">
                  <c:v>875.39739999999995</c:v>
                </c:pt>
                <c:pt idx="834">
                  <c:v>875.70799999999997</c:v>
                </c:pt>
                <c:pt idx="835">
                  <c:v>876.01850000000002</c:v>
                </c:pt>
                <c:pt idx="836">
                  <c:v>876.32899999999995</c:v>
                </c:pt>
                <c:pt idx="837">
                  <c:v>876.6395</c:v>
                </c:pt>
                <c:pt idx="838">
                  <c:v>876.94979999999998</c:v>
                </c:pt>
                <c:pt idx="839">
                  <c:v>877.26009999999997</c:v>
                </c:pt>
                <c:pt idx="840">
                  <c:v>877.57039999999995</c:v>
                </c:pt>
                <c:pt idx="841">
                  <c:v>877.88070000000005</c:v>
                </c:pt>
                <c:pt idx="842">
                  <c:v>878.19090000000006</c:v>
                </c:pt>
                <c:pt idx="843">
                  <c:v>878.50099999999998</c:v>
                </c:pt>
                <c:pt idx="844">
                  <c:v>878.81100000000004</c:v>
                </c:pt>
                <c:pt idx="845">
                  <c:v>879.12109999999996</c:v>
                </c:pt>
                <c:pt idx="846">
                  <c:v>879.43100000000004</c:v>
                </c:pt>
                <c:pt idx="847">
                  <c:v>879.74099999999999</c:v>
                </c:pt>
                <c:pt idx="848">
                  <c:v>880.05079999999998</c:v>
                </c:pt>
                <c:pt idx="849">
                  <c:v>880.36069999999995</c:v>
                </c:pt>
                <c:pt idx="850">
                  <c:v>880.67039999999997</c:v>
                </c:pt>
                <c:pt idx="851">
                  <c:v>880.98019999999997</c:v>
                </c:pt>
                <c:pt idx="852">
                  <c:v>881.28980000000001</c:v>
                </c:pt>
                <c:pt idx="853">
                  <c:v>881.59939999999995</c:v>
                </c:pt>
                <c:pt idx="854">
                  <c:v>881.90899999999999</c:v>
                </c:pt>
                <c:pt idx="855">
                  <c:v>882.21849999999995</c:v>
                </c:pt>
                <c:pt idx="856">
                  <c:v>882.52800000000002</c:v>
                </c:pt>
                <c:pt idx="857">
                  <c:v>882.8374</c:v>
                </c:pt>
                <c:pt idx="858">
                  <c:v>883.14679999999998</c:v>
                </c:pt>
                <c:pt idx="859">
                  <c:v>883.45609999999999</c:v>
                </c:pt>
                <c:pt idx="860">
                  <c:v>883.76530000000002</c:v>
                </c:pt>
                <c:pt idx="861">
                  <c:v>884.07449999999994</c:v>
                </c:pt>
                <c:pt idx="862">
                  <c:v>884.38369999999998</c:v>
                </c:pt>
                <c:pt idx="863">
                  <c:v>884.69280000000003</c:v>
                </c:pt>
                <c:pt idx="864">
                  <c:v>885.0018</c:v>
                </c:pt>
                <c:pt idx="865">
                  <c:v>885.31089999999995</c:v>
                </c:pt>
                <c:pt idx="866">
                  <c:v>885.61980000000005</c:v>
                </c:pt>
                <c:pt idx="867">
                  <c:v>885.92870000000005</c:v>
                </c:pt>
                <c:pt idx="868">
                  <c:v>886.23749999999995</c:v>
                </c:pt>
                <c:pt idx="869">
                  <c:v>886.54639999999995</c:v>
                </c:pt>
                <c:pt idx="870">
                  <c:v>886.85509999999999</c:v>
                </c:pt>
                <c:pt idx="871">
                  <c:v>887.16380000000004</c:v>
                </c:pt>
                <c:pt idx="872">
                  <c:v>887.47249999999997</c:v>
                </c:pt>
                <c:pt idx="873">
                  <c:v>887.78110000000004</c:v>
                </c:pt>
                <c:pt idx="874">
                  <c:v>888.08960000000002</c:v>
                </c:pt>
                <c:pt idx="875">
                  <c:v>888.3981</c:v>
                </c:pt>
                <c:pt idx="876">
                  <c:v>888.70650000000001</c:v>
                </c:pt>
                <c:pt idx="877">
                  <c:v>889.01490000000001</c:v>
                </c:pt>
                <c:pt idx="878">
                  <c:v>889.32320000000004</c:v>
                </c:pt>
                <c:pt idx="879">
                  <c:v>889.63149999999996</c:v>
                </c:pt>
                <c:pt idx="880">
                  <c:v>889.93979999999999</c:v>
                </c:pt>
                <c:pt idx="881">
                  <c:v>890.24789999999996</c:v>
                </c:pt>
                <c:pt idx="882">
                  <c:v>890.55610000000001</c:v>
                </c:pt>
                <c:pt idx="883">
                  <c:v>890.86410000000001</c:v>
                </c:pt>
                <c:pt idx="884">
                  <c:v>891.17219999999998</c:v>
                </c:pt>
                <c:pt idx="885">
                  <c:v>891.48019999999997</c:v>
                </c:pt>
                <c:pt idx="886">
                  <c:v>891.78809999999999</c:v>
                </c:pt>
                <c:pt idx="887">
                  <c:v>892.09590000000003</c:v>
                </c:pt>
                <c:pt idx="888">
                  <c:v>892.40380000000005</c:v>
                </c:pt>
                <c:pt idx="889">
                  <c:v>892.7115</c:v>
                </c:pt>
                <c:pt idx="890">
                  <c:v>893.01930000000004</c:v>
                </c:pt>
                <c:pt idx="891">
                  <c:v>893.327</c:v>
                </c:pt>
                <c:pt idx="892">
                  <c:v>893.63459999999998</c:v>
                </c:pt>
                <c:pt idx="893">
                  <c:v>893.94209999999998</c:v>
                </c:pt>
                <c:pt idx="894">
                  <c:v>894.24959999999999</c:v>
                </c:pt>
                <c:pt idx="895">
                  <c:v>894.55709999999999</c:v>
                </c:pt>
                <c:pt idx="896">
                  <c:v>894.86450000000002</c:v>
                </c:pt>
                <c:pt idx="897">
                  <c:v>895.17190000000005</c:v>
                </c:pt>
                <c:pt idx="898">
                  <c:v>895.47919999999999</c:v>
                </c:pt>
                <c:pt idx="899">
                  <c:v>895.78639999999996</c:v>
                </c:pt>
                <c:pt idx="900">
                  <c:v>896.09370000000001</c:v>
                </c:pt>
                <c:pt idx="901">
                  <c:v>896.4008</c:v>
                </c:pt>
                <c:pt idx="902">
                  <c:v>896.7079</c:v>
                </c:pt>
                <c:pt idx="903">
                  <c:v>897.01499999999999</c:v>
                </c:pt>
                <c:pt idx="904">
                  <c:v>897.322</c:v>
                </c:pt>
                <c:pt idx="905">
                  <c:v>897.62890000000004</c:v>
                </c:pt>
                <c:pt idx="906">
                  <c:v>897.93579999999997</c:v>
                </c:pt>
                <c:pt idx="907">
                  <c:v>898.24270000000001</c:v>
                </c:pt>
                <c:pt idx="908">
                  <c:v>898.54939999999999</c:v>
                </c:pt>
                <c:pt idx="909">
                  <c:v>898.85619999999994</c:v>
                </c:pt>
                <c:pt idx="910">
                  <c:v>899.16290000000004</c:v>
                </c:pt>
                <c:pt idx="911">
                  <c:v>899.46950000000004</c:v>
                </c:pt>
                <c:pt idx="912">
                  <c:v>899.77610000000004</c:v>
                </c:pt>
                <c:pt idx="913">
                  <c:v>900.08259999999996</c:v>
                </c:pt>
                <c:pt idx="914">
                  <c:v>900.38919999999996</c:v>
                </c:pt>
                <c:pt idx="915">
                  <c:v>900.69560000000001</c:v>
                </c:pt>
                <c:pt idx="916">
                  <c:v>901.00199999999995</c:v>
                </c:pt>
                <c:pt idx="917">
                  <c:v>901.30830000000003</c:v>
                </c:pt>
                <c:pt idx="918">
                  <c:v>901.6146</c:v>
                </c:pt>
                <c:pt idx="919">
                  <c:v>901.92079999999999</c:v>
                </c:pt>
                <c:pt idx="920">
                  <c:v>902.22699999999998</c:v>
                </c:pt>
                <c:pt idx="921">
                  <c:v>902.53309999999999</c:v>
                </c:pt>
                <c:pt idx="922">
                  <c:v>902.83920000000001</c:v>
                </c:pt>
                <c:pt idx="923">
                  <c:v>903.14509999999996</c:v>
                </c:pt>
                <c:pt idx="924">
                  <c:v>903.4511</c:v>
                </c:pt>
                <c:pt idx="925">
                  <c:v>903.75710000000004</c:v>
                </c:pt>
                <c:pt idx="926">
                  <c:v>904.06290000000001</c:v>
                </c:pt>
                <c:pt idx="927">
                  <c:v>904.36869999999999</c:v>
                </c:pt>
                <c:pt idx="928">
                  <c:v>904.67449999999997</c:v>
                </c:pt>
                <c:pt idx="929">
                  <c:v>904.98019999999997</c:v>
                </c:pt>
                <c:pt idx="930">
                  <c:v>905.28579999999999</c:v>
                </c:pt>
                <c:pt idx="931">
                  <c:v>905.59140000000002</c:v>
                </c:pt>
                <c:pt idx="932">
                  <c:v>905.89700000000005</c:v>
                </c:pt>
                <c:pt idx="933">
                  <c:v>906.20249999999999</c:v>
                </c:pt>
                <c:pt idx="934">
                  <c:v>906.50789999999995</c:v>
                </c:pt>
                <c:pt idx="935">
                  <c:v>906.8134</c:v>
                </c:pt>
                <c:pt idx="936">
                  <c:v>907.11869999999999</c:v>
                </c:pt>
                <c:pt idx="937">
                  <c:v>907.42399999999998</c:v>
                </c:pt>
                <c:pt idx="938">
                  <c:v>907.72919999999999</c:v>
                </c:pt>
                <c:pt idx="939">
                  <c:v>908.03440000000001</c:v>
                </c:pt>
                <c:pt idx="940">
                  <c:v>908.33960000000002</c:v>
                </c:pt>
                <c:pt idx="941">
                  <c:v>908.64469999999994</c:v>
                </c:pt>
                <c:pt idx="942">
                  <c:v>908.94970000000001</c:v>
                </c:pt>
                <c:pt idx="943">
                  <c:v>909.25469999999996</c:v>
                </c:pt>
                <c:pt idx="944">
                  <c:v>909.55960000000005</c:v>
                </c:pt>
                <c:pt idx="945">
                  <c:v>909.86450000000002</c:v>
                </c:pt>
                <c:pt idx="946">
                  <c:v>910.16930000000002</c:v>
                </c:pt>
                <c:pt idx="947">
                  <c:v>910.47410000000002</c:v>
                </c:pt>
                <c:pt idx="948">
                  <c:v>910.77880000000005</c:v>
                </c:pt>
                <c:pt idx="949">
                  <c:v>911.08349999999996</c:v>
                </c:pt>
                <c:pt idx="950">
                  <c:v>911.38810000000001</c:v>
                </c:pt>
                <c:pt idx="951">
                  <c:v>911.69269999999995</c:v>
                </c:pt>
                <c:pt idx="952">
                  <c:v>911.99720000000002</c:v>
                </c:pt>
                <c:pt idx="953">
                  <c:v>912.30160000000001</c:v>
                </c:pt>
                <c:pt idx="954">
                  <c:v>912.60609999999997</c:v>
                </c:pt>
                <c:pt idx="955">
                  <c:v>912.91039999999998</c:v>
                </c:pt>
                <c:pt idx="956">
                  <c:v>913.21469999999999</c:v>
                </c:pt>
                <c:pt idx="957">
                  <c:v>913.51900000000001</c:v>
                </c:pt>
                <c:pt idx="958">
                  <c:v>913.82320000000004</c:v>
                </c:pt>
                <c:pt idx="959">
                  <c:v>914.12729999999999</c:v>
                </c:pt>
                <c:pt idx="960">
                  <c:v>914.43150000000003</c:v>
                </c:pt>
                <c:pt idx="961">
                  <c:v>914.7355</c:v>
                </c:pt>
                <c:pt idx="962">
                  <c:v>915.03949999999998</c:v>
                </c:pt>
                <c:pt idx="963">
                  <c:v>915.34339999999997</c:v>
                </c:pt>
                <c:pt idx="964">
                  <c:v>915.64729999999997</c:v>
                </c:pt>
                <c:pt idx="965">
                  <c:v>915.95119999999997</c:v>
                </c:pt>
                <c:pt idx="966">
                  <c:v>916.25490000000002</c:v>
                </c:pt>
                <c:pt idx="967">
                  <c:v>916.55870000000004</c:v>
                </c:pt>
                <c:pt idx="968">
                  <c:v>916.86239999999998</c:v>
                </c:pt>
                <c:pt idx="969">
                  <c:v>917.16600000000005</c:v>
                </c:pt>
                <c:pt idx="970">
                  <c:v>917.46950000000004</c:v>
                </c:pt>
                <c:pt idx="971">
                  <c:v>917.7731</c:v>
                </c:pt>
                <c:pt idx="972">
                  <c:v>918.07650000000001</c:v>
                </c:pt>
                <c:pt idx="973">
                  <c:v>918.38</c:v>
                </c:pt>
                <c:pt idx="974">
                  <c:v>918.68330000000003</c:v>
                </c:pt>
                <c:pt idx="975">
                  <c:v>918.98670000000004</c:v>
                </c:pt>
                <c:pt idx="976">
                  <c:v>919.28989999999999</c:v>
                </c:pt>
                <c:pt idx="977">
                  <c:v>919.59310000000005</c:v>
                </c:pt>
                <c:pt idx="978">
                  <c:v>919.8963</c:v>
                </c:pt>
                <c:pt idx="979">
                  <c:v>920.19939999999997</c:v>
                </c:pt>
                <c:pt idx="980">
                  <c:v>920.50239999999997</c:v>
                </c:pt>
                <c:pt idx="981">
                  <c:v>920.80550000000005</c:v>
                </c:pt>
                <c:pt idx="982">
                  <c:v>921.10839999999996</c:v>
                </c:pt>
                <c:pt idx="983">
                  <c:v>921.41129999999998</c:v>
                </c:pt>
                <c:pt idx="984">
                  <c:v>921.71420000000001</c:v>
                </c:pt>
                <c:pt idx="985">
                  <c:v>922.01700000000005</c:v>
                </c:pt>
                <c:pt idx="986">
                  <c:v>922.31970000000001</c:v>
                </c:pt>
                <c:pt idx="987">
                  <c:v>922.62239999999997</c:v>
                </c:pt>
                <c:pt idx="988">
                  <c:v>922.92499999999995</c:v>
                </c:pt>
                <c:pt idx="989">
                  <c:v>923.22760000000005</c:v>
                </c:pt>
                <c:pt idx="990">
                  <c:v>923.53020000000004</c:v>
                </c:pt>
                <c:pt idx="991">
                  <c:v>923.83259999999996</c:v>
                </c:pt>
                <c:pt idx="992">
                  <c:v>924.13509999999997</c:v>
                </c:pt>
                <c:pt idx="993">
                  <c:v>924.43740000000003</c:v>
                </c:pt>
                <c:pt idx="994">
                  <c:v>924.73969999999997</c:v>
                </c:pt>
                <c:pt idx="995">
                  <c:v>925.0421</c:v>
                </c:pt>
                <c:pt idx="996">
                  <c:v>925.3442</c:v>
                </c:pt>
                <c:pt idx="997">
                  <c:v>925.64639999999997</c:v>
                </c:pt>
                <c:pt idx="998">
                  <c:v>925.94849999999997</c:v>
                </c:pt>
                <c:pt idx="999">
                  <c:v>926.25059999999996</c:v>
                </c:pt>
                <c:pt idx="1000">
                  <c:v>926.55259999999998</c:v>
                </c:pt>
                <c:pt idx="1001">
                  <c:v>926.8546</c:v>
                </c:pt>
                <c:pt idx="1002">
                  <c:v>927.15650000000005</c:v>
                </c:pt>
                <c:pt idx="1003">
                  <c:v>927.45830000000001</c:v>
                </c:pt>
                <c:pt idx="1004">
                  <c:v>927.76009999999997</c:v>
                </c:pt>
                <c:pt idx="1005">
                  <c:v>928.06190000000004</c:v>
                </c:pt>
                <c:pt idx="1006">
                  <c:v>928.36360000000002</c:v>
                </c:pt>
                <c:pt idx="1007">
                  <c:v>928.66520000000003</c:v>
                </c:pt>
                <c:pt idx="1008">
                  <c:v>928.96680000000003</c:v>
                </c:pt>
                <c:pt idx="1009">
                  <c:v>929.26829999999995</c:v>
                </c:pt>
                <c:pt idx="1010">
                  <c:v>929.56979999999999</c:v>
                </c:pt>
                <c:pt idx="1011">
                  <c:v>929.87130000000002</c:v>
                </c:pt>
                <c:pt idx="1012">
                  <c:v>930.17259999999999</c:v>
                </c:pt>
                <c:pt idx="1013">
                  <c:v>930.47389999999996</c:v>
                </c:pt>
                <c:pt idx="1014">
                  <c:v>930.77520000000004</c:v>
                </c:pt>
                <c:pt idx="1015">
                  <c:v>931.07650000000001</c:v>
                </c:pt>
                <c:pt idx="1016">
                  <c:v>931.37760000000003</c:v>
                </c:pt>
                <c:pt idx="1017">
                  <c:v>931.67870000000005</c:v>
                </c:pt>
                <c:pt idx="1018">
                  <c:v>931.97979999999995</c:v>
                </c:pt>
                <c:pt idx="1019">
                  <c:v>932.2808</c:v>
                </c:pt>
                <c:pt idx="1020">
                  <c:v>932.58180000000004</c:v>
                </c:pt>
                <c:pt idx="1021">
                  <c:v>932.8827</c:v>
                </c:pt>
                <c:pt idx="1022">
                  <c:v>933.18349999999998</c:v>
                </c:pt>
                <c:pt idx="1023">
                  <c:v>933.48429999999996</c:v>
                </c:pt>
                <c:pt idx="1024">
                  <c:v>933.78510000000006</c:v>
                </c:pt>
                <c:pt idx="1025">
                  <c:v>934.08579999999995</c:v>
                </c:pt>
                <c:pt idx="1026">
                  <c:v>934.38639999999998</c:v>
                </c:pt>
                <c:pt idx="1027">
                  <c:v>934.68700000000001</c:v>
                </c:pt>
                <c:pt idx="1028">
                  <c:v>934.98749999999995</c:v>
                </c:pt>
                <c:pt idx="1029">
                  <c:v>935.28800000000001</c:v>
                </c:pt>
                <c:pt idx="1030">
                  <c:v>935.58849999999995</c:v>
                </c:pt>
                <c:pt idx="1031">
                  <c:v>935.88890000000004</c:v>
                </c:pt>
                <c:pt idx="1032">
                  <c:v>936.18920000000003</c:v>
                </c:pt>
                <c:pt idx="1033">
                  <c:v>936.48940000000005</c:v>
                </c:pt>
                <c:pt idx="1034">
                  <c:v>936.78970000000004</c:v>
                </c:pt>
                <c:pt idx="1035">
                  <c:v>937.08979999999997</c:v>
                </c:pt>
                <c:pt idx="1036">
                  <c:v>937.39</c:v>
                </c:pt>
                <c:pt idx="1037">
                  <c:v>937.69</c:v>
                </c:pt>
                <c:pt idx="1038">
                  <c:v>937.99009999999998</c:v>
                </c:pt>
                <c:pt idx="1039">
                  <c:v>938.29</c:v>
                </c:pt>
                <c:pt idx="1040">
                  <c:v>938.58989999999994</c:v>
                </c:pt>
                <c:pt idx="1041">
                  <c:v>938.88980000000004</c:v>
                </c:pt>
                <c:pt idx="1042">
                  <c:v>939.18960000000004</c:v>
                </c:pt>
                <c:pt idx="1043">
                  <c:v>939.48929999999996</c:v>
                </c:pt>
                <c:pt idx="1044">
                  <c:v>939.78899999999999</c:v>
                </c:pt>
                <c:pt idx="1045">
                  <c:v>940.08860000000004</c:v>
                </c:pt>
                <c:pt idx="1046">
                  <c:v>940.38819999999998</c:v>
                </c:pt>
                <c:pt idx="1047">
                  <c:v>940.68769999999995</c:v>
                </c:pt>
                <c:pt idx="1048">
                  <c:v>940.98720000000003</c:v>
                </c:pt>
                <c:pt idx="1049">
                  <c:v>941.2867</c:v>
                </c:pt>
                <c:pt idx="1050">
                  <c:v>941.58609999999999</c:v>
                </c:pt>
                <c:pt idx="1051">
                  <c:v>941.8854</c:v>
                </c:pt>
                <c:pt idx="1052">
                  <c:v>942.18460000000005</c:v>
                </c:pt>
                <c:pt idx="1053">
                  <c:v>942.48389999999995</c:v>
                </c:pt>
                <c:pt idx="1054">
                  <c:v>942.78300000000002</c:v>
                </c:pt>
                <c:pt idx="1055">
                  <c:v>943.08219999999994</c:v>
                </c:pt>
                <c:pt idx="1056">
                  <c:v>943.38120000000004</c:v>
                </c:pt>
                <c:pt idx="1057">
                  <c:v>943.68020000000001</c:v>
                </c:pt>
                <c:pt idx="1058">
                  <c:v>943.97919999999999</c:v>
                </c:pt>
                <c:pt idx="1059">
                  <c:v>944.27809999999999</c:v>
                </c:pt>
                <c:pt idx="1060">
                  <c:v>944.57690000000002</c:v>
                </c:pt>
                <c:pt idx="1061">
                  <c:v>944.87570000000005</c:v>
                </c:pt>
                <c:pt idx="1062">
                  <c:v>945.17439999999999</c:v>
                </c:pt>
                <c:pt idx="1063">
                  <c:v>945.47310000000004</c:v>
                </c:pt>
                <c:pt idx="1064">
                  <c:v>945.77179999999998</c:v>
                </c:pt>
                <c:pt idx="1065">
                  <c:v>946.07039999999995</c:v>
                </c:pt>
                <c:pt idx="1066">
                  <c:v>946.36890000000005</c:v>
                </c:pt>
                <c:pt idx="1067">
                  <c:v>946.66740000000004</c:v>
                </c:pt>
                <c:pt idx="1068">
                  <c:v>946.96579999999994</c:v>
                </c:pt>
                <c:pt idx="1069">
                  <c:v>947.26419999999996</c:v>
                </c:pt>
                <c:pt idx="1070">
                  <c:v>947.56240000000003</c:v>
                </c:pt>
                <c:pt idx="1071">
                  <c:v>947.86069999999995</c:v>
                </c:pt>
                <c:pt idx="1072">
                  <c:v>948.15890000000002</c:v>
                </c:pt>
                <c:pt idx="1073">
                  <c:v>948.45709999999997</c:v>
                </c:pt>
                <c:pt idx="1074">
                  <c:v>948.75519999999995</c:v>
                </c:pt>
                <c:pt idx="1075">
                  <c:v>949.05330000000004</c:v>
                </c:pt>
                <c:pt idx="1076">
                  <c:v>949.35130000000004</c:v>
                </c:pt>
                <c:pt idx="1077">
                  <c:v>949.64919999999995</c:v>
                </c:pt>
                <c:pt idx="1078">
                  <c:v>949.94709999999998</c:v>
                </c:pt>
                <c:pt idx="1079">
                  <c:v>950.24490000000003</c:v>
                </c:pt>
                <c:pt idx="1080">
                  <c:v>950.54269999999997</c:v>
                </c:pt>
                <c:pt idx="1081">
                  <c:v>950.84050000000002</c:v>
                </c:pt>
                <c:pt idx="1082">
                  <c:v>951.13810000000001</c:v>
                </c:pt>
                <c:pt idx="1083">
                  <c:v>951.43579999999997</c:v>
                </c:pt>
                <c:pt idx="1084">
                  <c:v>951.73329999999999</c:v>
                </c:pt>
                <c:pt idx="1085">
                  <c:v>952.03089999999997</c:v>
                </c:pt>
                <c:pt idx="1086">
                  <c:v>952.32830000000001</c:v>
                </c:pt>
                <c:pt idx="1087">
                  <c:v>952.62570000000005</c:v>
                </c:pt>
                <c:pt idx="1088">
                  <c:v>952.92309999999998</c:v>
                </c:pt>
                <c:pt idx="1089">
                  <c:v>953.22040000000004</c:v>
                </c:pt>
                <c:pt idx="1090">
                  <c:v>953.51760000000002</c:v>
                </c:pt>
                <c:pt idx="1091">
                  <c:v>953.81489999999997</c:v>
                </c:pt>
                <c:pt idx="1092">
                  <c:v>954.11199999999997</c:v>
                </c:pt>
                <c:pt idx="1093">
                  <c:v>954.40909999999997</c:v>
                </c:pt>
                <c:pt idx="1094">
                  <c:v>954.70619999999997</c:v>
                </c:pt>
                <c:pt idx="1095">
                  <c:v>955.00310000000002</c:v>
                </c:pt>
                <c:pt idx="1096">
                  <c:v>955.3</c:v>
                </c:pt>
                <c:pt idx="1097">
                  <c:v>955.59699999999998</c:v>
                </c:pt>
                <c:pt idx="1098">
                  <c:v>955.89380000000006</c:v>
                </c:pt>
                <c:pt idx="1099">
                  <c:v>956.19060000000002</c:v>
                </c:pt>
                <c:pt idx="1100">
                  <c:v>956.4873</c:v>
                </c:pt>
                <c:pt idx="1101">
                  <c:v>956.78390000000002</c:v>
                </c:pt>
                <c:pt idx="1102">
                  <c:v>957.0806</c:v>
                </c:pt>
                <c:pt idx="1103">
                  <c:v>957.37710000000004</c:v>
                </c:pt>
                <c:pt idx="1104">
                  <c:v>957.67359999999996</c:v>
                </c:pt>
                <c:pt idx="1105">
                  <c:v>957.9701</c:v>
                </c:pt>
                <c:pt idx="1106">
                  <c:v>958.26649999999995</c:v>
                </c:pt>
                <c:pt idx="1107">
                  <c:v>958.56290000000001</c:v>
                </c:pt>
                <c:pt idx="1108">
                  <c:v>958.85910000000001</c:v>
                </c:pt>
                <c:pt idx="1109">
                  <c:v>959.15539999999999</c:v>
                </c:pt>
                <c:pt idx="1110">
                  <c:v>959.45150000000001</c:v>
                </c:pt>
                <c:pt idx="1111">
                  <c:v>959.74770000000001</c:v>
                </c:pt>
                <c:pt idx="1112">
                  <c:v>960.04380000000003</c:v>
                </c:pt>
                <c:pt idx="1113">
                  <c:v>960.33979999999997</c:v>
                </c:pt>
                <c:pt idx="1114">
                  <c:v>960.63580000000002</c:v>
                </c:pt>
                <c:pt idx="1115">
                  <c:v>960.93169999999998</c:v>
                </c:pt>
                <c:pt idx="1116">
                  <c:v>961.22760000000005</c:v>
                </c:pt>
                <c:pt idx="1117">
                  <c:v>961.52340000000004</c:v>
                </c:pt>
                <c:pt idx="1118">
                  <c:v>961.81920000000002</c:v>
                </c:pt>
                <c:pt idx="1119">
                  <c:v>962.11490000000003</c:v>
                </c:pt>
                <c:pt idx="1120">
                  <c:v>962.41049999999996</c:v>
                </c:pt>
                <c:pt idx="1121">
                  <c:v>962.70609999999999</c:v>
                </c:pt>
                <c:pt idx="1122">
                  <c:v>963.00160000000005</c:v>
                </c:pt>
                <c:pt idx="1123">
                  <c:v>963.2971</c:v>
                </c:pt>
                <c:pt idx="1124">
                  <c:v>963.59259999999995</c:v>
                </c:pt>
                <c:pt idx="1125">
                  <c:v>963.88789999999995</c:v>
                </c:pt>
                <c:pt idx="1126">
                  <c:v>964.18330000000003</c:v>
                </c:pt>
                <c:pt idx="1127">
                  <c:v>964.47860000000003</c:v>
                </c:pt>
                <c:pt idx="1128">
                  <c:v>964.77380000000005</c:v>
                </c:pt>
                <c:pt idx="1129">
                  <c:v>965.06899999999996</c:v>
                </c:pt>
                <c:pt idx="1130">
                  <c:v>965.36410000000001</c:v>
                </c:pt>
                <c:pt idx="1131">
                  <c:v>965.65920000000006</c:v>
                </c:pt>
                <c:pt idx="1132">
                  <c:v>965.95420000000001</c:v>
                </c:pt>
                <c:pt idx="1133">
                  <c:v>966.2491</c:v>
                </c:pt>
                <c:pt idx="1134">
                  <c:v>966.54399999999998</c:v>
                </c:pt>
                <c:pt idx="1135">
                  <c:v>966.83889999999997</c:v>
                </c:pt>
                <c:pt idx="1136">
                  <c:v>967.13369999999998</c:v>
                </c:pt>
                <c:pt idx="1137">
                  <c:v>967.42840000000001</c:v>
                </c:pt>
                <c:pt idx="1138">
                  <c:v>967.72310000000004</c:v>
                </c:pt>
                <c:pt idx="1139">
                  <c:v>968.01779999999997</c:v>
                </c:pt>
                <c:pt idx="1140">
                  <c:v>968.31230000000005</c:v>
                </c:pt>
                <c:pt idx="1141">
                  <c:v>968.6069</c:v>
                </c:pt>
                <c:pt idx="1142">
                  <c:v>968.90129999999999</c:v>
                </c:pt>
                <c:pt idx="1143">
                  <c:v>969.19569999999999</c:v>
                </c:pt>
                <c:pt idx="1144">
                  <c:v>969.49009999999998</c:v>
                </c:pt>
                <c:pt idx="1145">
                  <c:v>969.78440000000001</c:v>
                </c:pt>
                <c:pt idx="1146">
                  <c:v>970.07870000000003</c:v>
                </c:pt>
                <c:pt idx="1147">
                  <c:v>970.37289999999996</c:v>
                </c:pt>
                <c:pt idx="1148">
                  <c:v>970.6671</c:v>
                </c:pt>
                <c:pt idx="1149">
                  <c:v>970.96109999999999</c:v>
                </c:pt>
                <c:pt idx="1150">
                  <c:v>971.25519999999995</c:v>
                </c:pt>
                <c:pt idx="1151">
                  <c:v>971.54920000000004</c:v>
                </c:pt>
                <c:pt idx="1152">
                  <c:v>971.84310000000005</c:v>
                </c:pt>
                <c:pt idx="1153">
                  <c:v>972.13699999999994</c:v>
                </c:pt>
                <c:pt idx="1154">
                  <c:v>972.43079999999998</c:v>
                </c:pt>
                <c:pt idx="1155">
                  <c:v>972.72460000000001</c:v>
                </c:pt>
                <c:pt idx="1156">
                  <c:v>973.01829999999995</c:v>
                </c:pt>
                <c:pt idx="1157">
                  <c:v>973.31200000000001</c:v>
                </c:pt>
                <c:pt idx="1158">
                  <c:v>973.60559999999998</c:v>
                </c:pt>
                <c:pt idx="1159">
                  <c:v>973.89919999999995</c:v>
                </c:pt>
                <c:pt idx="1160">
                  <c:v>974.19259999999997</c:v>
                </c:pt>
                <c:pt idx="1161">
                  <c:v>974.48609999999996</c:v>
                </c:pt>
                <c:pt idx="1162">
                  <c:v>974.77949999999998</c:v>
                </c:pt>
                <c:pt idx="1163">
                  <c:v>975.0729</c:v>
                </c:pt>
                <c:pt idx="1164">
                  <c:v>975.36609999999996</c:v>
                </c:pt>
                <c:pt idx="1165">
                  <c:v>975.65940000000001</c:v>
                </c:pt>
                <c:pt idx="1166">
                  <c:v>975.95259999999996</c:v>
                </c:pt>
                <c:pt idx="1167">
                  <c:v>976.24570000000006</c:v>
                </c:pt>
                <c:pt idx="1168">
                  <c:v>976.53880000000004</c:v>
                </c:pt>
                <c:pt idx="1169">
                  <c:v>976.83180000000004</c:v>
                </c:pt>
                <c:pt idx="1170">
                  <c:v>977.12480000000005</c:v>
                </c:pt>
                <c:pt idx="1171">
                  <c:v>977.41769999999997</c:v>
                </c:pt>
                <c:pt idx="1172">
                  <c:v>977.71050000000002</c:v>
                </c:pt>
                <c:pt idx="1173">
                  <c:v>978.00329999999997</c:v>
                </c:pt>
                <c:pt idx="1174">
                  <c:v>978.29610000000002</c:v>
                </c:pt>
                <c:pt idx="1175">
                  <c:v>978.58870000000002</c:v>
                </c:pt>
                <c:pt idx="1176">
                  <c:v>978.88139999999999</c:v>
                </c:pt>
                <c:pt idx="1177">
                  <c:v>979.17399999999998</c:v>
                </c:pt>
                <c:pt idx="1178">
                  <c:v>979.46659999999997</c:v>
                </c:pt>
                <c:pt idx="1179">
                  <c:v>979.75900000000001</c:v>
                </c:pt>
                <c:pt idx="1180">
                  <c:v>980.05150000000003</c:v>
                </c:pt>
                <c:pt idx="1181">
                  <c:v>980.34379999999999</c:v>
                </c:pt>
                <c:pt idx="1182">
                  <c:v>980.63610000000006</c:v>
                </c:pt>
                <c:pt idx="1183">
                  <c:v>980.92840000000001</c:v>
                </c:pt>
                <c:pt idx="1184">
                  <c:v>981.22059999999999</c:v>
                </c:pt>
                <c:pt idx="1185">
                  <c:v>981.51279999999997</c:v>
                </c:pt>
                <c:pt idx="1186">
                  <c:v>981.80489999999998</c:v>
                </c:pt>
                <c:pt idx="1187">
                  <c:v>982.09690000000001</c:v>
                </c:pt>
                <c:pt idx="1188">
                  <c:v>982.38890000000004</c:v>
                </c:pt>
                <c:pt idx="1189">
                  <c:v>982.68079999999998</c:v>
                </c:pt>
                <c:pt idx="1190">
                  <c:v>982.97270000000003</c:v>
                </c:pt>
                <c:pt idx="1191">
                  <c:v>983.26459999999997</c:v>
                </c:pt>
                <c:pt idx="1192">
                  <c:v>983.55629999999996</c:v>
                </c:pt>
                <c:pt idx="1193">
                  <c:v>983.84810000000004</c:v>
                </c:pt>
                <c:pt idx="1194">
                  <c:v>984.13969999999995</c:v>
                </c:pt>
                <c:pt idx="1195">
                  <c:v>984.43129999999996</c:v>
                </c:pt>
                <c:pt idx="1196">
                  <c:v>984.72289999999998</c:v>
                </c:pt>
                <c:pt idx="1197">
                  <c:v>985.01440000000002</c:v>
                </c:pt>
                <c:pt idx="1198">
                  <c:v>985.30579999999998</c:v>
                </c:pt>
                <c:pt idx="1199">
                  <c:v>985.59720000000004</c:v>
                </c:pt>
                <c:pt idx="1200">
                  <c:v>985.8886</c:v>
                </c:pt>
                <c:pt idx="1201">
                  <c:v>986.17989999999998</c:v>
                </c:pt>
                <c:pt idx="1202">
                  <c:v>986.47109999999998</c:v>
                </c:pt>
                <c:pt idx="1203">
                  <c:v>986.76229999999998</c:v>
                </c:pt>
                <c:pt idx="1204">
                  <c:v>987.05340000000001</c:v>
                </c:pt>
                <c:pt idx="1205">
                  <c:v>987.34450000000004</c:v>
                </c:pt>
                <c:pt idx="1206">
                  <c:v>987.63549999999998</c:v>
                </c:pt>
                <c:pt idx="1207">
                  <c:v>987.92650000000003</c:v>
                </c:pt>
                <c:pt idx="1208">
                  <c:v>988.2174</c:v>
                </c:pt>
                <c:pt idx="1209">
                  <c:v>988.50819999999999</c:v>
                </c:pt>
                <c:pt idx="1210">
                  <c:v>988.79909999999995</c:v>
                </c:pt>
                <c:pt idx="1211">
                  <c:v>989.08979999999997</c:v>
                </c:pt>
                <c:pt idx="1212">
                  <c:v>989.38049999999998</c:v>
                </c:pt>
              </c:numCache>
            </c:numRef>
          </c:xVal>
          <c:yVal>
            <c:numRef>
              <c:f>'Fluo 77K bandes'!$CR$3:$CR$1215</c:f>
              <c:numCache>
                <c:formatCode>General</c:formatCode>
                <c:ptCount val="1213"/>
                <c:pt idx="0">
                  <c:v>1.9176171880487154E-2</c:v>
                </c:pt>
                <c:pt idx="1">
                  <c:v>1.9841504656618301E-2</c:v>
                </c:pt>
                <c:pt idx="2">
                  <c:v>2.1033323266234954E-2</c:v>
                </c:pt>
                <c:pt idx="3">
                  <c:v>2.1548492393487759E-2</c:v>
                </c:pt>
                <c:pt idx="4">
                  <c:v>2.2090307140148056E-2</c:v>
                </c:pt>
                <c:pt idx="5">
                  <c:v>2.2482739608647405E-2</c:v>
                </c:pt>
                <c:pt idx="6">
                  <c:v>2.3137537049263229E-2</c:v>
                </c:pt>
                <c:pt idx="7">
                  <c:v>2.3475256008653023E-2</c:v>
                </c:pt>
                <c:pt idx="8">
                  <c:v>2.4041995603253315E-2</c:v>
                </c:pt>
                <c:pt idx="9">
                  <c:v>2.3759525699195105E-2</c:v>
                </c:pt>
                <c:pt idx="10">
                  <c:v>2.4858378752335333E-2</c:v>
                </c:pt>
                <c:pt idx="11">
                  <c:v>2.5196141608956439E-2</c:v>
                </c:pt>
                <c:pt idx="12">
                  <c:v>2.5924291323097672E-2</c:v>
                </c:pt>
                <c:pt idx="13">
                  <c:v>2.6404597269241038E-2</c:v>
                </c:pt>
                <c:pt idx="14">
                  <c:v>2.6866413701555018E-2</c:v>
                </c:pt>
                <c:pt idx="15">
                  <c:v>2.7327949191588589E-2</c:v>
                </c:pt>
                <c:pt idx="16">
                  <c:v>2.8156886948826367E-2</c:v>
                </c:pt>
                <c:pt idx="17">
                  <c:v>2.8167738344407143E-2</c:v>
                </c:pt>
                <c:pt idx="18">
                  <c:v>2.8447232016182277E-2</c:v>
                </c:pt>
                <c:pt idx="19">
                  <c:v>2.894053154279453E-2</c:v>
                </c:pt>
                <c:pt idx="20">
                  <c:v>2.96827020326174E-2</c:v>
                </c:pt>
                <c:pt idx="21">
                  <c:v>3.0667457402126737E-2</c:v>
                </c:pt>
                <c:pt idx="22">
                  <c:v>3.1271017994353056E-2</c:v>
                </c:pt>
                <c:pt idx="23">
                  <c:v>3.1665285367121328E-2</c:v>
                </c:pt>
                <c:pt idx="24">
                  <c:v>3.2095803073508546E-2</c:v>
                </c:pt>
                <c:pt idx="25">
                  <c:v>3.2632525741336439E-2</c:v>
                </c:pt>
                <c:pt idx="26">
                  <c:v>3.3145921420444174E-2</c:v>
                </c:pt>
                <c:pt idx="27">
                  <c:v>3.3550829482082906E-2</c:v>
                </c:pt>
                <c:pt idx="28">
                  <c:v>3.3867354858194386E-2</c:v>
                </c:pt>
                <c:pt idx="29">
                  <c:v>3.4270085617159954E-2</c:v>
                </c:pt>
                <c:pt idx="30">
                  <c:v>3.5065161050162247E-2</c:v>
                </c:pt>
                <c:pt idx="31">
                  <c:v>3.5540366138026948E-2</c:v>
                </c:pt>
                <c:pt idx="32">
                  <c:v>3.6245671732992459E-2</c:v>
                </c:pt>
                <c:pt idx="33">
                  <c:v>3.6997534731489416E-2</c:v>
                </c:pt>
                <c:pt idx="34">
                  <c:v>3.7123036915815651E-2</c:v>
                </c:pt>
                <c:pt idx="35">
                  <c:v>3.7050281644636106E-2</c:v>
                </c:pt>
                <c:pt idx="36">
                  <c:v>3.762405357569288E-2</c:v>
                </c:pt>
                <c:pt idx="37">
                  <c:v>3.7842257933107644E-2</c:v>
                </c:pt>
                <c:pt idx="38">
                  <c:v>3.8461674205284527E-2</c:v>
                </c:pt>
                <c:pt idx="39">
                  <c:v>3.8834124654089815E-2</c:v>
                </c:pt>
                <c:pt idx="40">
                  <c:v>3.8376460899858127E-2</c:v>
                </c:pt>
                <c:pt idx="41">
                  <c:v>3.9202826279340915E-2</c:v>
                </c:pt>
                <c:pt idx="42">
                  <c:v>4.0033625279186393E-2</c:v>
                </c:pt>
                <c:pt idx="43">
                  <c:v>4.0525572771074186E-2</c:v>
                </c:pt>
                <c:pt idx="44">
                  <c:v>4.1361542864768439E-2</c:v>
                </c:pt>
                <c:pt idx="45">
                  <c:v>4.1601976780120523E-2</c:v>
                </c:pt>
                <c:pt idx="46">
                  <c:v>4.1948448847434296E-2</c:v>
                </c:pt>
                <c:pt idx="47">
                  <c:v>4.2950166107123294E-2</c:v>
                </c:pt>
                <c:pt idx="48">
                  <c:v>4.2795542499543468E-2</c:v>
                </c:pt>
                <c:pt idx="49">
                  <c:v>4.2852055795136887E-2</c:v>
                </c:pt>
                <c:pt idx="50">
                  <c:v>4.2910202067735187E-2</c:v>
                </c:pt>
                <c:pt idx="51">
                  <c:v>4.2663262582702387E-2</c:v>
                </c:pt>
                <c:pt idx="52">
                  <c:v>4.2912563738779871E-2</c:v>
                </c:pt>
                <c:pt idx="53">
                  <c:v>4.317137303515993E-2</c:v>
                </c:pt>
                <c:pt idx="54">
                  <c:v>4.3562260321117027E-2</c:v>
                </c:pt>
                <c:pt idx="55">
                  <c:v>4.4312578137071741E-2</c:v>
                </c:pt>
                <c:pt idx="56">
                  <c:v>4.4527507761030496E-2</c:v>
                </c:pt>
                <c:pt idx="57">
                  <c:v>4.494777107418281E-2</c:v>
                </c:pt>
                <c:pt idx="58">
                  <c:v>4.5257711865597218E-2</c:v>
                </c:pt>
                <c:pt idx="59">
                  <c:v>4.5515713452921096E-2</c:v>
                </c:pt>
                <c:pt idx="60">
                  <c:v>4.5765787200269713E-2</c:v>
                </c:pt>
                <c:pt idx="61">
                  <c:v>4.5962701400497269E-2</c:v>
                </c:pt>
                <c:pt idx="62">
                  <c:v>4.6450101139220948E-2</c:v>
                </c:pt>
                <c:pt idx="63">
                  <c:v>4.728260335164141E-2</c:v>
                </c:pt>
                <c:pt idx="64">
                  <c:v>4.7469965514335077E-2</c:v>
                </c:pt>
                <c:pt idx="65">
                  <c:v>4.7511588869066854E-2</c:v>
                </c:pt>
                <c:pt idx="66">
                  <c:v>4.7983010015592298E-2</c:v>
                </c:pt>
                <c:pt idx="67">
                  <c:v>4.8078714759302706E-2</c:v>
                </c:pt>
                <c:pt idx="68">
                  <c:v>4.809436851198922E-2</c:v>
                </c:pt>
                <c:pt idx="69">
                  <c:v>4.7704613774600009E-2</c:v>
                </c:pt>
                <c:pt idx="70">
                  <c:v>4.7857613184621221E-2</c:v>
                </c:pt>
                <c:pt idx="71">
                  <c:v>4.817321671887511E-2</c:v>
                </c:pt>
                <c:pt idx="72">
                  <c:v>4.8718332537330204E-2</c:v>
                </c:pt>
                <c:pt idx="73">
                  <c:v>4.8480708044782203E-2</c:v>
                </c:pt>
                <c:pt idx="74">
                  <c:v>4.8783765750326599E-2</c:v>
                </c:pt>
                <c:pt idx="75">
                  <c:v>4.9041477615923812E-2</c:v>
                </c:pt>
                <c:pt idx="76">
                  <c:v>4.9491468134121842E-2</c:v>
                </c:pt>
                <c:pt idx="77">
                  <c:v>4.978707208978915E-2</c:v>
                </c:pt>
                <c:pt idx="78">
                  <c:v>4.9937156723651129E-2</c:v>
                </c:pt>
                <c:pt idx="79">
                  <c:v>4.9850108513955813E-2</c:v>
                </c:pt>
                <c:pt idx="80">
                  <c:v>5.0104449072188119E-2</c:v>
                </c:pt>
                <c:pt idx="81">
                  <c:v>5.051804878562699E-2</c:v>
                </c:pt>
                <c:pt idx="82">
                  <c:v>5.0547714534548878E-2</c:v>
                </c:pt>
                <c:pt idx="83">
                  <c:v>5.1032225835452111E-2</c:v>
                </c:pt>
                <c:pt idx="84">
                  <c:v>5.0911552346570403E-2</c:v>
                </c:pt>
                <c:pt idx="85">
                  <c:v>5.1098879391479023E-2</c:v>
                </c:pt>
                <c:pt idx="86">
                  <c:v>5.1581634803129696E-2</c:v>
                </c:pt>
                <c:pt idx="87">
                  <c:v>5.2139673966483592E-2</c:v>
                </c:pt>
                <c:pt idx="88">
                  <c:v>5.238383036705109E-2</c:v>
                </c:pt>
                <c:pt idx="89">
                  <c:v>5.27653324249533E-2</c:v>
                </c:pt>
                <c:pt idx="90">
                  <c:v>5.2775253199230217E-2</c:v>
                </c:pt>
                <c:pt idx="91">
                  <c:v>5.3189625503940213E-2</c:v>
                </c:pt>
                <c:pt idx="92">
                  <c:v>5.3026081978957418E-2</c:v>
                </c:pt>
                <c:pt idx="93">
                  <c:v>5.3194893171697878E-2</c:v>
                </c:pt>
                <c:pt idx="94">
                  <c:v>5.2952896514911016E-2</c:v>
                </c:pt>
                <c:pt idx="95">
                  <c:v>5.291064104004832E-2</c:v>
                </c:pt>
                <c:pt idx="96">
                  <c:v>5.3136843473008469E-2</c:v>
                </c:pt>
                <c:pt idx="97">
                  <c:v>5.3474536094059479E-2</c:v>
                </c:pt>
                <c:pt idx="98">
                  <c:v>5.3590767183132229E-2</c:v>
                </c:pt>
                <c:pt idx="99">
                  <c:v>5.4166470592366803E-2</c:v>
                </c:pt>
                <c:pt idx="100">
                  <c:v>5.461920907724508E-2</c:v>
                </c:pt>
                <c:pt idx="101">
                  <c:v>5.5425048111365526E-2</c:v>
                </c:pt>
                <c:pt idx="102">
                  <c:v>5.6292009650367326E-2</c:v>
                </c:pt>
                <c:pt idx="103">
                  <c:v>5.7172605669415219E-2</c:v>
                </c:pt>
                <c:pt idx="104">
                  <c:v>5.7818658781553331E-2</c:v>
                </c:pt>
                <c:pt idx="105">
                  <c:v>5.7839114891345571E-2</c:v>
                </c:pt>
                <c:pt idx="106">
                  <c:v>5.8533375942912531E-2</c:v>
                </c:pt>
                <c:pt idx="107">
                  <c:v>5.9012426428240318E-2</c:v>
                </c:pt>
                <c:pt idx="108">
                  <c:v>5.9826430347385134E-2</c:v>
                </c:pt>
                <c:pt idx="109">
                  <c:v>6.0279335641742406E-2</c:v>
                </c:pt>
                <c:pt idx="110">
                  <c:v>6.025319045077189E-2</c:v>
                </c:pt>
                <c:pt idx="111">
                  <c:v>6.0559637022573713E-2</c:v>
                </c:pt>
                <c:pt idx="112">
                  <c:v>6.1741087106154044E-2</c:v>
                </c:pt>
                <c:pt idx="113">
                  <c:v>6.3021797609181196E-2</c:v>
                </c:pt>
                <c:pt idx="114">
                  <c:v>6.3874659357485E-2</c:v>
                </c:pt>
                <c:pt idx="115">
                  <c:v>6.4577366236356737E-2</c:v>
                </c:pt>
                <c:pt idx="116">
                  <c:v>6.5328202039640959E-2</c:v>
                </c:pt>
                <c:pt idx="117">
                  <c:v>6.6746021154953719E-2</c:v>
                </c:pt>
                <c:pt idx="118">
                  <c:v>6.8302573080110701E-2</c:v>
                </c:pt>
                <c:pt idx="119">
                  <c:v>6.9689830942982769E-2</c:v>
                </c:pt>
                <c:pt idx="120">
                  <c:v>7.0907513801289526E-2</c:v>
                </c:pt>
                <c:pt idx="121">
                  <c:v>7.2155459410864042E-2</c:v>
                </c:pt>
                <c:pt idx="122">
                  <c:v>7.3779946691202289E-2</c:v>
                </c:pt>
                <c:pt idx="123">
                  <c:v>7.585320414670807E-2</c:v>
                </c:pt>
                <c:pt idx="124">
                  <c:v>7.7808527300566102E-2</c:v>
                </c:pt>
                <c:pt idx="125">
                  <c:v>7.9460775189987218E-2</c:v>
                </c:pt>
                <c:pt idx="126">
                  <c:v>8.1487879096489635E-2</c:v>
                </c:pt>
                <c:pt idx="127">
                  <c:v>8.3284136242958884E-2</c:v>
                </c:pt>
                <c:pt idx="128">
                  <c:v>8.5406014271867836E-2</c:v>
                </c:pt>
                <c:pt idx="129">
                  <c:v>8.7097172667125536E-2</c:v>
                </c:pt>
                <c:pt idx="130">
                  <c:v>8.8867135372037817E-2</c:v>
                </c:pt>
                <c:pt idx="131">
                  <c:v>9.0508013878548649E-2</c:v>
                </c:pt>
                <c:pt idx="132">
                  <c:v>9.2559507086769036E-2</c:v>
                </c:pt>
                <c:pt idx="133">
                  <c:v>9.5068321650816856E-2</c:v>
                </c:pt>
                <c:pt idx="134">
                  <c:v>9.7050369439098727E-2</c:v>
                </c:pt>
                <c:pt idx="135">
                  <c:v>9.9250498672547732E-2</c:v>
                </c:pt>
                <c:pt idx="136">
                  <c:v>0.10190461307224431</c:v>
                </c:pt>
                <c:pt idx="137">
                  <c:v>0.10457532062537751</c:v>
                </c:pt>
                <c:pt idx="138">
                  <c:v>0.10710757631094692</c:v>
                </c:pt>
                <c:pt idx="139">
                  <c:v>0.10989259225442133</c:v>
                </c:pt>
                <c:pt idx="140">
                  <c:v>0.11192301479161106</c:v>
                </c:pt>
                <c:pt idx="141">
                  <c:v>0.11482576310946917</c:v>
                </c:pt>
                <c:pt idx="142">
                  <c:v>0.11747680470297377</c:v>
                </c:pt>
                <c:pt idx="143">
                  <c:v>0.12009351866159097</c:v>
                </c:pt>
                <c:pt idx="144">
                  <c:v>0.12225703760412424</c:v>
                </c:pt>
                <c:pt idx="145">
                  <c:v>0.12465110480551771</c:v>
                </c:pt>
                <c:pt idx="146">
                  <c:v>0.1268369235415584</c:v>
                </c:pt>
                <c:pt idx="147">
                  <c:v>0.12874777002064927</c:v>
                </c:pt>
                <c:pt idx="148">
                  <c:v>0.13035625237045048</c:v>
                </c:pt>
                <c:pt idx="149">
                  <c:v>0.13233136439618481</c:v>
                </c:pt>
                <c:pt idx="150">
                  <c:v>0.13333230906460267</c:v>
                </c:pt>
                <c:pt idx="151">
                  <c:v>0.1349227057551026</c:v>
                </c:pt>
                <c:pt idx="152">
                  <c:v>0.13621556701175744</c:v>
                </c:pt>
                <c:pt idx="153">
                  <c:v>0.13725891640562446</c:v>
                </c:pt>
                <c:pt idx="154">
                  <c:v>0.13848566843192067</c:v>
                </c:pt>
                <c:pt idx="155">
                  <c:v>0.13872850791554875</c:v>
                </c:pt>
                <c:pt idx="156">
                  <c:v>0.13932586143926731</c:v>
                </c:pt>
                <c:pt idx="157">
                  <c:v>0.14005007796148281</c:v>
                </c:pt>
                <c:pt idx="158">
                  <c:v>0.14030011659104635</c:v>
                </c:pt>
                <c:pt idx="159">
                  <c:v>0.14049247425866354</c:v>
                </c:pt>
                <c:pt idx="160">
                  <c:v>0.14042785753416961</c:v>
                </c:pt>
                <c:pt idx="161">
                  <c:v>0.14052609953784995</c:v>
                </c:pt>
                <c:pt idx="162">
                  <c:v>0.14200965036733201</c:v>
                </c:pt>
                <c:pt idx="163">
                  <c:v>0.14169692649145232</c:v>
                </c:pt>
                <c:pt idx="164">
                  <c:v>0.14173704856087319</c:v>
                </c:pt>
                <c:pt idx="165">
                  <c:v>0.14173134192080239</c:v>
                </c:pt>
                <c:pt idx="166">
                  <c:v>0.14208919215047269</c:v>
                </c:pt>
                <c:pt idx="167">
                  <c:v>0.14230797595134081</c:v>
                </c:pt>
                <c:pt idx="168">
                  <c:v>0.14230718580117716</c:v>
                </c:pt>
                <c:pt idx="169">
                  <c:v>0.14169095646799365</c:v>
                </c:pt>
                <c:pt idx="170">
                  <c:v>0.14169288794617146</c:v>
                </c:pt>
                <c:pt idx="171">
                  <c:v>0.14219287741083594</c:v>
                </c:pt>
                <c:pt idx="172">
                  <c:v>0.14252728651898469</c:v>
                </c:pt>
                <c:pt idx="173">
                  <c:v>0.14259190324347862</c:v>
                </c:pt>
                <c:pt idx="174">
                  <c:v>0.1425438796724213</c:v>
                </c:pt>
                <c:pt idx="175">
                  <c:v>0.14326476000505695</c:v>
                </c:pt>
                <c:pt idx="176">
                  <c:v>0.14411680526485834</c:v>
                </c:pt>
                <c:pt idx="177">
                  <c:v>0.14546813763362318</c:v>
                </c:pt>
                <c:pt idx="178">
                  <c:v>0.14653326005422185</c:v>
                </c:pt>
                <c:pt idx="179">
                  <c:v>0.14754386211352877</c:v>
                </c:pt>
                <c:pt idx="180">
                  <c:v>0.14924487982693954</c:v>
                </c:pt>
                <c:pt idx="181">
                  <c:v>0.15122622525952042</c:v>
                </c:pt>
                <c:pt idx="182">
                  <c:v>0.15293900743092331</c:v>
                </c:pt>
                <c:pt idx="183">
                  <c:v>0.15494563766874095</c:v>
                </c:pt>
                <c:pt idx="184">
                  <c:v>0.15729299821601653</c:v>
                </c:pt>
                <c:pt idx="185">
                  <c:v>0.16037186222590569</c:v>
                </c:pt>
                <c:pt idx="186">
                  <c:v>0.16400102192754498</c:v>
                </c:pt>
                <c:pt idx="187">
                  <c:v>0.16750094818019637</c:v>
                </c:pt>
                <c:pt idx="188">
                  <c:v>0.17127057902203993</c:v>
                </c:pt>
                <c:pt idx="189">
                  <c:v>0.17502897217266714</c:v>
                </c:pt>
                <c:pt idx="190">
                  <c:v>0.17947901009987499</c:v>
                </c:pt>
                <c:pt idx="191">
                  <c:v>0.1842454592703929</c:v>
                </c:pt>
                <c:pt idx="192">
                  <c:v>0.18877073705207265</c:v>
                </c:pt>
                <c:pt idx="193">
                  <c:v>0.19379056104173398</c:v>
                </c:pt>
                <c:pt idx="194">
                  <c:v>0.19885270196238183</c:v>
                </c:pt>
                <c:pt idx="195">
                  <c:v>0.20460596089283456</c:v>
                </c:pt>
                <c:pt idx="196">
                  <c:v>0.21073989661324083</c:v>
                </c:pt>
                <c:pt idx="197">
                  <c:v>0.21704292446866791</c:v>
                </c:pt>
                <c:pt idx="198">
                  <c:v>0.22369607664105412</c:v>
                </c:pt>
                <c:pt idx="199">
                  <c:v>0.23033605964404613</c:v>
                </c:pt>
                <c:pt idx="200">
                  <c:v>0.23714364227619436</c:v>
                </c:pt>
                <c:pt idx="201">
                  <c:v>0.24464436219078792</c:v>
                </c:pt>
                <c:pt idx="202">
                  <c:v>0.25193033684979421</c:v>
                </c:pt>
                <c:pt idx="203">
                  <c:v>0.2597645001334476</c:v>
                </c:pt>
                <c:pt idx="204">
                  <c:v>0.2678904922108753</c:v>
                </c:pt>
                <c:pt idx="205">
                  <c:v>0.2758168396802877</c:v>
                </c:pt>
                <c:pt idx="206">
                  <c:v>0.28417197530517352</c:v>
                </c:pt>
                <c:pt idx="207">
                  <c:v>0.29233010015592298</c:v>
                </c:pt>
                <c:pt idx="208">
                  <c:v>0.30009868097599346</c:v>
                </c:pt>
                <c:pt idx="209">
                  <c:v>0.30840368596271894</c:v>
                </c:pt>
                <c:pt idx="210">
                  <c:v>0.31676760103386764</c:v>
                </c:pt>
                <c:pt idx="211">
                  <c:v>0.3249368757813707</c:v>
                </c:pt>
                <c:pt idx="212">
                  <c:v>0.33272679065585975</c:v>
                </c:pt>
                <c:pt idx="213">
                  <c:v>0.34086270350756437</c:v>
                </c:pt>
                <c:pt idx="214">
                  <c:v>0.34891608956439901</c:v>
                </c:pt>
                <c:pt idx="215">
                  <c:v>0.35754373920128113</c:v>
                </c:pt>
                <c:pt idx="216">
                  <c:v>0.36588482771214653</c:v>
                </c:pt>
                <c:pt idx="217">
                  <c:v>0.37394567629830455</c:v>
                </c:pt>
                <c:pt idx="218">
                  <c:v>0.38172128067538524</c:v>
                </c:pt>
                <c:pt idx="219">
                  <c:v>0.39057491325907095</c:v>
                </c:pt>
                <c:pt idx="220">
                  <c:v>0.39922143870541799</c:v>
                </c:pt>
                <c:pt idx="221">
                  <c:v>0.40862009931309612</c:v>
                </c:pt>
                <c:pt idx="222">
                  <c:v>0.41845185000491647</c:v>
                </c:pt>
                <c:pt idx="223">
                  <c:v>0.42748783168747984</c:v>
                </c:pt>
                <c:pt idx="224">
                  <c:v>0.43779358468302687</c:v>
                </c:pt>
                <c:pt idx="225">
                  <c:v>0.44885928654707891</c:v>
                </c:pt>
                <c:pt idx="226">
                  <c:v>0.45934141861804495</c:v>
                </c:pt>
                <c:pt idx="227">
                  <c:v>0.47061484218067401</c:v>
                </c:pt>
                <c:pt idx="228">
                  <c:v>0.48260765357007401</c:v>
                </c:pt>
                <c:pt idx="229">
                  <c:v>0.49358696568290045</c:v>
                </c:pt>
                <c:pt idx="230">
                  <c:v>0.5073034457570692</c:v>
                </c:pt>
                <c:pt idx="231">
                  <c:v>0.5186385010324629</c:v>
                </c:pt>
                <c:pt idx="232">
                  <c:v>0.53151426133250923</c:v>
                </c:pt>
                <c:pt idx="233">
                  <c:v>0.54464910309176984</c:v>
                </c:pt>
                <c:pt idx="234">
                  <c:v>0.55908137141974179</c:v>
                </c:pt>
                <c:pt idx="235">
                  <c:v>0.57210559215609158</c:v>
                </c:pt>
                <c:pt idx="236">
                  <c:v>0.58654321594628389</c:v>
                </c:pt>
                <c:pt idx="237">
                  <c:v>0.59907973844273699</c:v>
                </c:pt>
                <c:pt idx="238">
                  <c:v>0.61338540715559986</c:v>
                </c:pt>
                <c:pt idx="239">
                  <c:v>0.62533432131368605</c:v>
                </c:pt>
                <c:pt idx="240">
                  <c:v>0.63664874489036227</c:v>
                </c:pt>
                <c:pt idx="241">
                  <c:v>0.64592027911615557</c:v>
                </c:pt>
                <c:pt idx="242">
                  <c:v>0.65387059447386542</c:v>
                </c:pt>
                <c:pt idx="243">
                  <c:v>0.65820825548890982</c:v>
                </c:pt>
                <c:pt idx="244">
                  <c:v>0.66040891148913461</c:v>
                </c:pt>
                <c:pt idx="245">
                  <c:v>0.65933799463400244</c:v>
                </c:pt>
                <c:pt idx="246">
                  <c:v>0.65462466111337425</c:v>
                </c:pt>
                <c:pt idx="247">
                  <c:v>0.64769609771172509</c:v>
                </c:pt>
                <c:pt idx="248">
                  <c:v>0.63701835957802477</c:v>
                </c:pt>
                <c:pt idx="249">
                  <c:v>0.62454461012235041</c:v>
                </c:pt>
                <c:pt idx="250">
                  <c:v>0.61125577687564092</c:v>
                </c:pt>
                <c:pt idx="251">
                  <c:v>0.59682096250825267</c:v>
                </c:pt>
                <c:pt idx="252">
                  <c:v>0.58299096419390639</c:v>
                </c:pt>
                <c:pt idx="253">
                  <c:v>0.56855237466462516</c:v>
                </c:pt>
                <c:pt idx="254">
                  <c:v>0.55470692452485637</c:v>
                </c:pt>
                <c:pt idx="255">
                  <c:v>0.54104391127842788</c:v>
                </c:pt>
                <c:pt idx="256">
                  <c:v>0.52792083397715939</c:v>
                </c:pt>
                <c:pt idx="257">
                  <c:v>0.5165547872564582</c:v>
                </c:pt>
                <c:pt idx="258">
                  <c:v>0.50548873421455565</c:v>
                </c:pt>
                <c:pt idx="259">
                  <c:v>0.49419099158577867</c:v>
                </c:pt>
                <c:pt idx="260">
                  <c:v>0.48442166275688664</c:v>
                </c:pt>
                <c:pt idx="261">
                  <c:v>0.47445927390467629</c:v>
                </c:pt>
                <c:pt idx="262">
                  <c:v>0.46609009116576999</c:v>
                </c:pt>
                <c:pt idx="263">
                  <c:v>0.45885837348466757</c:v>
                </c:pt>
                <c:pt idx="264">
                  <c:v>0.45053765328913176</c:v>
                </c:pt>
                <c:pt idx="265">
                  <c:v>0.44451003666296762</c:v>
                </c:pt>
                <c:pt idx="266">
                  <c:v>0.43905246948264476</c:v>
                </c:pt>
                <c:pt idx="267">
                  <c:v>0.43455475916223013</c:v>
                </c:pt>
                <c:pt idx="268">
                  <c:v>0.43108977510570456</c:v>
                </c:pt>
                <c:pt idx="269">
                  <c:v>0.42717914635688098</c:v>
                </c:pt>
                <c:pt idx="270">
                  <c:v>0.42330539128236105</c:v>
                </c:pt>
                <c:pt idx="271">
                  <c:v>0.42052450167863015</c:v>
                </c:pt>
                <c:pt idx="272">
                  <c:v>0.41654275941507818</c:v>
                </c:pt>
                <c:pt idx="273">
                  <c:v>0.41278076669148323</c:v>
                </c:pt>
                <c:pt idx="274">
                  <c:v>0.40936327943923922</c:v>
                </c:pt>
                <c:pt idx="275">
                  <c:v>0.4062863469075278</c:v>
                </c:pt>
                <c:pt idx="276">
                  <c:v>0.40308483403334788</c:v>
                </c:pt>
                <c:pt idx="277">
                  <c:v>0.40074282894829255</c:v>
                </c:pt>
                <c:pt idx="278">
                  <c:v>0.3976579071204821</c:v>
                </c:pt>
                <c:pt idx="279">
                  <c:v>0.39379108780850974</c:v>
                </c:pt>
                <c:pt idx="280">
                  <c:v>0.39119842953265255</c:v>
                </c:pt>
                <c:pt idx="281">
                  <c:v>0.38879321243450538</c:v>
                </c:pt>
                <c:pt idx="282">
                  <c:v>0.38533498855160209</c:v>
                </c:pt>
                <c:pt idx="283">
                  <c:v>0.38236103892455298</c:v>
                </c:pt>
                <c:pt idx="284">
                  <c:v>0.37879737389203388</c:v>
                </c:pt>
                <c:pt idx="285">
                  <c:v>0.37564414797229906</c:v>
                </c:pt>
                <c:pt idx="286">
                  <c:v>0.37420616246892074</c:v>
                </c:pt>
                <c:pt idx="287">
                  <c:v>0.37239680638862749</c:v>
                </c:pt>
                <c:pt idx="288">
                  <c:v>0.36909845622216914</c:v>
                </c:pt>
                <c:pt idx="289">
                  <c:v>0.36681913638343006</c:v>
                </c:pt>
                <c:pt idx="290">
                  <c:v>0.36517448271502623</c:v>
                </c:pt>
                <c:pt idx="291">
                  <c:v>0.36414149306774923</c:v>
                </c:pt>
                <c:pt idx="292">
                  <c:v>0.36393974139263086</c:v>
                </c:pt>
                <c:pt idx="293">
                  <c:v>0.36358979266459707</c:v>
                </c:pt>
                <c:pt idx="294">
                  <c:v>0.3629052592394893</c:v>
                </c:pt>
                <c:pt idx="295">
                  <c:v>0.36426756591608256</c:v>
                </c:pt>
                <c:pt idx="296">
                  <c:v>0.36573847434294626</c:v>
                </c:pt>
                <c:pt idx="297">
                  <c:v>0.36745116871988648</c:v>
                </c:pt>
                <c:pt idx="298">
                  <c:v>0.37016770498251134</c:v>
                </c:pt>
                <c:pt idx="299">
                  <c:v>0.37342953265251655</c:v>
                </c:pt>
                <c:pt idx="300">
                  <c:v>0.37782961553048922</c:v>
                </c:pt>
                <c:pt idx="301">
                  <c:v>0.38250344154293497</c:v>
                </c:pt>
                <c:pt idx="302">
                  <c:v>0.38777593799603871</c:v>
                </c:pt>
                <c:pt idx="303">
                  <c:v>0.39386913708578575</c:v>
                </c:pt>
                <c:pt idx="304">
                  <c:v>0.40126590835662818</c:v>
                </c:pt>
                <c:pt idx="305">
                  <c:v>0.40817059166444253</c:v>
                </c:pt>
                <c:pt idx="306">
                  <c:v>0.4161449627049123</c:v>
                </c:pt>
                <c:pt idx="307">
                  <c:v>0.42397306817064434</c:v>
                </c:pt>
                <c:pt idx="308">
                  <c:v>0.43235638581803371</c:v>
                </c:pt>
                <c:pt idx="309">
                  <c:v>0.44201219640674821</c:v>
                </c:pt>
                <c:pt idx="310">
                  <c:v>0.4519413111576227</c:v>
                </c:pt>
                <c:pt idx="311">
                  <c:v>0.46203407478683506</c:v>
                </c:pt>
                <c:pt idx="312">
                  <c:v>0.47312462248381071</c:v>
                </c:pt>
                <c:pt idx="313">
                  <c:v>0.48406337355490314</c:v>
                </c:pt>
                <c:pt idx="314">
                  <c:v>0.49585785725322729</c:v>
                </c:pt>
                <c:pt idx="315">
                  <c:v>0.5082964889238506</c:v>
                </c:pt>
                <c:pt idx="316">
                  <c:v>0.52061089142985573</c:v>
                </c:pt>
                <c:pt idx="317">
                  <c:v>0.53456336301956764</c:v>
                </c:pt>
                <c:pt idx="318">
                  <c:v>0.54848607228644874</c:v>
                </c:pt>
                <c:pt idx="319">
                  <c:v>0.56267005787410973</c:v>
                </c:pt>
                <c:pt idx="320">
                  <c:v>0.57737852758150832</c:v>
                </c:pt>
                <c:pt idx="321">
                  <c:v>0.59257223728385</c:v>
                </c:pt>
                <c:pt idx="322">
                  <c:v>0.60922842714464309</c:v>
                </c:pt>
                <c:pt idx="323">
                  <c:v>0.62522659750804199</c:v>
                </c:pt>
                <c:pt idx="324">
                  <c:v>0.64045340572279419</c:v>
                </c:pt>
                <c:pt idx="325">
                  <c:v>0.65627001713747912</c:v>
                </c:pt>
                <c:pt idx="326">
                  <c:v>0.67199523451656862</c:v>
                </c:pt>
                <c:pt idx="327">
                  <c:v>0.68763414993889505</c:v>
                </c:pt>
                <c:pt idx="328">
                  <c:v>0.70437260321117023</c:v>
                </c:pt>
                <c:pt idx="329">
                  <c:v>0.72020176923401091</c:v>
                </c:pt>
                <c:pt idx="330">
                  <c:v>0.73637069982722059</c:v>
                </c:pt>
                <c:pt idx="331">
                  <c:v>0.75217554678391318</c:v>
                </c:pt>
                <c:pt idx="332">
                  <c:v>0.76855860807147169</c:v>
                </c:pt>
                <c:pt idx="333">
                  <c:v>0.78461718102515832</c:v>
                </c:pt>
                <c:pt idx="334">
                  <c:v>0.79947981780893118</c:v>
                </c:pt>
                <c:pt idx="335">
                  <c:v>0.81380383556448332</c:v>
                </c:pt>
                <c:pt idx="336">
                  <c:v>0.82799563485931815</c:v>
                </c:pt>
                <c:pt idx="337">
                  <c:v>0.84170131621458377</c:v>
                </c:pt>
                <c:pt idx="338">
                  <c:v>0.85523290115045869</c:v>
                </c:pt>
                <c:pt idx="339">
                  <c:v>0.86748216016519408</c:v>
                </c:pt>
                <c:pt idx="340">
                  <c:v>0.88049593336049103</c:v>
                </c:pt>
                <c:pt idx="341">
                  <c:v>0.89337186924946266</c:v>
                </c:pt>
                <c:pt idx="342">
                  <c:v>0.90551735520937215</c:v>
                </c:pt>
                <c:pt idx="343">
                  <c:v>0.91679016421076287</c:v>
                </c:pt>
                <c:pt idx="344">
                  <c:v>0.92752918287937747</c:v>
                </c:pt>
                <c:pt idx="345">
                  <c:v>0.93673443228588682</c:v>
                </c:pt>
                <c:pt idx="346">
                  <c:v>0.94638918934104999</c:v>
                </c:pt>
                <c:pt idx="347">
                  <c:v>0.95340308896037307</c:v>
                </c:pt>
                <c:pt idx="348">
                  <c:v>0.96124401241764879</c:v>
                </c:pt>
                <c:pt idx="349">
                  <c:v>0.96870215201786791</c:v>
                </c:pt>
                <c:pt idx="350">
                  <c:v>0.9745229248900813</c:v>
                </c:pt>
                <c:pt idx="351">
                  <c:v>0.97887840818103922</c:v>
                </c:pt>
                <c:pt idx="352">
                  <c:v>0.98592391380690836</c:v>
                </c:pt>
                <c:pt idx="353">
                  <c:v>0.9898369130062229</c:v>
                </c:pt>
                <c:pt idx="354">
                  <c:v>0.99403700009832974</c:v>
                </c:pt>
                <c:pt idx="355">
                  <c:v>0.99746010619618197</c:v>
                </c:pt>
                <c:pt idx="356">
                  <c:v>0.99859704448721009</c:v>
                </c:pt>
                <c:pt idx="357">
                  <c:v>0.99891134866341713</c:v>
                </c:pt>
                <c:pt idx="358">
                  <c:v>1</c:v>
                </c:pt>
                <c:pt idx="359">
                  <c:v>0.9984372585652278</c:v>
                </c:pt>
                <c:pt idx="360">
                  <c:v>0.99712999901670196</c:v>
                </c:pt>
                <c:pt idx="361">
                  <c:v>0.99544083355574597</c:v>
                </c:pt>
                <c:pt idx="362">
                  <c:v>0.99311691412999203</c:v>
                </c:pt>
                <c:pt idx="363">
                  <c:v>0.9906068704434674</c:v>
                </c:pt>
                <c:pt idx="364">
                  <c:v>0.98795372178285978</c:v>
                </c:pt>
                <c:pt idx="365">
                  <c:v>0.98530057312225205</c:v>
                </c:pt>
                <c:pt idx="366">
                  <c:v>0.98100917978901236</c:v>
                </c:pt>
                <c:pt idx="367">
                  <c:v>0.97570727219092845</c:v>
                </c:pt>
                <c:pt idx="368">
                  <c:v>0.96983733441964348</c:v>
                </c:pt>
                <c:pt idx="369">
                  <c:v>0.96446606919608369</c:v>
                </c:pt>
                <c:pt idx="370">
                  <c:v>0.95705797243956237</c:v>
                </c:pt>
                <c:pt idx="371">
                  <c:v>0.95118891261290373</c:v>
                </c:pt>
                <c:pt idx="372">
                  <c:v>0.94309514110326031</c:v>
                </c:pt>
                <c:pt idx="373">
                  <c:v>0.93517169085111462</c:v>
                </c:pt>
                <c:pt idx="374">
                  <c:v>0.92722190226018075</c:v>
                </c:pt>
                <c:pt idx="375">
                  <c:v>0.91979712455576002</c:v>
                </c:pt>
                <c:pt idx="376">
                  <c:v>0.91020996923682029</c:v>
                </c:pt>
                <c:pt idx="377">
                  <c:v>0.90192831757715386</c:v>
                </c:pt>
                <c:pt idx="378">
                  <c:v>0.89216645127758498</c:v>
                </c:pt>
                <c:pt idx="379">
                  <c:v>0.88269342876006129</c:v>
                </c:pt>
                <c:pt idx="380">
                  <c:v>0.87241620896486827</c:v>
                </c:pt>
                <c:pt idx="381">
                  <c:v>0.86262879447667484</c:v>
                </c:pt>
                <c:pt idx="382">
                  <c:v>0.85208854247144927</c:v>
                </c:pt>
                <c:pt idx="383">
                  <c:v>0.8417330978100549</c:v>
                </c:pt>
                <c:pt idx="384">
                  <c:v>0.82937514925058642</c:v>
                </c:pt>
                <c:pt idx="385">
                  <c:v>0.81800936591327311</c:v>
                </c:pt>
                <c:pt idx="386">
                  <c:v>0.8072074864094172</c:v>
                </c:pt>
                <c:pt idx="387">
                  <c:v>0.79590509067412096</c:v>
                </c:pt>
                <c:pt idx="388">
                  <c:v>0.78495044880529297</c:v>
                </c:pt>
                <c:pt idx="389">
                  <c:v>0.77345613437469274</c:v>
                </c:pt>
                <c:pt idx="390">
                  <c:v>0.7617175757490624</c:v>
                </c:pt>
                <c:pt idx="391">
                  <c:v>0.75130014819705293</c:v>
                </c:pt>
                <c:pt idx="392">
                  <c:v>0.73872596187613249</c:v>
                </c:pt>
                <c:pt idx="393">
                  <c:v>0.72747993018584334</c:v>
                </c:pt>
                <c:pt idx="394">
                  <c:v>0.71595242944836979</c:v>
                </c:pt>
                <c:pt idx="395">
                  <c:v>0.70447347904872948</c:v>
                </c:pt>
                <c:pt idx="396">
                  <c:v>0.69218462473134901</c:v>
                </c:pt>
                <c:pt idx="397">
                  <c:v>0.68031841295705797</c:v>
                </c:pt>
                <c:pt idx="398">
                  <c:v>0.66886167455646239</c:v>
                </c:pt>
                <c:pt idx="399">
                  <c:v>0.65836751464411636</c:v>
                </c:pt>
                <c:pt idx="400">
                  <c:v>0.64644072469061231</c:v>
                </c:pt>
                <c:pt idx="401">
                  <c:v>0.6354337573220582</c:v>
                </c:pt>
                <c:pt idx="402">
                  <c:v>0.62371328435572915</c:v>
                </c:pt>
                <c:pt idx="403">
                  <c:v>0.61272659750804204</c:v>
                </c:pt>
                <c:pt idx="404">
                  <c:v>0.60138337734762393</c:v>
                </c:pt>
                <c:pt idx="405">
                  <c:v>0.59049071836941103</c:v>
                </c:pt>
                <c:pt idx="406">
                  <c:v>0.57957769107586854</c:v>
                </c:pt>
                <c:pt idx="407">
                  <c:v>0.56761789040441646</c:v>
                </c:pt>
                <c:pt idx="408">
                  <c:v>0.5565565782634958</c:v>
                </c:pt>
                <c:pt idx="409">
                  <c:v>0.54628339701358353</c:v>
                </c:pt>
                <c:pt idx="410">
                  <c:v>0.53628720729326163</c:v>
                </c:pt>
                <c:pt idx="411">
                  <c:v>0.52642455295059631</c:v>
                </c:pt>
                <c:pt idx="412">
                  <c:v>0.51602872283639323</c:v>
                </c:pt>
                <c:pt idx="413">
                  <c:v>0.50592542387166561</c:v>
                </c:pt>
                <c:pt idx="414">
                  <c:v>0.49680226228771301</c:v>
                </c:pt>
                <c:pt idx="415">
                  <c:v>0.48727015409684077</c:v>
                </c:pt>
                <c:pt idx="416">
                  <c:v>0.47771276110073185</c:v>
                </c:pt>
                <c:pt idx="417">
                  <c:v>0.46769234010872462</c:v>
                </c:pt>
                <c:pt idx="418">
                  <c:v>0.4583115895714226</c:v>
                </c:pt>
                <c:pt idx="419">
                  <c:v>0.4489661324080968</c:v>
                </c:pt>
                <c:pt idx="420">
                  <c:v>0.43974824059896894</c:v>
                </c:pt>
                <c:pt idx="421">
                  <c:v>0.43102682647600049</c:v>
                </c:pt>
                <c:pt idx="422">
                  <c:v>0.42273718552023493</c:v>
                </c:pt>
                <c:pt idx="423">
                  <c:v>0.41455263453623459</c:v>
                </c:pt>
                <c:pt idx="424">
                  <c:v>0.40697114371602355</c:v>
                </c:pt>
                <c:pt idx="425">
                  <c:v>0.39883329938614109</c:v>
                </c:pt>
                <c:pt idx="426">
                  <c:v>0.39156321552487039</c:v>
                </c:pt>
                <c:pt idx="427">
                  <c:v>0.38469365000210703</c:v>
                </c:pt>
                <c:pt idx="428">
                  <c:v>0.37700504993749034</c:v>
                </c:pt>
                <c:pt idx="429">
                  <c:v>0.3687484196996727</c:v>
                </c:pt>
                <c:pt idx="430">
                  <c:v>0.36095595878576747</c:v>
                </c:pt>
                <c:pt idx="431">
                  <c:v>0.35340317675483574</c:v>
                </c:pt>
                <c:pt idx="432">
                  <c:v>0.34619024708873564</c:v>
                </c:pt>
                <c:pt idx="433">
                  <c:v>0.33836574119597129</c:v>
                </c:pt>
                <c:pt idx="434">
                  <c:v>0.33069180280661342</c:v>
                </c:pt>
                <c:pt idx="435">
                  <c:v>0.32393408742923768</c:v>
                </c:pt>
                <c:pt idx="436">
                  <c:v>0.31738514728399048</c:v>
                </c:pt>
                <c:pt idx="437">
                  <c:v>0.31141617735886162</c:v>
                </c:pt>
                <c:pt idx="438">
                  <c:v>0.30495064195311072</c:v>
                </c:pt>
                <c:pt idx="439">
                  <c:v>0.29908570846619564</c:v>
                </c:pt>
                <c:pt idx="440">
                  <c:v>0.29336467010352724</c:v>
                </c:pt>
                <c:pt idx="441">
                  <c:v>0.28726725687957411</c:v>
                </c:pt>
                <c:pt idx="442">
                  <c:v>0.2816719401873885</c:v>
                </c:pt>
                <c:pt idx="443">
                  <c:v>0.2766523795811151</c:v>
                </c:pt>
                <c:pt idx="444">
                  <c:v>0.2711898959108851</c:v>
                </c:pt>
                <c:pt idx="445">
                  <c:v>0.26563206745424151</c:v>
                </c:pt>
                <c:pt idx="446">
                  <c:v>0.25981937167258989</c:v>
                </c:pt>
                <c:pt idx="447">
                  <c:v>0.25477224360505135</c:v>
                </c:pt>
                <c:pt idx="448">
                  <c:v>0.25003538116843899</c:v>
                </c:pt>
                <c:pt idx="449">
                  <c:v>0.2447935249827923</c:v>
                </c:pt>
                <c:pt idx="450">
                  <c:v>0.2397599172624984</c:v>
                </c:pt>
                <c:pt idx="451">
                  <c:v>0.234968358875669</c:v>
                </c:pt>
                <c:pt idx="452">
                  <c:v>0.2308591390523817</c:v>
                </c:pt>
                <c:pt idx="453">
                  <c:v>0.22644755509980474</c:v>
                </c:pt>
                <c:pt idx="454">
                  <c:v>0.22235150444591162</c:v>
                </c:pt>
                <c:pt idx="455">
                  <c:v>0.21793886695978312</c:v>
                </c:pt>
                <c:pt idx="456">
                  <c:v>0.21423200915871835</c:v>
                </c:pt>
                <c:pt idx="457">
                  <c:v>0.21048432693253172</c:v>
                </c:pt>
                <c:pt idx="458">
                  <c:v>0.2059157664807765</c:v>
                </c:pt>
                <c:pt idx="459">
                  <c:v>0.20164930677492307</c:v>
                </c:pt>
                <c:pt idx="460">
                  <c:v>0.19849195451544482</c:v>
                </c:pt>
                <c:pt idx="461">
                  <c:v>0.19465902386604675</c:v>
                </c:pt>
                <c:pt idx="462">
                  <c:v>0.19190087302813638</c:v>
                </c:pt>
                <c:pt idx="463">
                  <c:v>0.18827452274930118</c:v>
                </c:pt>
                <c:pt idx="464">
                  <c:v>0.18469136734607877</c:v>
                </c:pt>
                <c:pt idx="465">
                  <c:v>0.18139810925845287</c:v>
                </c:pt>
                <c:pt idx="466">
                  <c:v>0.17888306128755846</c:v>
                </c:pt>
                <c:pt idx="467">
                  <c:v>0.17571622722611641</c:v>
                </c:pt>
                <c:pt idx="468">
                  <c:v>0.17284218769753754</c:v>
                </c:pt>
                <c:pt idx="469">
                  <c:v>0.16932716079731419</c:v>
                </c:pt>
                <c:pt idx="470">
                  <c:v>0.16604865217940976</c:v>
                </c:pt>
                <c:pt idx="471">
                  <c:v>0.16304985671943698</c:v>
                </c:pt>
                <c:pt idx="472">
                  <c:v>0.16074340839174592</c:v>
                </c:pt>
                <c:pt idx="473">
                  <c:v>0.15824337327396087</c:v>
                </c:pt>
                <c:pt idx="474">
                  <c:v>0.1561173425669696</c:v>
                </c:pt>
                <c:pt idx="475">
                  <c:v>0.15374399485875628</c:v>
                </c:pt>
                <c:pt idx="476">
                  <c:v>0.15182103274382278</c:v>
                </c:pt>
                <c:pt idx="477">
                  <c:v>0.15008182443916898</c:v>
                </c:pt>
                <c:pt idx="478">
                  <c:v>0.14785518127800643</c:v>
                </c:pt>
                <c:pt idx="479">
                  <c:v>0.14552941816853729</c:v>
                </c:pt>
                <c:pt idx="480">
                  <c:v>0.14307038306479933</c:v>
                </c:pt>
                <c:pt idx="481">
                  <c:v>0.14034708662855216</c:v>
                </c:pt>
                <c:pt idx="482">
                  <c:v>0.13820806234109201</c:v>
                </c:pt>
                <c:pt idx="483">
                  <c:v>0.13581496087878744</c:v>
                </c:pt>
                <c:pt idx="484">
                  <c:v>0.13396969686327942</c:v>
                </c:pt>
                <c:pt idx="485">
                  <c:v>0.13229791470592367</c:v>
                </c:pt>
                <c:pt idx="486">
                  <c:v>0.13071304906656928</c:v>
                </c:pt>
                <c:pt idx="487">
                  <c:v>0.12832644439449917</c:v>
                </c:pt>
                <c:pt idx="488">
                  <c:v>0.12630146511399234</c:v>
                </c:pt>
                <c:pt idx="489">
                  <c:v>0.12466515191953813</c:v>
                </c:pt>
                <c:pt idx="490">
                  <c:v>0.12320899296239589</c:v>
                </c:pt>
                <c:pt idx="491">
                  <c:v>0.12100903931787213</c:v>
                </c:pt>
                <c:pt idx="492">
                  <c:v>0.11910626992934301</c:v>
                </c:pt>
                <c:pt idx="493">
                  <c:v>0.11694854542134318</c:v>
                </c:pt>
                <c:pt idx="494">
                  <c:v>0.11560327087049967</c:v>
                </c:pt>
                <c:pt idx="495">
                  <c:v>0.11416001769936367</c:v>
                </c:pt>
                <c:pt idx="496">
                  <c:v>0.11215408981724705</c:v>
                </c:pt>
                <c:pt idx="497">
                  <c:v>0.10992542738344407</c:v>
                </c:pt>
                <c:pt idx="498">
                  <c:v>0.10861772886260518</c:v>
                </c:pt>
                <c:pt idx="499">
                  <c:v>0.10770554439590385</c:v>
                </c:pt>
                <c:pt idx="500">
                  <c:v>0.10652444549017404</c:v>
                </c:pt>
                <c:pt idx="501">
                  <c:v>0.10564500835803284</c:v>
                </c:pt>
                <c:pt idx="502">
                  <c:v>0.10440429701217885</c:v>
                </c:pt>
                <c:pt idx="503">
                  <c:v>0.10336735661408362</c:v>
                </c:pt>
                <c:pt idx="504">
                  <c:v>0.1024090800545028</c:v>
                </c:pt>
                <c:pt idx="505">
                  <c:v>0.10094124443383107</c:v>
                </c:pt>
                <c:pt idx="506">
                  <c:v>9.9466824228462272E-2</c:v>
                </c:pt>
                <c:pt idx="507">
                  <c:v>9.8097406200396142E-2</c:v>
                </c:pt>
                <c:pt idx="508">
                  <c:v>9.6605427102501792E-2</c:v>
                </c:pt>
                <c:pt idx="509">
                  <c:v>9.5690696596384281E-2</c:v>
                </c:pt>
                <c:pt idx="510">
                  <c:v>9.4805377235247026E-2</c:v>
                </c:pt>
                <c:pt idx="511">
                  <c:v>9.3547809352568512E-2</c:v>
                </c:pt>
                <c:pt idx="512">
                  <c:v>9.3057389484330441E-2</c:v>
                </c:pt>
                <c:pt idx="513">
                  <c:v>9.2732637767070761E-2</c:v>
                </c:pt>
                <c:pt idx="514">
                  <c:v>9.1696048546826059E-2</c:v>
                </c:pt>
                <c:pt idx="515">
                  <c:v>9.1107650058295533E-2</c:v>
                </c:pt>
                <c:pt idx="516">
                  <c:v>8.9928746014131394E-2</c:v>
                </c:pt>
                <c:pt idx="517">
                  <c:v>8.8925694278610454E-2</c:v>
                </c:pt>
                <c:pt idx="518">
                  <c:v>8.834177330767394E-2</c:v>
                </c:pt>
                <c:pt idx="519">
                  <c:v>8.6966420373934178E-2</c:v>
                </c:pt>
                <c:pt idx="520">
                  <c:v>8.5197713129837482E-2</c:v>
                </c:pt>
                <c:pt idx="521">
                  <c:v>8.4456455702425937E-2</c:v>
                </c:pt>
                <c:pt idx="522">
                  <c:v>8.3394204160755173E-2</c:v>
                </c:pt>
                <c:pt idx="523">
                  <c:v>8.2911439969658232E-2</c:v>
                </c:pt>
                <c:pt idx="524">
                  <c:v>8.2107988944921259E-2</c:v>
                </c:pt>
                <c:pt idx="525">
                  <c:v>8.1470197291716423E-2</c:v>
                </c:pt>
                <c:pt idx="526">
                  <c:v>8.1851005773363864E-2</c:v>
                </c:pt>
                <c:pt idx="527">
                  <c:v>8.183311326188035E-2</c:v>
                </c:pt>
                <c:pt idx="528">
                  <c:v>8.1204162511062106E-2</c:v>
                </c:pt>
                <c:pt idx="529">
                  <c:v>8.0888023430586181E-2</c:v>
                </c:pt>
                <c:pt idx="530">
                  <c:v>8.0410377656660439E-2</c:v>
                </c:pt>
                <c:pt idx="531">
                  <c:v>7.977476330612876E-2</c:v>
                </c:pt>
                <c:pt idx="532">
                  <c:v>7.9041468836477544E-2</c:v>
                </c:pt>
                <c:pt idx="533">
                  <c:v>7.788440805461519E-2</c:v>
                </c:pt>
                <c:pt idx="534">
                  <c:v>7.7063380578460156E-2</c:v>
                </c:pt>
                <c:pt idx="535">
                  <c:v>7.6804922459930605E-2</c:v>
                </c:pt>
                <c:pt idx="536">
                  <c:v>7.6363895756366859E-2</c:v>
                </c:pt>
                <c:pt idx="537">
                  <c:v>7.6065245332846365E-2</c:v>
                </c:pt>
                <c:pt idx="538">
                  <c:v>7.571124050063914E-2</c:v>
                </c:pt>
                <c:pt idx="539">
                  <c:v>7.5695235570102132E-2</c:v>
                </c:pt>
                <c:pt idx="540">
                  <c:v>7.5751213319473515E-2</c:v>
                </c:pt>
                <c:pt idx="541">
                  <c:v>7.5856900293584675E-2</c:v>
                </c:pt>
                <c:pt idx="542">
                  <c:v>7.5801940959979774E-2</c:v>
                </c:pt>
                <c:pt idx="543">
                  <c:v>7.495497022011828E-2</c:v>
                </c:pt>
                <c:pt idx="544">
                  <c:v>7.4451706021997785E-2</c:v>
                </c:pt>
                <c:pt idx="545">
                  <c:v>7.4887842573993169E-2</c:v>
                </c:pt>
                <c:pt idx="546">
                  <c:v>7.4595706499599665E-2</c:v>
                </c:pt>
                <c:pt idx="547">
                  <c:v>7.3825582252876151E-2</c:v>
                </c:pt>
                <c:pt idx="548">
                  <c:v>7.2787412732304144E-2</c:v>
                </c:pt>
                <c:pt idx="549">
                  <c:v>7.1917369607664108E-2</c:v>
                </c:pt>
                <c:pt idx="550">
                  <c:v>7.1726118150276033E-2</c:v>
                </c:pt>
                <c:pt idx="551">
                  <c:v>7.1775362064363871E-2</c:v>
                </c:pt>
                <c:pt idx="552">
                  <c:v>7.1301359760637173E-2</c:v>
                </c:pt>
                <c:pt idx="553">
                  <c:v>7.0987977426287777E-2</c:v>
                </c:pt>
                <c:pt idx="554">
                  <c:v>7.0597810054924215E-2</c:v>
                </c:pt>
                <c:pt idx="555">
                  <c:v>7.1060337622385492E-2</c:v>
                </c:pt>
                <c:pt idx="556">
                  <c:v>7.1513120004495084E-2</c:v>
                </c:pt>
                <c:pt idx="557">
                  <c:v>7.1061391155937015E-2</c:v>
                </c:pt>
                <c:pt idx="558">
                  <c:v>7.0496995673488883E-2</c:v>
                </c:pt>
                <c:pt idx="559">
                  <c:v>7.0143745873660263E-2</c:v>
                </c:pt>
                <c:pt idx="560">
                  <c:v>7.0027690373512766E-2</c:v>
                </c:pt>
                <c:pt idx="561">
                  <c:v>7.0159145022405153E-2</c:v>
                </c:pt>
                <c:pt idx="562">
                  <c:v>6.9925322030088916E-2</c:v>
                </c:pt>
                <c:pt idx="563">
                  <c:v>6.9972827613816735E-2</c:v>
                </c:pt>
                <c:pt idx="564">
                  <c:v>7.0340379131607414E-2</c:v>
                </c:pt>
                <c:pt idx="565">
                  <c:v>6.9752507409852643E-2</c:v>
                </c:pt>
                <c:pt idx="566">
                  <c:v>6.9924505541586482E-2</c:v>
                </c:pt>
                <c:pt idx="567">
                  <c:v>6.9667127294947256E-2</c:v>
                </c:pt>
                <c:pt idx="568">
                  <c:v>6.9120782354015364E-2</c:v>
                </c:pt>
                <c:pt idx="569">
                  <c:v>6.8718200845636263E-2</c:v>
                </c:pt>
                <c:pt idx="570">
                  <c:v>6.8197518226130446E-2</c:v>
                </c:pt>
                <c:pt idx="571">
                  <c:v>6.8561786231018843E-2</c:v>
                </c:pt>
                <c:pt idx="572">
                  <c:v>6.8933894281419883E-2</c:v>
                </c:pt>
                <c:pt idx="573">
                  <c:v>6.8005862914214274E-2</c:v>
                </c:pt>
                <c:pt idx="574">
                  <c:v>6.8021823947519988E-2</c:v>
                </c:pt>
                <c:pt idx="575">
                  <c:v>6.7878174647768616E-2</c:v>
                </c:pt>
                <c:pt idx="576">
                  <c:v>6.7466365941367346E-2</c:v>
                </c:pt>
                <c:pt idx="577">
                  <c:v>6.7469087569708805E-2</c:v>
                </c:pt>
                <c:pt idx="578">
                  <c:v>6.6689016210369573E-2</c:v>
                </c:pt>
                <c:pt idx="579">
                  <c:v>6.6055201646321768E-2</c:v>
                </c:pt>
                <c:pt idx="580">
                  <c:v>6.6199079211675962E-2</c:v>
                </c:pt>
                <c:pt idx="581">
                  <c:v>6.5389886429083152E-2</c:v>
                </c:pt>
                <c:pt idx="582">
                  <c:v>6.4701498827065981E-2</c:v>
                </c:pt>
                <c:pt idx="583">
                  <c:v>6.4501889336835747E-2</c:v>
                </c:pt>
                <c:pt idx="584">
                  <c:v>6.4271121591818955E-2</c:v>
                </c:pt>
                <c:pt idx="585">
                  <c:v>6.3852912669092127E-2</c:v>
                </c:pt>
                <c:pt idx="586">
                  <c:v>6.3367488305777583E-2</c:v>
                </c:pt>
                <c:pt idx="587">
                  <c:v>6.2970955835873518E-2</c:v>
                </c:pt>
                <c:pt idx="588">
                  <c:v>6.277310223489585E-2</c:v>
                </c:pt>
                <c:pt idx="589">
                  <c:v>6.3267358721150746E-2</c:v>
                </c:pt>
                <c:pt idx="590">
                  <c:v>6.2708195788675217E-2</c:v>
                </c:pt>
                <c:pt idx="591">
                  <c:v>6.1721702088805855E-2</c:v>
                </c:pt>
                <c:pt idx="592">
                  <c:v>6.1107790529435733E-2</c:v>
                </c:pt>
                <c:pt idx="593">
                  <c:v>6.1007300987512114E-2</c:v>
                </c:pt>
                <c:pt idx="594">
                  <c:v>6.0525405961595197E-2</c:v>
                </c:pt>
                <c:pt idx="595">
                  <c:v>5.9909957999129078E-2</c:v>
                </c:pt>
                <c:pt idx="596">
                  <c:v>5.8984007360687749E-2</c:v>
                </c:pt>
                <c:pt idx="597">
                  <c:v>5.8868039655002882E-2</c:v>
                </c:pt>
                <c:pt idx="598">
                  <c:v>5.8903016968913736E-2</c:v>
                </c:pt>
                <c:pt idx="599">
                  <c:v>5.8180380747025522E-2</c:v>
                </c:pt>
                <c:pt idx="600">
                  <c:v>5.7450299554706485E-2</c:v>
                </c:pt>
                <c:pt idx="601">
                  <c:v>5.6330665552262293E-2</c:v>
                </c:pt>
                <c:pt idx="602">
                  <c:v>5.613826398741379E-2</c:v>
                </c:pt>
                <c:pt idx="603">
                  <c:v>5.5706798100830179E-2</c:v>
                </c:pt>
                <c:pt idx="604">
                  <c:v>5.5342626669850681E-2</c:v>
                </c:pt>
                <c:pt idx="605">
                  <c:v>5.4432891668656676E-2</c:v>
                </c:pt>
                <c:pt idx="606">
                  <c:v>5.4641649341892709E-2</c:v>
                </c:pt>
                <c:pt idx="607">
                  <c:v>5.4346554594108643E-2</c:v>
                </c:pt>
                <c:pt idx="608">
                  <c:v>5.464239559482504E-2</c:v>
                </c:pt>
                <c:pt idx="609">
                  <c:v>5.4330049235134646E-2</c:v>
                </c:pt>
                <c:pt idx="610">
                  <c:v>5.3977817851072495E-2</c:v>
                </c:pt>
                <c:pt idx="611">
                  <c:v>5.3016828442596475E-2</c:v>
                </c:pt>
                <c:pt idx="612">
                  <c:v>5.2513414993889507E-2</c:v>
                </c:pt>
                <c:pt idx="613">
                  <c:v>5.1899503434519378E-2</c:v>
                </c:pt>
                <c:pt idx="614">
                  <c:v>5.1796248367022998E-2</c:v>
                </c:pt>
                <c:pt idx="615">
                  <c:v>5.0714330865723641E-2</c:v>
                </c:pt>
                <c:pt idx="616">
                  <c:v>5.0444046833078141E-2</c:v>
                </c:pt>
                <c:pt idx="617">
                  <c:v>4.9593669668066692E-2</c:v>
                </c:pt>
                <c:pt idx="618">
                  <c:v>4.9316994198541908E-2</c:v>
                </c:pt>
                <c:pt idx="619">
                  <c:v>4.8680844301788199E-2</c:v>
                </c:pt>
                <c:pt idx="620">
                  <c:v>4.7745446979168125E-2</c:v>
                </c:pt>
                <c:pt idx="621">
                  <c:v>4.6313440278694745E-2</c:v>
                </c:pt>
                <c:pt idx="622">
                  <c:v>4.5708773476239313E-2</c:v>
                </c:pt>
                <c:pt idx="623">
                  <c:v>4.4766177007683768E-2</c:v>
                </c:pt>
                <c:pt idx="624">
                  <c:v>4.4372717343971683E-2</c:v>
                </c:pt>
                <c:pt idx="625">
                  <c:v>4.4052961131635503E-2</c:v>
                </c:pt>
                <c:pt idx="626">
                  <c:v>4.3779016069898438E-2</c:v>
                </c:pt>
                <c:pt idx="627">
                  <c:v>4.34245195887005E-2</c:v>
                </c:pt>
                <c:pt idx="628">
                  <c:v>4.31481075025636E-2</c:v>
                </c:pt>
                <c:pt idx="629">
                  <c:v>4.2913055387770585E-2</c:v>
                </c:pt>
                <c:pt idx="630">
                  <c:v>4.2138348270097908E-2</c:v>
                </c:pt>
                <c:pt idx="631">
                  <c:v>4.1651378724241107E-2</c:v>
                </c:pt>
                <c:pt idx="632">
                  <c:v>4.1361139010240348E-2</c:v>
                </c:pt>
                <c:pt idx="633">
                  <c:v>4.087488937897709E-2</c:v>
                </c:pt>
                <c:pt idx="634">
                  <c:v>4.0824951888634477E-2</c:v>
                </c:pt>
                <c:pt idx="635">
                  <c:v>4.0613138968099004E-2</c:v>
                </c:pt>
                <c:pt idx="636">
                  <c:v>4.0176150809816125E-2</c:v>
                </c:pt>
                <c:pt idx="637">
                  <c:v>3.9911406607762434E-2</c:v>
                </c:pt>
                <c:pt idx="638">
                  <c:v>3.9278171487167966E-2</c:v>
                </c:pt>
                <c:pt idx="639">
                  <c:v>3.8530566520108445E-2</c:v>
                </c:pt>
                <c:pt idx="640">
                  <c:v>3.8046608324319768E-2</c:v>
                </c:pt>
                <c:pt idx="641">
                  <c:v>3.7346693309359594E-2</c:v>
                </c:pt>
                <c:pt idx="642">
                  <c:v>3.6789786694573605E-2</c:v>
                </c:pt>
                <c:pt idx="643">
                  <c:v>3.6372297686440319E-2</c:v>
                </c:pt>
                <c:pt idx="644">
                  <c:v>3.5588354591299214E-2</c:v>
                </c:pt>
                <c:pt idx="645">
                  <c:v>3.545366910618214E-2</c:v>
                </c:pt>
                <c:pt idx="646">
                  <c:v>3.4811795010465101E-2</c:v>
                </c:pt>
                <c:pt idx="647">
                  <c:v>3.4155189003919145E-2</c:v>
                </c:pt>
                <c:pt idx="648">
                  <c:v>3.3631688182162972E-2</c:v>
                </c:pt>
                <c:pt idx="649">
                  <c:v>3.3878487196055573E-2</c:v>
                </c:pt>
                <c:pt idx="650">
                  <c:v>3.3369051047212349E-2</c:v>
                </c:pt>
                <c:pt idx="651">
                  <c:v>3.3049602115495375E-2</c:v>
                </c:pt>
                <c:pt idx="652">
                  <c:v>3.2896277865962442E-2</c:v>
                </c:pt>
                <c:pt idx="653">
                  <c:v>3.2248714689067134E-2</c:v>
                </c:pt>
                <c:pt idx="654">
                  <c:v>3.2353435924089395E-2</c:v>
                </c:pt>
                <c:pt idx="655">
                  <c:v>3.1874429335992917E-2</c:v>
                </c:pt>
                <c:pt idx="656">
                  <c:v>3.047054320189917E-2</c:v>
                </c:pt>
                <c:pt idx="657">
                  <c:v>3.0229529843093735E-2</c:v>
                </c:pt>
                <c:pt idx="658">
                  <c:v>2.9927525671100876E-2</c:v>
                </c:pt>
                <c:pt idx="659">
                  <c:v>2.9340092921659244E-2</c:v>
                </c:pt>
                <c:pt idx="660">
                  <c:v>2.907519068957283E-2</c:v>
                </c:pt>
                <c:pt idx="661">
                  <c:v>2.8230125089550355E-2</c:v>
                </c:pt>
                <c:pt idx="662">
                  <c:v>2.8396021506131564E-2</c:v>
                </c:pt>
                <c:pt idx="663">
                  <c:v>2.8532015128741799E-2</c:v>
                </c:pt>
                <c:pt idx="664">
                  <c:v>2.8744442610515668E-2</c:v>
                </c:pt>
                <c:pt idx="665">
                  <c:v>2.8417487252244029E-2</c:v>
                </c:pt>
                <c:pt idx="666">
                  <c:v>2.808980319993257E-2</c:v>
                </c:pt>
                <c:pt idx="667">
                  <c:v>2.7704183581733134E-2</c:v>
                </c:pt>
                <c:pt idx="668">
                  <c:v>2.7383716234249674E-2</c:v>
                </c:pt>
                <c:pt idx="669">
                  <c:v>2.6570836084226494E-2</c:v>
                </c:pt>
                <c:pt idx="670">
                  <c:v>2.5947504179016419E-2</c:v>
                </c:pt>
                <c:pt idx="671">
                  <c:v>2.4869423295733894E-2</c:v>
                </c:pt>
                <c:pt idx="672">
                  <c:v>2.5055257834777845E-2</c:v>
                </c:pt>
                <c:pt idx="673">
                  <c:v>2.4755404627119362E-2</c:v>
                </c:pt>
                <c:pt idx="674">
                  <c:v>2.4553064729101407E-2</c:v>
                </c:pt>
                <c:pt idx="675">
                  <c:v>2.4137287712989369E-2</c:v>
                </c:pt>
                <c:pt idx="676">
                  <c:v>2.3975122561069831E-2</c:v>
                </c:pt>
                <c:pt idx="677">
                  <c:v>2.4094022601806458E-2</c:v>
                </c:pt>
                <c:pt idx="678">
                  <c:v>2.3704531247805138E-2</c:v>
                </c:pt>
                <c:pt idx="679">
                  <c:v>2.2693463877846296E-2</c:v>
                </c:pt>
                <c:pt idx="680">
                  <c:v>2.163195858910787E-2</c:v>
                </c:pt>
                <c:pt idx="681">
                  <c:v>2.1358689544733033E-2</c:v>
                </c:pt>
                <c:pt idx="682">
                  <c:v>2.1062163747208137E-2</c:v>
                </c:pt>
                <c:pt idx="683">
                  <c:v>2.0543913034317102E-2</c:v>
                </c:pt>
                <c:pt idx="684">
                  <c:v>1.9847228855581621E-2</c:v>
                </c:pt>
                <c:pt idx="685">
                  <c:v>1.9471767056708198E-2</c:v>
                </c:pt>
                <c:pt idx="686">
                  <c:v>1.9291472348256049E-2</c:v>
                </c:pt>
                <c:pt idx="687">
                  <c:v>1.966800523957353E-2</c:v>
                </c:pt>
                <c:pt idx="688">
                  <c:v>1.9311858222478193E-2</c:v>
                </c:pt>
                <c:pt idx="689">
                  <c:v>1.9304685414881513E-2</c:v>
                </c:pt>
                <c:pt idx="690">
                  <c:v>1.9220771467502003E-2</c:v>
                </c:pt>
                <c:pt idx="691">
                  <c:v>1.9060432440405121E-2</c:v>
                </c:pt>
                <c:pt idx="692">
                  <c:v>1.9004393234909888E-2</c:v>
                </c:pt>
                <c:pt idx="693">
                  <c:v>1.8858250572419896E-2</c:v>
                </c:pt>
                <c:pt idx="694">
                  <c:v>1.8282046734748345E-2</c:v>
                </c:pt>
                <c:pt idx="695">
                  <c:v>1.8145456109792242E-2</c:v>
                </c:pt>
                <c:pt idx="696">
                  <c:v>1.7879570579724398E-2</c:v>
                </c:pt>
                <c:pt idx="697">
                  <c:v>1.7045830465380888E-2</c:v>
                </c:pt>
                <c:pt idx="698">
                  <c:v>1.6893761676663531E-2</c:v>
                </c:pt>
                <c:pt idx="699">
                  <c:v>1.687569357625476E-2</c:v>
                </c:pt>
                <c:pt idx="700">
                  <c:v>1.636152530587591E-2</c:v>
                </c:pt>
                <c:pt idx="701">
                  <c:v>1.6535288106308561E-2</c:v>
                </c:pt>
                <c:pt idx="702">
                  <c:v>1.6656497141412298E-2</c:v>
                </c:pt>
                <c:pt idx="703">
                  <c:v>1.6328769191869531E-2</c:v>
                </c:pt>
                <c:pt idx="704">
                  <c:v>1.6788048364213572E-2</c:v>
                </c:pt>
                <c:pt idx="705">
                  <c:v>1.6607288345109498E-2</c:v>
                </c:pt>
                <c:pt idx="706">
                  <c:v>1.6334633861973057E-2</c:v>
                </c:pt>
                <c:pt idx="707">
                  <c:v>1.6404816755397605E-2</c:v>
                </c:pt>
                <c:pt idx="708">
                  <c:v>1.6328856986332158E-2</c:v>
                </c:pt>
                <c:pt idx="709">
                  <c:v>1.5579346879433619E-2</c:v>
                </c:pt>
                <c:pt idx="710">
                  <c:v>1.5097636221888214E-2</c:v>
                </c:pt>
                <c:pt idx="711">
                  <c:v>1.4437992526935341E-2</c:v>
                </c:pt>
                <c:pt idx="712">
                  <c:v>1.3964560887215722E-2</c:v>
                </c:pt>
                <c:pt idx="713">
                  <c:v>1.3660686693168889E-2</c:v>
                </c:pt>
                <c:pt idx="714">
                  <c:v>1.3358076739383894E-2</c:v>
                </c:pt>
                <c:pt idx="715">
                  <c:v>1.2776008231608817E-2</c:v>
                </c:pt>
                <c:pt idx="716">
                  <c:v>1.255902421722457E-2</c:v>
                </c:pt>
                <c:pt idx="717">
                  <c:v>1.2673200915871834E-2</c:v>
                </c:pt>
                <c:pt idx="718">
                  <c:v>1.2559419292306397E-2</c:v>
                </c:pt>
                <c:pt idx="719">
                  <c:v>1.2738853615024795E-2</c:v>
                </c:pt>
                <c:pt idx="720">
                  <c:v>1.2403057354366545E-2</c:v>
                </c:pt>
                <c:pt idx="721">
                  <c:v>1.2261576577842081E-2</c:v>
                </c:pt>
                <c:pt idx="722">
                  <c:v>1.2353962690865162E-2</c:v>
                </c:pt>
                <c:pt idx="723">
                  <c:v>1.2195897540350335E-2</c:v>
                </c:pt>
                <c:pt idx="724">
                  <c:v>1.2219602045259802E-2</c:v>
                </c:pt>
                <c:pt idx="725">
                  <c:v>1.1868740254814649E-2</c:v>
                </c:pt>
                <c:pt idx="726">
                  <c:v>1.1694573599853911E-2</c:v>
                </c:pt>
                <c:pt idx="727">
                  <c:v>1.1983312028543735E-2</c:v>
                </c:pt>
                <c:pt idx="728">
                  <c:v>1.200046706654118E-2</c:v>
                </c:pt>
                <c:pt idx="729">
                  <c:v>1.1385387840818105E-2</c:v>
                </c:pt>
                <c:pt idx="730">
                  <c:v>1.1376415246737557E-2</c:v>
                </c:pt>
                <c:pt idx="731">
                  <c:v>1.1044280015170884E-2</c:v>
                </c:pt>
                <c:pt idx="732">
                  <c:v>1.1669350250740985E-2</c:v>
                </c:pt>
                <c:pt idx="733">
                  <c:v>1.1687602719521274E-2</c:v>
                </c:pt>
                <c:pt idx="734">
                  <c:v>1.1245970234165391E-2</c:v>
                </c:pt>
                <c:pt idx="735">
                  <c:v>1.1045254533706051E-2</c:v>
                </c:pt>
                <c:pt idx="736">
                  <c:v>1.1258279017825787E-2</c:v>
                </c:pt>
                <c:pt idx="737">
                  <c:v>1.1321034499712035E-2</c:v>
                </c:pt>
                <c:pt idx="738">
                  <c:v>1.1231185646658894E-2</c:v>
                </c:pt>
                <c:pt idx="739">
                  <c:v>1.0601620334602256E-2</c:v>
                </c:pt>
                <c:pt idx="740">
                  <c:v>1.0094300032308363E-2</c:v>
                </c:pt>
                <c:pt idx="741">
                  <c:v>9.7533063394625585E-3</c:v>
                </c:pt>
                <c:pt idx="742">
                  <c:v>1.0121516315722934E-2</c:v>
                </c:pt>
                <c:pt idx="743">
                  <c:v>9.6137921589009544E-3</c:v>
                </c:pt>
                <c:pt idx="744">
                  <c:v>9.580368806978606E-3</c:v>
                </c:pt>
                <c:pt idx="745">
                  <c:v>9.0092482686931971E-3</c:v>
                </c:pt>
                <c:pt idx="746">
                  <c:v>8.9471249069378693E-3</c:v>
                </c:pt>
                <c:pt idx="747">
                  <c:v>9.1433894281419872E-3</c:v>
                </c:pt>
                <c:pt idx="748">
                  <c:v>9.4837685597493997E-3</c:v>
                </c:pt>
                <c:pt idx="749">
                  <c:v>8.9720848726629106E-3</c:v>
                </c:pt>
                <c:pt idx="750">
                  <c:v>9.834542555731924E-3</c:v>
                </c:pt>
                <c:pt idx="751">
                  <c:v>9.2671883998932409E-3</c:v>
                </c:pt>
                <c:pt idx="752">
                  <c:v>9.4054822374243213E-3</c:v>
                </c:pt>
                <c:pt idx="753">
                  <c:v>9.182326272317352E-3</c:v>
                </c:pt>
                <c:pt idx="754">
                  <c:v>9.4223387742488306E-3</c:v>
                </c:pt>
                <c:pt idx="755">
                  <c:v>9.3287674359802779E-3</c:v>
                </c:pt>
                <c:pt idx="756">
                  <c:v>8.977747615502395E-3</c:v>
                </c:pt>
                <c:pt idx="757">
                  <c:v>7.9786211704055403E-3</c:v>
                </c:pt>
                <c:pt idx="758">
                  <c:v>8.4148367374172976E-3</c:v>
                </c:pt>
                <c:pt idx="759">
                  <c:v>8.7463012192894977E-3</c:v>
                </c:pt>
                <c:pt idx="760">
                  <c:v>8.3278868575201222E-3</c:v>
                </c:pt>
                <c:pt idx="761">
                  <c:v>8.1018547458174724E-3</c:v>
                </c:pt>
                <c:pt idx="762">
                  <c:v>7.7884601202432959E-3</c:v>
                </c:pt>
                <c:pt idx="763">
                  <c:v>7.5824267091825987E-3</c:v>
                </c:pt>
                <c:pt idx="764">
                  <c:v>7.977565880964755E-3</c:v>
                </c:pt>
                <c:pt idx="765">
                  <c:v>7.6801156077483876E-3</c:v>
                </c:pt>
                <c:pt idx="766">
                  <c:v>7.3894325317113603E-3</c:v>
                </c:pt>
                <c:pt idx="767">
                  <c:v>7.3114245178328117E-3</c:v>
                </c:pt>
                <c:pt idx="768">
                  <c:v>6.8017390327157288E-3</c:v>
                </c:pt>
                <c:pt idx="769">
                  <c:v>6.6680034836842771E-3</c:v>
                </c:pt>
                <c:pt idx="770">
                  <c:v>6.6477598364915926E-3</c:v>
                </c:pt>
                <c:pt idx="771">
                  <c:v>5.9596689797581084E-3</c:v>
                </c:pt>
                <c:pt idx="772">
                  <c:v>5.6648218123586513E-3</c:v>
                </c:pt>
                <c:pt idx="773">
                  <c:v>5.7151201379426605E-3</c:v>
                </c:pt>
                <c:pt idx="774">
                  <c:v>5.9083460927952351E-3</c:v>
                </c:pt>
                <c:pt idx="775">
                  <c:v>5.6944603449971204E-3</c:v>
                </c:pt>
                <c:pt idx="776">
                  <c:v>6.0417752391521157E-3</c:v>
                </c:pt>
                <c:pt idx="777">
                  <c:v>6.1173697832530302E-3</c:v>
                </c:pt>
                <c:pt idx="778">
                  <c:v>6.3528880866425986E-3</c:v>
                </c:pt>
                <c:pt idx="779">
                  <c:v>6.4519342876006129E-3</c:v>
                </c:pt>
                <c:pt idx="780">
                  <c:v>6.371460127266854E-3</c:v>
                </c:pt>
                <c:pt idx="781">
                  <c:v>6.3691748374046552E-3</c:v>
                </c:pt>
                <c:pt idx="782">
                  <c:v>6.3216736433999634E-3</c:v>
                </c:pt>
                <c:pt idx="783">
                  <c:v>5.943459488123165E-3</c:v>
                </c:pt>
                <c:pt idx="784">
                  <c:v>5.9433163831490825E-3</c:v>
                </c:pt>
                <c:pt idx="785">
                  <c:v>6.1975744145865231E-3</c:v>
                </c:pt>
                <c:pt idx="786">
                  <c:v>6.0063536852603631E-3</c:v>
                </c:pt>
                <c:pt idx="787">
                  <c:v>5.6664389863602532E-3</c:v>
                </c:pt>
                <c:pt idx="788">
                  <c:v>5.8540513632724164E-3</c:v>
                </c:pt>
                <c:pt idx="789">
                  <c:v>5.7840317675483576E-3</c:v>
                </c:pt>
                <c:pt idx="790">
                  <c:v>5.9045744426807515E-3</c:v>
                </c:pt>
                <c:pt idx="791">
                  <c:v>5.7514266600176998E-3</c:v>
                </c:pt>
                <c:pt idx="792">
                  <c:v>5.834764675722374E-3</c:v>
                </c:pt>
                <c:pt idx="793">
                  <c:v>6.0708343283372426E-3</c:v>
                </c:pt>
                <c:pt idx="794">
                  <c:v>6.1472067313770385E-3</c:v>
                </c:pt>
                <c:pt idx="795">
                  <c:v>5.6289647979322656E-3</c:v>
                </c:pt>
                <c:pt idx="796">
                  <c:v>5.6094357976653698E-3</c:v>
                </c:pt>
                <c:pt idx="797">
                  <c:v>5.2015190197923838E-3</c:v>
                </c:pt>
                <c:pt idx="798">
                  <c:v>5.2943642978550056E-3</c:v>
                </c:pt>
                <c:pt idx="799">
                  <c:v>4.995131797047297E-3</c:v>
                </c:pt>
                <c:pt idx="800">
                  <c:v>4.4211061399935386E-3</c:v>
                </c:pt>
                <c:pt idx="801">
                  <c:v>4.1886931267471096E-3</c:v>
                </c:pt>
                <c:pt idx="802">
                  <c:v>4.0069261051566959E-3</c:v>
                </c:pt>
                <c:pt idx="803">
                  <c:v>3.9657311874025485E-3</c:v>
                </c:pt>
                <c:pt idx="804">
                  <c:v>4.179745993060726E-3</c:v>
                </c:pt>
                <c:pt idx="805">
                  <c:v>3.9277539367037042E-3</c:v>
                </c:pt>
                <c:pt idx="806">
                  <c:v>3.6763299105198838E-3</c:v>
                </c:pt>
                <c:pt idx="807">
                  <c:v>3.6949335571506833E-3</c:v>
                </c:pt>
                <c:pt idx="808">
                  <c:v>3.4754052592394897E-3</c:v>
                </c:pt>
                <c:pt idx="809">
                  <c:v>3.6182889912767424E-3</c:v>
                </c:pt>
                <c:pt idx="810">
                  <c:v>3.615275885319361E-3</c:v>
                </c:pt>
                <c:pt idx="811">
                  <c:v>3.3726883717990143E-3</c:v>
                </c:pt>
                <c:pt idx="812">
                  <c:v>3.5001413490848305E-3</c:v>
                </c:pt>
                <c:pt idx="813">
                  <c:v>3.4965373863939655E-3</c:v>
                </c:pt>
                <c:pt idx="814">
                  <c:v>3.2488683293767297E-3</c:v>
                </c:pt>
                <c:pt idx="815">
                  <c:v>3.3900655297869056E-3</c:v>
                </c:pt>
                <c:pt idx="816">
                  <c:v>3.3140258677604685E-3</c:v>
                </c:pt>
                <c:pt idx="817">
                  <c:v>3.2696966876905138E-3</c:v>
                </c:pt>
                <c:pt idx="818">
                  <c:v>3.1968536220483507E-3</c:v>
                </c:pt>
                <c:pt idx="819">
                  <c:v>3.480743162567251E-3</c:v>
                </c:pt>
                <c:pt idx="820">
                  <c:v>3.4878360772029392E-3</c:v>
                </c:pt>
                <c:pt idx="821">
                  <c:v>3.7108471814465719E-3</c:v>
                </c:pt>
                <c:pt idx="822">
                  <c:v>3.9292429307898691E-3</c:v>
                </c:pt>
                <c:pt idx="823">
                  <c:v>3.9769363946677155E-3</c:v>
                </c:pt>
                <c:pt idx="824">
                  <c:v>3.9131765441290092E-3</c:v>
                </c:pt>
                <c:pt idx="825">
                  <c:v>3.7347764401803648E-3</c:v>
                </c:pt>
                <c:pt idx="826">
                  <c:v>3.4630578460155361E-3</c:v>
                </c:pt>
                <c:pt idx="827">
                  <c:v>3.3197158268833669E-3</c:v>
                </c:pt>
                <c:pt idx="828">
                  <c:v>3.2019518464931379E-3</c:v>
                </c:pt>
                <c:pt idx="829">
                  <c:v>3.2364392673025323E-3</c:v>
                </c:pt>
                <c:pt idx="830">
                  <c:v>3.4942169787467166E-3</c:v>
                </c:pt>
                <c:pt idx="831">
                  <c:v>3.3983875668993804E-3</c:v>
                </c:pt>
                <c:pt idx="832">
                  <c:v>3.5994535672646058E-3</c:v>
                </c:pt>
                <c:pt idx="833">
                  <c:v>3.688794968323758E-3</c:v>
                </c:pt>
                <c:pt idx="834">
                  <c:v>3.4848756479231345E-3</c:v>
                </c:pt>
                <c:pt idx="835">
                  <c:v>3.730363012544073E-3</c:v>
                </c:pt>
                <c:pt idx="836">
                  <c:v>3.3329490862352333E-3</c:v>
                </c:pt>
                <c:pt idx="837">
                  <c:v>3.1835905125791905E-3</c:v>
                </c:pt>
                <c:pt idx="838">
                  <c:v>3.1805001474946976E-3</c:v>
                </c:pt>
                <c:pt idx="839">
                  <c:v>3.1673327339898022E-3</c:v>
                </c:pt>
                <c:pt idx="840">
                  <c:v>2.9570369017685315E-3</c:v>
                </c:pt>
                <c:pt idx="841">
                  <c:v>2.8583436345502818E-3</c:v>
                </c:pt>
                <c:pt idx="842">
                  <c:v>2.5810825759597692E-3</c:v>
                </c:pt>
                <c:pt idx="843">
                  <c:v>2.5681522075039682E-3</c:v>
                </c:pt>
                <c:pt idx="844">
                  <c:v>2.3740061666830551E-3</c:v>
                </c:pt>
                <c:pt idx="845">
                  <c:v>2.6769839792664596E-3</c:v>
                </c:pt>
                <c:pt idx="846">
                  <c:v>2.2440273427074406E-3</c:v>
                </c:pt>
                <c:pt idx="847">
                  <c:v>2.02183623874475E-3</c:v>
                </c:pt>
                <c:pt idx="848">
                  <c:v>2.1077887735464749E-3</c:v>
                </c:pt>
                <c:pt idx="849">
                  <c:v>2.018757286940398E-3</c:v>
                </c:pt>
                <c:pt idx="850">
                  <c:v>1.9299514321032744E-3</c:v>
                </c:pt>
                <c:pt idx="851">
                  <c:v>2.1481961749708523E-3</c:v>
                </c:pt>
                <c:pt idx="852">
                  <c:v>1.5841975234937983E-3</c:v>
                </c:pt>
                <c:pt idx="853">
                  <c:v>1.7561473682731882E-3</c:v>
                </c:pt>
                <c:pt idx="854">
                  <c:v>2.1092733779095084E-3</c:v>
                </c:pt>
                <c:pt idx="855">
                  <c:v>2.2465250951691977E-3</c:v>
                </c:pt>
                <c:pt idx="856">
                  <c:v>2.5842484442821223E-3</c:v>
                </c:pt>
                <c:pt idx="857">
                  <c:v>2.7814032013372854E-3</c:v>
                </c:pt>
                <c:pt idx="858">
                  <c:v>2.5886267541333635E-3</c:v>
                </c:pt>
                <c:pt idx="859">
                  <c:v>2.8659290761213108E-3</c:v>
                </c:pt>
                <c:pt idx="860">
                  <c:v>2.7637810967986627E-3</c:v>
                </c:pt>
                <c:pt idx="861">
                  <c:v>2.426555542288837E-3</c:v>
                </c:pt>
                <c:pt idx="862">
                  <c:v>2.5156309261262274E-3</c:v>
                </c:pt>
                <c:pt idx="863">
                  <c:v>2.2256818117967663E-3</c:v>
                </c:pt>
                <c:pt idx="864">
                  <c:v>2.5540471491382094E-3</c:v>
                </c:pt>
                <c:pt idx="865">
                  <c:v>2.9136330753346722E-3</c:v>
                </c:pt>
                <c:pt idx="866">
                  <c:v>3.2026331315231286E-3</c:v>
                </c:pt>
                <c:pt idx="867">
                  <c:v>3.5596352666844595E-3</c:v>
                </c:pt>
                <c:pt idx="868">
                  <c:v>3.3112173229010102E-3</c:v>
                </c:pt>
                <c:pt idx="869">
                  <c:v>2.9955242382952423E-3</c:v>
                </c:pt>
                <c:pt idx="870">
                  <c:v>2.9064190043405582E-3</c:v>
                </c:pt>
                <c:pt idx="871">
                  <c:v>2.3456696259253535E-3</c:v>
                </c:pt>
                <c:pt idx="872">
                  <c:v>2.0114062565845846E-3</c:v>
                </c:pt>
                <c:pt idx="873">
                  <c:v>1.6776301465113992E-3</c:v>
                </c:pt>
                <c:pt idx="874">
                  <c:v>1.6137851353439435E-3</c:v>
                </c:pt>
                <c:pt idx="875">
                  <c:v>2.0624947323322424E-3</c:v>
                </c:pt>
                <c:pt idx="876">
                  <c:v>2.221423780359325E-3</c:v>
                </c:pt>
                <c:pt idx="877">
                  <c:v>1.9985549031451486E-3</c:v>
                </c:pt>
                <c:pt idx="878">
                  <c:v>2.1326091460759388E-3</c:v>
                </c:pt>
                <c:pt idx="879">
                  <c:v>2.1201045807638821E-3</c:v>
                </c:pt>
                <c:pt idx="880">
                  <c:v>2.0916152776412089E-3</c:v>
                </c:pt>
                <c:pt idx="881">
                  <c:v>2.2572456770006601E-3</c:v>
                </c:pt>
                <c:pt idx="882">
                  <c:v>2.1137930368455801E-3</c:v>
                </c:pt>
                <c:pt idx="883">
                  <c:v>1.7927690724690612E-3</c:v>
                </c:pt>
                <c:pt idx="884">
                  <c:v>2.2447393557993513E-3</c:v>
                </c:pt>
                <c:pt idx="885">
                  <c:v>2.3591934849485174E-3</c:v>
                </c:pt>
                <c:pt idx="886">
                  <c:v>2.4674510809254238E-3</c:v>
                </c:pt>
                <c:pt idx="887">
                  <c:v>2.5372792847209542E-3</c:v>
                </c:pt>
                <c:pt idx="888">
                  <c:v>1.9896068915141382E-3</c:v>
                </c:pt>
                <c:pt idx="889">
                  <c:v>2.2101053182373683E-3</c:v>
                </c:pt>
                <c:pt idx="890">
                  <c:v>2.8628018373625139E-3</c:v>
                </c:pt>
                <c:pt idx="891">
                  <c:v>2.6394834524996842E-3</c:v>
                </c:pt>
                <c:pt idx="892">
                  <c:v>2.8373203725294638E-3</c:v>
                </c:pt>
                <c:pt idx="893">
                  <c:v>2.7161684038264338E-3</c:v>
                </c:pt>
                <c:pt idx="894">
                  <c:v>2.5666166823526109E-3</c:v>
                </c:pt>
                <c:pt idx="895">
                  <c:v>2.6684380662742838E-3</c:v>
                </c:pt>
                <c:pt idx="896">
                  <c:v>2.4230560550084984E-3</c:v>
                </c:pt>
                <c:pt idx="897">
                  <c:v>2.1587683841604744E-3</c:v>
                </c:pt>
                <c:pt idx="898">
                  <c:v>2.4537885066513083E-3</c:v>
                </c:pt>
                <c:pt idx="899">
                  <c:v>2.2015155080138786E-3</c:v>
                </c:pt>
                <c:pt idx="900">
                  <c:v>2.1569712315104863E-3</c:v>
                </c:pt>
                <c:pt idx="901">
                  <c:v>2.4016675680231499E-3</c:v>
                </c:pt>
                <c:pt idx="902">
                  <c:v>2.3667060571155659E-3</c:v>
                </c:pt>
                <c:pt idx="903">
                  <c:v>2.2487102993439998E-3</c:v>
                </c:pt>
                <c:pt idx="904">
                  <c:v>2.1501680386014693E-3</c:v>
                </c:pt>
                <c:pt idx="905">
                  <c:v>1.9096840804056808E-3</c:v>
                </c:pt>
                <c:pt idx="906">
                  <c:v>2.0598011982188259E-3</c:v>
                </c:pt>
                <c:pt idx="907">
                  <c:v>1.7732576310946916E-3</c:v>
                </c:pt>
                <c:pt idx="908">
                  <c:v>1.5061605374425823E-3</c:v>
                </c:pt>
                <c:pt idx="909">
                  <c:v>1.7641340305384261E-3</c:v>
                </c:pt>
                <c:pt idx="910">
                  <c:v>1.9456192319038052E-3</c:v>
                </c:pt>
                <c:pt idx="911">
                  <c:v>1.6239104707187909E-3</c:v>
                </c:pt>
                <c:pt idx="912">
                  <c:v>1.8692714113135458E-3</c:v>
                </c:pt>
                <c:pt idx="913">
                  <c:v>1.206821805335094E-3</c:v>
                </c:pt>
                <c:pt idx="914">
                  <c:v>1.4105936310385033E-3</c:v>
                </c:pt>
                <c:pt idx="915">
                  <c:v>1.451961503884027E-3</c:v>
                </c:pt>
                <c:pt idx="916">
                  <c:v>1.6071944050344857E-3</c:v>
                </c:pt>
                <c:pt idx="917">
                  <c:v>1.2314683448285549E-3</c:v>
                </c:pt>
                <c:pt idx="918">
                  <c:v>1.7598795108794898E-3</c:v>
                </c:pt>
                <c:pt idx="919">
                  <c:v>1.7950368034387338E-3</c:v>
                </c:pt>
                <c:pt idx="920">
                  <c:v>2.0721600247229207E-3</c:v>
                </c:pt>
                <c:pt idx="921">
                  <c:v>2.0594965514335079E-3</c:v>
                </c:pt>
                <c:pt idx="922">
                  <c:v>1.7730232198794758E-3</c:v>
                </c:pt>
                <c:pt idx="923">
                  <c:v>1.3789059756423043E-3</c:v>
                </c:pt>
                <c:pt idx="924">
                  <c:v>1.7386710025425276E-3</c:v>
                </c:pt>
                <c:pt idx="925">
                  <c:v>1.344035770975853E-3</c:v>
                </c:pt>
                <c:pt idx="926">
                  <c:v>1.0446531416370506E-3</c:v>
                </c:pt>
                <c:pt idx="927">
                  <c:v>9.3952102852968861E-4</c:v>
                </c:pt>
                <c:pt idx="928">
                  <c:v>1.0978759007711865E-3</c:v>
                </c:pt>
                <c:pt idx="929">
                  <c:v>1.3111751815589488E-3</c:v>
                </c:pt>
                <c:pt idx="930">
                  <c:v>1.2379282613886977E-3</c:v>
                </c:pt>
                <c:pt idx="931">
                  <c:v>1.0724348213909452E-3</c:v>
                </c:pt>
                <c:pt idx="932">
                  <c:v>1.4034436500021071E-3</c:v>
                </c:pt>
                <c:pt idx="933">
                  <c:v>1.5497891177007684E-3</c:v>
                </c:pt>
                <c:pt idx="934">
                  <c:v>1.5848103288429391E-3</c:v>
                </c:pt>
                <c:pt idx="935">
                  <c:v>1.5377340600373655E-3</c:v>
                </c:pt>
                <c:pt idx="936">
                  <c:v>1.4039502240514685E-3</c:v>
                </c:pt>
                <c:pt idx="937">
                  <c:v>1.8435344645942491E-3</c:v>
                </c:pt>
                <c:pt idx="938">
                  <c:v>2.1267866173144728E-3</c:v>
                </c:pt>
                <c:pt idx="939">
                  <c:v>1.7958172962114934E-3</c:v>
                </c:pt>
                <c:pt idx="940">
                  <c:v>1.5093132365955415E-3</c:v>
                </c:pt>
                <c:pt idx="941">
                  <c:v>1.4329320541094832E-3</c:v>
                </c:pt>
                <c:pt idx="942">
                  <c:v>1.3438645717737292E-3</c:v>
                </c:pt>
                <c:pt idx="943">
                  <c:v>1.8345697720153395E-3</c:v>
                </c:pt>
                <c:pt idx="944">
                  <c:v>1.6560678264900476E-3</c:v>
                </c:pt>
                <c:pt idx="945">
                  <c:v>1.4864989675371196E-3</c:v>
                </c:pt>
                <c:pt idx="946">
                  <c:v>1.6550441430558092E-3</c:v>
                </c:pt>
                <c:pt idx="947">
                  <c:v>1.5244349548385284E-3</c:v>
                </c:pt>
                <c:pt idx="948">
                  <c:v>1.4479150571015185E-3</c:v>
                </c:pt>
                <c:pt idx="949">
                  <c:v>1.3205296815519251E-3</c:v>
                </c:pt>
                <c:pt idx="950">
                  <c:v>1.2595441360322523E-3</c:v>
                </c:pt>
                <c:pt idx="951">
                  <c:v>1.2755947196898397E-3</c:v>
                </c:pt>
                <c:pt idx="952">
                  <c:v>9.7082941184733606E-4</c:v>
                </c:pt>
                <c:pt idx="953">
                  <c:v>1.0698106449030047E-3</c:v>
                </c:pt>
                <c:pt idx="954">
                  <c:v>1.6334625082526798E-3</c:v>
                </c:pt>
                <c:pt idx="955">
                  <c:v>1.5920410807849527E-3</c:v>
                </c:pt>
                <c:pt idx="956">
                  <c:v>1.6557842503757605E-3</c:v>
                </c:pt>
                <c:pt idx="957">
                  <c:v>1.4076498827065981E-3</c:v>
                </c:pt>
                <c:pt idx="958">
                  <c:v>1.2228644874910451E-3</c:v>
                </c:pt>
                <c:pt idx="959">
                  <c:v>1.1943049487982693E-3</c:v>
                </c:pt>
                <c:pt idx="960">
                  <c:v>1.1301034921125455E-3</c:v>
                </c:pt>
                <c:pt idx="961">
                  <c:v>7.7017788914017613E-4</c:v>
                </c:pt>
                <c:pt idx="962">
                  <c:v>8.7538770034696373E-4</c:v>
                </c:pt>
                <c:pt idx="963">
                  <c:v>6.748267815252357E-4</c:v>
                </c:pt>
                <c:pt idx="964">
                  <c:v>4.4235626290578599E-4</c:v>
                </c:pt>
                <c:pt idx="965">
                  <c:v>5.8875519743218762E-4</c:v>
                </c:pt>
                <c:pt idx="966">
                  <c:v>6.6827696343536218E-4</c:v>
                </c:pt>
                <c:pt idx="967">
                  <c:v>4.6180896978465776E-4</c:v>
                </c:pt>
                <c:pt idx="968">
                  <c:v>7.8017829299470431E-4</c:v>
                </c:pt>
                <c:pt idx="969">
                  <c:v>1.2987865049375606E-3</c:v>
                </c:pt>
                <c:pt idx="970">
                  <c:v>1.680610768517608E-3</c:v>
                </c:pt>
                <c:pt idx="971">
                  <c:v>1.8174498518029472E-3</c:v>
                </c:pt>
                <c:pt idx="972">
                  <c:v>1.8270361291772604E-3</c:v>
                </c:pt>
                <c:pt idx="973">
                  <c:v>1.9858808945202207E-3</c:v>
                </c:pt>
                <c:pt idx="974">
                  <c:v>1.9092863714899773E-3</c:v>
                </c:pt>
                <c:pt idx="975">
                  <c:v>1.5050323785978171E-3</c:v>
                </c:pt>
                <c:pt idx="976">
                  <c:v>1.3940970515107672E-3</c:v>
                </c:pt>
                <c:pt idx="977">
                  <c:v>9.6116763123516274E-4</c:v>
                </c:pt>
                <c:pt idx="978">
                  <c:v>1.0027769388529127E-3</c:v>
                </c:pt>
                <c:pt idx="979">
                  <c:v>1.1745924581044824E-3</c:v>
                </c:pt>
                <c:pt idx="980">
                  <c:v>1.1813508758375592E-3</c:v>
                </c:pt>
                <c:pt idx="981">
                  <c:v>1.0891271825703409E-3</c:v>
                </c:pt>
                <c:pt idx="982">
                  <c:v>1.0604579007992808E-3</c:v>
                </c:pt>
                <c:pt idx="983">
                  <c:v>1.149646539493461E-3</c:v>
                </c:pt>
                <c:pt idx="984">
                  <c:v>1.4490151217182428E-3</c:v>
                </c:pt>
                <c:pt idx="985">
                  <c:v>1.1909757827754288E-3</c:v>
                </c:pt>
                <c:pt idx="986">
                  <c:v>1.2064469229796739E-3</c:v>
                </c:pt>
                <c:pt idx="987">
                  <c:v>1.3337251892848615E-3</c:v>
                </c:pt>
                <c:pt idx="988">
                  <c:v>1.5660468962901573E-3</c:v>
                </c:pt>
                <c:pt idx="989">
                  <c:v>1.7379168481085562E-3</c:v>
                </c:pt>
                <c:pt idx="990">
                  <c:v>1.2219259646855554E-3</c:v>
                </c:pt>
                <c:pt idx="991">
                  <c:v>1.1168886695978311E-3</c:v>
                </c:pt>
                <c:pt idx="992">
                  <c:v>1.1201168719886499E-3</c:v>
                </c:pt>
                <c:pt idx="993">
                  <c:v>7.5137196406748223E-4</c:v>
                </c:pt>
                <c:pt idx="994">
                  <c:v>6.6857713270308621E-4</c:v>
                </c:pt>
                <c:pt idx="995">
                  <c:v>6.3981751042998223E-4</c:v>
                </c:pt>
                <c:pt idx="996">
                  <c:v>5.507034092345727E-4</c:v>
                </c:pt>
                <c:pt idx="997">
                  <c:v>6.8764951396985499E-4</c:v>
                </c:pt>
                <c:pt idx="998">
                  <c:v>4.616415457444268E-4</c:v>
                </c:pt>
                <c:pt idx="999">
                  <c:v>4.2020896837994631E-4</c:v>
                </c:pt>
                <c:pt idx="1000">
                  <c:v>5.5402563949486579E-4</c:v>
                </c:pt>
                <c:pt idx="1001">
                  <c:v>3.8538784081810395E-4</c:v>
                </c:pt>
                <c:pt idx="1002">
                  <c:v>7.3806609869502302E-5</c:v>
                </c:pt>
                <c:pt idx="1003">
                  <c:v>1.5659441767688827E-4</c:v>
                </c:pt>
                <c:pt idx="1004">
                  <c:v>6.1030171445026622E-5</c:v>
                </c:pt>
                <c:pt idx="1005">
                  <c:v>4.7808650212813781E-4</c:v>
                </c:pt>
                <c:pt idx="1006">
                  <c:v>9.621509292165925E-4</c:v>
                </c:pt>
                <c:pt idx="1007">
                  <c:v>9.9352076865807915E-4</c:v>
                </c:pt>
                <c:pt idx="1008">
                  <c:v>1.3022403390973325E-3</c:v>
                </c:pt>
                <c:pt idx="1009">
                  <c:v>1.3624155417269522E-3</c:v>
                </c:pt>
                <c:pt idx="1010">
                  <c:v>1.2638100689713297E-3</c:v>
                </c:pt>
                <c:pt idx="1011">
                  <c:v>1.5728158493587493E-3</c:v>
                </c:pt>
                <c:pt idx="1012">
                  <c:v>1.4614538411833289E-3</c:v>
                </c:pt>
                <c:pt idx="1013">
                  <c:v>1.248021990756999E-3</c:v>
                </c:pt>
                <c:pt idx="1014">
                  <c:v>1.3599950483923079E-3</c:v>
                </c:pt>
                <c:pt idx="1015">
                  <c:v>7.1998790192304987E-4</c:v>
                </c:pt>
                <c:pt idx="1016">
                  <c:v>8.7923696076641058E-4</c:v>
                </c:pt>
                <c:pt idx="1017">
                  <c:v>1.0479568472657292E-3</c:v>
                </c:pt>
                <c:pt idx="1018">
                  <c:v>7.1033419840143847E-4</c:v>
                </c:pt>
                <c:pt idx="1019">
                  <c:v>5.5739492758712724E-4</c:v>
                </c:pt>
                <c:pt idx="1020">
                  <c:v>6.148691335740072E-4</c:v>
                </c:pt>
                <c:pt idx="1021">
                  <c:v>2.5172472221832024E-4</c:v>
                </c:pt>
                <c:pt idx="1022">
                  <c:v>2.6130388824116086E-4</c:v>
                </c:pt>
                <c:pt idx="1023">
                  <c:v>2.4216074463751422E-4</c:v>
                </c:pt>
                <c:pt idx="1024">
                  <c:v>2.5615395285788535E-5</c:v>
                </c:pt>
                <c:pt idx="1025">
                  <c:v>-4.1341227226116391E-5</c:v>
                </c:pt>
                <c:pt idx="1026">
                  <c:v>-2.7675386997991263E-4</c:v>
                </c:pt>
                <c:pt idx="1027">
                  <c:v>-3.4376088651336584E-4</c:v>
                </c:pt>
                <c:pt idx="1028">
                  <c:v>-3.8515817050387E-4</c:v>
                </c:pt>
                <c:pt idx="1029">
                  <c:v>-1.5762415892904804E-5</c:v>
                </c:pt>
                <c:pt idx="1030">
                  <c:v>1.2877261585357288E-5</c:v>
                </c:pt>
                <c:pt idx="1031">
                  <c:v>-1.1771077694587647E-4</c:v>
                </c:pt>
                <c:pt idx="1032">
                  <c:v>3.5690319080194976E-4</c:v>
                </c:pt>
                <c:pt idx="1033">
                  <c:v>9.6782508533621765E-4</c:v>
                </c:pt>
                <c:pt idx="1034">
                  <c:v>7.4492688477152376E-4</c:v>
                </c:pt>
                <c:pt idx="1035">
                  <c:v>9.0090024441978394E-4</c:v>
                </c:pt>
                <c:pt idx="1036">
                  <c:v>7.0350493053702122E-4</c:v>
                </c:pt>
                <c:pt idx="1037">
                  <c:v>9.5842668811192743E-4</c:v>
                </c:pt>
                <c:pt idx="1038">
                  <c:v>1.2959533776285663E-3</c:v>
                </c:pt>
                <c:pt idx="1039">
                  <c:v>1.0028357611428732E-3</c:v>
                </c:pt>
                <c:pt idx="1040">
                  <c:v>9.2645282276756233E-4</c:v>
                </c:pt>
                <c:pt idx="1041">
                  <c:v>8.8200863195156561E-4</c:v>
                </c:pt>
                <c:pt idx="1042">
                  <c:v>7.8975464959474078E-4</c:v>
                </c:pt>
                <c:pt idx="1043">
                  <c:v>9.0437514925058651E-4</c:v>
                </c:pt>
                <c:pt idx="1044">
                  <c:v>7.3865634086726884E-4</c:v>
                </c:pt>
                <c:pt idx="1045">
                  <c:v>4.9986172372136148E-4</c:v>
                </c:pt>
                <c:pt idx="1046">
                  <c:v>4.9338696989703471E-4</c:v>
                </c:pt>
                <c:pt idx="1047">
                  <c:v>2.6432928542330977E-4</c:v>
                </c:pt>
                <c:pt idx="1048">
                  <c:v>3.5652347975108519E-4</c:v>
                </c:pt>
                <c:pt idx="1049">
                  <c:v>1.0808385073536642E-4</c:v>
                </c:pt>
                <c:pt idx="1050">
                  <c:v>-2.4540536459284439E-4</c:v>
                </c:pt>
                <c:pt idx="1051">
                  <c:v>-3.2822091545042071E-4</c:v>
                </c:pt>
                <c:pt idx="1052">
                  <c:v>-3.9187751970107742E-4</c:v>
                </c:pt>
                <c:pt idx="1053">
                  <c:v>-4.7131684670384473E-4</c:v>
                </c:pt>
                <c:pt idx="1054">
                  <c:v>-4.968008575763109E-4</c:v>
                </c:pt>
                <c:pt idx="1055">
                  <c:v>6.703487371644496E-5</c:v>
                </c:pt>
                <c:pt idx="1056">
                  <c:v>2.2310838050822458E-4</c:v>
                </c:pt>
                <c:pt idx="1057">
                  <c:v>4.0459217716220201E-4</c:v>
                </c:pt>
                <c:pt idx="1058">
                  <c:v>2.9315062720364102E-4</c:v>
                </c:pt>
                <c:pt idx="1059">
                  <c:v>2.2309573810560621E-4</c:v>
                </c:pt>
                <c:pt idx="1060">
                  <c:v>3.0589127182570341E-4</c:v>
                </c:pt>
                <c:pt idx="1061">
                  <c:v>2.3579608506932249E-4</c:v>
                </c:pt>
                <c:pt idx="1062">
                  <c:v>-2.8664330163367935E-4</c:v>
                </c:pt>
                <c:pt idx="1063">
                  <c:v>1.2730960892834566E-4</c:v>
                </c:pt>
                <c:pt idx="1064">
                  <c:v>2.229004832207223E-4</c:v>
                </c:pt>
                <c:pt idx="1065">
                  <c:v>3.1522233069715828E-4</c:v>
                </c:pt>
                <c:pt idx="1066">
                  <c:v>4.4257214948938741E-4</c:v>
                </c:pt>
                <c:pt idx="1067">
                  <c:v>6.5274787888578302E-4</c:v>
                </c:pt>
                <c:pt idx="1068">
                  <c:v>9.8077915829692785E-4</c:v>
                </c:pt>
                <c:pt idx="1069">
                  <c:v>1.1336784826307435E-3</c:v>
                </c:pt>
                <c:pt idx="1070">
                  <c:v>7.9934268285830666E-4</c:v>
                </c:pt>
                <c:pt idx="1071">
                  <c:v>1.05406119625223E-3</c:v>
                </c:pt>
                <c:pt idx="1072">
                  <c:v>6.4351488642908311E-4</c:v>
                </c:pt>
                <c:pt idx="1073">
                  <c:v>6.5306367556785454E-4</c:v>
                </c:pt>
                <c:pt idx="1074">
                  <c:v>2.9955259941844952E-4</c:v>
                </c:pt>
                <c:pt idx="1075">
                  <c:v>2.7737378668052647E-4</c:v>
                </c:pt>
                <c:pt idx="1076">
                  <c:v>2.9971027827332871E-4</c:v>
                </c:pt>
                <c:pt idx="1077">
                  <c:v>-6.0381633749596147E-5</c:v>
                </c:pt>
                <c:pt idx="1078">
                  <c:v>-4.7112238196912444E-4</c:v>
                </c:pt>
                <c:pt idx="1079">
                  <c:v>-6.6896465746112471E-5</c:v>
                </c:pt>
                <c:pt idx="1080">
                  <c:v>5.7298142971526497E-5</c:v>
                </c:pt>
                <c:pt idx="1081">
                  <c:v>3.1860083720799563E-5</c:v>
                </c:pt>
                <c:pt idx="1082">
                  <c:v>-2.007135933922376E-4</c:v>
                </c:pt>
                <c:pt idx="1083">
                  <c:v>-7.0073194243492677E-4</c:v>
                </c:pt>
                <c:pt idx="1084">
                  <c:v>-5.0311907387377266E-4</c:v>
                </c:pt>
                <c:pt idx="1085">
                  <c:v>-4.0759123600556265E-4</c:v>
                </c:pt>
                <c:pt idx="1086">
                  <c:v>-3.9810126915675173E-4</c:v>
                </c:pt>
                <c:pt idx="1087">
                  <c:v>-5.8591162258214051E-4</c:v>
                </c:pt>
                <c:pt idx="1088">
                  <c:v>-3.789580377586425E-4</c:v>
                </c:pt>
                <c:pt idx="1089">
                  <c:v>-3.3755434477236653E-4</c:v>
                </c:pt>
                <c:pt idx="1090">
                  <c:v>1.2730039050976979E-4</c:v>
                </c:pt>
                <c:pt idx="1091">
                  <c:v>3.5347516821419042E-4</c:v>
                </c:pt>
                <c:pt idx="1092">
                  <c:v>3.6298682029527033E-4</c:v>
                </c:pt>
                <c:pt idx="1093">
                  <c:v>7.4186127772549128E-4</c:v>
                </c:pt>
                <c:pt idx="1094">
                  <c:v>6.971857485004706E-4</c:v>
                </c:pt>
                <c:pt idx="1095">
                  <c:v>6.6848758235120594E-4</c:v>
                </c:pt>
                <c:pt idx="1096">
                  <c:v>6.5889033066906405E-4</c:v>
                </c:pt>
                <c:pt idx="1097">
                  <c:v>6.0485152200480407E-4</c:v>
                </c:pt>
                <c:pt idx="1098">
                  <c:v>6.7806385115677984E-4</c:v>
                </c:pt>
                <c:pt idx="1099">
                  <c:v>1.0667343269325316E-3</c:v>
                </c:pt>
                <c:pt idx="1100">
                  <c:v>7.2284965022686087E-4</c:v>
                </c:pt>
                <c:pt idx="1101">
                  <c:v>8.0884854050485336E-4</c:v>
                </c:pt>
                <c:pt idx="1102">
                  <c:v>8.8208589107867787E-4</c:v>
                </c:pt>
                <c:pt idx="1103">
                  <c:v>8.184146251527624E-4</c:v>
                </c:pt>
                <c:pt idx="1104">
                  <c:v>8.0884292165924517E-4</c:v>
                </c:pt>
                <c:pt idx="1105">
                  <c:v>2.515687114582309E-4</c:v>
                </c:pt>
                <c:pt idx="1106">
                  <c:v>1.7805419376589081E-4</c:v>
                </c:pt>
                <c:pt idx="1107">
                  <c:v>3.6609000337130737E-4</c:v>
                </c:pt>
                <c:pt idx="1108">
                  <c:v>5.3494202053688063E-4</c:v>
                </c:pt>
                <c:pt idx="1109">
                  <c:v>7.3866687620278417E-4</c:v>
                </c:pt>
                <c:pt idx="1110">
                  <c:v>6.9412417999971908E-4</c:v>
                </c:pt>
                <c:pt idx="1111">
                  <c:v>6.4947428675778563E-4</c:v>
                </c:pt>
                <c:pt idx="1112">
                  <c:v>1.4010837348466757E-3</c:v>
                </c:pt>
                <c:pt idx="1113">
                  <c:v>1.2706404781637612E-3</c:v>
                </c:pt>
                <c:pt idx="1114">
                  <c:v>1.2258099917122028E-3</c:v>
                </c:pt>
                <c:pt idx="1115">
                  <c:v>1.2385507241287278E-3</c:v>
                </c:pt>
                <c:pt idx="1116">
                  <c:v>7.038381983171557E-4</c:v>
                </c:pt>
                <c:pt idx="1117">
                  <c:v>9.1402376069336553E-4</c:v>
                </c:pt>
                <c:pt idx="1118">
                  <c:v>7.8347655536669986E-4</c:v>
                </c:pt>
                <c:pt idx="1119">
                  <c:v>1.9763674865498884E-4</c:v>
                </c:pt>
                <c:pt idx="1120">
                  <c:v>-7.9286775344505477E-5</c:v>
                </c:pt>
                <c:pt idx="1121">
                  <c:v>-2.6385212251892851E-4</c:v>
                </c:pt>
                <c:pt idx="1122">
                  <c:v>6.8742546250122917E-6</c:v>
                </c:pt>
                <c:pt idx="1123">
                  <c:v>2.8367216142943433E-4</c:v>
                </c:pt>
                <c:pt idx="1124">
                  <c:v>-6.3539846394808193E-5</c:v>
                </c:pt>
                <c:pt idx="1125">
                  <c:v>8.2959182598435155E-5</c:v>
                </c:pt>
                <c:pt idx="1126">
                  <c:v>3.3115693786961469E-4</c:v>
                </c:pt>
                <c:pt idx="1127">
                  <c:v>7.4196268032982631E-4</c:v>
                </c:pt>
                <c:pt idx="1128">
                  <c:v>5.6039047465198278E-4</c:v>
                </c:pt>
                <c:pt idx="1129">
                  <c:v>-9.5722917164168617E-5</c:v>
                </c:pt>
                <c:pt idx="1130">
                  <c:v>-2.9306213038531238E-4</c:v>
                </c:pt>
                <c:pt idx="1131">
                  <c:v>-3.0565238309289357E-4</c:v>
                </c:pt>
                <c:pt idx="1132">
                  <c:v>-1.8142541333633007E-4</c:v>
                </c:pt>
                <c:pt idx="1133">
                  <c:v>-2.2281154743008049E-4</c:v>
                </c:pt>
                <c:pt idx="1134">
                  <c:v>-7.6451110775541163E-4</c:v>
                </c:pt>
                <c:pt idx="1135">
                  <c:v>-5.7655870288949131E-4</c:v>
                </c:pt>
                <c:pt idx="1136">
                  <c:v>-1.5637352680891712E-4</c:v>
                </c:pt>
                <c:pt idx="1137">
                  <c:v>-1.9775755383556447E-4</c:v>
                </c:pt>
                <c:pt idx="1138">
                  <c:v>1.3332230049586312E-4</c:v>
                </c:pt>
                <c:pt idx="1139">
                  <c:v>-3.6026633328182719E-4</c:v>
                </c:pt>
                <c:pt idx="1140">
                  <c:v>-1.2164028150416498E-4</c:v>
                </c:pt>
                <c:pt idx="1141">
                  <c:v>3.7530332986837855E-4</c:v>
                </c:pt>
                <c:pt idx="1142">
                  <c:v>1.3011525657053759E-4</c:v>
                </c:pt>
                <c:pt idx="1143">
                  <c:v>2.25653366390875E-4</c:v>
                </c:pt>
                <c:pt idx="1144">
                  <c:v>3.7532431274494654E-4</c:v>
                </c:pt>
                <c:pt idx="1145">
                  <c:v>1.1753869979912628E-4</c:v>
                </c:pt>
                <c:pt idx="1146">
                  <c:v>4.4550992779783397E-4</c:v>
                </c:pt>
                <c:pt idx="1147">
                  <c:v>2.8650309387686301E-4</c:v>
                </c:pt>
                <c:pt idx="1148">
                  <c:v>5.7258152593799609E-5</c:v>
                </c:pt>
                <c:pt idx="1149">
                  <c:v>2.8020401677225415E-4</c:v>
                </c:pt>
                <c:pt idx="1150">
                  <c:v>-3.3730176010338678E-4</c:v>
                </c:pt>
                <c:pt idx="1151">
                  <c:v>-3.0233085518830154E-4</c:v>
                </c:pt>
                <c:pt idx="1152">
                  <c:v>-2.2278239966848812E-4</c:v>
                </c:pt>
                <c:pt idx="1153">
                  <c:v>-3.4376597859219821E-4</c:v>
                </c:pt>
                <c:pt idx="1154">
                  <c:v>-5.0616141538720866E-4</c:v>
                </c:pt>
                <c:pt idx="1155">
                  <c:v>-2.4517270926688111E-4</c:v>
                </c:pt>
                <c:pt idx="1156">
                  <c:v>1.389172660101982E-4</c:v>
                </c:pt>
                <c:pt idx="1157">
                  <c:v>3.9036780612173227E-4</c:v>
                </c:pt>
                <c:pt idx="1158">
                  <c:v>4.9543108837039429E-4</c:v>
                </c:pt>
                <c:pt idx="1159">
                  <c:v>9.2541070249617212E-4</c:v>
                </c:pt>
                <c:pt idx="1160">
                  <c:v>8.7127400300608248E-4</c:v>
                </c:pt>
                <c:pt idx="1161">
                  <c:v>1.1069740409332903E-3</c:v>
                </c:pt>
                <c:pt idx="1162">
                  <c:v>1.3871209035103739E-3</c:v>
                </c:pt>
                <c:pt idx="1163">
                  <c:v>1.0762371995673488E-3</c:v>
                </c:pt>
                <c:pt idx="1164">
                  <c:v>1.2227398193541139E-3</c:v>
                </c:pt>
                <c:pt idx="1165">
                  <c:v>1.5124729593055106E-3</c:v>
                </c:pt>
                <c:pt idx="1166">
                  <c:v>1.1174970852238409E-3</c:v>
                </c:pt>
                <c:pt idx="1167">
                  <c:v>1.3085562727387658E-3</c:v>
                </c:pt>
                <c:pt idx="1168">
                  <c:v>1.0218854036438214E-3</c:v>
                </c:pt>
                <c:pt idx="1169">
                  <c:v>6.4635310581690993E-4</c:v>
                </c:pt>
                <c:pt idx="1170">
                  <c:v>4.0113720167441597E-4</c:v>
                </c:pt>
                <c:pt idx="1171">
                  <c:v>4.1389487842222818E-4</c:v>
                </c:pt>
                <c:pt idx="1172">
                  <c:v>-2.2284280225877594E-4</c:v>
                </c:pt>
                <c:pt idx="1173">
                  <c:v>-2.5474590526626306E-4</c:v>
                </c:pt>
                <c:pt idx="1174">
                  <c:v>-2.9615978241020384E-4</c:v>
                </c:pt>
                <c:pt idx="1175">
                  <c:v>1.5873958757673237E-5</c:v>
                </c:pt>
                <c:pt idx="1176">
                  <c:v>4.7492914986865955E-4</c:v>
                </c:pt>
                <c:pt idx="1177">
                  <c:v>8.8226762561631705E-4</c:v>
                </c:pt>
                <c:pt idx="1178">
                  <c:v>5.5759123600556272E-4</c:v>
                </c:pt>
                <c:pt idx="1179">
                  <c:v>7.5501332719942697E-4</c:v>
                </c:pt>
                <c:pt idx="1180">
                  <c:v>1.1689358608773829E-3</c:v>
                </c:pt>
                <c:pt idx="1181">
                  <c:v>1.5321248718200846E-3</c:v>
                </c:pt>
                <c:pt idx="1182">
                  <c:v>1.1754572335613649E-3</c:v>
                </c:pt>
                <c:pt idx="1183">
                  <c:v>5.2851388557220919E-4</c:v>
                </c:pt>
                <c:pt idx="1184">
                  <c:v>-8.8809981176867222E-5</c:v>
                </c:pt>
                <c:pt idx="1185">
                  <c:v>3.5350800334321312E-4</c:v>
                </c:pt>
                <c:pt idx="1186">
                  <c:v>3.3759666170335304E-4</c:v>
                </c:pt>
                <c:pt idx="1187">
                  <c:v>-3.022258530109989E-4</c:v>
                </c:pt>
                <c:pt idx="1188">
                  <c:v>-5.762646792341514E-4</c:v>
                </c:pt>
                <c:pt idx="1189">
                  <c:v>-4.583987694728118E-4</c:v>
                </c:pt>
                <c:pt idx="1190">
                  <c:v>-5.7629101757293967E-4</c:v>
                </c:pt>
                <c:pt idx="1191">
                  <c:v>-4.0741599825815783E-4</c:v>
                </c:pt>
                <c:pt idx="1192">
                  <c:v>-4.1681764387756535E-4</c:v>
                </c:pt>
                <c:pt idx="1193">
                  <c:v>-2.3852543932349098E-4</c:v>
                </c:pt>
                <c:pt idx="1194">
                  <c:v>1.3064553512480859E-4</c:v>
                </c:pt>
                <c:pt idx="1195">
                  <c:v>3.345654700866707E-4</c:v>
                </c:pt>
                <c:pt idx="1196">
                  <c:v>4.2056076079169537E-4</c:v>
                </c:pt>
                <c:pt idx="1197">
                  <c:v>4.7477436823104696E-4</c:v>
                </c:pt>
                <c:pt idx="1198">
                  <c:v>9.3315417409993114E-4</c:v>
                </c:pt>
                <c:pt idx="1199">
                  <c:v>9.7119639270111958E-4</c:v>
                </c:pt>
                <c:pt idx="1200">
                  <c:v>9.5213621486465603E-4</c:v>
                </c:pt>
                <c:pt idx="1201">
                  <c:v>6.9419740058155048E-4</c:v>
                </c:pt>
                <c:pt idx="1202">
                  <c:v>2.84385491438284E-5</c:v>
                </c:pt>
                <c:pt idx="1203">
                  <c:v>1.9213344055963701E-4</c:v>
                </c:pt>
                <c:pt idx="1204">
                  <c:v>1.3485115326806107E-4</c:v>
                </c:pt>
                <c:pt idx="1205">
                  <c:v>-4.3530505063984608E-4</c:v>
                </c:pt>
                <c:pt idx="1206">
                  <c:v>-1.0529066990686764E-3</c:v>
                </c:pt>
                <c:pt idx="1207">
                  <c:v>-1.0115677983958196E-3</c:v>
                </c:pt>
                <c:pt idx="1208">
                  <c:v>-8.5549294834876173E-4</c:v>
                </c:pt>
                <c:pt idx="1209">
                  <c:v>-1.146388486985349E-5</c:v>
                </c:pt>
                <c:pt idx="1210">
                  <c:v>-2.5697676256163171E-5</c:v>
                </c:pt>
                <c:pt idx="1211">
                  <c:v>6.6199588419559204E-4</c:v>
                </c:pt>
                <c:pt idx="1212">
                  <c:v>9.9327757799660054E-4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B6-4095-8B92-C7A78DEE8BE0}"/>
            </c:ext>
          </c:extLst>
        </c:ser>
        <c:ser>
          <c:idx val="2"/>
          <c:order val="1"/>
          <c:tx>
            <c:strRef>
              <c:f>'Fluo 77K bandes'!$CS$1</c:f>
              <c:strCache>
                <c:ptCount val="1"/>
                <c:pt idx="0">
                  <c:v>W1B3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'Fluo 77K bandes'!$CP$3:$CP$1215</c:f>
              <c:numCache>
                <c:formatCode>General</c:formatCode>
                <c:ptCount val="1213"/>
                <c:pt idx="0">
                  <c:v>599.87080000000003</c:v>
                </c:pt>
                <c:pt idx="1">
                  <c:v>600.22069999999997</c:v>
                </c:pt>
                <c:pt idx="2">
                  <c:v>600.57050000000004</c:v>
                </c:pt>
                <c:pt idx="3">
                  <c:v>600.92020000000002</c:v>
                </c:pt>
                <c:pt idx="4">
                  <c:v>601.27</c:v>
                </c:pt>
                <c:pt idx="5">
                  <c:v>601.61959999999999</c:v>
                </c:pt>
                <c:pt idx="6">
                  <c:v>601.9692</c:v>
                </c:pt>
                <c:pt idx="7">
                  <c:v>602.31880000000001</c:v>
                </c:pt>
                <c:pt idx="8">
                  <c:v>602.66840000000002</c:v>
                </c:pt>
                <c:pt idx="9">
                  <c:v>603.01790000000005</c:v>
                </c:pt>
                <c:pt idx="10">
                  <c:v>603.3673</c:v>
                </c:pt>
                <c:pt idx="11">
                  <c:v>603.71669999999995</c:v>
                </c:pt>
                <c:pt idx="12">
                  <c:v>604.06610000000001</c:v>
                </c:pt>
                <c:pt idx="13">
                  <c:v>604.41539999999998</c:v>
                </c:pt>
                <c:pt idx="14">
                  <c:v>604.76469999999995</c:v>
                </c:pt>
                <c:pt idx="15">
                  <c:v>605.11400000000003</c:v>
                </c:pt>
                <c:pt idx="16">
                  <c:v>605.46310000000005</c:v>
                </c:pt>
                <c:pt idx="17">
                  <c:v>605.81230000000005</c:v>
                </c:pt>
                <c:pt idx="18">
                  <c:v>606.16139999999996</c:v>
                </c:pt>
                <c:pt idx="19">
                  <c:v>606.5104</c:v>
                </c:pt>
                <c:pt idx="20">
                  <c:v>606.85940000000005</c:v>
                </c:pt>
                <c:pt idx="21">
                  <c:v>607.20839999999998</c:v>
                </c:pt>
                <c:pt idx="22">
                  <c:v>607.55740000000003</c:v>
                </c:pt>
                <c:pt idx="23">
                  <c:v>607.90629999999999</c:v>
                </c:pt>
                <c:pt idx="24">
                  <c:v>608.25509999999997</c:v>
                </c:pt>
                <c:pt idx="25">
                  <c:v>608.60389999999995</c:v>
                </c:pt>
                <c:pt idx="26">
                  <c:v>608.95259999999996</c:v>
                </c:pt>
                <c:pt idx="27">
                  <c:v>609.30139999999994</c:v>
                </c:pt>
                <c:pt idx="28">
                  <c:v>609.65</c:v>
                </c:pt>
                <c:pt idx="29">
                  <c:v>609.99869999999999</c:v>
                </c:pt>
                <c:pt idx="30">
                  <c:v>610.34720000000004</c:v>
                </c:pt>
                <c:pt idx="31">
                  <c:v>610.69579999999996</c:v>
                </c:pt>
                <c:pt idx="32">
                  <c:v>611.04430000000002</c:v>
                </c:pt>
                <c:pt idx="33">
                  <c:v>611.39279999999997</c:v>
                </c:pt>
                <c:pt idx="34">
                  <c:v>611.74109999999996</c:v>
                </c:pt>
                <c:pt idx="35">
                  <c:v>612.08950000000004</c:v>
                </c:pt>
                <c:pt idx="36">
                  <c:v>612.43790000000001</c:v>
                </c:pt>
                <c:pt idx="37">
                  <c:v>612.78610000000003</c:v>
                </c:pt>
                <c:pt idx="38">
                  <c:v>613.13430000000005</c:v>
                </c:pt>
                <c:pt idx="39">
                  <c:v>613.48249999999996</c:v>
                </c:pt>
                <c:pt idx="40">
                  <c:v>613.83069999999998</c:v>
                </c:pt>
                <c:pt idx="41">
                  <c:v>614.17880000000002</c:v>
                </c:pt>
                <c:pt idx="42">
                  <c:v>614.52689999999996</c:v>
                </c:pt>
                <c:pt idx="43">
                  <c:v>614.87490000000003</c:v>
                </c:pt>
                <c:pt idx="44">
                  <c:v>615.22280000000001</c:v>
                </c:pt>
                <c:pt idx="45">
                  <c:v>615.57069999999999</c:v>
                </c:pt>
                <c:pt idx="46">
                  <c:v>615.91859999999997</c:v>
                </c:pt>
                <c:pt idx="47">
                  <c:v>616.26649999999995</c:v>
                </c:pt>
                <c:pt idx="48">
                  <c:v>616.61429999999996</c:v>
                </c:pt>
                <c:pt idx="49">
                  <c:v>616.96199999999999</c:v>
                </c:pt>
                <c:pt idx="50">
                  <c:v>617.3098</c:v>
                </c:pt>
                <c:pt idx="51">
                  <c:v>617.65740000000005</c:v>
                </c:pt>
                <c:pt idx="52">
                  <c:v>618.005</c:v>
                </c:pt>
                <c:pt idx="53">
                  <c:v>618.35260000000005</c:v>
                </c:pt>
                <c:pt idx="54">
                  <c:v>618.70010000000002</c:v>
                </c:pt>
                <c:pt idx="55">
                  <c:v>619.04759999999999</c:v>
                </c:pt>
                <c:pt idx="56">
                  <c:v>619.39509999999996</c:v>
                </c:pt>
                <c:pt idx="57">
                  <c:v>619.74249999999995</c:v>
                </c:pt>
                <c:pt idx="58">
                  <c:v>620.08979999999997</c:v>
                </c:pt>
                <c:pt idx="59">
                  <c:v>620.43709999999999</c:v>
                </c:pt>
                <c:pt idx="60">
                  <c:v>620.78440000000001</c:v>
                </c:pt>
                <c:pt idx="61">
                  <c:v>621.13170000000002</c:v>
                </c:pt>
                <c:pt idx="62">
                  <c:v>621.47879999999998</c:v>
                </c:pt>
                <c:pt idx="63">
                  <c:v>621.82600000000002</c:v>
                </c:pt>
                <c:pt idx="64">
                  <c:v>622.17309999999998</c:v>
                </c:pt>
                <c:pt idx="65">
                  <c:v>622.52009999999996</c:v>
                </c:pt>
                <c:pt idx="66">
                  <c:v>622.86710000000005</c:v>
                </c:pt>
                <c:pt idx="67">
                  <c:v>623.21410000000003</c:v>
                </c:pt>
                <c:pt idx="68">
                  <c:v>623.56100000000004</c:v>
                </c:pt>
                <c:pt idx="69">
                  <c:v>623.90790000000004</c:v>
                </c:pt>
                <c:pt idx="70">
                  <c:v>624.25469999999996</c:v>
                </c:pt>
                <c:pt idx="71">
                  <c:v>624.60149999999999</c:v>
                </c:pt>
                <c:pt idx="72">
                  <c:v>624.94820000000004</c:v>
                </c:pt>
                <c:pt idx="73">
                  <c:v>625.29499999999996</c:v>
                </c:pt>
                <c:pt idx="74">
                  <c:v>625.64160000000004</c:v>
                </c:pt>
                <c:pt idx="75">
                  <c:v>625.98820000000001</c:v>
                </c:pt>
                <c:pt idx="76">
                  <c:v>626.33479999999997</c:v>
                </c:pt>
                <c:pt idx="77">
                  <c:v>626.68129999999996</c:v>
                </c:pt>
                <c:pt idx="78">
                  <c:v>627.02779999999996</c:v>
                </c:pt>
                <c:pt idx="79">
                  <c:v>627.37419999999997</c:v>
                </c:pt>
                <c:pt idx="80">
                  <c:v>627.72059999999999</c:v>
                </c:pt>
                <c:pt idx="81">
                  <c:v>628.06700000000001</c:v>
                </c:pt>
                <c:pt idx="82">
                  <c:v>628.41330000000005</c:v>
                </c:pt>
                <c:pt idx="83">
                  <c:v>628.7595</c:v>
                </c:pt>
                <c:pt idx="84">
                  <c:v>629.10569999999996</c:v>
                </c:pt>
                <c:pt idx="85">
                  <c:v>629.45190000000002</c:v>
                </c:pt>
                <c:pt idx="86">
                  <c:v>629.798</c:v>
                </c:pt>
                <c:pt idx="87">
                  <c:v>630.14409999999998</c:v>
                </c:pt>
                <c:pt idx="88">
                  <c:v>630.49019999999996</c:v>
                </c:pt>
                <c:pt idx="89">
                  <c:v>630.83619999999996</c:v>
                </c:pt>
                <c:pt idx="90">
                  <c:v>631.18209999999999</c:v>
                </c:pt>
                <c:pt idx="91">
                  <c:v>631.52800000000002</c:v>
                </c:pt>
                <c:pt idx="92">
                  <c:v>631.87390000000005</c:v>
                </c:pt>
                <c:pt idx="93">
                  <c:v>632.21969999999999</c:v>
                </c:pt>
                <c:pt idx="94">
                  <c:v>632.56550000000004</c:v>
                </c:pt>
                <c:pt idx="95">
                  <c:v>632.91120000000001</c:v>
                </c:pt>
                <c:pt idx="96">
                  <c:v>633.25689999999997</c:v>
                </c:pt>
                <c:pt idx="97">
                  <c:v>633.60249999999996</c:v>
                </c:pt>
                <c:pt idx="98">
                  <c:v>633.94809999999995</c:v>
                </c:pt>
                <c:pt idx="99">
                  <c:v>634.29369999999994</c:v>
                </c:pt>
                <c:pt idx="100">
                  <c:v>634.63919999999996</c:v>
                </c:pt>
                <c:pt idx="101">
                  <c:v>634.9846</c:v>
                </c:pt>
                <c:pt idx="102">
                  <c:v>635.33010000000002</c:v>
                </c:pt>
                <c:pt idx="103">
                  <c:v>635.67539999999997</c:v>
                </c:pt>
                <c:pt idx="104">
                  <c:v>636.02080000000001</c:v>
                </c:pt>
                <c:pt idx="105">
                  <c:v>636.36599999999999</c:v>
                </c:pt>
                <c:pt idx="106">
                  <c:v>636.71130000000005</c:v>
                </c:pt>
                <c:pt idx="107">
                  <c:v>637.05650000000003</c:v>
                </c:pt>
                <c:pt idx="108">
                  <c:v>637.40170000000001</c:v>
                </c:pt>
                <c:pt idx="109">
                  <c:v>637.74680000000001</c:v>
                </c:pt>
                <c:pt idx="110">
                  <c:v>638.09190000000001</c:v>
                </c:pt>
                <c:pt idx="111">
                  <c:v>638.43679999999995</c:v>
                </c:pt>
                <c:pt idx="112">
                  <c:v>638.78179999999998</c:v>
                </c:pt>
                <c:pt idx="113">
                  <c:v>639.1268</c:v>
                </c:pt>
                <c:pt idx="114">
                  <c:v>639.47159999999997</c:v>
                </c:pt>
                <c:pt idx="115">
                  <c:v>639.81650000000002</c:v>
                </c:pt>
                <c:pt idx="116">
                  <c:v>640.16129999999998</c:v>
                </c:pt>
                <c:pt idx="117">
                  <c:v>640.50599999999997</c:v>
                </c:pt>
                <c:pt idx="118">
                  <c:v>640.85080000000005</c:v>
                </c:pt>
                <c:pt idx="119">
                  <c:v>641.19539999999995</c:v>
                </c:pt>
                <c:pt idx="120">
                  <c:v>641.54</c:v>
                </c:pt>
                <c:pt idx="121">
                  <c:v>641.88459999999998</c:v>
                </c:pt>
                <c:pt idx="122">
                  <c:v>642.22910000000002</c:v>
                </c:pt>
                <c:pt idx="123">
                  <c:v>642.57370000000003</c:v>
                </c:pt>
                <c:pt idx="124">
                  <c:v>642.91809999999998</c:v>
                </c:pt>
                <c:pt idx="125">
                  <c:v>643.26250000000005</c:v>
                </c:pt>
                <c:pt idx="126">
                  <c:v>643.60680000000002</c:v>
                </c:pt>
                <c:pt idx="127">
                  <c:v>643.95119999999997</c:v>
                </c:pt>
                <c:pt idx="128">
                  <c:v>644.29539999999997</c:v>
                </c:pt>
                <c:pt idx="129">
                  <c:v>644.63959999999997</c:v>
                </c:pt>
                <c:pt idx="130">
                  <c:v>644.98379999999997</c:v>
                </c:pt>
                <c:pt idx="131">
                  <c:v>645.3279</c:v>
                </c:pt>
                <c:pt idx="132">
                  <c:v>645.6721</c:v>
                </c:pt>
                <c:pt idx="133">
                  <c:v>646.01610000000005</c:v>
                </c:pt>
                <c:pt idx="134">
                  <c:v>646.36009999999999</c:v>
                </c:pt>
                <c:pt idx="135">
                  <c:v>646.70399999999995</c:v>
                </c:pt>
                <c:pt idx="136">
                  <c:v>647.04790000000003</c:v>
                </c:pt>
                <c:pt idx="137">
                  <c:v>647.39179999999999</c:v>
                </c:pt>
                <c:pt idx="138">
                  <c:v>647.73569999999995</c:v>
                </c:pt>
                <c:pt idx="139">
                  <c:v>648.07939999999996</c:v>
                </c:pt>
                <c:pt idx="140">
                  <c:v>648.42319999999995</c:v>
                </c:pt>
                <c:pt idx="141">
                  <c:v>648.76679999999999</c:v>
                </c:pt>
                <c:pt idx="142">
                  <c:v>649.1105</c:v>
                </c:pt>
                <c:pt idx="143">
                  <c:v>649.45399999999995</c:v>
                </c:pt>
                <c:pt idx="144">
                  <c:v>649.79759999999999</c:v>
                </c:pt>
                <c:pt idx="145">
                  <c:v>650.14110000000005</c:v>
                </c:pt>
                <c:pt idx="146">
                  <c:v>650.4846</c:v>
                </c:pt>
                <c:pt idx="147">
                  <c:v>650.82799999999997</c:v>
                </c:pt>
                <c:pt idx="148">
                  <c:v>651.17139999999995</c:v>
                </c:pt>
                <c:pt idx="149">
                  <c:v>651.51469999999995</c:v>
                </c:pt>
                <c:pt idx="150">
                  <c:v>651.85799999999995</c:v>
                </c:pt>
                <c:pt idx="151">
                  <c:v>652.20119999999997</c:v>
                </c:pt>
                <c:pt idx="152">
                  <c:v>652.5444</c:v>
                </c:pt>
                <c:pt idx="153">
                  <c:v>652.88760000000002</c:v>
                </c:pt>
                <c:pt idx="154">
                  <c:v>653.23069999999996</c:v>
                </c:pt>
                <c:pt idx="155">
                  <c:v>653.57370000000003</c:v>
                </c:pt>
                <c:pt idx="156">
                  <c:v>653.91669999999999</c:v>
                </c:pt>
                <c:pt idx="157">
                  <c:v>654.25980000000004</c:v>
                </c:pt>
                <c:pt idx="158">
                  <c:v>654.60270000000003</c:v>
                </c:pt>
                <c:pt idx="159">
                  <c:v>654.94560000000001</c:v>
                </c:pt>
                <c:pt idx="160">
                  <c:v>655.28840000000002</c:v>
                </c:pt>
                <c:pt idx="161">
                  <c:v>655.63120000000004</c:v>
                </c:pt>
                <c:pt idx="162">
                  <c:v>655.97389999999996</c:v>
                </c:pt>
                <c:pt idx="163">
                  <c:v>656.31669999999997</c:v>
                </c:pt>
                <c:pt idx="164">
                  <c:v>656.65930000000003</c:v>
                </c:pt>
                <c:pt idx="165">
                  <c:v>657.00189999999998</c:v>
                </c:pt>
                <c:pt idx="166">
                  <c:v>657.34450000000004</c:v>
                </c:pt>
                <c:pt idx="167">
                  <c:v>657.68700000000001</c:v>
                </c:pt>
                <c:pt idx="168">
                  <c:v>658.02949999999998</c:v>
                </c:pt>
                <c:pt idx="169">
                  <c:v>658.37189999999998</c:v>
                </c:pt>
                <c:pt idx="170">
                  <c:v>658.71429999999998</c:v>
                </c:pt>
                <c:pt idx="171">
                  <c:v>659.0566</c:v>
                </c:pt>
                <c:pt idx="172">
                  <c:v>659.39890000000003</c:v>
                </c:pt>
                <c:pt idx="173">
                  <c:v>659.74120000000005</c:v>
                </c:pt>
                <c:pt idx="174">
                  <c:v>660.08339999999998</c:v>
                </c:pt>
                <c:pt idx="175">
                  <c:v>660.42550000000006</c:v>
                </c:pt>
                <c:pt idx="176">
                  <c:v>660.76769999999999</c:v>
                </c:pt>
                <c:pt idx="177">
                  <c:v>661.10969999999998</c:v>
                </c:pt>
                <c:pt idx="178">
                  <c:v>661.45180000000005</c:v>
                </c:pt>
                <c:pt idx="179">
                  <c:v>661.79380000000003</c:v>
                </c:pt>
                <c:pt idx="180">
                  <c:v>662.13570000000004</c:v>
                </c:pt>
                <c:pt idx="181">
                  <c:v>662.47760000000005</c:v>
                </c:pt>
                <c:pt idx="182">
                  <c:v>662.81949999999995</c:v>
                </c:pt>
                <c:pt idx="183">
                  <c:v>663.16129999999998</c:v>
                </c:pt>
                <c:pt idx="184">
                  <c:v>663.50310000000002</c:v>
                </c:pt>
                <c:pt idx="185">
                  <c:v>663.84469999999999</c:v>
                </c:pt>
                <c:pt idx="186">
                  <c:v>664.18640000000005</c:v>
                </c:pt>
                <c:pt idx="187">
                  <c:v>664.52800000000002</c:v>
                </c:pt>
                <c:pt idx="188">
                  <c:v>664.86959999999999</c:v>
                </c:pt>
                <c:pt idx="189">
                  <c:v>665.21109999999999</c:v>
                </c:pt>
                <c:pt idx="190">
                  <c:v>665.55259999999998</c:v>
                </c:pt>
                <c:pt idx="191">
                  <c:v>665.89409999999998</c:v>
                </c:pt>
                <c:pt idx="192">
                  <c:v>666.2355</c:v>
                </c:pt>
                <c:pt idx="193">
                  <c:v>666.57680000000005</c:v>
                </c:pt>
                <c:pt idx="194">
                  <c:v>666.91819999999996</c:v>
                </c:pt>
                <c:pt idx="195">
                  <c:v>667.25940000000003</c:v>
                </c:pt>
                <c:pt idx="196">
                  <c:v>667.60059999999999</c:v>
                </c:pt>
                <c:pt idx="197">
                  <c:v>667.94179999999994</c:v>
                </c:pt>
                <c:pt idx="198">
                  <c:v>668.28300000000002</c:v>
                </c:pt>
                <c:pt idx="199">
                  <c:v>668.62400000000002</c:v>
                </c:pt>
                <c:pt idx="200">
                  <c:v>668.96500000000003</c:v>
                </c:pt>
                <c:pt idx="201">
                  <c:v>669.30600000000004</c:v>
                </c:pt>
                <c:pt idx="202">
                  <c:v>669.64700000000005</c:v>
                </c:pt>
                <c:pt idx="203">
                  <c:v>669.98789999999997</c:v>
                </c:pt>
                <c:pt idx="204">
                  <c:v>670.32870000000003</c:v>
                </c:pt>
                <c:pt idx="205">
                  <c:v>670.66959999999995</c:v>
                </c:pt>
                <c:pt idx="206">
                  <c:v>671.01030000000003</c:v>
                </c:pt>
                <c:pt idx="207">
                  <c:v>671.35109999999997</c:v>
                </c:pt>
                <c:pt idx="208">
                  <c:v>671.69169999999997</c:v>
                </c:pt>
                <c:pt idx="209">
                  <c:v>672.03229999999996</c:v>
                </c:pt>
                <c:pt idx="210">
                  <c:v>672.37300000000005</c:v>
                </c:pt>
                <c:pt idx="211">
                  <c:v>672.71349999999995</c:v>
                </c:pt>
                <c:pt idx="212">
                  <c:v>673.05399999999997</c:v>
                </c:pt>
                <c:pt idx="213">
                  <c:v>673.39449999999999</c:v>
                </c:pt>
                <c:pt idx="214">
                  <c:v>673.73490000000004</c:v>
                </c:pt>
                <c:pt idx="215">
                  <c:v>674.0752</c:v>
                </c:pt>
                <c:pt idx="216">
                  <c:v>674.41549999999995</c:v>
                </c:pt>
                <c:pt idx="217">
                  <c:v>674.75580000000002</c:v>
                </c:pt>
                <c:pt idx="218">
                  <c:v>675.096</c:v>
                </c:pt>
                <c:pt idx="219">
                  <c:v>675.43619999999999</c:v>
                </c:pt>
                <c:pt idx="220">
                  <c:v>675.77639999999997</c:v>
                </c:pt>
                <c:pt idx="221">
                  <c:v>676.11649999999997</c:v>
                </c:pt>
                <c:pt idx="222">
                  <c:v>676.45650000000001</c:v>
                </c:pt>
                <c:pt idx="223">
                  <c:v>676.79639999999995</c:v>
                </c:pt>
                <c:pt idx="224">
                  <c:v>677.13639999999998</c:v>
                </c:pt>
                <c:pt idx="225">
                  <c:v>677.47630000000004</c:v>
                </c:pt>
                <c:pt idx="226">
                  <c:v>677.81619999999998</c:v>
                </c:pt>
                <c:pt idx="227">
                  <c:v>678.15599999999995</c:v>
                </c:pt>
                <c:pt idx="228">
                  <c:v>678.49580000000003</c:v>
                </c:pt>
                <c:pt idx="229">
                  <c:v>678.83550000000002</c:v>
                </c:pt>
                <c:pt idx="230">
                  <c:v>679.17520000000002</c:v>
                </c:pt>
                <c:pt idx="231">
                  <c:v>679.51480000000004</c:v>
                </c:pt>
                <c:pt idx="232">
                  <c:v>679.85440000000006</c:v>
                </c:pt>
                <c:pt idx="233">
                  <c:v>680.19399999999996</c:v>
                </c:pt>
                <c:pt idx="234">
                  <c:v>680.53340000000003</c:v>
                </c:pt>
                <c:pt idx="235">
                  <c:v>680.87289999999996</c:v>
                </c:pt>
                <c:pt idx="236">
                  <c:v>681.21230000000003</c:v>
                </c:pt>
                <c:pt idx="237">
                  <c:v>681.55169999999998</c:v>
                </c:pt>
                <c:pt idx="238">
                  <c:v>681.89099999999996</c:v>
                </c:pt>
                <c:pt idx="239">
                  <c:v>682.23030000000006</c:v>
                </c:pt>
                <c:pt idx="240">
                  <c:v>682.56949999999995</c:v>
                </c:pt>
                <c:pt idx="241">
                  <c:v>682.90869999999995</c:v>
                </c:pt>
                <c:pt idx="242">
                  <c:v>683.24779999999998</c:v>
                </c:pt>
                <c:pt idx="243">
                  <c:v>683.58690000000001</c:v>
                </c:pt>
                <c:pt idx="244">
                  <c:v>683.92589999999996</c:v>
                </c:pt>
                <c:pt idx="245">
                  <c:v>684.26499999999999</c:v>
                </c:pt>
                <c:pt idx="246">
                  <c:v>684.60389999999995</c:v>
                </c:pt>
                <c:pt idx="247">
                  <c:v>684.94280000000003</c:v>
                </c:pt>
                <c:pt idx="248">
                  <c:v>685.28160000000003</c:v>
                </c:pt>
                <c:pt idx="249">
                  <c:v>685.62049999999999</c:v>
                </c:pt>
                <c:pt idx="250">
                  <c:v>685.95920000000001</c:v>
                </c:pt>
                <c:pt idx="251">
                  <c:v>686.298</c:v>
                </c:pt>
                <c:pt idx="252">
                  <c:v>686.63670000000002</c:v>
                </c:pt>
                <c:pt idx="253">
                  <c:v>686.97529999999995</c:v>
                </c:pt>
                <c:pt idx="254">
                  <c:v>687.31380000000001</c:v>
                </c:pt>
                <c:pt idx="255">
                  <c:v>687.65239999999994</c:v>
                </c:pt>
                <c:pt idx="256">
                  <c:v>687.99090000000001</c:v>
                </c:pt>
                <c:pt idx="257">
                  <c:v>688.32929999999999</c:v>
                </c:pt>
                <c:pt idx="258">
                  <c:v>688.66769999999997</c:v>
                </c:pt>
                <c:pt idx="259">
                  <c:v>689.00609999999995</c:v>
                </c:pt>
                <c:pt idx="260">
                  <c:v>689.34439999999995</c:v>
                </c:pt>
                <c:pt idx="261">
                  <c:v>689.68269999999995</c:v>
                </c:pt>
                <c:pt idx="262">
                  <c:v>690.02089999999998</c:v>
                </c:pt>
                <c:pt idx="263">
                  <c:v>690.35910000000001</c:v>
                </c:pt>
                <c:pt idx="264">
                  <c:v>690.69719999999995</c:v>
                </c:pt>
                <c:pt idx="265">
                  <c:v>691.03530000000001</c:v>
                </c:pt>
                <c:pt idx="266">
                  <c:v>691.37339999999995</c:v>
                </c:pt>
                <c:pt idx="267">
                  <c:v>691.71130000000005</c:v>
                </c:pt>
                <c:pt idx="268">
                  <c:v>692.04930000000002</c:v>
                </c:pt>
                <c:pt idx="269">
                  <c:v>692.38720000000001</c:v>
                </c:pt>
                <c:pt idx="270">
                  <c:v>692.72500000000002</c:v>
                </c:pt>
                <c:pt idx="271">
                  <c:v>693.06290000000001</c:v>
                </c:pt>
                <c:pt idx="272">
                  <c:v>693.40060000000005</c:v>
                </c:pt>
                <c:pt idx="273">
                  <c:v>693.73829999999998</c:v>
                </c:pt>
                <c:pt idx="274">
                  <c:v>694.07600000000002</c:v>
                </c:pt>
                <c:pt idx="275">
                  <c:v>694.41359999999997</c:v>
                </c:pt>
                <c:pt idx="276">
                  <c:v>694.75120000000004</c:v>
                </c:pt>
                <c:pt idx="277">
                  <c:v>695.08870000000002</c:v>
                </c:pt>
                <c:pt idx="278">
                  <c:v>695.42619999999999</c:v>
                </c:pt>
                <c:pt idx="279">
                  <c:v>695.76369999999997</c:v>
                </c:pt>
                <c:pt idx="280">
                  <c:v>696.10109999999997</c:v>
                </c:pt>
                <c:pt idx="281">
                  <c:v>696.4384</c:v>
                </c:pt>
                <c:pt idx="282">
                  <c:v>696.7758</c:v>
                </c:pt>
                <c:pt idx="283">
                  <c:v>697.11300000000006</c:v>
                </c:pt>
                <c:pt idx="284">
                  <c:v>697.4502</c:v>
                </c:pt>
                <c:pt idx="285">
                  <c:v>697.78740000000005</c:v>
                </c:pt>
                <c:pt idx="286">
                  <c:v>698.12450000000001</c:v>
                </c:pt>
                <c:pt idx="287">
                  <c:v>698.4615</c:v>
                </c:pt>
                <c:pt idx="288">
                  <c:v>698.79859999999996</c:v>
                </c:pt>
                <c:pt idx="289">
                  <c:v>699.13559999999995</c:v>
                </c:pt>
                <c:pt idx="290">
                  <c:v>699.47249999999997</c:v>
                </c:pt>
                <c:pt idx="291">
                  <c:v>699.80939999999998</c:v>
                </c:pt>
                <c:pt idx="292">
                  <c:v>700.14620000000002</c:v>
                </c:pt>
                <c:pt idx="293">
                  <c:v>700.48310000000004</c:v>
                </c:pt>
                <c:pt idx="294">
                  <c:v>700.81979999999999</c:v>
                </c:pt>
                <c:pt idx="295">
                  <c:v>701.15660000000003</c:v>
                </c:pt>
                <c:pt idx="296">
                  <c:v>701.4932</c:v>
                </c:pt>
                <c:pt idx="297">
                  <c:v>701.82979999999998</c:v>
                </c:pt>
                <c:pt idx="298">
                  <c:v>702.16639999999995</c:v>
                </c:pt>
                <c:pt idx="299">
                  <c:v>702.50289999999995</c:v>
                </c:pt>
                <c:pt idx="300">
                  <c:v>702.83939999999996</c:v>
                </c:pt>
                <c:pt idx="301">
                  <c:v>703.17579999999998</c:v>
                </c:pt>
                <c:pt idx="302">
                  <c:v>703.51220000000001</c:v>
                </c:pt>
                <c:pt idx="303">
                  <c:v>703.84849999999994</c:v>
                </c:pt>
                <c:pt idx="304">
                  <c:v>704.1848</c:v>
                </c:pt>
                <c:pt idx="305">
                  <c:v>704.52110000000005</c:v>
                </c:pt>
                <c:pt idx="306">
                  <c:v>704.85730000000001</c:v>
                </c:pt>
                <c:pt idx="307">
                  <c:v>705.1934</c:v>
                </c:pt>
                <c:pt idx="308">
                  <c:v>705.52949999999998</c:v>
                </c:pt>
                <c:pt idx="309">
                  <c:v>705.86559999999997</c:v>
                </c:pt>
                <c:pt idx="310">
                  <c:v>706.20159999999998</c:v>
                </c:pt>
                <c:pt idx="311">
                  <c:v>706.5376</c:v>
                </c:pt>
                <c:pt idx="312">
                  <c:v>706.87350000000004</c:v>
                </c:pt>
                <c:pt idx="313">
                  <c:v>707.20939999999996</c:v>
                </c:pt>
                <c:pt idx="314">
                  <c:v>707.54520000000002</c:v>
                </c:pt>
                <c:pt idx="315">
                  <c:v>707.88099999999997</c:v>
                </c:pt>
                <c:pt idx="316">
                  <c:v>708.21669999999995</c:v>
                </c:pt>
                <c:pt idx="317">
                  <c:v>708.55240000000003</c:v>
                </c:pt>
                <c:pt idx="318">
                  <c:v>708.88810000000001</c:v>
                </c:pt>
                <c:pt idx="319">
                  <c:v>709.22370000000001</c:v>
                </c:pt>
                <c:pt idx="320">
                  <c:v>709.55930000000001</c:v>
                </c:pt>
                <c:pt idx="321">
                  <c:v>709.89480000000003</c:v>
                </c:pt>
                <c:pt idx="322">
                  <c:v>710.23019999999997</c:v>
                </c:pt>
                <c:pt idx="323">
                  <c:v>710.56569999999999</c:v>
                </c:pt>
                <c:pt idx="324">
                  <c:v>710.90099999999995</c:v>
                </c:pt>
                <c:pt idx="325">
                  <c:v>711.23630000000003</c:v>
                </c:pt>
                <c:pt idx="326">
                  <c:v>711.57159999999999</c:v>
                </c:pt>
                <c:pt idx="327">
                  <c:v>711.90689999999995</c:v>
                </c:pt>
                <c:pt idx="328">
                  <c:v>712.24199999999996</c:v>
                </c:pt>
                <c:pt idx="329">
                  <c:v>712.57709999999997</c:v>
                </c:pt>
                <c:pt idx="330">
                  <c:v>712.91229999999996</c:v>
                </c:pt>
                <c:pt idx="331">
                  <c:v>713.2473</c:v>
                </c:pt>
                <c:pt idx="332">
                  <c:v>713.58230000000003</c:v>
                </c:pt>
                <c:pt idx="333">
                  <c:v>713.91719999999998</c:v>
                </c:pt>
                <c:pt idx="334">
                  <c:v>714.25220000000002</c:v>
                </c:pt>
                <c:pt idx="335">
                  <c:v>714.58699999999999</c:v>
                </c:pt>
                <c:pt idx="336">
                  <c:v>714.92190000000005</c:v>
                </c:pt>
                <c:pt idx="337">
                  <c:v>715.25660000000005</c:v>
                </c:pt>
                <c:pt idx="338">
                  <c:v>715.59130000000005</c:v>
                </c:pt>
                <c:pt idx="339">
                  <c:v>715.92600000000004</c:v>
                </c:pt>
                <c:pt idx="340">
                  <c:v>716.26059999999995</c:v>
                </c:pt>
                <c:pt idx="341">
                  <c:v>716.59519999999998</c:v>
                </c:pt>
                <c:pt idx="342">
                  <c:v>716.92970000000003</c:v>
                </c:pt>
                <c:pt idx="343">
                  <c:v>717.26419999999996</c:v>
                </c:pt>
                <c:pt idx="344">
                  <c:v>717.59870000000001</c:v>
                </c:pt>
                <c:pt idx="345">
                  <c:v>717.93309999999997</c:v>
                </c:pt>
                <c:pt idx="346">
                  <c:v>718.26750000000004</c:v>
                </c:pt>
                <c:pt idx="347">
                  <c:v>718.60170000000005</c:v>
                </c:pt>
                <c:pt idx="348">
                  <c:v>718.93600000000004</c:v>
                </c:pt>
                <c:pt idx="349">
                  <c:v>719.27020000000005</c:v>
                </c:pt>
                <c:pt idx="350">
                  <c:v>719.60440000000006</c:v>
                </c:pt>
                <c:pt idx="351">
                  <c:v>719.93849999999998</c:v>
                </c:pt>
                <c:pt idx="352">
                  <c:v>720.27260000000001</c:v>
                </c:pt>
                <c:pt idx="353">
                  <c:v>720.60659999999996</c:v>
                </c:pt>
                <c:pt idx="354">
                  <c:v>720.94060000000002</c:v>
                </c:pt>
                <c:pt idx="355">
                  <c:v>721.27449999999999</c:v>
                </c:pt>
                <c:pt idx="356">
                  <c:v>721.60839999999996</c:v>
                </c:pt>
                <c:pt idx="357">
                  <c:v>721.94219999999996</c:v>
                </c:pt>
                <c:pt idx="358">
                  <c:v>722.27599999999995</c:v>
                </c:pt>
                <c:pt idx="359">
                  <c:v>722.60969999999998</c:v>
                </c:pt>
                <c:pt idx="360">
                  <c:v>722.9434</c:v>
                </c:pt>
                <c:pt idx="361">
                  <c:v>723.27710000000002</c:v>
                </c:pt>
                <c:pt idx="362">
                  <c:v>723.61069999999995</c:v>
                </c:pt>
                <c:pt idx="363">
                  <c:v>723.9443</c:v>
                </c:pt>
                <c:pt idx="364">
                  <c:v>724.27779999999996</c:v>
                </c:pt>
                <c:pt idx="365">
                  <c:v>724.61130000000003</c:v>
                </c:pt>
                <c:pt idx="366">
                  <c:v>724.94460000000004</c:v>
                </c:pt>
                <c:pt idx="367">
                  <c:v>725.27800000000002</c:v>
                </c:pt>
                <c:pt idx="368">
                  <c:v>725.61130000000003</c:v>
                </c:pt>
                <c:pt idx="369">
                  <c:v>725.94460000000004</c:v>
                </c:pt>
                <c:pt idx="370">
                  <c:v>726.27790000000005</c:v>
                </c:pt>
                <c:pt idx="371">
                  <c:v>726.61099999999999</c:v>
                </c:pt>
                <c:pt idx="372">
                  <c:v>726.94420000000002</c:v>
                </c:pt>
                <c:pt idx="373">
                  <c:v>727.27729999999997</c:v>
                </c:pt>
                <c:pt idx="374">
                  <c:v>727.61040000000003</c:v>
                </c:pt>
                <c:pt idx="375">
                  <c:v>727.94330000000002</c:v>
                </c:pt>
                <c:pt idx="376">
                  <c:v>728.27620000000002</c:v>
                </c:pt>
                <c:pt idx="377">
                  <c:v>728.60919999999999</c:v>
                </c:pt>
                <c:pt idx="378">
                  <c:v>728.94200000000001</c:v>
                </c:pt>
                <c:pt idx="379">
                  <c:v>729.27480000000003</c:v>
                </c:pt>
                <c:pt idx="380">
                  <c:v>729.60760000000005</c:v>
                </c:pt>
                <c:pt idx="381">
                  <c:v>729.94029999999998</c:v>
                </c:pt>
                <c:pt idx="382">
                  <c:v>730.27300000000002</c:v>
                </c:pt>
                <c:pt idx="383">
                  <c:v>730.60569999999996</c:v>
                </c:pt>
                <c:pt idx="384">
                  <c:v>730.93820000000005</c:v>
                </c:pt>
                <c:pt idx="385">
                  <c:v>731.27080000000001</c:v>
                </c:pt>
                <c:pt idx="386">
                  <c:v>731.60320000000002</c:v>
                </c:pt>
                <c:pt idx="387">
                  <c:v>731.9357</c:v>
                </c:pt>
                <c:pt idx="388">
                  <c:v>732.2681</c:v>
                </c:pt>
                <c:pt idx="389">
                  <c:v>732.60040000000004</c:v>
                </c:pt>
                <c:pt idx="390">
                  <c:v>732.93269999999995</c:v>
                </c:pt>
                <c:pt idx="391">
                  <c:v>733.26499999999999</c:v>
                </c:pt>
                <c:pt idx="392">
                  <c:v>733.59709999999995</c:v>
                </c:pt>
                <c:pt idx="393">
                  <c:v>733.92930000000001</c:v>
                </c:pt>
                <c:pt idx="394">
                  <c:v>734.26139999999998</c:v>
                </c:pt>
                <c:pt idx="395">
                  <c:v>734.59339999999997</c:v>
                </c:pt>
                <c:pt idx="396">
                  <c:v>734.92550000000006</c:v>
                </c:pt>
                <c:pt idx="397">
                  <c:v>735.25739999999996</c:v>
                </c:pt>
                <c:pt idx="398">
                  <c:v>735.58939999999996</c:v>
                </c:pt>
                <c:pt idx="399">
                  <c:v>735.9212</c:v>
                </c:pt>
                <c:pt idx="400">
                  <c:v>736.25310000000002</c:v>
                </c:pt>
                <c:pt idx="401">
                  <c:v>736.58479999999997</c:v>
                </c:pt>
                <c:pt idx="402">
                  <c:v>736.91660000000002</c:v>
                </c:pt>
                <c:pt idx="403">
                  <c:v>737.2482</c:v>
                </c:pt>
                <c:pt idx="404">
                  <c:v>737.57989999999995</c:v>
                </c:pt>
                <c:pt idx="405">
                  <c:v>737.91150000000005</c:v>
                </c:pt>
                <c:pt idx="406">
                  <c:v>738.24300000000005</c:v>
                </c:pt>
                <c:pt idx="407">
                  <c:v>738.57449999999994</c:v>
                </c:pt>
                <c:pt idx="408">
                  <c:v>738.90599999999995</c:v>
                </c:pt>
                <c:pt idx="409">
                  <c:v>739.23739999999998</c:v>
                </c:pt>
                <c:pt idx="410">
                  <c:v>739.56870000000004</c:v>
                </c:pt>
                <c:pt idx="411">
                  <c:v>739.9</c:v>
                </c:pt>
                <c:pt idx="412">
                  <c:v>740.23130000000003</c:v>
                </c:pt>
                <c:pt idx="413">
                  <c:v>740.5625</c:v>
                </c:pt>
                <c:pt idx="414">
                  <c:v>740.89369999999997</c:v>
                </c:pt>
                <c:pt idx="415">
                  <c:v>741.22479999999996</c:v>
                </c:pt>
                <c:pt idx="416">
                  <c:v>741.55589999999995</c:v>
                </c:pt>
                <c:pt idx="417">
                  <c:v>741.88689999999997</c:v>
                </c:pt>
                <c:pt idx="418">
                  <c:v>742.21789999999999</c:v>
                </c:pt>
                <c:pt idx="419">
                  <c:v>742.54880000000003</c:v>
                </c:pt>
                <c:pt idx="420">
                  <c:v>742.87969999999996</c:v>
                </c:pt>
                <c:pt idx="421">
                  <c:v>743.2106</c:v>
                </c:pt>
                <c:pt idx="422">
                  <c:v>743.54129999999998</c:v>
                </c:pt>
                <c:pt idx="423">
                  <c:v>743.87210000000005</c:v>
                </c:pt>
                <c:pt idx="424">
                  <c:v>744.20280000000002</c:v>
                </c:pt>
                <c:pt idx="425">
                  <c:v>744.53340000000003</c:v>
                </c:pt>
                <c:pt idx="426">
                  <c:v>744.86400000000003</c:v>
                </c:pt>
                <c:pt idx="427">
                  <c:v>745.19460000000004</c:v>
                </c:pt>
                <c:pt idx="428">
                  <c:v>745.52509999999995</c:v>
                </c:pt>
                <c:pt idx="429">
                  <c:v>745.85559999999998</c:v>
                </c:pt>
                <c:pt idx="430">
                  <c:v>746.18600000000004</c:v>
                </c:pt>
                <c:pt idx="431">
                  <c:v>746.51639999999998</c:v>
                </c:pt>
                <c:pt idx="432">
                  <c:v>746.84670000000006</c:v>
                </c:pt>
                <c:pt idx="433">
                  <c:v>747.17690000000005</c:v>
                </c:pt>
                <c:pt idx="434">
                  <c:v>747.50710000000004</c:v>
                </c:pt>
                <c:pt idx="435">
                  <c:v>747.83730000000003</c:v>
                </c:pt>
                <c:pt idx="436">
                  <c:v>748.16750000000002</c:v>
                </c:pt>
                <c:pt idx="437">
                  <c:v>748.49760000000003</c:v>
                </c:pt>
                <c:pt idx="438">
                  <c:v>748.82759999999996</c:v>
                </c:pt>
                <c:pt idx="439">
                  <c:v>749.1576</c:v>
                </c:pt>
                <c:pt idx="440">
                  <c:v>749.48749999999995</c:v>
                </c:pt>
                <c:pt idx="441">
                  <c:v>749.81740000000002</c:v>
                </c:pt>
                <c:pt idx="442">
                  <c:v>750.14729999999997</c:v>
                </c:pt>
                <c:pt idx="443">
                  <c:v>750.47709999999995</c:v>
                </c:pt>
                <c:pt idx="444">
                  <c:v>750.80679999999995</c:v>
                </c:pt>
                <c:pt idx="445">
                  <c:v>751.13649999999996</c:v>
                </c:pt>
                <c:pt idx="446">
                  <c:v>751.46619999999996</c:v>
                </c:pt>
                <c:pt idx="447">
                  <c:v>751.79579999999999</c:v>
                </c:pt>
                <c:pt idx="448">
                  <c:v>752.12530000000004</c:v>
                </c:pt>
                <c:pt idx="449">
                  <c:v>752.45479999999998</c:v>
                </c:pt>
                <c:pt idx="450">
                  <c:v>752.78430000000003</c:v>
                </c:pt>
                <c:pt idx="451">
                  <c:v>753.11369999999999</c:v>
                </c:pt>
                <c:pt idx="452">
                  <c:v>753.44309999999996</c:v>
                </c:pt>
                <c:pt idx="453">
                  <c:v>753.77250000000004</c:v>
                </c:pt>
                <c:pt idx="454">
                  <c:v>754.10170000000005</c:v>
                </c:pt>
                <c:pt idx="455">
                  <c:v>754.43089999999995</c:v>
                </c:pt>
                <c:pt idx="456">
                  <c:v>754.76009999999997</c:v>
                </c:pt>
                <c:pt idx="457">
                  <c:v>755.08920000000001</c:v>
                </c:pt>
                <c:pt idx="458">
                  <c:v>755.41830000000004</c:v>
                </c:pt>
                <c:pt idx="459">
                  <c:v>755.74739999999997</c:v>
                </c:pt>
                <c:pt idx="460">
                  <c:v>756.07640000000004</c:v>
                </c:pt>
                <c:pt idx="461">
                  <c:v>756.40530000000001</c:v>
                </c:pt>
                <c:pt idx="462">
                  <c:v>756.73419999999999</c:v>
                </c:pt>
                <c:pt idx="463">
                  <c:v>757.06299999999999</c:v>
                </c:pt>
                <c:pt idx="464">
                  <c:v>757.39179999999999</c:v>
                </c:pt>
                <c:pt idx="465">
                  <c:v>757.72059999999999</c:v>
                </c:pt>
                <c:pt idx="466">
                  <c:v>758.04930000000002</c:v>
                </c:pt>
                <c:pt idx="467">
                  <c:v>758.37800000000004</c:v>
                </c:pt>
                <c:pt idx="468">
                  <c:v>758.70659999999998</c:v>
                </c:pt>
                <c:pt idx="469">
                  <c:v>759.03520000000003</c:v>
                </c:pt>
                <c:pt idx="470">
                  <c:v>759.36369999999999</c:v>
                </c:pt>
                <c:pt idx="471">
                  <c:v>759.69209999999998</c:v>
                </c:pt>
                <c:pt idx="472">
                  <c:v>760.02059999999994</c:v>
                </c:pt>
                <c:pt idx="473">
                  <c:v>760.34889999999996</c:v>
                </c:pt>
                <c:pt idx="474">
                  <c:v>760.67719999999997</c:v>
                </c:pt>
                <c:pt idx="475">
                  <c:v>761.00559999999996</c:v>
                </c:pt>
                <c:pt idx="476">
                  <c:v>761.3338</c:v>
                </c:pt>
                <c:pt idx="477">
                  <c:v>761.66200000000003</c:v>
                </c:pt>
                <c:pt idx="478">
                  <c:v>761.99009999999998</c:v>
                </c:pt>
                <c:pt idx="479">
                  <c:v>762.31820000000005</c:v>
                </c:pt>
                <c:pt idx="480">
                  <c:v>762.64620000000002</c:v>
                </c:pt>
                <c:pt idx="481">
                  <c:v>762.9742</c:v>
                </c:pt>
                <c:pt idx="482">
                  <c:v>763.30219999999997</c:v>
                </c:pt>
                <c:pt idx="483">
                  <c:v>763.63009999999997</c:v>
                </c:pt>
                <c:pt idx="484">
                  <c:v>763.9579</c:v>
                </c:pt>
                <c:pt idx="485">
                  <c:v>764.28570000000002</c:v>
                </c:pt>
                <c:pt idx="486">
                  <c:v>764.61350000000004</c:v>
                </c:pt>
                <c:pt idx="487">
                  <c:v>764.94119999999998</c:v>
                </c:pt>
                <c:pt idx="488">
                  <c:v>765.26890000000003</c:v>
                </c:pt>
                <c:pt idx="489">
                  <c:v>765.59640000000002</c:v>
                </c:pt>
                <c:pt idx="490">
                  <c:v>765.92399999999998</c:v>
                </c:pt>
                <c:pt idx="491">
                  <c:v>766.25149999999996</c:v>
                </c:pt>
                <c:pt idx="492">
                  <c:v>766.57899999999995</c:v>
                </c:pt>
                <c:pt idx="493">
                  <c:v>766.90639999999996</c:v>
                </c:pt>
                <c:pt idx="494">
                  <c:v>767.23379999999997</c:v>
                </c:pt>
                <c:pt idx="495">
                  <c:v>767.56110000000001</c:v>
                </c:pt>
                <c:pt idx="496">
                  <c:v>767.88840000000005</c:v>
                </c:pt>
                <c:pt idx="497">
                  <c:v>768.21559999999999</c:v>
                </c:pt>
                <c:pt idx="498">
                  <c:v>768.54280000000006</c:v>
                </c:pt>
                <c:pt idx="499">
                  <c:v>768.86990000000003</c:v>
                </c:pt>
                <c:pt idx="500">
                  <c:v>769.197</c:v>
                </c:pt>
                <c:pt idx="501">
                  <c:v>769.524</c:v>
                </c:pt>
                <c:pt idx="502">
                  <c:v>769.851</c:v>
                </c:pt>
                <c:pt idx="503">
                  <c:v>770.178</c:v>
                </c:pt>
                <c:pt idx="504">
                  <c:v>770.50490000000002</c:v>
                </c:pt>
                <c:pt idx="505">
                  <c:v>770.83169999999996</c:v>
                </c:pt>
                <c:pt idx="506">
                  <c:v>771.1585</c:v>
                </c:pt>
                <c:pt idx="507">
                  <c:v>771.48519999999996</c:v>
                </c:pt>
                <c:pt idx="508">
                  <c:v>771.81200000000001</c:v>
                </c:pt>
                <c:pt idx="509">
                  <c:v>772.1386</c:v>
                </c:pt>
                <c:pt idx="510">
                  <c:v>772.46519999999998</c:v>
                </c:pt>
                <c:pt idx="511">
                  <c:v>772.79169999999999</c:v>
                </c:pt>
                <c:pt idx="512">
                  <c:v>773.11829999999998</c:v>
                </c:pt>
                <c:pt idx="513">
                  <c:v>773.44479999999999</c:v>
                </c:pt>
                <c:pt idx="514">
                  <c:v>773.77120000000002</c:v>
                </c:pt>
                <c:pt idx="515">
                  <c:v>774.09749999999997</c:v>
                </c:pt>
                <c:pt idx="516">
                  <c:v>774.42380000000003</c:v>
                </c:pt>
                <c:pt idx="517">
                  <c:v>774.75009999999997</c:v>
                </c:pt>
                <c:pt idx="518">
                  <c:v>775.07640000000004</c:v>
                </c:pt>
                <c:pt idx="519">
                  <c:v>775.40250000000003</c:v>
                </c:pt>
                <c:pt idx="520">
                  <c:v>775.72860000000003</c:v>
                </c:pt>
                <c:pt idx="521">
                  <c:v>776.05470000000003</c:v>
                </c:pt>
                <c:pt idx="522">
                  <c:v>776.38070000000005</c:v>
                </c:pt>
                <c:pt idx="523">
                  <c:v>776.70669999999996</c:v>
                </c:pt>
                <c:pt idx="524">
                  <c:v>777.03269999999998</c:v>
                </c:pt>
                <c:pt idx="525">
                  <c:v>777.35850000000005</c:v>
                </c:pt>
                <c:pt idx="526">
                  <c:v>777.68439999999998</c:v>
                </c:pt>
                <c:pt idx="527">
                  <c:v>778.01009999999997</c:v>
                </c:pt>
                <c:pt idx="528">
                  <c:v>778.33590000000004</c:v>
                </c:pt>
                <c:pt idx="529">
                  <c:v>778.66160000000002</c:v>
                </c:pt>
                <c:pt idx="530">
                  <c:v>778.98720000000003</c:v>
                </c:pt>
                <c:pt idx="531">
                  <c:v>779.31280000000004</c:v>
                </c:pt>
                <c:pt idx="532">
                  <c:v>779.63840000000005</c:v>
                </c:pt>
                <c:pt idx="533">
                  <c:v>779.96389999999997</c:v>
                </c:pt>
                <c:pt idx="534">
                  <c:v>780.28930000000003</c:v>
                </c:pt>
                <c:pt idx="535">
                  <c:v>780.61469999999997</c:v>
                </c:pt>
                <c:pt idx="536">
                  <c:v>780.94010000000003</c:v>
                </c:pt>
                <c:pt idx="537">
                  <c:v>781.2654</c:v>
                </c:pt>
                <c:pt idx="538">
                  <c:v>781.59059999999999</c:v>
                </c:pt>
                <c:pt idx="539">
                  <c:v>781.91579999999999</c:v>
                </c:pt>
                <c:pt idx="540">
                  <c:v>782.24099999999999</c:v>
                </c:pt>
                <c:pt idx="541">
                  <c:v>782.56619999999998</c:v>
                </c:pt>
                <c:pt idx="542">
                  <c:v>782.89120000000003</c:v>
                </c:pt>
                <c:pt idx="543">
                  <c:v>783.21619999999996</c:v>
                </c:pt>
                <c:pt idx="544">
                  <c:v>783.5412</c:v>
                </c:pt>
                <c:pt idx="545">
                  <c:v>783.86609999999996</c:v>
                </c:pt>
                <c:pt idx="546">
                  <c:v>784.19100000000003</c:v>
                </c:pt>
                <c:pt idx="547">
                  <c:v>784.51580000000001</c:v>
                </c:pt>
                <c:pt idx="548">
                  <c:v>784.84059999999999</c:v>
                </c:pt>
                <c:pt idx="549">
                  <c:v>785.1653</c:v>
                </c:pt>
                <c:pt idx="550">
                  <c:v>785.49</c:v>
                </c:pt>
                <c:pt idx="551">
                  <c:v>785.81460000000004</c:v>
                </c:pt>
                <c:pt idx="552">
                  <c:v>786.13919999999996</c:v>
                </c:pt>
                <c:pt idx="553">
                  <c:v>786.46370000000002</c:v>
                </c:pt>
                <c:pt idx="554">
                  <c:v>786.78819999999996</c:v>
                </c:pt>
                <c:pt idx="555">
                  <c:v>787.11270000000002</c:v>
                </c:pt>
                <c:pt idx="556">
                  <c:v>787.43709999999999</c:v>
                </c:pt>
                <c:pt idx="557">
                  <c:v>787.76139999999998</c:v>
                </c:pt>
                <c:pt idx="558">
                  <c:v>788.08569999999997</c:v>
                </c:pt>
                <c:pt idx="559">
                  <c:v>788.40989999999999</c:v>
                </c:pt>
                <c:pt idx="560">
                  <c:v>788.73410000000001</c:v>
                </c:pt>
                <c:pt idx="561">
                  <c:v>789.05830000000003</c:v>
                </c:pt>
                <c:pt idx="562">
                  <c:v>789.38239999999996</c:v>
                </c:pt>
                <c:pt idx="563">
                  <c:v>789.70640000000003</c:v>
                </c:pt>
                <c:pt idx="564">
                  <c:v>790.03039999999999</c:v>
                </c:pt>
                <c:pt idx="565">
                  <c:v>790.35440000000006</c:v>
                </c:pt>
                <c:pt idx="566">
                  <c:v>790.67830000000004</c:v>
                </c:pt>
                <c:pt idx="567">
                  <c:v>791.00210000000004</c:v>
                </c:pt>
                <c:pt idx="568">
                  <c:v>791.32590000000005</c:v>
                </c:pt>
                <c:pt idx="569">
                  <c:v>791.64970000000005</c:v>
                </c:pt>
                <c:pt idx="570">
                  <c:v>791.97339999999997</c:v>
                </c:pt>
                <c:pt idx="571">
                  <c:v>792.2971</c:v>
                </c:pt>
                <c:pt idx="572">
                  <c:v>792.62070000000006</c:v>
                </c:pt>
                <c:pt idx="573">
                  <c:v>792.9443</c:v>
                </c:pt>
                <c:pt idx="574">
                  <c:v>793.26779999999997</c:v>
                </c:pt>
                <c:pt idx="575">
                  <c:v>793.59119999999996</c:v>
                </c:pt>
                <c:pt idx="576">
                  <c:v>793.91470000000004</c:v>
                </c:pt>
                <c:pt idx="577">
                  <c:v>794.23800000000006</c:v>
                </c:pt>
                <c:pt idx="578">
                  <c:v>794.56129999999996</c:v>
                </c:pt>
                <c:pt idx="579">
                  <c:v>794.88459999999998</c:v>
                </c:pt>
                <c:pt idx="580">
                  <c:v>795.20780000000002</c:v>
                </c:pt>
                <c:pt idx="581">
                  <c:v>795.53099999999995</c:v>
                </c:pt>
                <c:pt idx="582">
                  <c:v>795.85410000000002</c:v>
                </c:pt>
                <c:pt idx="583">
                  <c:v>796.17719999999997</c:v>
                </c:pt>
                <c:pt idx="584">
                  <c:v>796.50019999999995</c:v>
                </c:pt>
                <c:pt idx="585">
                  <c:v>796.82320000000004</c:v>
                </c:pt>
                <c:pt idx="586">
                  <c:v>797.14620000000002</c:v>
                </c:pt>
                <c:pt idx="587">
                  <c:v>797.46910000000003</c:v>
                </c:pt>
                <c:pt idx="588">
                  <c:v>797.79190000000006</c:v>
                </c:pt>
                <c:pt idx="589">
                  <c:v>798.11469999999997</c:v>
                </c:pt>
                <c:pt idx="590">
                  <c:v>798.43740000000003</c:v>
                </c:pt>
                <c:pt idx="591">
                  <c:v>798.76009999999997</c:v>
                </c:pt>
                <c:pt idx="592">
                  <c:v>799.08280000000002</c:v>
                </c:pt>
                <c:pt idx="593">
                  <c:v>799.40530000000001</c:v>
                </c:pt>
                <c:pt idx="594">
                  <c:v>799.72789999999998</c:v>
                </c:pt>
                <c:pt idx="595">
                  <c:v>800.05039999999997</c:v>
                </c:pt>
                <c:pt idx="596">
                  <c:v>800.37279999999998</c:v>
                </c:pt>
                <c:pt idx="597">
                  <c:v>800.69529999999997</c:v>
                </c:pt>
                <c:pt idx="598">
                  <c:v>801.01760000000002</c:v>
                </c:pt>
                <c:pt idx="599">
                  <c:v>801.33979999999997</c:v>
                </c:pt>
                <c:pt idx="600">
                  <c:v>801.66210000000001</c:v>
                </c:pt>
                <c:pt idx="601">
                  <c:v>801.98429999999996</c:v>
                </c:pt>
                <c:pt idx="602">
                  <c:v>802.30650000000003</c:v>
                </c:pt>
                <c:pt idx="603">
                  <c:v>802.62860000000001</c:v>
                </c:pt>
                <c:pt idx="604">
                  <c:v>802.95060000000001</c:v>
                </c:pt>
                <c:pt idx="605">
                  <c:v>803.27260000000001</c:v>
                </c:pt>
                <c:pt idx="606">
                  <c:v>803.59460000000001</c:v>
                </c:pt>
                <c:pt idx="607">
                  <c:v>803.91650000000004</c:v>
                </c:pt>
                <c:pt idx="608">
                  <c:v>804.23839999999996</c:v>
                </c:pt>
                <c:pt idx="609">
                  <c:v>804.56020000000001</c:v>
                </c:pt>
                <c:pt idx="610">
                  <c:v>804.88199999999995</c:v>
                </c:pt>
                <c:pt idx="611">
                  <c:v>805.20370000000003</c:v>
                </c:pt>
                <c:pt idx="612">
                  <c:v>805.52530000000002</c:v>
                </c:pt>
                <c:pt idx="613">
                  <c:v>805.84690000000001</c:v>
                </c:pt>
                <c:pt idx="614">
                  <c:v>806.16849999999999</c:v>
                </c:pt>
                <c:pt idx="615">
                  <c:v>806.49009999999998</c:v>
                </c:pt>
                <c:pt idx="616">
                  <c:v>806.81150000000002</c:v>
                </c:pt>
                <c:pt idx="617">
                  <c:v>807.13289999999995</c:v>
                </c:pt>
                <c:pt idx="618">
                  <c:v>807.45429999999999</c:v>
                </c:pt>
                <c:pt idx="619">
                  <c:v>807.77560000000005</c:v>
                </c:pt>
                <c:pt idx="620">
                  <c:v>808.09690000000001</c:v>
                </c:pt>
                <c:pt idx="621">
                  <c:v>808.41809999999998</c:v>
                </c:pt>
                <c:pt idx="622">
                  <c:v>808.73929999999996</c:v>
                </c:pt>
                <c:pt idx="623">
                  <c:v>809.06039999999996</c:v>
                </c:pt>
                <c:pt idx="624">
                  <c:v>809.38149999999996</c:v>
                </c:pt>
                <c:pt idx="625">
                  <c:v>809.70249999999999</c:v>
                </c:pt>
                <c:pt idx="626">
                  <c:v>810.02350000000001</c:v>
                </c:pt>
                <c:pt idx="627">
                  <c:v>810.34439999999995</c:v>
                </c:pt>
                <c:pt idx="628">
                  <c:v>810.6653</c:v>
                </c:pt>
                <c:pt idx="629">
                  <c:v>810.98609999999996</c:v>
                </c:pt>
                <c:pt idx="630">
                  <c:v>811.30690000000004</c:v>
                </c:pt>
                <c:pt idx="631">
                  <c:v>811.6277</c:v>
                </c:pt>
                <c:pt idx="632">
                  <c:v>811.94839999999999</c:v>
                </c:pt>
                <c:pt idx="633">
                  <c:v>812.26900000000001</c:v>
                </c:pt>
                <c:pt idx="634">
                  <c:v>812.58960000000002</c:v>
                </c:pt>
                <c:pt idx="635">
                  <c:v>812.91010000000006</c:v>
                </c:pt>
                <c:pt idx="636">
                  <c:v>813.23059999999998</c:v>
                </c:pt>
                <c:pt idx="637">
                  <c:v>813.55100000000004</c:v>
                </c:pt>
                <c:pt idx="638">
                  <c:v>813.87149999999997</c:v>
                </c:pt>
                <c:pt idx="639">
                  <c:v>814.19179999999994</c:v>
                </c:pt>
                <c:pt idx="640">
                  <c:v>814.51210000000003</c:v>
                </c:pt>
                <c:pt idx="641">
                  <c:v>814.83230000000003</c:v>
                </c:pt>
                <c:pt idx="642">
                  <c:v>815.15250000000003</c:v>
                </c:pt>
                <c:pt idx="643">
                  <c:v>815.47270000000003</c:v>
                </c:pt>
                <c:pt idx="644">
                  <c:v>815.79269999999997</c:v>
                </c:pt>
                <c:pt idx="645">
                  <c:v>816.11279999999999</c:v>
                </c:pt>
                <c:pt idx="646">
                  <c:v>816.43280000000004</c:v>
                </c:pt>
                <c:pt idx="647">
                  <c:v>816.7527</c:v>
                </c:pt>
                <c:pt idx="648">
                  <c:v>817.07259999999997</c:v>
                </c:pt>
                <c:pt idx="649">
                  <c:v>817.39250000000004</c:v>
                </c:pt>
                <c:pt idx="650">
                  <c:v>817.71230000000003</c:v>
                </c:pt>
                <c:pt idx="651">
                  <c:v>818.03200000000004</c:v>
                </c:pt>
                <c:pt idx="652">
                  <c:v>818.35170000000005</c:v>
                </c:pt>
                <c:pt idx="653">
                  <c:v>818.67139999999995</c:v>
                </c:pt>
                <c:pt idx="654">
                  <c:v>818.99099999999999</c:v>
                </c:pt>
                <c:pt idx="655">
                  <c:v>819.31050000000005</c:v>
                </c:pt>
                <c:pt idx="656">
                  <c:v>819.63009999999997</c:v>
                </c:pt>
                <c:pt idx="657">
                  <c:v>819.94949999999994</c:v>
                </c:pt>
                <c:pt idx="658">
                  <c:v>820.26890000000003</c:v>
                </c:pt>
                <c:pt idx="659">
                  <c:v>820.5883</c:v>
                </c:pt>
                <c:pt idx="660">
                  <c:v>820.9076</c:v>
                </c:pt>
                <c:pt idx="661">
                  <c:v>821.2269</c:v>
                </c:pt>
                <c:pt idx="662">
                  <c:v>821.54600000000005</c:v>
                </c:pt>
                <c:pt idx="663">
                  <c:v>821.86519999999996</c:v>
                </c:pt>
                <c:pt idx="664">
                  <c:v>822.18430000000001</c:v>
                </c:pt>
                <c:pt idx="665">
                  <c:v>822.50340000000006</c:v>
                </c:pt>
                <c:pt idx="666">
                  <c:v>822.82240000000002</c:v>
                </c:pt>
                <c:pt idx="667">
                  <c:v>823.14139999999998</c:v>
                </c:pt>
                <c:pt idx="668">
                  <c:v>823.46029999999996</c:v>
                </c:pt>
                <c:pt idx="669">
                  <c:v>823.77909999999997</c:v>
                </c:pt>
                <c:pt idx="670">
                  <c:v>824.09799999999996</c:v>
                </c:pt>
                <c:pt idx="671">
                  <c:v>824.41669999999999</c:v>
                </c:pt>
                <c:pt idx="672">
                  <c:v>824.73540000000003</c:v>
                </c:pt>
                <c:pt idx="673">
                  <c:v>825.05409999999995</c:v>
                </c:pt>
                <c:pt idx="674">
                  <c:v>825.37270000000001</c:v>
                </c:pt>
                <c:pt idx="675">
                  <c:v>825.69129999999996</c:v>
                </c:pt>
                <c:pt idx="676">
                  <c:v>826.00980000000004</c:v>
                </c:pt>
                <c:pt idx="677">
                  <c:v>826.32820000000004</c:v>
                </c:pt>
                <c:pt idx="678">
                  <c:v>826.64670000000001</c:v>
                </c:pt>
                <c:pt idx="679">
                  <c:v>826.96500000000003</c:v>
                </c:pt>
                <c:pt idx="680">
                  <c:v>827.28340000000003</c:v>
                </c:pt>
                <c:pt idx="681">
                  <c:v>827.60159999999996</c:v>
                </c:pt>
                <c:pt idx="682">
                  <c:v>827.91989999999998</c:v>
                </c:pt>
                <c:pt idx="683">
                  <c:v>828.23800000000006</c:v>
                </c:pt>
                <c:pt idx="684">
                  <c:v>828.55619999999999</c:v>
                </c:pt>
                <c:pt idx="685">
                  <c:v>828.87419999999997</c:v>
                </c:pt>
                <c:pt idx="686">
                  <c:v>829.19230000000005</c:v>
                </c:pt>
                <c:pt idx="687">
                  <c:v>829.51020000000005</c:v>
                </c:pt>
                <c:pt idx="688">
                  <c:v>829.82809999999995</c:v>
                </c:pt>
                <c:pt idx="689">
                  <c:v>830.14599999999996</c:v>
                </c:pt>
                <c:pt idx="690">
                  <c:v>830.46379999999999</c:v>
                </c:pt>
                <c:pt idx="691">
                  <c:v>830.78160000000003</c:v>
                </c:pt>
                <c:pt idx="692">
                  <c:v>831.09929999999997</c:v>
                </c:pt>
                <c:pt idx="693">
                  <c:v>831.41700000000003</c:v>
                </c:pt>
                <c:pt idx="694">
                  <c:v>831.7346</c:v>
                </c:pt>
                <c:pt idx="695">
                  <c:v>832.05219999999997</c:v>
                </c:pt>
                <c:pt idx="696">
                  <c:v>832.36980000000005</c:v>
                </c:pt>
                <c:pt idx="697">
                  <c:v>832.68719999999996</c:v>
                </c:pt>
                <c:pt idx="698">
                  <c:v>833.00459999999998</c:v>
                </c:pt>
                <c:pt idx="699">
                  <c:v>833.322</c:v>
                </c:pt>
                <c:pt idx="700">
                  <c:v>833.63930000000005</c:v>
                </c:pt>
                <c:pt idx="701">
                  <c:v>833.95659999999998</c:v>
                </c:pt>
                <c:pt idx="702">
                  <c:v>834.27390000000003</c:v>
                </c:pt>
                <c:pt idx="703">
                  <c:v>834.59100000000001</c:v>
                </c:pt>
                <c:pt idx="704">
                  <c:v>834.90809999999999</c:v>
                </c:pt>
                <c:pt idx="705">
                  <c:v>835.22519999999997</c:v>
                </c:pt>
                <c:pt idx="706">
                  <c:v>835.54219999999998</c:v>
                </c:pt>
                <c:pt idx="707">
                  <c:v>835.85929999999996</c:v>
                </c:pt>
                <c:pt idx="708">
                  <c:v>836.17610000000002</c:v>
                </c:pt>
                <c:pt idx="709">
                  <c:v>836.49300000000005</c:v>
                </c:pt>
                <c:pt idx="710">
                  <c:v>836.80989999999997</c:v>
                </c:pt>
                <c:pt idx="711">
                  <c:v>837.12660000000005</c:v>
                </c:pt>
                <c:pt idx="712">
                  <c:v>837.4434</c:v>
                </c:pt>
                <c:pt idx="713">
                  <c:v>837.76009999999997</c:v>
                </c:pt>
                <c:pt idx="714">
                  <c:v>838.07669999999996</c:v>
                </c:pt>
                <c:pt idx="715">
                  <c:v>838.39319999999998</c:v>
                </c:pt>
                <c:pt idx="716">
                  <c:v>838.70979999999997</c:v>
                </c:pt>
                <c:pt idx="717">
                  <c:v>839.02629999999999</c:v>
                </c:pt>
                <c:pt idx="718">
                  <c:v>839.34270000000004</c:v>
                </c:pt>
                <c:pt idx="719">
                  <c:v>839.65909999999997</c:v>
                </c:pt>
                <c:pt idx="720">
                  <c:v>839.97540000000004</c:v>
                </c:pt>
                <c:pt idx="721">
                  <c:v>840.29169999999999</c:v>
                </c:pt>
                <c:pt idx="722">
                  <c:v>840.60799999999995</c:v>
                </c:pt>
                <c:pt idx="723">
                  <c:v>840.92409999999995</c:v>
                </c:pt>
                <c:pt idx="724">
                  <c:v>841.24019999999996</c:v>
                </c:pt>
                <c:pt idx="725">
                  <c:v>841.55629999999996</c:v>
                </c:pt>
                <c:pt idx="726">
                  <c:v>841.87239999999997</c:v>
                </c:pt>
                <c:pt idx="727">
                  <c:v>842.1884</c:v>
                </c:pt>
                <c:pt idx="728">
                  <c:v>842.50429999999994</c:v>
                </c:pt>
                <c:pt idx="729">
                  <c:v>842.8202</c:v>
                </c:pt>
                <c:pt idx="730">
                  <c:v>843.13599999999997</c:v>
                </c:pt>
                <c:pt idx="731">
                  <c:v>843.45180000000005</c:v>
                </c:pt>
                <c:pt idx="732">
                  <c:v>843.76750000000004</c:v>
                </c:pt>
                <c:pt idx="733">
                  <c:v>844.08320000000003</c:v>
                </c:pt>
                <c:pt idx="734">
                  <c:v>844.39880000000005</c:v>
                </c:pt>
                <c:pt idx="735">
                  <c:v>844.71439999999996</c:v>
                </c:pt>
                <c:pt idx="736">
                  <c:v>845.03</c:v>
                </c:pt>
                <c:pt idx="737">
                  <c:v>845.34540000000004</c:v>
                </c:pt>
                <c:pt idx="738">
                  <c:v>845.66079999999999</c:v>
                </c:pt>
                <c:pt idx="739">
                  <c:v>845.97630000000004</c:v>
                </c:pt>
                <c:pt idx="740">
                  <c:v>846.29160000000002</c:v>
                </c:pt>
                <c:pt idx="741">
                  <c:v>846.6069</c:v>
                </c:pt>
                <c:pt idx="742">
                  <c:v>846.9221</c:v>
                </c:pt>
                <c:pt idx="743">
                  <c:v>847.23720000000003</c:v>
                </c:pt>
                <c:pt idx="744">
                  <c:v>847.55240000000003</c:v>
                </c:pt>
                <c:pt idx="745">
                  <c:v>847.86749999999995</c:v>
                </c:pt>
                <c:pt idx="746">
                  <c:v>848.1825</c:v>
                </c:pt>
                <c:pt idx="747">
                  <c:v>848.49749999999995</c:v>
                </c:pt>
                <c:pt idx="748">
                  <c:v>848.81240000000003</c:v>
                </c:pt>
                <c:pt idx="749">
                  <c:v>849.12729999999999</c:v>
                </c:pt>
                <c:pt idx="750">
                  <c:v>849.44209999999998</c:v>
                </c:pt>
                <c:pt idx="751">
                  <c:v>849.75689999999997</c:v>
                </c:pt>
                <c:pt idx="752">
                  <c:v>850.07169999999996</c:v>
                </c:pt>
                <c:pt idx="753">
                  <c:v>850.38639999999998</c:v>
                </c:pt>
                <c:pt idx="754">
                  <c:v>850.70090000000005</c:v>
                </c:pt>
                <c:pt idx="755">
                  <c:v>851.01559999999995</c:v>
                </c:pt>
                <c:pt idx="756">
                  <c:v>851.33010000000002</c:v>
                </c:pt>
                <c:pt idx="757">
                  <c:v>851.64449999999999</c:v>
                </c:pt>
                <c:pt idx="758">
                  <c:v>851.95899999999995</c:v>
                </c:pt>
                <c:pt idx="759">
                  <c:v>852.27340000000004</c:v>
                </c:pt>
                <c:pt idx="760">
                  <c:v>852.58770000000004</c:v>
                </c:pt>
                <c:pt idx="761">
                  <c:v>852.90200000000004</c:v>
                </c:pt>
                <c:pt idx="762">
                  <c:v>853.21619999999996</c:v>
                </c:pt>
                <c:pt idx="763">
                  <c:v>853.53039999999999</c:v>
                </c:pt>
                <c:pt idx="764">
                  <c:v>853.84450000000004</c:v>
                </c:pt>
                <c:pt idx="765">
                  <c:v>854.15859999999998</c:v>
                </c:pt>
                <c:pt idx="766">
                  <c:v>854.47260000000006</c:v>
                </c:pt>
                <c:pt idx="767">
                  <c:v>854.78660000000002</c:v>
                </c:pt>
                <c:pt idx="768">
                  <c:v>855.10050000000001</c:v>
                </c:pt>
                <c:pt idx="769">
                  <c:v>855.4144</c:v>
                </c:pt>
                <c:pt idx="770">
                  <c:v>855.72820000000002</c:v>
                </c:pt>
                <c:pt idx="771">
                  <c:v>856.04200000000003</c:v>
                </c:pt>
                <c:pt idx="772">
                  <c:v>856.35569999999996</c:v>
                </c:pt>
                <c:pt idx="773">
                  <c:v>856.6694</c:v>
                </c:pt>
                <c:pt idx="774">
                  <c:v>856.98299999999995</c:v>
                </c:pt>
                <c:pt idx="775">
                  <c:v>857.29660000000001</c:v>
                </c:pt>
                <c:pt idx="776">
                  <c:v>857.61009999999999</c:v>
                </c:pt>
                <c:pt idx="777">
                  <c:v>857.92359999999996</c:v>
                </c:pt>
                <c:pt idx="778">
                  <c:v>858.23699999999997</c:v>
                </c:pt>
                <c:pt idx="779">
                  <c:v>858.55039999999997</c:v>
                </c:pt>
                <c:pt idx="780">
                  <c:v>858.86369999999999</c:v>
                </c:pt>
                <c:pt idx="781">
                  <c:v>859.17700000000002</c:v>
                </c:pt>
                <c:pt idx="782">
                  <c:v>859.49019999999996</c:v>
                </c:pt>
                <c:pt idx="783">
                  <c:v>859.80330000000004</c:v>
                </c:pt>
                <c:pt idx="784">
                  <c:v>860.11649999999997</c:v>
                </c:pt>
                <c:pt idx="785">
                  <c:v>860.42960000000005</c:v>
                </c:pt>
                <c:pt idx="786">
                  <c:v>860.74260000000004</c:v>
                </c:pt>
                <c:pt idx="787">
                  <c:v>861.05550000000005</c:v>
                </c:pt>
                <c:pt idx="788">
                  <c:v>861.36850000000004</c:v>
                </c:pt>
                <c:pt idx="789">
                  <c:v>861.68129999999996</c:v>
                </c:pt>
                <c:pt idx="790">
                  <c:v>861.9941</c:v>
                </c:pt>
                <c:pt idx="791">
                  <c:v>862.30690000000004</c:v>
                </c:pt>
                <c:pt idx="792">
                  <c:v>862.61959999999999</c:v>
                </c:pt>
                <c:pt idx="793">
                  <c:v>862.93230000000005</c:v>
                </c:pt>
                <c:pt idx="794">
                  <c:v>863.24490000000003</c:v>
                </c:pt>
                <c:pt idx="795">
                  <c:v>863.5575</c:v>
                </c:pt>
                <c:pt idx="796">
                  <c:v>863.87</c:v>
                </c:pt>
                <c:pt idx="797">
                  <c:v>864.18240000000003</c:v>
                </c:pt>
                <c:pt idx="798">
                  <c:v>864.49490000000003</c:v>
                </c:pt>
                <c:pt idx="799">
                  <c:v>864.80730000000005</c:v>
                </c:pt>
                <c:pt idx="800">
                  <c:v>865.11959999999999</c:v>
                </c:pt>
                <c:pt idx="801">
                  <c:v>865.43179999999995</c:v>
                </c:pt>
                <c:pt idx="802">
                  <c:v>865.74400000000003</c:v>
                </c:pt>
                <c:pt idx="803">
                  <c:v>866.05619999999999</c:v>
                </c:pt>
                <c:pt idx="804">
                  <c:v>866.36829999999998</c:v>
                </c:pt>
                <c:pt idx="805">
                  <c:v>866.68039999999996</c:v>
                </c:pt>
                <c:pt idx="806">
                  <c:v>866.99239999999998</c:v>
                </c:pt>
                <c:pt idx="807">
                  <c:v>867.30430000000001</c:v>
                </c:pt>
                <c:pt idx="808">
                  <c:v>867.61620000000005</c:v>
                </c:pt>
                <c:pt idx="809">
                  <c:v>867.92809999999997</c:v>
                </c:pt>
                <c:pt idx="810">
                  <c:v>868.23990000000003</c:v>
                </c:pt>
                <c:pt idx="811">
                  <c:v>868.55160000000001</c:v>
                </c:pt>
                <c:pt idx="812">
                  <c:v>868.86329999999998</c:v>
                </c:pt>
                <c:pt idx="813">
                  <c:v>869.17499999999995</c:v>
                </c:pt>
                <c:pt idx="814">
                  <c:v>869.48659999999995</c:v>
                </c:pt>
                <c:pt idx="815">
                  <c:v>869.79819999999995</c:v>
                </c:pt>
                <c:pt idx="816">
                  <c:v>870.10969999999998</c:v>
                </c:pt>
                <c:pt idx="817">
                  <c:v>870.42110000000002</c:v>
                </c:pt>
                <c:pt idx="818">
                  <c:v>870.73249999999996</c:v>
                </c:pt>
                <c:pt idx="819">
                  <c:v>871.04380000000003</c:v>
                </c:pt>
                <c:pt idx="820">
                  <c:v>871.35519999999997</c:v>
                </c:pt>
                <c:pt idx="821">
                  <c:v>871.66639999999995</c:v>
                </c:pt>
                <c:pt idx="822">
                  <c:v>871.97760000000005</c:v>
                </c:pt>
                <c:pt idx="823">
                  <c:v>872.28880000000004</c:v>
                </c:pt>
                <c:pt idx="824">
                  <c:v>872.59990000000005</c:v>
                </c:pt>
                <c:pt idx="825">
                  <c:v>872.91089999999997</c:v>
                </c:pt>
                <c:pt idx="826">
                  <c:v>873.22190000000001</c:v>
                </c:pt>
                <c:pt idx="827">
                  <c:v>873.53279999999995</c:v>
                </c:pt>
                <c:pt idx="828">
                  <c:v>873.84370000000001</c:v>
                </c:pt>
                <c:pt idx="829">
                  <c:v>874.15449999999998</c:v>
                </c:pt>
                <c:pt idx="830">
                  <c:v>874.46529999999996</c:v>
                </c:pt>
                <c:pt idx="831">
                  <c:v>874.77610000000004</c:v>
                </c:pt>
                <c:pt idx="832">
                  <c:v>875.08680000000004</c:v>
                </c:pt>
                <c:pt idx="833">
                  <c:v>875.39739999999995</c:v>
                </c:pt>
                <c:pt idx="834">
                  <c:v>875.70799999999997</c:v>
                </c:pt>
                <c:pt idx="835">
                  <c:v>876.01850000000002</c:v>
                </c:pt>
                <c:pt idx="836">
                  <c:v>876.32899999999995</c:v>
                </c:pt>
                <c:pt idx="837">
                  <c:v>876.6395</c:v>
                </c:pt>
                <c:pt idx="838">
                  <c:v>876.94979999999998</c:v>
                </c:pt>
                <c:pt idx="839">
                  <c:v>877.26009999999997</c:v>
                </c:pt>
                <c:pt idx="840">
                  <c:v>877.57039999999995</c:v>
                </c:pt>
                <c:pt idx="841">
                  <c:v>877.88070000000005</c:v>
                </c:pt>
                <c:pt idx="842">
                  <c:v>878.19090000000006</c:v>
                </c:pt>
                <c:pt idx="843">
                  <c:v>878.50099999999998</c:v>
                </c:pt>
                <c:pt idx="844">
                  <c:v>878.81100000000004</c:v>
                </c:pt>
                <c:pt idx="845">
                  <c:v>879.12109999999996</c:v>
                </c:pt>
                <c:pt idx="846">
                  <c:v>879.43100000000004</c:v>
                </c:pt>
                <c:pt idx="847">
                  <c:v>879.74099999999999</c:v>
                </c:pt>
                <c:pt idx="848">
                  <c:v>880.05079999999998</c:v>
                </c:pt>
                <c:pt idx="849">
                  <c:v>880.36069999999995</c:v>
                </c:pt>
                <c:pt idx="850">
                  <c:v>880.67039999999997</c:v>
                </c:pt>
                <c:pt idx="851">
                  <c:v>880.98019999999997</c:v>
                </c:pt>
                <c:pt idx="852">
                  <c:v>881.28980000000001</c:v>
                </c:pt>
                <c:pt idx="853">
                  <c:v>881.59939999999995</c:v>
                </c:pt>
                <c:pt idx="854">
                  <c:v>881.90899999999999</c:v>
                </c:pt>
                <c:pt idx="855">
                  <c:v>882.21849999999995</c:v>
                </c:pt>
                <c:pt idx="856">
                  <c:v>882.52800000000002</c:v>
                </c:pt>
                <c:pt idx="857">
                  <c:v>882.8374</c:v>
                </c:pt>
                <c:pt idx="858">
                  <c:v>883.14679999999998</c:v>
                </c:pt>
                <c:pt idx="859">
                  <c:v>883.45609999999999</c:v>
                </c:pt>
                <c:pt idx="860">
                  <c:v>883.76530000000002</c:v>
                </c:pt>
                <c:pt idx="861">
                  <c:v>884.07449999999994</c:v>
                </c:pt>
                <c:pt idx="862">
                  <c:v>884.38369999999998</c:v>
                </c:pt>
                <c:pt idx="863">
                  <c:v>884.69280000000003</c:v>
                </c:pt>
                <c:pt idx="864">
                  <c:v>885.0018</c:v>
                </c:pt>
                <c:pt idx="865">
                  <c:v>885.31089999999995</c:v>
                </c:pt>
                <c:pt idx="866">
                  <c:v>885.61980000000005</c:v>
                </c:pt>
                <c:pt idx="867">
                  <c:v>885.92870000000005</c:v>
                </c:pt>
                <c:pt idx="868">
                  <c:v>886.23749999999995</c:v>
                </c:pt>
                <c:pt idx="869">
                  <c:v>886.54639999999995</c:v>
                </c:pt>
                <c:pt idx="870">
                  <c:v>886.85509999999999</c:v>
                </c:pt>
                <c:pt idx="871">
                  <c:v>887.16380000000004</c:v>
                </c:pt>
                <c:pt idx="872">
                  <c:v>887.47249999999997</c:v>
                </c:pt>
                <c:pt idx="873">
                  <c:v>887.78110000000004</c:v>
                </c:pt>
                <c:pt idx="874">
                  <c:v>888.08960000000002</c:v>
                </c:pt>
                <c:pt idx="875">
                  <c:v>888.3981</c:v>
                </c:pt>
                <c:pt idx="876">
                  <c:v>888.70650000000001</c:v>
                </c:pt>
                <c:pt idx="877">
                  <c:v>889.01490000000001</c:v>
                </c:pt>
                <c:pt idx="878">
                  <c:v>889.32320000000004</c:v>
                </c:pt>
                <c:pt idx="879">
                  <c:v>889.63149999999996</c:v>
                </c:pt>
                <c:pt idx="880">
                  <c:v>889.93979999999999</c:v>
                </c:pt>
                <c:pt idx="881">
                  <c:v>890.24789999999996</c:v>
                </c:pt>
                <c:pt idx="882">
                  <c:v>890.55610000000001</c:v>
                </c:pt>
                <c:pt idx="883">
                  <c:v>890.86410000000001</c:v>
                </c:pt>
                <c:pt idx="884">
                  <c:v>891.17219999999998</c:v>
                </c:pt>
                <c:pt idx="885">
                  <c:v>891.48019999999997</c:v>
                </c:pt>
                <c:pt idx="886">
                  <c:v>891.78809999999999</c:v>
                </c:pt>
                <c:pt idx="887">
                  <c:v>892.09590000000003</c:v>
                </c:pt>
                <c:pt idx="888">
                  <c:v>892.40380000000005</c:v>
                </c:pt>
                <c:pt idx="889">
                  <c:v>892.7115</c:v>
                </c:pt>
                <c:pt idx="890">
                  <c:v>893.01930000000004</c:v>
                </c:pt>
                <c:pt idx="891">
                  <c:v>893.327</c:v>
                </c:pt>
                <c:pt idx="892">
                  <c:v>893.63459999999998</c:v>
                </c:pt>
                <c:pt idx="893">
                  <c:v>893.94209999999998</c:v>
                </c:pt>
                <c:pt idx="894">
                  <c:v>894.24959999999999</c:v>
                </c:pt>
                <c:pt idx="895">
                  <c:v>894.55709999999999</c:v>
                </c:pt>
                <c:pt idx="896">
                  <c:v>894.86450000000002</c:v>
                </c:pt>
                <c:pt idx="897">
                  <c:v>895.17190000000005</c:v>
                </c:pt>
                <c:pt idx="898">
                  <c:v>895.47919999999999</c:v>
                </c:pt>
                <c:pt idx="899">
                  <c:v>895.78639999999996</c:v>
                </c:pt>
                <c:pt idx="900">
                  <c:v>896.09370000000001</c:v>
                </c:pt>
                <c:pt idx="901">
                  <c:v>896.4008</c:v>
                </c:pt>
                <c:pt idx="902">
                  <c:v>896.7079</c:v>
                </c:pt>
                <c:pt idx="903">
                  <c:v>897.01499999999999</c:v>
                </c:pt>
                <c:pt idx="904">
                  <c:v>897.322</c:v>
                </c:pt>
                <c:pt idx="905">
                  <c:v>897.62890000000004</c:v>
                </c:pt>
                <c:pt idx="906">
                  <c:v>897.93579999999997</c:v>
                </c:pt>
                <c:pt idx="907">
                  <c:v>898.24270000000001</c:v>
                </c:pt>
                <c:pt idx="908">
                  <c:v>898.54939999999999</c:v>
                </c:pt>
                <c:pt idx="909">
                  <c:v>898.85619999999994</c:v>
                </c:pt>
                <c:pt idx="910">
                  <c:v>899.16290000000004</c:v>
                </c:pt>
                <c:pt idx="911">
                  <c:v>899.46950000000004</c:v>
                </c:pt>
                <c:pt idx="912">
                  <c:v>899.77610000000004</c:v>
                </c:pt>
                <c:pt idx="913">
                  <c:v>900.08259999999996</c:v>
                </c:pt>
                <c:pt idx="914">
                  <c:v>900.38919999999996</c:v>
                </c:pt>
                <c:pt idx="915">
                  <c:v>900.69560000000001</c:v>
                </c:pt>
                <c:pt idx="916">
                  <c:v>901.00199999999995</c:v>
                </c:pt>
                <c:pt idx="917">
                  <c:v>901.30830000000003</c:v>
                </c:pt>
                <c:pt idx="918">
                  <c:v>901.6146</c:v>
                </c:pt>
                <c:pt idx="919">
                  <c:v>901.92079999999999</c:v>
                </c:pt>
                <c:pt idx="920">
                  <c:v>902.22699999999998</c:v>
                </c:pt>
                <c:pt idx="921">
                  <c:v>902.53309999999999</c:v>
                </c:pt>
                <c:pt idx="922">
                  <c:v>902.83920000000001</c:v>
                </c:pt>
                <c:pt idx="923">
                  <c:v>903.14509999999996</c:v>
                </c:pt>
                <c:pt idx="924">
                  <c:v>903.4511</c:v>
                </c:pt>
                <c:pt idx="925">
                  <c:v>903.75710000000004</c:v>
                </c:pt>
                <c:pt idx="926">
                  <c:v>904.06290000000001</c:v>
                </c:pt>
                <c:pt idx="927">
                  <c:v>904.36869999999999</c:v>
                </c:pt>
                <c:pt idx="928">
                  <c:v>904.67449999999997</c:v>
                </c:pt>
                <c:pt idx="929">
                  <c:v>904.98019999999997</c:v>
                </c:pt>
                <c:pt idx="930">
                  <c:v>905.28579999999999</c:v>
                </c:pt>
                <c:pt idx="931">
                  <c:v>905.59140000000002</c:v>
                </c:pt>
                <c:pt idx="932">
                  <c:v>905.89700000000005</c:v>
                </c:pt>
                <c:pt idx="933">
                  <c:v>906.20249999999999</c:v>
                </c:pt>
                <c:pt idx="934">
                  <c:v>906.50789999999995</c:v>
                </c:pt>
                <c:pt idx="935">
                  <c:v>906.8134</c:v>
                </c:pt>
                <c:pt idx="936">
                  <c:v>907.11869999999999</c:v>
                </c:pt>
                <c:pt idx="937">
                  <c:v>907.42399999999998</c:v>
                </c:pt>
                <c:pt idx="938">
                  <c:v>907.72919999999999</c:v>
                </c:pt>
                <c:pt idx="939">
                  <c:v>908.03440000000001</c:v>
                </c:pt>
                <c:pt idx="940">
                  <c:v>908.33960000000002</c:v>
                </c:pt>
                <c:pt idx="941">
                  <c:v>908.64469999999994</c:v>
                </c:pt>
                <c:pt idx="942">
                  <c:v>908.94970000000001</c:v>
                </c:pt>
                <c:pt idx="943">
                  <c:v>909.25469999999996</c:v>
                </c:pt>
                <c:pt idx="944">
                  <c:v>909.55960000000005</c:v>
                </c:pt>
                <c:pt idx="945">
                  <c:v>909.86450000000002</c:v>
                </c:pt>
                <c:pt idx="946">
                  <c:v>910.16930000000002</c:v>
                </c:pt>
                <c:pt idx="947">
                  <c:v>910.47410000000002</c:v>
                </c:pt>
                <c:pt idx="948">
                  <c:v>910.77880000000005</c:v>
                </c:pt>
                <c:pt idx="949">
                  <c:v>911.08349999999996</c:v>
                </c:pt>
                <c:pt idx="950">
                  <c:v>911.38810000000001</c:v>
                </c:pt>
                <c:pt idx="951">
                  <c:v>911.69269999999995</c:v>
                </c:pt>
                <c:pt idx="952">
                  <c:v>911.99720000000002</c:v>
                </c:pt>
                <c:pt idx="953">
                  <c:v>912.30160000000001</c:v>
                </c:pt>
                <c:pt idx="954">
                  <c:v>912.60609999999997</c:v>
                </c:pt>
                <c:pt idx="955">
                  <c:v>912.91039999999998</c:v>
                </c:pt>
                <c:pt idx="956">
                  <c:v>913.21469999999999</c:v>
                </c:pt>
                <c:pt idx="957">
                  <c:v>913.51900000000001</c:v>
                </c:pt>
                <c:pt idx="958">
                  <c:v>913.82320000000004</c:v>
                </c:pt>
                <c:pt idx="959">
                  <c:v>914.12729999999999</c:v>
                </c:pt>
                <c:pt idx="960">
                  <c:v>914.43150000000003</c:v>
                </c:pt>
                <c:pt idx="961">
                  <c:v>914.7355</c:v>
                </c:pt>
                <c:pt idx="962">
                  <c:v>915.03949999999998</c:v>
                </c:pt>
                <c:pt idx="963">
                  <c:v>915.34339999999997</c:v>
                </c:pt>
                <c:pt idx="964">
                  <c:v>915.64729999999997</c:v>
                </c:pt>
                <c:pt idx="965">
                  <c:v>915.95119999999997</c:v>
                </c:pt>
                <c:pt idx="966">
                  <c:v>916.25490000000002</c:v>
                </c:pt>
                <c:pt idx="967">
                  <c:v>916.55870000000004</c:v>
                </c:pt>
                <c:pt idx="968">
                  <c:v>916.86239999999998</c:v>
                </c:pt>
                <c:pt idx="969">
                  <c:v>917.16600000000005</c:v>
                </c:pt>
                <c:pt idx="970">
                  <c:v>917.46950000000004</c:v>
                </c:pt>
                <c:pt idx="971">
                  <c:v>917.7731</c:v>
                </c:pt>
                <c:pt idx="972">
                  <c:v>918.07650000000001</c:v>
                </c:pt>
                <c:pt idx="973">
                  <c:v>918.38</c:v>
                </c:pt>
                <c:pt idx="974">
                  <c:v>918.68330000000003</c:v>
                </c:pt>
                <c:pt idx="975">
                  <c:v>918.98670000000004</c:v>
                </c:pt>
                <c:pt idx="976">
                  <c:v>919.28989999999999</c:v>
                </c:pt>
                <c:pt idx="977">
                  <c:v>919.59310000000005</c:v>
                </c:pt>
                <c:pt idx="978">
                  <c:v>919.8963</c:v>
                </c:pt>
                <c:pt idx="979">
                  <c:v>920.19939999999997</c:v>
                </c:pt>
                <c:pt idx="980">
                  <c:v>920.50239999999997</c:v>
                </c:pt>
                <c:pt idx="981">
                  <c:v>920.80550000000005</c:v>
                </c:pt>
                <c:pt idx="982">
                  <c:v>921.10839999999996</c:v>
                </c:pt>
                <c:pt idx="983">
                  <c:v>921.41129999999998</c:v>
                </c:pt>
                <c:pt idx="984">
                  <c:v>921.71420000000001</c:v>
                </c:pt>
                <c:pt idx="985">
                  <c:v>922.01700000000005</c:v>
                </c:pt>
                <c:pt idx="986">
                  <c:v>922.31970000000001</c:v>
                </c:pt>
                <c:pt idx="987">
                  <c:v>922.62239999999997</c:v>
                </c:pt>
                <c:pt idx="988">
                  <c:v>922.92499999999995</c:v>
                </c:pt>
                <c:pt idx="989">
                  <c:v>923.22760000000005</c:v>
                </c:pt>
                <c:pt idx="990">
                  <c:v>923.53020000000004</c:v>
                </c:pt>
                <c:pt idx="991">
                  <c:v>923.83259999999996</c:v>
                </c:pt>
                <c:pt idx="992">
                  <c:v>924.13509999999997</c:v>
                </c:pt>
                <c:pt idx="993">
                  <c:v>924.43740000000003</c:v>
                </c:pt>
                <c:pt idx="994">
                  <c:v>924.73969999999997</c:v>
                </c:pt>
                <c:pt idx="995">
                  <c:v>925.0421</c:v>
                </c:pt>
                <c:pt idx="996">
                  <c:v>925.3442</c:v>
                </c:pt>
                <c:pt idx="997">
                  <c:v>925.64639999999997</c:v>
                </c:pt>
                <c:pt idx="998">
                  <c:v>925.94849999999997</c:v>
                </c:pt>
                <c:pt idx="999">
                  <c:v>926.25059999999996</c:v>
                </c:pt>
                <c:pt idx="1000">
                  <c:v>926.55259999999998</c:v>
                </c:pt>
                <c:pt idx="1001">
                  <c:v>926.8546</c:v>
                </c:pt>
                <c:pt idx="1002">
                  <c:v>927.15650000000005</c:v>
                </c:pt>
                <c:pt idx="1003">
                  <c:v>927.45830000000001</c:v>
                </c:pt>
                <c:pt idx="1004">
                  <c:v>927.76009999999997</c:v>
                </c:pt>
                <c:pt idx="1005">
                  <c:v>928.06190000000004</c:v>
                </c:pt>
                <c:pt idx="1006">
                  <c:v>928.36360000000002</c:v>
                </c:pt>
                <c:pt idx="1007">
                  <c:v>928.66520000000003</c:v>
                </c:pt>
                <c:pt idx="1008">
                  <c:v>928.96680000000003</c:v>
                </c:pt>
                <c:pt idx="1009">
                  <c:v>929.26829999999995</c:v>
                </c:pt>
                <c:pt idx="1010">
                  <c:v>929.56979999999999</c:v>
                </c:pt>
                <c:pt idx="1011">
                  <c:v>929.87130000000002</c:v>
                </c:pt>
                <c:pt idx="1012">
                  <c:v>930.17259999999999</c:v>
                </c:pt>
                <c:pt idx="1013">
                  <c:v>930.47389999999996</c:v>
                </c:pt>
                <c:pt idx="1014">
                  <c:v>930.77520000000004</c:v>
                </c:pt>
                <c:pt idx="1015">
                  <c:v>931.07650000000001</c:v>
                </c:pt>
                <c:pt idx="1016">
                  <c:v>931.37760000000003</c:v>
                </c:pt>
                <c:pt idx="1017">
                  <c:v>931.67870000000005</c:v>
                </c:pt>
                <c:pt idx="1018">
                  <c:v>931.97979999999995</c:v>
                </c:pt>
                <c:pt idx="1019">
                  <c:v>932.2808</c:v>
                </c:pt>
                <c:pt idx="1020">
                  <c:v>932.58180000000004</c:v>
                </c:pt>
                <c:pt idx="1021">
                  <c:v>932.8827</c:v>
                </c:pt>
                <c:pt idx="1022">
                  <c:v>933.18349999999998</c:v>
                </c:pt>
                <c:pt idx="1023">
                  <c:v>933.48429999999996</c:v>
                </c:pt>
                <c:pt idx="1024">
                  <c:v>933.78510000000006</c:v>
                </c:pt>
                <c:pt idx="1025">
                  <c:v>934.08579999999995</c:v>
                </c:pt>
                <c:pt idx="1026">
                  <c:v>934.38639999999998</c:v>
                </c:pt>
                <c:pt idx="1027">
                  <c:v>934.68700000000001</c:v>
                </c:pt>
                <c:pt idx="1028">
                  <c:v>934.98749999999995</c:v>
                </c:pt>
                <c:pt idx="1029">
                  <c:v>935.28800000000001</c:v>
                </c:pt>
                <c:pt idx="1030">
                  <c:v>935.58849999999995</c:v>
                </c:pt>
                <c:pt idx="1031">
                  <c:v>935.88890000000004</c:v>
                </c:pt>
                <c:pt idx="1032">
                  <c:v>936.18920000000003</c:v>
                </c:pt>
                <c:pt idx="1033">
                  <c:v>936.48940000000005</c:v>
                </c:pt>
                <c:pt idx="1034">
                  <c:v>936.78970000000004</c:v>
                </c:pt>
                <c:pt idx="1035">
                  <c:v>937.08979999999997</c:v>
                </c:pt>
                <c:pt idx="1036">
                  <c:v>937.39</c:v>
                </c:pt>
                <c:pt idx="1037">
                  <c:v>937.69</c:v>
                </c:pt>
                <c:pt idx="1038">
                  <c:v>937.99009999999998</c:v>
                </c:pt>
                <c:pt idx="1039">
                  <c:v>938.29</c:v>
                </c:pt>
                <c:pt idx="1040">
                  <c:v>938.58989999999994</c:v>
                </c:pt>
                <c:pt idx="1041">
                  <c:v>938.88980000000004</c:v>
                </c:pt>
                <c:pt idx="1042">
                  <c:v>939.18960000000004</c:v>
                </c:pt>
                <c:pt idx="1043">
                  <c:v>939.48929999999996</c:v>
                </c:pt>
                <c:pt idx="1044">
                  <c:v>939.78899999999999</c:v>
                </c:pt>
                <c:pt idx="1045">
                  <c:v>940.08860000000004</c:v>
                </c:pt>
                <c:pt idx="1046">
                  <c:v>940.38819999999998</c:v>
                </c:pt>
                <c:pt idx="1047">
                  <c:v>940.68769999999995</c:v>
                </c:pt>
                <c:pt idx="1048">
                  <c:v>940.98720000000003</c:v>
                </c:pt>
                <c:pt idx="1049">
                  <c:v>941.2867</c:v>
                </c:pt>
                <c:pt idx="1050">
                  <c:v>941.58609999999999</c:v>
                </c:pt>
                <c:pt idx="1051">
                  <c:v>941.8854</c:v>
                </c:pt>
                <c:pt idx="1052">
                  <c:v>942.18460000000005</c:v>
                </c:pt>
                <c:pt idx="1053">
                  <c:v>942.48389999999995</c:v>
                </c:pt>
                <c:pt idx="1054">
                  <c:v>942.78300000000002</c:v>
                </c:pt>
                <c:pt idx="1055">
                  <c:v>943.08219999999994</c:v>
                </c:pt>
                <c:pt idx="1056">
                  <c:v>943.38120000000004</c:v>
                </c:pt>
                <c:pt idx="1057">
                  <c:v>943.68020000000001</c:v>
                </c:pt>
                <c:pt idx="1058">
                  <c:v>943.97919999999999</c:v>
                </c:pt>
                <c:pt idx="1059">
                  <c:v>944.27809999999999</c:v>
                </c:pt>
                <c:pt idx="1060">
                  <c:v>944.57690000000002</c:v>
                </c:pt>
                <c:pt idx="1061">
                  <c:v>944.87570000000005</c:v>
                </c:pt>
                <c:pt idx="1062">
                  <c:v>945.17439999999999</c:v>
                </c:pt>
                <c:pt idx="1063">
                  <c:v>945.47310000000004</c:v>
                </c:pt>
                <c:pt idx="1064">
                  <c:v>945.77179999999998</c:v>
                </c:pt>
                <c:pt idx="1065">
                  <c:v>946.07039999999995</c:v>
                </c:pt>
                <c:pt idx="1066">
                  <c:v>946.36890000000005</c:v>
                </c:pt>
                <c:pt idx="1067">
                  <c:v>946.66740000000004</c:v>
                </c:pt>
                <c:pt idx="1068">
                  <c:v>946.96579999999994</c:v>
                </c:pt>
                <c:pt idx="1069">
                  <c:v>947.26419999999996</c:v>
                </c:pt>
                <c:pt idx="1070">
                  <c:v>947.56240000000003</c:v>
                </c:pt>
                <c:pt idx="1071">
                  <c:v>947.86069999999995</c:v>
                </c:pt>
                <c:pt idx="1072">
                  <c:v>948.15890000000002</c:v>
                </c:pt>
                <c:pt idx="1073">
                  <c:v>948.45709999999997</c:v>
                </c:pt>
                <c:pt idx="1074">
                  <c:v>948.75519999999995</c:v>
                </c:pt>
                <c:pt idx="1075">
                  <c:v>949.05330000000004</c:v>
                </c:pt>
                <c:pt idx="1076">
                  <c:v>949.35130000000004</c:v>
                </c:pt>
                <c:pt idx="1077">
                  <c:v>949.64919999999995</c:v>
                </c:pt>
                <c:pt idx="1078">
                  <c:v>949.94709999999998</c:v>
                </c:pt>
                <c:pt idx="1079">
                  <c:v>950.24490000000003</c:v>
                </c:pt>
                <c:pt idx="1080">
                  <c:v>950.54269999999997</c:v>
                </c:pt>
                <c:pt idx="1081">
                  <c:v>950.84050000000002</c:v>
                </c:pt>
                <c:pt idx="1082">
                  <c:v>951.13810000000001</c:v>
                </c:pt>
                <c:pt idx="1083">
                  <c:v>951.43579999999997</c:v>
                </c:pt>
                <c:pt idx="1084">
                  <c:v>951.73329999999999</c:v>
                </c:pt>
                <c:pt idx="1085">
                  <c:v>952.03089999999997</c:v>
                </c:pt>
                <c:pt idx="1086">
                  <c:v>952.32830000000001</c:v>
                </c:pt>
                <c:pt idx="1087">
                  <c:v>952.62570000000005</c:v>
                </c:pt>
                <c:pt idx="1088">
                  <c:v>952.92309999999998</c:v>
                </c:pt>
                <c:pt idx="1089">
                  <c:v>953.22040000000004</c:v>
                </c:pt>
                <c:pt idx="1090">
                  <c:v>953.51760000000002</c:v>
                </c:pt>
                <c:pt idx="1091">
                  <c:v>953.81489999999997</c:v>
                </c:pt>
                <c:pt idx="1092">
                  <c:v>954.11199999999997</c:v>
                </c:pt>
                <c:pt idx="1093">
                  <c:v>954.40909999999997</c:v>
                </c:pt>
                <c:pt idx="1094">
                  <c:v>954.70619999999997</c:v>
                </c:pt>
                <c:pt idx="1095">
                  <c:v>955.00310000000002</c:v>
                </c:pt>
                <c:pt idx="1096">
                  <c:v>955.3</c:v>
                </c:pt>
                <c:pt idx="1097">
                  <c:v>955.59699999999998</c:v>
                </c:pt>
                <c:pt idx="1098">
                  <c:v>955.89380000000006</c:v>
                </c:pt>
                <c:pt idx="1099">
                  <c:v>956.19060000000002</c:v>
                </c:pt>
                <c:pt idx="1100">
                  <c:v>956.4873</c:v>
                </c:pt>
                <c:pt idx="1101">
                  <c:v>956.78390000000002</c:v>
                </c:pt>
                <c:pt idx="1102">
                  <c:v>957.0806</c:v>
                </c:pt>
                <c:pt idx="1103">
                  <c:v>957.37710000000004</c:v>
                </c:pt>
                <c:pt idx="1104">
                  <c:v>957.67359999999996</c:v>
                </c:pt>
                <c:pt idx="1105">
                  <c:v>957.9701</c:v>
                </c:pt>
                <c:pt idx="1106">
                  <c:v>958.26649999999995</c:v>
                </c:pt>
                <c:pt idx="1107">
                  <c:v>958.56290000000001</c:v>
                </c:pt>
                <c:pt idx="1108">
                  <c:v>958.85910000000001</c:v>
                </c:pt>
                <c:pt idx="1109">
                  <c:v>959.15539999999999</c:v>
                </c:pt>
                <c:pt idx="1110">
                  <c:v>959.45150000000001</c:v>
                </c:pt>
                <c:pt idx="1111">
                  <c:v>959.74770000000001</c:v>
                </c:pt>
                <c:pt idx="1112">
                  <c:v>960.04380000000003</c:v>
                </c:pt>
                <c:pt idx="1113">
                  <c:v>960.33979999999997</c:v>
                </c:pt>
                <c:pt idx="1114">
                  <c:v>960.63580000000002</c:v>
                </c:pt>
                <c:pt idx="1115">
                  <c:v>960.93169999999998</c:v>
                </c:pt>
                <c:pt idx="1116">
                  <c:v>961.22760000000005</c:v>
                </c:pt>
                <c:pt idx="1117">
                  <c:v>961.52340000000004</c:v>
                </c:pt>
                <c:pt idx="1118">
                  <c:v>961.81920000000002</c:v>
                </c:pt>
                <c:pt idx="1119">
                  <c:v>962.11490000000003</c:v>
                </c:pt>
                <c:pt idx="1120">
                  <c:v>962.41049999999996</c:v>
                </c:pt>
                <c:pt idx="1121">
                  <c:v>962.70609999999999</c:v>
                </c:pt>
                <c:pt idx="1122">
                  <c:v>963.00160000000005</c:v>
                </c:pt>
                <c:pt idx="1123">
                  <c:v>963.2971</c:v>
                </c:pt>
                <c:pt idx="1124">
                  <c:v>963.59259999999995</c:v>
                </c:pt>
                <c:pt idx="1125">
                  <c:v>963.88789999999995</c:v>
                </c:pt>
                <c:pt idx="1126">
                  <c:v>964.18330000000003</c:v>
                </c:pt>
                <c:pt idx="1127">
                  <c:v>964.47860000000003</c:v>
                </c:pt>
                <c:pt idx="1128">
                  <c:v>964.77380000000005</c:v>
                </c:pt>
                <c:pt idx="1129">
                  <c:v>965.06899999999996</c:v>
                </c:pt>
                <c:pt idx="1130">
                  <c:v>965.36410000000001</c:v>
                </c:pt>
                <c:pt idx="1131">
                  <c:v>965.65920000000006</c:v>
                </c:pt>
                <c:pt idx="1132">
                  <c:v>965.95420000000001</c:v>
                </c:pt>
                <c:pt idx="1133">
                  <c:v>966.2491</c:v>
                </c:pt>
                <c:pt idx="1134">
                  <c:v>966.54399999999998</c:v>
                </c:pt>
                <c:pt idx="1135">
                  <c:v>966.83889999999997</c:v>
                </c:pt>
                <c:pt idx="1136">
                  <c:v>967.13369999999998</c:v>
                </c:pt>
                <c:pt idx="1137">
                  <c:v>967.42840000000001</c:v>
                </c:pt>
                <c:pt idx="1138">
                  <c:v>967.72310000000004</c:v>
                </c:pt>
                <c:pt idx="1139">
                  <c:v>968.01779999999997</c:v>
                </c:pt>
                <c:pt idx="1140">
                  <c:v>968.31230000000005</c:v>
                </c:pt>
                <c:pt idx="1141">
                  <c:v>968.6069</c:v>
                </c:pt>
                <c:pt idx="1142">
                  <c:v>968.90129999999999</c:v>
                </c:pt>
                <c:pt idx="1143">
                  <c:v>969.19569999999999</c:v>
                </c:pt>
                <c:pt idx="1144">
                  <c:v>969.49009999999998</c:v>
                </c:pt>
                <c:pt idx="1145">
                  <c:v>969.78440000000001</c:v>
                </c:pt>
                <c:pt idx="1146">
                  <c:v>970.07870000000003</c:v>
                </c:pt>
                <c:pt idx="1147">
                  <c:v>970.37289999999996</c:v>
                </c:pt>
                <c:pt idx="1148">
                  <c:v>970.6671</c:v>
                </c:pt>
                <c:pt idx="1149">
                  <c:v>970.96109999999999</c:v>
                </c:pt>
                <c:pt idx="1150">
                  <c:v>971.25519999999995</c:v>
                </c:pt>
                <c:pt idx="1151">
                  <c:v>971.54920000000004</c:v>
                </c:pt>
                <c:pt idx="1152">
                  <c:v>971.84310000000005</c:v>
                </c:pt>
                <c:pt idx="1153">
                  <c:v>972.13699999999994</c:v>
                </c:pt>
                <c:pt idx="1154">
                  <c:v>972.43079999999998</c:v>
                </c:pt>
                <c:pt idx="1155">
                  <c:v>972.72460000000001</c:v>
                </c:pt>
                <c:pt idx="1156">
                  <c:v>973.01829999999995</c:v>
                </c:pt>
                <c:pt idx="1157">
                  <c:v>973.31200000000001</c:v>
                </c:pt>
                <c:pt idx="1158">
                  <c:v>973.60559999999998</c:v>
                </c:pt>
                <c:pt idx="1159">
                  <c:v>973.89919999999995</c:v>
                </c:pt>
                <c:pt idx="1160">
                  <c:v>974.19259999999997</c:v>
                </c:pt>
                <c:pt idx="1161">
                  <c:v>974.48609999999996</c:v>
                </c:pt>
                <c:pt idx="1162">
                  <c:v>974.77949999999998</c:v>
                </c:pt>
                <c:pt idx="1163">
                  <c:v>975.0729</c:v>
                </c:pt>
                <c:pt idx="1164">
                  <c:v>975.36609999999996</c:v>
                </c:pt>
                <c:pt idx="1165">
                  <c:v>975.65940000000001</c:v>
                </c:pt>
                <c:pt idx="1166">
                  <c:v>975.95259999999996</c:v>
                </c:pt>
                <c:pt idx="1167">
                  <c:v>976.24570000000006</c:v>
                </c:pt>
                <c:pt idx="1168">
                  <c:v>976.53880000000004</c:v>
                </c:pt>
                <c:pt idx="1169">
                  <c:v>976.83180000000004</c:v>
                </c:pt>
                <c:pt idx="1170">
                  <c:v>977.12480000000005</c:v>
                </c:pt>
                <c:pt idx="1171">
                  <c:v>977.41769999999997</c:v>
                </c:pt>
                <c:pt idx="1172">
                  <c:v>977.71050000000002</c:v>
                </c:pt>
                <c:pt idx="1173">
                  <c:v>978.00329999999997</c:v>
                </c:pt>
                <c:pt idx="1174">
                  <c:v>978.29610000000002</c:v>
                </c:pt>
                <c:pt idx="1175">
                  <c:v>978.58870000000002</c:v>
                </c:pt>
                <c:pt idx="1176">
                  <c:v>978.88139999999999</c:v>
                </c:pt>
                <c:pt idx="1177">
                  <c:v>979.17399999999998</c:v>
                </c:pt>
                <c:pt idx="1178">
                  <c:v>979.46659999999997</c:v>
                </c:pt>
                <c:pt idx="1179">
                  <c:v>979.75900000000001</c:v>
                </c:pt>
                <c:pt idx="1180">
                  <c:v>980.05150000000003</c:v>
                </c:pt>
                <c:pt idx="1181">
                  <c:v>980.34379999999999</c:v>
                </c:pt>
                <c:pt idx="1182">
                  <c:v>980.63610000000006</c:v>
                </c:pt>
                <c:pt idx="1183">
                  <c:v>980.92840000000001</c:v>
                </c:pt>
                <c:pt idx="1184">
                  <c:v>981.22059999999999</c:v>
                </c:pt>
                <c:pt idx="1185">
                  <c:v>981.51279999999997</c:v>
                </c:pt>
                <c:pt idx="1186">
                  <c:v>981.80489999999998</c:v>
                </c:pt>
                <c:pt idx="1187">
                  <c:v>982.09690000000001</c:v>
                </c:pt>
                <c:pt idx="1188">
                  <c:v>982.38890000000004</c:v>
                </c:pt>
                <c:pt idx="1189">
                  <c:v>982.68079999999998</c:v>
                </c:pt>
                <c:pt idx="1190">
                  <c:v>982.97270000000003</c:v>
                </c:pt>
                <c:pt idx="1191">
                  <c:v>983.26459999999997</c:v>
                </c:pt>
                <c:pt idx="1192">
                  <c:v>983.55629999999996</c:v>
                </c:pt>
                <c:pt idx="1193">
                  <c:v>983.84810000000004</c:v>
                </c:pt>
                <c:pt idx="1194">
                  <c:v>984.13969999999995</c:v>
                </c:pt>
                <c:pt idx="1195">
                  <c:v>984.43129999999996</c:v>
                </c:pt>
                <c:pt idx="1196">
                  <c:v>984.72289999999998</c:v>
                </c:pt>
                <c:pt idx="1197">
                  <c:v>985.01440000000002</c:v>
                </c:pt>
                <c:pt idx="1198">
                  <c:v>985.30579999999998</c:v>
                </c:pt>
                <c:pt idx="1199">
                  <c:v>985.59720000000004</c:v>
                </c:pt>
                <c:pt idx="1200">
                  <c:v>985.8886</c:v>
                </c:pt>
                <c:pt idx="1201">
                  <c:v>986.17989999999998</c:v>
                </c:pt>
                <c:pt idx="1202">
                  <c:v>986.47109999999998</c:v>
                </c:pt>
                <c:pt idx="1203">
                  <c:v>986.76229999999998</c:v>
                </c:pt>
                <c:pt idx="1204">
                  <c:v>987.05340000000001</c:v>
                </c:pt>
                <c:pt idx="1205">
                  <c:v>987.34450000000004</c:v>
                </c:pt>
                <c:pt idx="1206">
                  <c:v>987.63549999999998</c:v>
                </c:pt>
                <c:pt idx="1207">
                  <c:v>987.92650000000003</c:v>
                </c:pt>
                <c:pt idx="1208">
                  <c:v>988.2174</c:v>
                </c:pt>
                <c:pt idx="1209">
                  <c:v>988.50819999999999</c:v>
                </c:pt>
                <c:pt idx="1210">
                  <c:v>988.79909999999995</c:v>
                </c:pt>
                <c:pt idx="1211">
                  <c:v>989.08979999999997</c:v>
                </c:pt>
                <c:pt idx="1212">
                  <c:v>989.38049999999998</c:v>
                </c:pt>
              </c:numCache>
            </c:numRef>
          </c:xVal>
          <c:yVal>
            <c:numRef>
              <c:f>'Fluo 77K bandes'!$CS$3:$CS$1215</c:f>
              <c:numCache>
                <c:formatCode>General</c:formatCode>
                <c:ptCount val="1213"/>
                <c:pt idx="0">
                  <c:v>4.5493223238034586E-3</c:v>
                </c:pt>
                <c:pt idx="1">
                  <c:v>4.7272716649698595E-3</c:v>
                </c:pt>
                <c:pt idx="2">
                  <c:v>4.8098267065331225E-3</c:v>
                </c:pt>
                <c:pt idx="3">
                  <c:v>4.9518838215124039E-3</c:v>
                </c:pt>
                <c:pt idx="4">
                  <c:v>5.1041783824287675E-3</c:v>
                </c:pt>
                <c:pt idx="5">
                  <c:v>5.2569129691112876E-3</c:v>
                </c:pt>
                <c:pt idx="6">
                  <c:v>5.3119910490360333E-3</c:v>
                </c:pt>
                <c:pt idx="7">
                  <c:v>5.5439777452860649E-3</c:v>
                </c:pt>
                <c:pt idx="8">
                  <c:v>5.6216505092613559E-3</c:v>
                </c:pt>
                <c:pt idx="9">
                  <c:v>5.6972217393908156E-3</c:v>
                </c:pt>
                <c:pt idx="10">
                  <c:v>5.7014412395799711E-3</c:v>
                </c:pt>
                <c:pt idx="11">
                  <c:v>5.8148199947708141E-3</c:v>
                </c:pt>
                <c:pt idx="12">
                  <c:v>5.8630512007408495E-3</c:v>
                </c:pt>
                <c:pt idx="13">
                  <c:v>6.1051384054488702E-3</c:v>
                </c:pt>
                <c:pt idx="14">
                  <c:v>6.2138357246877465E-3</c:v>
                </c:pt>
                <c:pt idx="15">
                  <c:v>6.4461894133817504E-3</c:v>
                </c:pt>
                <c:pt idx="16">
                  <c:v>6.6627076519932991E-3</c:v>
                </c:pt>
                <c:pt idx="17">
                  <c:v>6.7996469569205657E-3</c:v>
                </c:pt>
                <c:pt idx="18">
                  <c:v>6.910860274108665E-3</c:v>
                </c:pt>
                <c:pt idx="19">
                  <c:v>7.0961239024917508E-3</c:v>
                </c:pt>
                <c:pt idx="20">
                  <c:v>7.1630899814349299E-3</c:v>
                </c:pt>
                <c:pt idx="21">
                  <c:v>7.3007559679179228E-3</c:v>
                </c:pt>
                <c:pt idx="22">
                  <c:v>7.3468783367099076E-3</c:v>
                </c:pt>
                <c:pt idx="23">
                  <c:v>7.594956099670036E-3</c:v>
                </c:pt>
                <c:pt idx="24">
                  <c:v>7.8922090242894219E-3</c:v>
                </c:pt>
                <c:pt idx="25">
                  <c:v>8.2886722395960396E-3</c:v>
                </c:pt>
                <c:pt idx="26">
                  <c:v>8.8575287860839392E-3</c:v>
                </c:pt>
                <c:pt idx="27">
                  <c:v>9.5233535002680336E-3</c:v>
                </c:pt>
                <c:pt idx="28">
                  <c:v>1.0176331653080035E-2</c:v>
                </c:pt>
                <c:pt idx="29">
                  <c:v>1.0819331628248706E-2</c:v>
                </c:pt>
                <c:pt idx="30">
                  <c:v>1.1400786422813274E-2</c:v>
                </c:pt>
                <c:pt idx="31">
                  <c:v>1.195707758621949E-2</c:v>
                </c:pt>
                <c:pt idx="32">
                  <c:v>1.224947014324756E-2</c:v>
                </c:pt>
                <c:pt idx="33">
                  <c:v>1.2218522272972267E-2</c:v>
                </c:pt>
                <c:pt idx="34">
                  <c:v>1.2145445130795378E-2</c:v>
                </c:pt>
                <c:pt idx="35">
                  <c:v>1.1980683781782277E-2</c:v>
                </c:pt>
                <c:pt idx="36">
                  <c:v>1.1853085438762291E-2</c:v>
                </c:pt>
                <c:pt idx="37">
                  <c:v>1.1617961961324474E-2</c:v>
                </c:pt>
                <c:pt idx="38">
                  <c:v>1.1382486098107124E-2</c:v>
                </c:pt>
                <c:pt idx="39">
                  <c:v>1.1213127301462567E-2</c:v>
                </c:pt>
                <c:pt idx="40">
                  <c:v>1.109744799662294E-2</c:v>
                </c:pt>
                <c:pt idx="41">
                  <c:v>1.0929027678168441E-2</c:v>
                </c:pt>
                <c:pt idx="42">
                  <c:v>1.0751394206120484E-2</c:v>
                </c:pt>
                <c:pt idx="43">
                  <c:v>1.0632919550874283E-2</c:v>
                </c:pt>
                <c:pt idx="44">
                  <c:v>1.0604102427773697E-2</c:v>
                </c:pt>
                <c:pt idx="45">
                  <c:v>1.0512911195862226E-2</c:v>
                </c:pt>
                <c:pt idx="46">
                  <c:v>1.0482178773887374E-2</c:v>
                </c:pt>
                <c:pt idx="47">
                  <c:v>1.0458548842494877E-2</c:v>
                </c:pt>
                <c:pt idx="48">
                  <c:v>1.0603138387920872E-2</c:v>
                </c:pt>
                <c:pt idx="49">
                  <c:v>1.0719604626807029E-2</c:v>
                </c:pt>
                <c:pt idx="50">
                  <c:v>1.0713369406925605E-2</c:v>
                </c:pt>
                <c:pt idx="51">
                  <c:v>1.0721353774873325E-2</c:v>
                </c:pt>
                <c:pt idx="52">
                  <c:v>1.0739325449629647E-2</c:v>
                </c:pt>
                <c:pt idx="53">
                  <c:v>1.0888037726092908E-2</c:v>
                </c:pt>
                <c:pt idx="54">
                  <c:v>1.1065702237302794E-2</c:v>
                </c:pt>
                <c:pt idx="55">
                  <c:v>1.104105166523278E-2</c:v>
                </c:pt>
                <c:pt idx="56">
                  <c:v>1.1069766541682308E-2</c:v>
                </c:pt>
                <c:pt idx="57">
                  <c:v>1.1121768092910073E-2</c:v>
                </c:pt>
                <c:pt idx="58">
                  <c:v>1.1193579932780131E-2</c:v>
                </c:pt>
                <c:pt idx="59">
                  <c:v>1.1358492825936763E-2</c:v>
                </c:pt>
                <c:pt idx="60">
                  <c:v>1.1317181527243621E-2</c:v>
                </c:pt>
                <c:pt idx="61">
                  <c:v>1.126528039683386E-2</c:v>
                </c:pt>
                <c:pt idx="62">
                  <c:v>1.1246156621420089E-2</c:v>
                </c:pt>
                <c:pt idx="63">
                  <c:v>1.126369739957553E-2</c:v>
                </c:pt>
                <c:pt idx="64">
                  <c:v>1.125626991070946E-2</c:v>
                </c:pt>
                <c:pt idx="65">
                  <c:v>1.1263308497134902E-2</c:v>
                </c:pt>
                <c:pt idx="66">
                  <c:v>1.1155863699371476E-2</c:v>
                </c:pt>
                <c:pt idx="67">
                  <c:v>1.1214549625412091E-2</c:v>
                </c:pt>
                <c:pt idx="68">
                  <c:v>1.1238873373365332E-2</c:v>
                </c:pt>
                <c:pt idx="69">
                  <c:v>1.1294166901590521E-2</c:v>
                </c:pt>
                <c:pt idx="70">
                  <c:v>1.1393534213920444E-2</c:v>
                </c:pt>
                <c:pt idx="71">
                  <c:v>1.1562526018121029E-2</c:v>
                </c:pt>
                <c:pt idx="72">
                  <c:v>1.1466355739469691E-2</c:v>
                </c:pt>
                <c:pt idx="73">
                  <c:v>1.154289831278419E-2</c:v>
                </c:pt>
                <c:pt idx="74">
                  <c:v>1.1607373955440911E-2</c:v>
                </c:pt>
                <c:pt idx="75">
                  <c:v>1.1619031899494463E-2</c:v>
                </c:pt>
                <c:pt idx="76">
                  <c:v>1.1671853249763739E-2</c:v>
                </c:pt>
                <c:pt idx="77">
                  <c:v>1.1587191196855478E-2</c:v>
                </c:pt>
                <c:pt idx="78">
                  <c:v>1.1511137946799609E-2</c:v>
                </c:pt>
                <c:pt idx="79">
                  <c:v>1.172339286522869E-2</c:v>
                </c:pt>
                <c:pt idx="80">
                  <c:v>1.1870206275315176E-2</c:v>
                </c:pt>
                <c:pt idx="81">
                  <c:v>1.1925012306114788E-2</c:v>
                </c:pt>
                <c:pt idx="82">
                  <c:v>1.2137188713722524E-2</c:v>
                </c:pt>
                <c:pt idx="83">
                  <c:v>1.2212971740486314E-2</c:v>
                </c:pt>
                <c:pt idx="84">
                  <c:v>1.2393369523778921E-2</c:v>
                </c:pt>
                <c:pt idx="85">
                  <c:v>1.2700805119343753E-2</c:v>
                </c:pt>
                <c:pt idx="86">
                  <c:v>1.2817643828173044E-2</c:v>
                </c:pt>
                <c:pt idx="87">
                  <c:v>1.288864317233381E-2</c:v>
                </c:pt>
                <c:pt idx="88">
                  <c:v>1.2950283296256752E-2</c:v>
                </c:pt>
                <c:pt idx="89">
                  <c:v>1.298384028196705E-2</c:v>
                </c:pt>
                <c:pt idx="90">
                  <c:v>1.3032263200407819E-2</c:v>
                </c:pt>
                <c:pt idx="91">
                  <c:v>1.3011098143639016E-2</c:v>
                </c:pt>
                <c:pt idx="92">
                  <c:v>1.2953750553227415E-2</c:v>
                </c:pt>
                <c:pt idx="93">
                  <c:v>1.2964418895765382E-2</c:v>
                </c:pt>
                <c:pt idx="94">
                  <c:v>1.2912837286140176E-2</c:v>
                </c:pt>
                <c:pt idx="95">
                  <c:v>1.2863254963709743E-2</c:v>
                </c:pt>
                <c:pt idx="96">
                  <c:v>1.2908480848471925E-2</c:v>
                </c:pt>
                <c:pt idx="97">
                  <c:v>1.3037879462883735E-2</c:v>
                </c:pt>
                <c:pt idx="98">
                  <c:v>1.3222938597964709E-2</c:v>
                </c:pt>
                <c:pt idx="99">
                  <c:v>1.3317188100242617E-2</c:v>
                </c:pt>
                <c:pt idx="100">
                  <c:v>1.3376666437828925E-2</c:v>
                </c:pt>
                <c:pt idx="101">
                  <c:v>1.357823658122255E-2</c:v>
                </c:pt>
                <c:pt idx="102">
                  <c:v>1.3833668799726565E-2</c:v>
                </c:pt>
                <c:pt idx="103">
                  <c:v>1.4069867692833533E-2</c:v>
                </c:pt>
                <c:pt idx="104">
                  <c:v>1.4307456044895044E-2</c:v>
                </c:pt>
                <c:pt idx="105">
                  <c:v>1.4487127146631923E-2</c:v>
                </c:pt>
                <c:pt idx="106">
                  <c:v>1.467790479083987E-2</c:v>
                </c:pt>
                <c:pt idx="107">
                  <c:v>1.4926267383756514E-2</c:v>
                </c:pt>
                <c:pt idx="108">
                  <c:v>1.52219884344431E-2</c:v>
                </c:pt>
                <c:pt idx="109">
                  <c:v>1.5435472138517922E-2</c:v>
                </c:pt>
                <c:pt idx="110">
                  <c:v>1.5598122824519917E-2</c:v>
                </c:pt>
                <c:pt idx="111">
                  <c:v>1.5820821508021249E-2</c:v>
                </c:pt>
                <c:pt idx="112">
                  <c:v>1.6164885140494203E-2</c:v>
                </c:pt>
                <c:pt idx="113">
                  <c:v>1.6598396334311493E-2</c:v>
                </c:pt>
                <c:pt idx="114">
                  <c:v>1.7016462806320014E-2</c:v>
                </c:pt>
                <c:pt idx="115">
                  <c:v>1.7417733440059362E-2</c:v>
                </c:pt>
                <c:pt idx="116">
                  <c:v>1.798701905731509E-2</c:v>
                </c:pt>
                <c:pt idx="117">
                  <c:v>1.851243173210209E-2</c:v>
                </c:pt>
                <c:pt idx="118">
                  <c:v>1.9091805076984426E-2</c:v>
                </c:pt>
                <c:pt idx="119">
                  <c:v>1.9716258239984574E-2</c:v>
                </c:pt>
                <c:pt idx="120">
                  <c:v>2.0340601853001454E-2</c:v>
                </c:pt>
                <c:pt idx="121">
                  <c:v>2.1093630179705794E-2</c:v>
                </c:pt>
                <c:pt idx="122">
                  <c:v>2.1809703645385245E-2</c:v>
                </c:pt>
                <c:pt idx="123">
                  <c:v>2.2499430340086966E-2</c:v>
                </c:pt>
                <c:pt idx="124">
                  <c:v>2.3374479089829529E-2</c:v>
                </c:pt>
                <c:pt idx="125">
                  <c:v>2.4135814956932251E-2</c:v>
                </c:pt>
                <c:pt idx="126">
                  <c:v>2.4930636602256147E-2</c:v>
                </c:pt>
                <c:pt idx="127">
                  <c:v>2.5737271387443236E-2</c:v>
                </c:pt>
                <c:pt idx="128">
                  <c:v>2.6462291435090175E-2</c:v>
                </c:pt>
                <c:pt idx="129">
                  <c:v>2.7388080085419774E-2</c:v>
                </c:pt>
                <c:pt idx="130">
                  <c:v>2.826385916838417E-2</c:v>
                </c:pt>
                <c:pt idx="131">
                  <c:v>2.9214899089858741E-2</c:v>
                </c:pt>
                <c:pt idx="132">
                  <c:v>3.0233823484302952E-2</c:v>
                </c:pt>
                <c:pt idx="133">
                  <c:v>3.1222311241727151E-2</c:v>
                </c:pt>
                <c:pt idx="134">
                  <c:v>3.2258106333595771E-2</c:v>
                </c:pt>
                <c:pt idx="135">
                  <c:v>3.3513165716990034E-2</c:v>
                </c:pt>
                <c:pt idx="136">
                  <c:v>3.4550585800277235E-2</c:v>
                </c:pt>
                <c:pt idx="137">
                  <c:v>3.5788847519569282E-2</c:v>
                </c:pt>
                <c:pt idx="138">
                  <c:v>3.6928295153946945E-2</c:v>
                </c:pt>
                <c:pt idx="139">
                  <c:v>3.807309247917455E-2</c:v>
                </c:pt>
                <c:pt idx="140">
                  <c:v>3.9215899646372655E-2</c:v>
                </c:pt>
                <c:pt idx="141">
                  <c:v>4.0486569902383661E-2</c:v>
                </c:pt>
                <c:pt idx="142">
                  <c:v>4.1554463139351967E-2</c:v>
                </c:pt>
                <c:pt idx="143">
                  <c:v>4.2808153147955288E-2</c:v>
                </c:pt>
                <c:pt idx="144">
                  <c:v>4.3933815742770797E-2</c:v>
                </c:pt>
                <c:pt idx="145">
                  <c:v>4.5097236565155227E-2</c:v>
                </c:pt>
                <c:pt idx="146">
                  <c:v>4.6314884629260943E-2</c:v>
                </c:pt>
                <c:pt idx="147">
                  <c:v>4.7637152927394656E-2</c:v>
                </c:pt>
                <c:pt idx="148">
                  <c:v>4.869980602349628E-2</c:v>
                </c:pt>
                <c:pt idx="149">
                  <c:v>4.9903322139759489E-2</c:v>
                </c:pt>
                <c:pt idx="150">
                  <c:v>5.0781584355678124E-2</c:v>
                </c:pt>
                <c:pt idx="151">
                  <c:v>5.1737334926433537E-2</c:v>
                </c:pt>
                <c:pt idx="152">
                  <c:v>5.2620892058210487E-2</c:v>
                </c:pt>
                <c:pt idx="153">
                  <c:v>5.3460629196677274E-2</c:v>
                </c:pt>
                <c:pt idx="154">
                  <c:v>5.4166058055648468E-2</c:v>
                </c:pt>
                <c:pt idx="155">
                  <c:v>5.4866484132050093E-2</c:v>
                </c:pt>
                <c:pt idx="156">
                  <c:v>5.5458072300067628E-2</c:v>
                </c:pt>
                <c:pt idx="157">
                  <c:v>5.6172557290989585E-2</c:v>
                </c:pt>
                <c:pt idx="158">
                  <c:v>5.6674752672654427E-2</c:v>
                </c:pt>
                <c:pt idx="159">
                  <c:v>5.7126847195301332E-2</c:v>
                </c:pt>
                <c:pt idx="160">
                  <c:v>5.7664189863267011E-2</c:v>
                </c:pt>
                <c:pt idx="161">
                  <c:v>5.8085610390596815E-2</c:v>
                </c:pt>
                <c:pt idx="162">
                  <c:v>5.8552421127663713E-2</c:v>
                </c:pt>
                <c:pt idx="163">
                  <c:v>5.8902561132542337E-2</c:v>
                </c:pt>
                <c:pt idx="164">
                  <c:v>5.9310141845318347E-2</c:v>
                </c:pt>
                <c:pt idx="165">
                  <c:v>5.97642447843253E-2</c:v>
                </c:pt>
                <c:pt idx="166">
                  <c:v>6.0376410090868061E-2</c:v>
                </c:pt>
                <c:pt idx="167">
                  <c:v>6.0628411569062506E-2</c:v>
                </c:pt>
                <c:pt idx="168">
                  <c:v>6.0972234191572251E-2</c:v>
                </c:pt>
                <c:pt idx="169">
                  <c:v>6.1185528009009393E-2</c:v>
                </c:pt>
                <c:pt idx="170">
                  <c:v>6.1558673510375854E-2</c:v>
                </c:pt>
                <c:pt idx="171">
                  <c:v>6.1779434985006265E-2</c:v>
                </c:pt>
                <c:pt idx="172">
                  <c:v>6.2224080108790443E-2</c:v>
                </c:pt>
                <c:pt idx="173">
                  <c:v>6.2174326158052871E-2</c:v>
                </c:pt>
                <c:pt idx="174">
                  <c:v>6.2393754774553438E-2</c:v>
                </c:pt>
                <c:pt idx="175">
                  <c:v>6.2498448041903604E-2</c:v>
                </c:pt>
                <c:pt idx="176">
                  <c:v>6.2959635213162363E-2</c:v>
                </c:pt>
                <c:pt idx="177">
                  <c:v>6.3270136382425846E-2</c:v>
                </c:pt>
                <c:pt idx="178">
                  <c:v>6.3888016546429477E-2</c:v>
                </c:pt>
                <c:pt idx="179">
                  <c:v>6.4237864418019375E-2</c:v>
                </c:pt>
                <c:pt idx="180">
                  <c:v>6.4872359662819762E-2</c:v>
                </c:pt>
                <c:pt idx="181">
                  <c:v>6.5792634297324501E-2</c:v>
                </c:pt>
                <c:pt idx="182">
                  <c:v>6.6806848042487862E-2</c:v>
                </c:pt>
                <c:pt idx="183">
                  <c:v>6.7725041227310379E-2</c:v>
                </c:pt>
                <c:pt idx="184">
                  <c:v>6.8836790974249912E-2</c:v>
                </c:pt>
                <c:pt idx="185">
                  <c:v>7.0046368856254357E-2</c:v>
                </c:pt>
                <c:pt idx="186">
                  <c:v>7.159368933669677E-2</c:v>
                </c:pt>
                <c:pt idx="187">
                  <c:v>7.3332977904498706E-2</c:v>
                </c:pt>
                <c:pt idx="188">
                  <c:v>7.5158555342460562E-2</c:v>
                </c:pt>
                <c:pt idx="189">
                  <c:v>7.7182235666845372E-2</c:v>
                </c:pt>
                <c:pt idx="190">
                  <c:v>7.9457260169524951E-2</c:v>
                </c:pt>
                <c:pt idx="191">
                  <c:v>8.2006725638639894E-2</c:v>
                </c:pt>
                <c:pt idx="192">
                  <c:v>8.4710820909148013E-2</c:v>
                </c:pt>
                <c:pt idx="193">
                  <c:v>8.7783369290072299E-2</c:v>
                </c:pt>
                <c:pt idx="194">
                  <c:v>9.0954786530902595E-2</c:v>
                </c:pt>
                <c:pt idx="195">
                  <c:v>9.4229527664292115E-2</c:v>
                </c:pt>
                <c:pt idx="196">
                  <c:v>9.7772775806689569E-2</c:v>
                </c:pt>
                <c:pt idx="197">
                  <c:v>0.10170173118186904</c:v>
                </c:pt>
                <c:pt idx="198">
                  <c:v>0.10573784469902239</c:v>
                </c:pt>
                <c:pt idx="199">
                  <c:v>0.11010994801488128</c:v>
                </c:pt>
                <c:pt idx="200">
                  <c:v>0.11436528930689917</c:v>
                </c:pt>
                <c:pt idx="201">
                  <c:v>0.11923947845443963</c:v>
                </c:pt>
                <c:pt idx="202">
                  <c:v>0.12430119891501698</c:v>
                </c:pt>
                <c:pt idx="203">
                  <c:v>0.12977322057962168</c:v>
                </c:pt>
                <c:pt idx="204">
                  <c:v>0.13538084686519072</c:v>
                </c:pt>
                <c:pt idx="205">
                  <c:v>0.14134706676268116</c:v>
                </c:pt>
                <c:pt idx="206">
                  <c:v>0.14762698303728058</c:v>
                </c:pt>
                <c:pt idx="207">
                  <c:v>0.15434652339476412</c:v>
                </c:pt>
                <c:pt idx="208">
                  <c:v>0.16121716969584543</c:v>
                </c:pt>
                <c:pt idx="209">
                  <c:v>0.16862515866489247</c:v>
                </c:pt>
                <c:pt idx="210">
                  <c:v>0.17656526841936904</c:v>
                </c:pt>
                <c:pt idx="211">
                  <c:v>0.18504051158381524</c:v>
                </c:pt>
                <c:pt idx="212">
                  <c:v>0.19424709217827726</c:v>
                </c:pt>
                <c:pt idx="213">
                  <c:v>0.20403812193351339</c:v>
                </c:pt>
                <c:pt idx="214">
                  <c:v>0.21477310737797228</c:v>
                </c:pt>
                <c:pt idx="215">
                  <c:v>0.22614622147501021</c:v>
                </c:pt>
                <c:pt idx="216">
                  <c:v>0.23907549308447473</c:v>
                </c:pt>
                <c:pt idx="217">
                  <c:v>0.25248075937127074</c:v>
                </c:pt>
                <c:pt idx="218">
                  <c:v>0.26773541195906048</c:v>
                </c:pt>
                <c:pt idx="219">
                  <c:v>0.28396195548180814</c:v>
                </c:pt>
                <c:pt idx="220">
                  <c:v>0.30197781539805352</c:v>
                </c:pt>
                <c:pt idx="221">
                  <c:v>0.32141618184712961</c:v>
                </c:pt>
                <c:pt idx="222">
                  <c:v>0.34330244267249377</c:v>
                </c:pt>
                <c:pt idx="223">
                  <c:v>0.36650677237996615</c:v>
                </c:pt>
                <c:pt idx="224">
                  <c:v>0.39262184514306497</c:v>
                </c:pt>
                <c:pt idx="225">
                  <c:v>0.42047675422388225</c:v>
                </c:pt>
                <c:pt idx="226">
                  <c:v>0.45039065524035998</c:v>
                </c:pt>
                <c:pt idx="227">
                  <c:v>0.48183314369014008</c:v>
                </c:pt>
                <c:pt idx="228">
                  <c:v>0.51537734856905815</c:v>
                </c:pt>
                <c:pt idx="229">
                  <c:v>0.54850526351152984</c:v>
                </c:pt>
                <c:pt idx="230">
                  <c:v>0.58267134712884106</c:v>
                </c:pt>
                <c:pt idx="231">
                  <c:v>0.61546696045537741</c:v>
                </c:pt>
                <c:pt idx="232">
                  <c:v>0.64816525688010407</c:v>
                </c:pt>
                <c:pt idx="233">
                  <c:v>0.67830318761237995</c:v>
                </c:pt>
                <c:pt idx="234">
                  <c:v>0.70573888542386354</c:v>
                </c:pt>
                <c:pt idx="235">
                  <c:v>0.72946923763436311</c:v>
                </c:pt>
                <c:pt idx="236">
                  <c:v>0.75028172604032317</c:v>
                </c:pt>
                <c:pt idx="237">
                  <c:v>0.76550460913296303</c:v>
                </c:pt>
                <c:pt idx="238">
                  <c:v>0.77571977990678032</c:v>
                </c:pt>
                <c:pt idx="239">
                  <c:v>0.77993343743016197</c:v>
                </c:pt>
                <c:pt idx="240">
                  <c:v>0.77947332750040532</c:v>
                </c:pt>
                <c:pt idx="241">
                  <c:v>0.77412655798334551</c:v>
                </c:pt>
                <c:pt idx="242">
                  <c:v>0.76379380356081272</c:v>
                </c:pt>
                <c:pt idx="243">
                  <c:v>0.74840239607723424</c:v>
                </c:pt>
                <c:pt idx="244">
                  <c:v>0.73001388363454722</c:v>
                </c:pt>
                <c:pt idx="245">
                  <c:v>0.70912525799021064</c:v>
                </c:pt>
                <c:pt idx="246">
                  <c:v>0.68586724879093341</c:v>
                </c:pt>
                <c:pt idx="247">
                  <c:v>0.66156504566773633</c:v>
                </c:pt>
                <c:pt idx="248">
                  <c:v>0.63593327091418739</c:v>
                </c:pt>
                <c:pt idx="249">
                  <c:v>0.61066155043900328</c:v>
                </c:pt>
                <c:pt idx="250">
                  <c:v>0.58647273154849633</c:v>
                </c:pt>
                <c:pt idx="251">
                  <c:v>0.56288096006684019</c:v>
                </c:pt>
                <c:pt idx="252">
                  <c:v>0.54092696083515068</c:v>
                </c:pt>
                <c:pt idx="253">
                  <c:v>0.51967992416219821</c:v>
                </c:pt>
                <c:pt idx="254">
                  <c:v>0.50000383424941464</c:v>
                </c:pt>
                <c:pt idx="255">
                  <c:v>0.48209515073347364</c:v>
                </c:pt>
                <c:pt idx="256">
                  <c:v>0.46519962197952436</c:v>
                </c:pt>
                <c:pt idx="257">
                  <c:v>0.45001088196500538</c:v>
                </c:pt>
                <c:pt idx="258">
                  <c:v>0.43626820172972125</c:v>
                </c:pt>
                <c:pt idx="259">
                  <c:v>0.42363489765840562</c:v>
                </c:pt>
                <c:pt idx="260">
                  <c:v>0.41306989727132903</c:v>
                </c:pt>
                <c:pt idx="261">
                  <c:v>0.40311198637490342</c:v>
                </c:pt>
                <c:pt idx="262">
                  <c:v>0.3948269037230927</c:v>
                </c:pt>
                <c:pt idx="263">
                  <c:v>0.38754055175214247</c:v>
                </c:pt>
                <c:pt idx="264">
                  <c:v>0.38088666835130197</c:v>
                </c:pt>
                <c:pt idx="265">
                  <c:v>0.37604163775764332</c:v>
                </c:pt>
                <c:pt idx="266">
                  <c:v>0.37203722070231765</c:v>
                </c:pt>
                <c:pt idx="267">
                  <c:v>0.36864719646986138</c:v>
                </c:pt>
                <c:pt idx="268">
                  <c:v>0.36670615334952728</c:v>
                </c:pt>
                <c:pt idx="269">
                  <c:v>0.36466688041085632</c:v>
                </c:pt>
                <c:pt idx="270">
                  <c:v>0.36373698363615387</c:v>
                </c:pt>
                <c:pt idx="271">
                  <c:v>0.3642317843939476</c:v>
                </c:pt>
                <c:pt idx="272">
                  <c:v>0.3640168838434224</c:v>
                </c:pt>
                <c:pt idx="273">
                  <c:v>0.36469810215608978</c:v>
                </c:pt>
                <c:pt idx="274">
                  <c:v>0.3658198939848295</c:v>
                </c:pt>
                <c:pt idx="275">
                  <c:v>0.36748633181375334</c:v>
                </c:pt>
                <c:pt idx="276">
                  <c:v>0.36996070076933302</c:v>
                </c:pt>
                <c:pt idx="277">
                  <c:v>0.37237773856699863</c:v>
                </c:pt>
                <c:pt idx="278">
                  <c:v>0.37501588474757491</c:v>
                </c:pt>
                <c:pt idx="279">
                  <c:v>0.37818498318042587</c:v>
                </c:pt>
                <c:pt idx="280">
                  <c:v>0.3821417459930268</c:v>
                </c:pt>
                <c:pt idx="281">
                  <c:v>0.38610270822165321</c:v>
                </c:pt>
                <c:pt idx="282">
                  <c:v>0.39057490370556469</c:v>
                </c:pt>
                <c:pt idx="283">
                  <c:v>0.39555029877932107</c:v>
                </c:pt>
                <c:pt idx="284">
                  <c:v>0.40139698138672752</c:v>
                </c:pt>
                <c:pt idx="285">
                  <c:v>0.40743610679808773</c:v>
                </c:pt>
                <c:pt idx="286">
                  <c:v>0.41410532719658671</c:v>
                </c:pt>
                <c:pt idx="287">
                  <c:v>0.42120580936257984</c:v>
                </c:pt>
                <c:pt idx="288">
                  <c:v>0.42855862165671715</c:v>
                </c:pt>
                <c:pt idx="289">
                  <c:v>0.43702884378026324</c:v>
                </c:pt>
                <c:pt idx="290">
                  <c:v>0.44640577459871844</c:v>
                </c:pt>
                <c:pt idx="291">
                  <c:v>0.45711318996405298</c:v>
                </c:pt>
                <c:pt idx="292">
                  <c:v>0.46811967678372934</c:v>
                </c:pt>
                <c:pt idx="293">
                  <c:v>0.48025799751394577</c:v>
                </c:pt>
                <c:pt idx="294">
                  <c:v>0.49252923889053624</c:v>
                </c:pt>
                <c:pt idx="295">
                  <c:v>0.50693433135802546</c:v>
                </c:pt>
                <c:pt idx="296">
                  <c:v>0.52162754028152891</c:v>
                </c:pt>
                <c:pt idx="297">
                  <c:v>0.53711918599980424</c:v>
                </c:pt>
                <c:pt idx="298">
                  <c:v>0.55315273896868189</c:v>
                </c:pt>
                <c:pt idx="299">
                  <c:v>0.57059857380528445</c:v>
                </c:pt>
                <c:pt idx="300">
                  <c:v>0.58808275113603337</c:v>
                </c:pt>
                <c:pt idx="301">
                  <c:v>0.60693466000797525</c:v>
                </c:pt>
                <c:pt idx="302">
                  <c:v>0.62595071127152468</c:v>
                </c:pt>
                <c:pt idx="303">
                  <c:v>0.64536698514064039</c:v>
                </c:pt>
                <c:pt idx="304">
                  <c:v>0.66562478546461612</c:v>
                </c:pt>
                <c:pt idx="305">
                  <c:v>0.68492730993443074</c:v>
                </c:pt>
                <c:pt idx="306">
                  <c:v>0.70472335707890088</c:v>
                </c:pt>
                <c:pt idx="307">
                  <c:v>0.72431637158770068</c:v>
                </c:pt>
                <c:pt idx="308">
                  <c:v>0.7435277869880913</c:v>
                </c:pt>
                <c:pt idx="309">
                  <c:v>0.76292415927691171</c:v>
                </c:pt>
                <c:pt idx="310">
                  <c:v>0.78160754375791497</c:v>
                </c:pt>
                <c:pt idx="311">
                  <c:v>0.79893524719588571</c:v>
                </c:pt>
                <c:pt idx="312">
                  <c:v>0.81706193517854453</c:v>
                </c:pt>
                <c:pt idx="313">
                  <c:v>0.83367172105945064</c:v>
                </c:pt>
                <c:pt idx="314">
                  <c:v>0.85088238859862197</c:v>
                </c:pt>
                <c:pt idx="315">
                  <c:v>0.86697071655913727</c:v>
                </c:pt>
                <c:pt idx="316">
                  <c:v>0.88134057044867298</c:v>
                </c:pt>
                <c:pt idx="317">
                  <c:v>0.89590633622496607</c:v>
                </c:pt>
                <c:pt idx="318">
                  <c:v>0.90953051989500744</c:v>
                </c:pt>
                <c:pt idx="319">
                  <c:v>0.92205920373229489</c:v>
                </c:pt>
                <c:pt idx="320">
                  <c:v>0.93369834170538657</c:v>
                </c:pt>
                <c:pt idx="321">
                  <c:v>0.94428780825539471</c:v>
                </c:pt>
                <c:pt idx="322">
                  <c:v>0.95402351526907681</c:v>
                </c:pt>
                <c:pt idx="323">
                  <c:v>0.96291787841120402</c:v>
                </c:pt>
                <c:pt idx="324">
                  <c:v>0.97037987552200566</c:v>
                </c:pt>
                <c:pt idx="325">
                  <c:v>0.97772702773367381</c:v>
                </c:pt>
                <c:pt idx="326">
                  <c:v>0.9831086706620763</c:v>
                </c:pt>
                <c:pt idx="327">
                  <c:v>0.98831758978351469</c:v>
                </c:pt>
                <c:pt idx="328">
                  <c:v>0.99263020745845498</c:v>
                </c:pt>
                <c:pt idx="329">
                  <c:v>0.9954167938663695</c:v>
                </c:pt>
                <c:pt idx="330">
                  <c:v>0.99832370267258141</c:v>
                </c:pt>
                <c:pt idx="331">
                  <c:v>1</c:v>
                </c:pt>
                <c:pt idx="332">
                  <c:v>0.99998831466845062</c:v>
                </c:pt>
                <c:pt idx="333">
                  <c:v>0.99973160254097537</c:v>
                </c:pt>
                <c:pt idx="334">
                  <c:v>0.99806498212874617</c:v>
                </c:pt>
                <c:pt idx="335">
                  <c:v>0.99592017603951988</c:v>
                </c:pt>
                <c:pt idx="336">
                  <c:v>0.99279380210014623</c:v>
                </c:pt>
                <c:pt idx="337">
                  <c:v>0.98866468064719215</c:v>
                </c:pt>
                <c:pt idx="338">
                  <c:v>0.98478241182321846</c:v>
                </c:pt>
                <c:pt idx="339">
                  <c:v>0.98015556827958328</c:v>
                </c:pt>
                <c:pt idx="340">
                  <c:v>0.97489516066600557</c:v>
                </c:pt>
                <c:pt idx="341">
                  <c:v>0.96925936177640426</c:v>
                </c:pt>
                <c:pt idx="342">
                  <c:v>0.96231024117063646</c:v>
                </c:pt>
                <c:pt idx="343">
                  <c:v>0.95518182375890825</c:v>
                </c:pt>
                <c:pt idx="344">
                  <c:v>0.94735173870430123</c:v>
                </c:pt>
                <c:pt idx="345">
                  <c:v>0.93840698256986732</c:v>
                </c:pt>
                <c:pt idx="346">
                  <c:v>0.92973737947676005</c:v>
                </c:pt>
                <c:pt idx="347">
                  <c:v>0.91998688321533584</c:v>
                </c:pt>
                <c:pt idx="348">
                  <c:v>0.9099530176638394</c:v>
                </c:pt>
                <c:pt idx="349">
                  <c:v>0.89964381648771075</c:v>
                </c:pt>
                <c:pt idx="350">
                  <c:v>0.88959242293889018</c:v>
                </c:pt>
                <c:pt idx="351">
                  <c:v>0.87810647235907857</c:v>
                </c:pt>
                <c:pt idx="352">
                  <c:v>0.86627306574897867</c:v>
                </c:pt>
                <c:pt idx="353">
                  <c:v>0.85368467717080598</c:v>
                </c:pt>
                <c:pt idx="354">
                  <c:v>0.84232397873853926</c:v>
                </c:pt>
                <c:pt idx="355">
                  <c:v>0.82992072963210195</c:v>
                </c:pt>
                <c:pt idx="356">
                  <c:v>0.81772069574464046</c:v>
                </c:pt>
                <c:pt idx="357">
                  <c:v>0.80479178930178685</c:v>
                </c:pt>
                <c:pt idx="358">
                  <c:v>0.79242085744041579</c:v>
                </c:pt>
                <c:pt idx="359">
                  <c:v>0.77980435103320245</c:v>
                </c:pt>
                <c:pt idx="360">
                  <c:v>0.76762969622519972</c:v>
                </c:pt>
                <c:pt idx="361">
                  <c:v>0.75465623945581417</c:v>
                </c:pt>
                <c:pt idx="362">
                  <c:v>0.74252887372392529</c:v>
                </c:pt>
                <c:pt idx="363">
                  <c:v>0.72939437847912492</c:v>
                </c:pt>
                <c:pt idx="364">
                  <c:v>0.71687445864049937</c:v>
                </c:pt>
                <c:pt idx="365">
                  <c:v>0.7047898174020879</c:v>
                </c:pt>
                <c:pt idx="366">
                  <c:v>0.6924015401266983</c:v>
                </c:pt>
                <c:pt idx="367">
                  <c:v>0.67960135491419327</c:v>
                </c:pt>
                <c:pt idx="368">
                  <c:v>0.66673653521155563</c:v>
                </c:pt>
                <c:pt idx="369">
                  <c:v>0.65437035051612658</c:v>
                </c:pt>
                <c:pt idx="370">
                  <c:v>0.64198152549082044</c:v>
                </c:pt>
                <c:pt idx="371">
                  <c:v>0.63010082980460669</c:v>
                </c:pt>
                <c:pt idx="372">
                  <c:v>0.61786117533986062</c:v>
                </c:pt>
                <c:pt idx="373">
                  <c:v>0.606184242622539</c:v>
                </c:pt>
                <c:pt idx="374">
                  <c:v>0.59471308129046963</c:v>
                </c:pt>
                <c:pt idx="375">
                  <c:v>0.58369710013890941</c:v>
                </c:pt>
                <c:pt idx="376">
                  <c:v>0.57197068734580847</c:v>
                </c:pt>
                <c:pt idx="377">
                  <c:v>0.56064522749149526</c:v>
                </c:pt>
                <c:pt idx="378">
                  <c:v>0.54942018845518459</c:v>
                </c:pt>
                <c:pt idx="379">
                  <c:v>0.53814055701054164</c:v>
                </c:pt>
                <c:pt idx="380">
                  <c:v>0.52705099478688155</c:v>
                </c:pt>
                <c:pt idx="381">
                  <c:v>0.51593550573384617</c:v>
                </c:pt>
                <c:pt idx="382">
                  <c:v>0.50512365271778903</c:v>
                </c:pt>
                <c:pt idx="383">
                  <c:v>0.49465779506557661</c:v>
                </c:pt>
                <c:pt idx="384">
                  <c:v>0.48441286321296961</c:v>
                </c:pt>
                <c:pt idx="385">
                  <c:v>0.47434814108285051</c:v>
                </c:pt>
                <c:pt idx="386">
                  <c:v>0.46445632534300102</c:v>
                </c:pt>
                <c:pt idx="387">
                  <c:v>0.45451283852770669</c:v>
                </c:pt>
                <c:pt idx="388">
                  <c:v>0.44491625999278428</c:v>
                </c:pt>
                <c:pt idx="389">
                  <c:v>0.4355701857529517</c:v>
                </c:pt>
                <c:pt idx="390">
                  <c:v>0.42657101979349099</c:v>
                </c:pt>
                <c:pt idx="391">
                  <c:v>0.41780044813246492</c:v>
                </c:pt>
                <c:pt idx="392">
                  <c:v>0.4086970271055872</c:v>
                </c:pt>
                <c:pt idx="393">
                  <c:v>0.40030750680305399</c:v>
                </c:pt>
                <c:pt idx="394">
                  <c:v>0.39206806997760801</c:v>
                </c:pt>
                <c:pt idx="395">
                  <c:v>0.38391079563961855</c:v>
                </c:pt>
                <c:pt idx="396">
                  <c:v>0.3752968804546763</c:v>
                </c:pt>
                <c:pt idx="397">
                  <c:v>0.36710436753873327</c:v>
                </c:pt>
                <c:pt idx="398">
                  <c:v>0.35961023576617068</c:v>
                </c:pt>
                <c:pt idx="399">
                  <c:v>0.35227020430341549</c:v>
                </c:pt>
                <c:pt idx="400">
                  <c:v>0.3448019993602281</c:v>
                </c:pt>
                <c:pt idx="401">
                  <c:v>0.33775209276984719</c:v>
                </c:pt>
                <c:pt idx="402">
                  <c:v>0.3311885881052089</c:v>
                </c:pt>
                <c:pt idx="403">
                  <c:v>0.32482501216004811</c:v>
                </c:pt>
                <c:pt idx="404">
                  <c:v>0.31834677389905924</c:v>
                </c:pt>
                <c:pt idx="405">
                  <c:v>0.31190030513322015</c:v>
                </c:pt>
                <c:pt idx="406">
                  <c:v>0.30554932743613605</c:v>
                </c:pt>
                <c:pt idx="407">
                  <c:v>0.30006397719023287</c:v>
                </c:pt>
                <c:pt idx="408">
                  <c:v>0.29439184422284514</c:v>
                </c:pt>
                <c:pt idx="409">
                  <c:v>0.28873760441939239</c:v>
                </c:pt>
                <c:pt idx="410">
                  <c:v>0.28364316503047682</c:v>
                </c:pt>
                <c:pt idx="411">
                  <c:v>0.27860350063319889</c:v>
                </c:pt>
                <c:pt idx="412">
                  <c:v>0.27351070449403247</c:v>
                </c:pt>
                <c:pt idx="413">
                  <c:v>0.26883620670767244</c:v>
                </c:pt>
                <c:pt idx="414">
                  <c:v>0.26352887518459173</c:v>
                </c:pt>
                <c:pt idx="415">
                  <c:v>0.25876874582797149</c:v>
                </c:pt>
                <c:pt idx="416">
                  <c:v>0.25395913639557183</c:v>
                </c:pt>
                <c:pt idx="417">
                  <c:v>0.24897899415587355</c:v>
                </c:pt>
                <c:pt idx="418">
                  <c:v>0.24406531223936234</c:v>
                </c:pt>
                <c:pt idx="419">
                  <c:v>0.23930481771613119</c:v>
                </c:pt>
                <c:pt idx="420">
                  <c:v>0.23457207585532977</c:v>
                </c:pt>
                <c:pt idx="421">
                  <c:v>0.23013164986656814</c:v>
                </c:pt>
                <c:pt idx="422">
                  <c:v>0.22507190130568974</c:v>
                </c:pt>
                <c:pt idx="423">
                  <c:v>0.22070122213961343</c:v>
                </c:pt>
                <c:pt idx="424">
                  <c:v>0.21625367540193891</c:v>
                </c:pt>
                <c:pt idx="425">
                  <c:v>0.21223392134895469</c:v>
                </c:pt>
                <c:pt idx="426">
                  <c:v>0.20817235571902037</c:v>
                </c:pt>
                <c:pt idx="427">
                  <c:v>0.20417104257988752</c:v>
                </c:pt>
                <c:pt idx="428">
                  <c:v>0.20010783370020405</c:v>
                </c:pt>
                <c:pt idx="429">
                  <c:v>0.19634990410724798</c:v>
                </c:pt>
                <c:pt idx="430">
                  <c:v>0.19236356279916275</c:v>
                </c:pt>
                <c:pt idx="431">
                  <c:v>0.18845244581292664</c:v>
                </c:pt>
                <c:pt idx="432">
                  <c:v>0.18434304335696206</c:v>
                </c:pt>
                <c:pt idx="433">
                  <c:v>0.18054616874495158</c:v>
                </c:pt>
                <c:pt idx="434">
                  <c:v>0.1767161552630003</c:v>
                </c:pt>
                <c:pt idx="435">
                  <c:v>0.17322446864606447</c:v>
                </c:pt>
                <c:pt idx="436">
                  <c:v>0.16976913436524552</c:v>
                </c:pt>
                <c:pt idx="437">
                  <c:v>0.16647027397720485</c:v>
                </c:pt>
                <c:pt idx="438">
                  <c:v>0.16331676815864007</c:v>
                </c:pt>
                <c:pt idx="439">
                  <c:v>0.16025068322672903</c:v>
                </c:pt>
                <c:pt idx="440">
                  <c:v>0.15706179276356633</c:v>
                </c:pt>
                <c:pt idx="441">
                  <c:v>0.15410182524878804</c:v>
                </c:pt>
                <c:pt idx="442">
                  <c:v>0.15102131623574572</c:v>
                </c:pt>
                <c:pt idx="443">
                  <c:v>0.1481280098857905</c:v>
                </c:pt>
                <c:pt idx="444">
                  <c:v>0.14497052375116673</c:v>
                </c:pt>
                <c:pt idx="445">
                  <c:v>0.14240146709337603</c:v>
                </c:pt>
                <c:pt idx="446">
                  <c:v>0.13974564684883126</c:v>
                </c:pt>
                <c:pt idx="447">
                  <c:v>0.13707186040702932</c:v>
                </c:pt>
                <c:pt idx="448">
                  <c:v>0.13431607580274577</c:v>
                </c:pt>
                <c:pt idx="449">
                  <c:v>0.13189471078074083</c:v>
                </c:pt>
                <c:pt idx="450">
                  <c:v>0.12951840731852315</c:v>
                </c:pt>
                <c:pt idx="451">
                  <c:v>0.12734148482586666</c:v>
                </c:pt>
                <c:pt idx="452">
                  <c:v>0.1250291585538818</c:v>
                </c:pt>
                <c:pt idx="453">
                  <c:v>0.12270458094210064</c:v>
                </c:pt>
                <c:pt idx="454">
                  <c:v>0.12066919702783592</c:v>
                </c:pt>
                <c:pt idx="455">
                  <c:v>0.11885559705471219</c:v>
                </c:pt>
                <c:pt idx="456">
                  <c:v>0.11682682265610508</c:v>
                </c:pt>
                <c:pt idx="457">
                  <c:v>0.11484236122573285</c:v>
                </c:pt>
                <c:pt idx="458">
                  <c:v>0.11318713401176421</c:v>
                </c:pt>
                <c:pt idx="459">
                  <c:v>0.11136688800632177</c:v>
                </c:pt>
                <c:pt idx="460">
                  <c:v>0.10968628171289434</c:v>
                </c:pt>
                <c:pt idx="461">
                  <c:v>0.10802019079225088</c:v>
                </c:pt>
                <c:pt idx="462">
                  <c:v>0.10640436505560028</c:v>
                </c:pt>
                <c:pt idx="463">
                  <c:v>0.10487037315645636</c:v>
                </c:pt>
                <c:pt idx="464">
                  <c:v>0.10356156124793499</c:v>
                </c:pt>
                <c:pt idx="465">
                  <c:v>0.1021720292600702</c:v>
                </c:pt>
                <c:pt idx="466">
                  <c:v>0.10059076654314299</c:v>
                </c:pt>
                <c:pt idx="467">
                  <c:v>9.9369485071258618E-2</c:v>
                </c:pt>
                <c:pt idx="468">
                  <c:v>9.8129068868962152E-2</c:v>
                </c:pt>
                <c:pt idx="469">
                  <c:v>9.6829258317399913E-2</c:v>
                </c:pt>
                <c:pt idx="470">
                  <c:v>9.5576207350365677E-2</c:v>
                </c:pt>
                <c:pt idx="471">
                  <c:v>9.4266281683680994E-2</c:v>
                </c:pt>
                <c:pt idx="472">
                  <c:v>9.2925189046754481E-2</c:v>
                </c:pt>
                <c:pt idx="473">
                  <c:v>9.1911322209871485E-2</c:v>
                </c:pt>
                <c:pt idx="474">
                  <c:v>9.0707367893675173E-2</c:v>
                </c:pt>
                <c:pt idx="475">
                  <c:v>8.9754520397476556E-2</c:v>
                </c:pt>
                <c:pt idx="476">
                  <c:v>8.8642040317315179E-2</c:v>
                </c:pt>
                <c:pt idx="477">
                  <c:v>8.7488752868383729E-2</c:v>
                </c:pt>
                <c:pt idx="478">
                  <c:v>8.6454108051339518E-2</c:v>
                </c:pt>
                <c:pt idx="479">
                  <c:v>8.5575261568843403E-2</c:v>
                </c:pt>
                <c:pt idx="480">
                  <c:v>8.4565594147985965E-2</c:v>
                </c:pt>
                <c:pt idx="481">
                  <c:v>8.3508455067709195E-2</c:v>
                </c:pt>
                <c:pt idx="482">
                  <c:v>8.2436983197953895E-2</c:v>
                </c:pt>
                <c:pt idx="483">
                  <c:v>8.1525454303780637E-2</c:v>
                </c:pt>
                <c:pt idx="484">
                  <c:v>8.0680988257702466E-2</c:v>
                </c:pt>
                <c:pt idx="485">
                  <c:v>7.9829620562677922E-2</c:v>
                </c:pt>
                <c:pt idx="486">
                  <c:v>7.8717450874135841E-2</c:v>
                </c:pt>
                <c:pt idx="487">
                  <c:v>7.7769496610523528E-2</c:v>
                </c:pt>
                <c:pt idx="488">
                  <c:v>7.6884898753905459E-2</c:v>
                </c:pt>
                <c:pt idx="489">
                  <c:v>7.5890422264062202E-2</c:v>
                </c:pt>
                <c:pt idx="490">
                  <c:v>7.4925706853008769E-2</c:v>
                </c:pt>
                <c:pt idx="491">
                  <c:v>7.4082792765026967E-2</c:v>
                </c:pt>
                <c:pt idx="492">
                  <c:v>7.3078657618324938E-2</c:v>
                </c:pt>
                <c:pt idx="493">
                  <c:v>7.2274706807728101E-2</c:v>
                </c:pt>
                <c:pt idx="494">
                  <c:v>7.1453301033129385E-2</c:v>
                </c:pt>
                <c:pt idx="495">
                  <c:v>7.062156104344168E-2</c:v>
                </c:pt>
                <c:pt idx="496">
                  <c:v>6.968872467752138E-2</c:v>
                </c:pt>
                <c:pt idx="497">
                  <c:v>6.8960253805401259E-2</c:v>
                </c:pt>
                <c:pt idx="498">
                  <c:v>6.8158001019545181E-2</c:v>
                </c:pt>
                <c:pt idx="499">
                  <c:v>6.7483976489112932E-2</c:v>
                </c:pt>
                <c:pt idx="500">
                  <c:v>6.682320750665699E-2</c:v>
                </c:pt>
                <c:pt idx="501">
                  <c:v>6.6246499878034354E-2</c:v>
                </c:pt>
                <c:pt idx="502">
                  <c:v>6.5674977615286761E-2</c:v>
                </c:pt>
                <c:pt idx="503">
                  <c:v>6.5376289585886468E-2</c:v>
                </c:pt>
                <c:pt idx="504">
                  <c:v>6.4795346024577177E-2</c:v>
                </c:pt>
                <c:pt idx="505">
                  <c:v>6.414628063200116E-2</c:v>
                </c:pt>
                <c:pt idx="506">
                  <c:v>6.3454235129320108E-2</c:v>
                </c:pt>
                <c:pt idx="507">
                  <c:v>6.2779954982260203E-2</c:v>
                </c:pt>
                <c:pt idx="508">
                  <c:v>6.217226296670119E-2</c:v>
                </c:pt>
                <c:pt idx="509">
                  <c:v>6.1655625245574552E-2</c:v>
                </c:pt>
                <c:pt idx="510">
                  <c:v>6.0900734569154527E-2</c:v>
                </c:pt>
                <c:pt idx="511">
                  <c:v>6.020565818360285E-2</c:v>
                </c:pt>
                <c:pt idx="512">
                  <c:v>5.9546459417573867E-2</c:v>
                </c:pt>
                <c:pt idx="513">
                  <c:v>5.9072546189924621E-2</c:v>
                </c:pt>
                <c:pt idx="514">
                  <c:v>5.8492953745075731E-2</c:v>
                </c:pt>
                <c:pt idx="515">
                  <c:v>5.7846992268692519E-2</c:v>
                </c:pt>
                <c:pt idx="516">
                  <c:v>5.7195169868204075E-2</c:v>
                </c:pt>
                <c:pt idx="517">
                  <c:v>5.6725182181622195E-2</c:v>
                </c:pt>
                <c:pt idx="518">
                  <c:v>5.6189008046811442E-2</c:v>
                </c:pt>
                <c:pt idx="519">
                  <c:v>5.5641933688664796E-2</c:v>
                </c:pt>
                <c:pt idx="520">
                  <c:v>5.5131595091576488E-2</c:v>
                </c:pt>
                <c:pt idx="521">
                  <c:v>5.4551327088497401E-2</c:v>
                </c:pt>
                <c:pt idx="522">
                  <c:v>5.4094101974967106E-2</c:v>
                </c:pt>
                <c:pt idx="523">
                  <c:v>5.3644381035291171E-2</c:v>
                </c:pt>
                <c:pt idx="524">
                  <c:v>5.3048666484570253E-2</c:v>
                </c:pt>
                <c:pt idx="525">
                  <c:v>5.2719194909869586E-2</c:v>
                </c:pt>
                <c:pt idx="526">
                  <c:v>5.2352713699152377E-2</c:v>
                </c:pt>
                <c:pt idx="527">
                  <c:v>5.1971078074082085E-2</c:v>
                </c:pt>
                <c:pt idx="528">
                  <c:v>5.1683911051256248E-2</c:v>
                </c:pt>
                <c:pt idx="529">
                  <c:v>5.1263476473775924E-2</c:v>
                </c:pt>
                <c:pt idx="530">
                  <c:v>5.0863765101465203E-2</c:v>
                </c:pt>
                <c:pt idx="531">
                  <c:v>5.0495951032618148E-2</c:v>
                </c:pt>
                <c:pt idx="532">
                  <c:v>5.0167702766064047E-2</c:v>
                </c:pt>
                <c:pt idx="533">
                  <c:v>4.9775714667574231E-2</c:v>
                </c:pt>
                <c:pt idx="534">
                  <c:v>4.9301052848372606E-2</c:v>
                </c:pt>
                <c:pt idx="535">
                  <c:v>4.9035887113854572E-2</c:v>
                </c:pt>
                <c:pt idx="536">
                  <c:v>4.867791428517175E-2</c:v>
                </c:pt>
                <c:pt idx="537">
                  <c:v>4.8300496334457564E-2</c:v>
                </c:pt>
                <c:pt idx="538">
                  <c:v>4.7996568164190595E-2</c:v>
                </c:pt>
                <c:pt idx="539">
                  <c:v>4.7564028313558347E-2</c:v>
                </c:pt>
                <c:pt idx="540">
                  <c:v>4.7289733413767368E-2</c:v>
                </c:pt>
                <c:pt idx="541">
                  <c:v>4.7188783104179115E-2</c:v>
                </c:pt>
                <c:pt idx="542">
                  <c:v>4.6758288186568006E-2</c:v>
                </c:pt>
                <c:pt idx="543">
                  <c:v>4.6402688940856154E-2</c:v>
                </c:pt>
                <c:pt idx="544">
                  <c:v>4.6116106184607791E-2</c:v>
                </c:pt>
                <c:pt idx="545">
                  <c:v>4.5795453383560787E-2</c:v>
                </c:pt>
                <c:pt idx="546">
                  <c:v>4.5522600891882939E-2</c:v>
                </c:pt>
                <c:pt idx="547">
                  <c:v>4.5288620385937291E-2</c:v>
                </c:pt>
                <c:pt idx="548">
                  <c:v>4.4820768924029281E-2</c:v>
                </c:pt>
                <c:pt idx="549">
                  <c:v>4.4568895254148658E-2</c:v>
                </c:pt>
                <c:pt idx="550">
                  <c:v>4.4425238709413555E-2</c:v>
                </c:pt>
                <c:pt idx="551">
                  <c:v>4.4128102638109665E-2</c:v>
                </c:pt>
                <c:pt idx="552">
                  <c:v>4.3785905007018504E-2</c:v>
                </c:pt>
                <c:pt idx="553">
                  <c:v>4.3509528657545295E-2</c:v>
                </c:pt>
                <c:pt idx="554">
                  <c:v>4.3218381318660459E-2</c:v>
                </c:pt>
                <c:pt idx="555">
                  <c:v>4.2968698648445346E-2</c:v>
                </c:pt>
                <c:pt idx="556">
                  <c:v>4.2770851378650027E-2</c:v>
                </c:pt>
                <c:pt idx="557">
                  <c:v>4.2527449574142701E-2</c:v>
                </c:pt>
                <c:pt idx="558">
                  <c:v>4.2224744712022311E-2</c:v>
                </c:pt>
                <c:pt idx="559">
                  <c:v>4.2036136157483216E-2</c:v>
                </c:pt>
                <c:pt idx="560">
                  <c:v>4.1759942391315467E-2</c:v>
                </c:pt>
                <c:pt idx="561">
                  <c:v>4.1496237323241099E-2</c:v>
                </c:pt>
                <c:pt idx="562">
                  <c:v>4.1432442716313751E-2</c:v>
                </c:pt>
                <c:pt idx="563">
                  <c:v>4.1189278270103519E-2</c:v>
                </c:pt>
                <c:pt idx="564">
                  <c:v>4.0955772480752071E-2</c:v>
                </c:pt>
                <c:pt idx="565">
                  <c:v>4.0854913462816542E-2</c:v>
                </c:pt>
                <c:pt idx="566">
                  <c:v>4.0701488711239395E-2</c:v>
                </c:pt>
                <c:pt idx="567">
                  <c:v>4.0401613890353613E-2</c:v>
                </c:pt>
                <c:pt idx="568">
                  <c:v>4.0187279348075353E-2</c:v>
                </c:pt>
                <c:pt idx="569">
                  <c:v>3.9835678676753056E-2</c:v>
                </c:pt>
                <c:pt idx="570">
                  <c:v>3.9564907634757437E-2</c:v>
                </c:pt>
                <c:pt idx="571">
                  <c:v>3.9241497825798E-2</c:v>
                </c:pt>
                <c:pt idx="572">
                  <c:v>3.8871949215549088E-2</c:v>
                </c:pt>
                <c:pt idx="573">
                  <c:v>3.8666469963585588E-2</c:v>
                </c:pt>
                <c:pt idx="574">
                  <c:v>3.8646276250001825E-2</c:v>
                </c:pt>
                <c:pt idx="575">
                  <c:v>3.8412916527294748E-2</c:v>
                </c:pt>
                <c:pt idx="576">
                  <c:v>3.812010768033023E-2</c:v>
                </c:pt>
                <c:pt idx="577">
                  <c:v>3.7777855274247429E-2</c:v>
                </c:pt>
                <c:pt idx="578">
                  <c:v>3.7531367811877846E-2</c:v>
                </c:pt>
                <c:pt idx="579">
                  <c:v>3.7424081861590172E-2</c:v>
                </c:pt>
                <c:pt idx="580">
                  <c:v>3.7117360166749686E-2</c:v>
                </c:pt>
                <c:pt idx="581">
                  <c:v>3.6806402539222544E-2</c:v>
                </c:pt>
                <c:pt idx="582">
                  <c:v>3.6474338281584355E-2</c:v>
                </c:pt>
                <c:pt idx="583">
                  <c:v>3.613283446705394E-2</c:v>
                </c:pt>
                <c:pt idx="584">
                  <c:v>3.5813879690747702E-2</c:v>
                </c:pt>
                <c:pt idx="585">
                  <c:v>3.5477342142125771E-2</c:v>
                </c:pt>
                <c:pt idx="586">
                  <c:v>3.5159336799007922E-2</c:v>
                </c:pt>
                <c:pt idx="587">
                  <c:v>3.4822379308783423E-2</c:v>
                </c:pt>
                <c:pt idx="588">
                  <c:v>3.4416971337342381E-2</c:v>
                </c:pt>
                <c:pt idx="589">
                  <c:v>3.4107474376258912E-2</c:v>
                </c:pt>
                <c:pt idx="590">
                  <c:v>3.3832485659907194E-2</c:v>
                </c:pt>
                <c:pt idx="591">
                  <c:v>3.366569581037044E-2</c:v>
                </c:pt>
                <c:pt idx="592">
                  <c:v>3.3392094727140206E-2</c:v>
                </c:pt>
                <c:pt idx="593">
                  <c:v>3.2877209805745974E-2</c:v>
                </c:pt>
                <c:pt idx="594">
                  <c:v>3.263411839285793E-2</c:v>
                </c:pt>
                <c:pt idx="595">
                  <c:v>3.2399827495293E-2</c:v>
                </c:pt>
                <c:pt idx="596">
                  <c:v>3.2198492884363425E-2</c:v>
                </c:pt>
                <c:pt idx="597">
                  <c:v>3.1980671000950894E-2</c:v>
                </c:pt>
                <c:pt idx="598">
                  <c:v>3.1572944221530515E-2</c:v>
                </c:pt>
                <c:pt idx="599">
                  <c:v>3.1165527833729421E-2</c:v>
                </c:pt>
                <c:pt idx="600">
                  <c:v>3.0956323882334554E-2</c:v>
                </c:pt>
                <c:pt idx="601">
                  <c:v>3.0462527332720826E-2</c:v>
                </c:pt>
                <c:pt idx="602">
                  <c:v>3.0049158729161769E-2</c:v>
                </c:pt>
                <c:pt idx="603">
                  <c:v>2.9638255000226404E-2</c:v>
                </c:pt>
                <c:pt idx="604">
                  <c:v>2.9201807866857332E-2</c:v>
                </c:pt>
                <c:pt idx="605">
                  <c:v>2.8936751682322581E-2</c:v>
                </c:pt>
                <c:pt idx="606">
                  <c:v>2.8634740636762929E-2</c:v>
                </c:pt>
                <c:pt idx="607">
                  <c:v>2.8330848983157055E-2</c:v>
                </c:pt>
                <c:pt idx="608">
                  <c:v>2.8002637233264051E-2</c:v>
                </c:pt>
                <c:pt idx="609">
                  <c:v>2.7685416998359674E-2</c:v>
                </c:pt>
                <c:pt idx="610">
                  <c:v>2.7390691026687838E-2</c:v>
                </c:pt>
                <c:pt idx="611">
                  <c:v>2.71451347391761E-2</c:v>
                </c:pt>
                <c:pt idx="612">
                  <c:v>2.679251160134323E-2</c:v>
                </c:pt>
                <c:pt idx="613">
                  <c:v>2.647543743308322E-2</c:v>
                </c:pt>
                <c:pt idx="614">
                  <c:v>2.608470915940107E-2</c:v>
                </c:pt>
                <c:pt idx="615">
                  <c:v>2.5772856873677186E-2</c:v>
                </c:pt>
                <c:pt idx="616">
                  <c:v>2.5432430300648977E-2</c:v>
                </c:pt>
                <c:pt idx="617">
                  <c:v>2.5019079955420461E-2</c:v>
                </c:pt>
                <c:pt idx="618">
                  <c:v>2.4620591891256309E-2</c:v>
                </c:pt>
                <c:pt idx="619">
                  <c:v>2.4331343418748239E-2</c:v>
                </c:pt>
                <c:pt idx="620">
                  <c:v>2.4011238367617611E-2</c:v>
                </c:pt>
                <c:pt idx="621">
                  <c:v>2.3775066862006457E-2</c:v>
                </c:pt>
                <c:pt idx="622">
                  <c:v>2.3534513357064295E-2</c:v>
                </c:pt>
                <c:pt idx="623">
                  <c:v>2.3153261156935466E-2</c:v>
                </c:pt>
                <c:pt idx="624">
                  <c:v>2.287673874081789E-2</c:v>
                </c:pt>
                <c:pt idx="625">
                  <c:v>2.2623221821188137E-2</c:v>
                </c:pt>
                <c:pt idx="626">
                  <c:v>2.2289806447089548E-2</c:v>
                </c:pt>
                <c:pt idx="627">
                  <c:v>2.2010527023059542E-2</c:v>
                </c:pt>
                <c:pt idx="628">
                  <c:v>2.1699952820473871E-2</c:v>
                </c:pt>
                <c:pt idx="629">
                  <c:v>2.1321457628257472E-2</c:v>
                </c:pt>
                <c:pt idx="630">
                  <c:v>2.0999581519063889E-2</c:v>
                </c:pt>
                <c:pt idx="631">
                  <c:v>2.0701970731165802E-2</c:v>
                </c:pt>
                <c:pt idx="632">
                  <c:v>2.0400124010581069E-2</c:v>
                </c:pt>
                <c:pt idx="633">
                  <c:v>2.0078594809667859E-2</c:v>
                </c:pt>
                <c:pt idx="634">
                  <c:v>1.9791117395222747E-2</c:v>
                </c:pt>
                <c:pt idx="635">
                  <c:v>1.9510395563079614E-2</c:v>
                </c:pt>
                <c:pt idx="636">
                  <c:v>1.934035573070569E-2</c:v>
                </c:pt>
                <c:pt idx="637">
                  <c:v>1.9184977337760128E-2</c:v>
                </c:pt>
                <c:pt idx="638">
                  <c:v>1.8898577164817222E-2</c:v>
                </c:pt>
                <c:pt idx="639">
                  <c:v>1.8641718970697572E-2</c:v>
                </c:pt>
                <c:pt idx="640">
                  <c:v>1.8453439066108305E-2</c:v>
                </c:pt>
                <c:pt idx="641">
                  <c:v>1.8140261225586787E-2</c:v>
                </c:pt>
                <c:pt idx="642">
                  <c:v>1.7817065039094738E-2</c:v>
                </c:pt>
                <c:pt idx="643">
                  <c:v>1.7493193294372492E-2</c:v>
                </c:pt>
                <c:pt idx="644">
                  <c:v>1.7270960198300076E-2</c:v>
                </c:pt>
                <c:pt idx="645">
                  <c:v>1.7015615619782681E-2</c:v>
                </c:pt>
                <c:pt idx="646">
                  <c:v>1.6684889697773507E-2</c:v>
                </c:pt>
                <c:pt idx="647">
                  <c:v>1.6310708949065101E-2</c:v>
                </c:pt>
                <c:pt idx="648">
                  <c:v>1.6145980465046984E-2</c:v>
                </c:pt>
                <c:pt idx="649">
                  <c:v>1.6011978925504551E-2</c:v>
                </c:pt>
                <c:pt idx="650">
                  <c:v>1.5783220302095034E-2</c:v>
                </c:pt>
                <c:pt idx="651">
                  <c:v>1.5517216510204946E-2</c:v>
                </c:pt>
                <c:pt idx="652">
                  <c:v>1.5238148882809272E-2</c:v>
                </c:pt>
                <c:pt idx="653">
                  <c:v>1.5105034698131369E-2</c:v>
                </c:pt>
                <c:pt idx="654">
                  <c:v>1.4976923296023044E-2</c:v>
                </c:pt>
                <c:pt idx="655">
                  <c:v>1.4748670428369649E-2</c:v>
                </c:pt>
                <c:pt idx="656">
                  <c:v>1.4513780657562819E-2</c:v>
                </c:pt>
                <c:pt idx="657">
                  <c:v>1.4357129658978205E-2</c:v>
                </c:pt>
                <c:pt idx="658">
                  <c:v>1.4228766291908347E-2</c:v>
                </c:pt>
                <c:pt idx="659">
                  <c:v>1.4165678282373115E-2</c:v>
                </c:pt>
                <c:pt idx="660">
                  <c:v>1.3905464207099132E-2</c:v>
                </c:pt>
                <c:pt idx="661">
                  <c:v>1.3656250775979048E-2</c:v>
                </c:pt>
                <c:pt idx="662">
                  <c:v>1.3481367008511306E-2</c:v>
                </c:pt>
                <c:pt idx="663">
                  <c:v>1.3220804199123892E-2</c:v>
                </c:pt>
                <c:pt idx="664">
                  <c:v>1.30555882176802E-2</c:v>
                </c:pt>
                <c:pt idx="665">
                  <c:v>1.2817194673241612E-2</c:v>
                </c:pt>
                <c:pt idx="666">
                  <c:v>1.2556788885496897E-2</c:v>
                </c:pt>
                <c:pt idx="667">
                  <c:v>1.2350135622879295E-2</c:v>
                </c:pt>
                <c:pt idx="668">
                  <c:v>1.2203692856902891E-2</c:v>
                </c:pt>
                <c:pt idx="669">
                  <c:v>1.1934114083891919E-2</c:v>
                </c:pt>
                <c:pt idx="670">
                  <c:v>1.1767152606048038E-2</c:v>
                </c:pt>
                <c:pt idx="671">
                  <c:v>1.1569367414576575E-2</c:v>
                </c:pt>
                <c:pt idx="672">
                  <c:v>1.1305903356465421E-2</c:v>
                </c:pt>
                <c:pt idx="673">
                  <c:v>1.1213981791332114E-2</c:v>
                </c:pt>
                <c:pt idx="674">
                  <c:v>1.1169157589841943E-2</c:v>
                </c:pt>
                <c:pt idx="675">
                  <c:v>1.0991299540328271E-2</c:v>
                </c:pt>
                <c:pt idx="676">
                  <c:v>1.0856476375911275E-2</c:v>
                </c:pt>
                <c:pt idx="677">
                  <c:v>1.0763441052614666E-2</c:v>
                </c:pt>
                <c:pt idx="678">
                  <c:v>1.0453551537424464E-2</c:v>
                </c:pt>
                <c:pt idx="679">
                  <c:v>1.0412284058724634E-2</c:v>
                </c:pt>
                <c:pt idx="680">
                  <c:v>1.0190432561760629E-2</c:v>
                </c:pt>
                <c:pt idx="681">
                  <c:v>9.8730224402185738E-3</c:v>
                </c:pt>
                <c:pt idx="682">
                  <c:v>9.6649231178217391E-3</c:v>
                </c:pt>
                <c:pt idx="683">
                  <c:v>9.5922367039185316E-3</c:v>
                </c:pt>
                <c:pt idx="684">
                  <c:v>9.4602673165658582E-3</c:v>
                </c:pt>
                <c:pt idx="685">
                  <c:v>9.4766213032358142E-3</c:v>
                </c:pt>
                <c:pt idx="686">
                  <c:v>9.2966945848712932E-3</c:v>
                </c:pt>
                <c:pt idx="687">
                  <c:v>9.136490515162448E-3</c:v>
                </c:pt>
                <c:pt idx="688">
                  <c:v>9.1003426723476853E-3</c:v>
                </c:pt>
                <c:pt idx="689">
                  <c:v>8.922429847842377E-3</c:v>
                </c:pt>
                <c:pt idx="690">
                  <c:v>8.8320182466452152E-3</c:v>
                </c:pt>
                <c:pt idx="691">
                  <c:v>8.6748085431458954E-3</c:v>
                </c:pt>
                <c:pt idx="692">
                  <c:v>8.5165873281343348E-3</c:v>
                </c:pt>
                <c:pt idx="693">
                  <c:v>8.327805319455055E-3</c:v>
                </c:pt>
                <c:pt idx="694">
                  <c:v>8.2152920091320882E-3</c:v>
                </c:pt>
                <c:pt idx="695">
                  <c:v>8.0684493857167278E-3</c:v>
                </c:pt>
                <c:pt idx="696">
                  <c:v>8.0681097807685734E-3</c:v>
                </c:pt>
                <c:pt idx="697">
                  <c:v>7.9884322520993433E-3</c:v>
                </c:pt>
                <c:pt idx="698">
                  <c:v>7.9204181449828298E-3</c:v>
                </c:pt>
                <c:pt idx="699">
                  <c:v>7.8581681928196565E-3</c:v>
                </c:pt>
                <c:pt idx="700">
                  <c:v>7.7967581238615937E-3</c:v>
                </c:pt>
                <c:pt idx="701">
                  <c:v>7.7238361774943443E-3</c:v>
                </c:pt>
                <c:pt idx="702">
                  <c:v>7.6325609572623606E-3</c:v>
                </c:pt>
                <c:pt idx="703">
                  <c:v>7.5210938492796722E-3</c:v>
                </c:pt>
                <c:pt idx="704">
                  <c:v>7.2778928864083532E-3</c:v>
                </c:pt>
                <c:pt idx="705">
                  <c:v>7.1153992220490524E-3</c:v>
                </c:pt>
                <c:pt idx="706">
                  <c:v>7.0248671158702879E-3</c:v>
                </c:pt>
                <c:pt idx="707">
                  <c:v>6.9237086613138108E-3</c:v>
                </c:pt>
                <c:pt idx="708">
                  <c:v>6.7965503440599812E-3</c:v>
                </c:pt>
                <c:pt idx="709">
                  <c:v>6.7212036913962365E-3</c:v>
                </c:pt>
                <c:pt idx="710">
                  <c:v>6.6895820887238012E-3</c:v>
                </c:pt>
                <c:pt idx="711">
                  <c:v>6.5933424284163895E-3</c:v>
                </c:pt>
                <c:pt idx="712">
                  <c:v>6.4845337333611841E-3</c:v>
                </c:pt>
                <c:pt idx="713">
                  <c:v>6.3035644643224921E-3</c:v>
                </c:pt>
                <c:pt idx="714">
                  <c:v>6.1928915937185499E-3</c:v>
                </c:pt>
                <c:pt idx="715">
                  <c:v>6.0767959989424776E-3</c:v>
                </c:pt>
                <c:pt idx="716">
                  <c:v>6.0388990080614182E-3</c:v>
                </c:pt>
                <c:pt idx="717">
                  <c:v>6.0268941557274931E-3</c:v>
                </c:pt>
                <c:pt idx="718">
                  <c:v>5.9674578123014403E-3</c:v>
                </c:pt>
                <c:pt idx="719">
                  <c:v>5.9623034855883347E-3</c:v>
                </c:pt>
                <c:pt idx="720">
                  <c:v>5.9556099816102095E-3</c:v>
                </c:pt>
                <c:pt idx="721">
                  <c:v>5.8574915390896256E-3</c:v>
                </c:pt>
                <c:pt idx="722">
                  <c:v>5.8021523650380723E-3</c:v>
                </c:pt>
                <c:pt idx="723">
                  <c:v>5.6970701952472839E-3</c:v>
                </c:pt>
                <c:pt idx="724">
                  <c:v>5.5714583585906906E-3</c:v>
                </c:pt>
                <c:pt idx="725">
                  <c:v>5.5137784665631549E-3</c:v>
                </c:pt>
                <c:pt idx="726">
                  <c:v>5.3724790723015288E-3</c:v>
                </c:pt>
                <c:pt idx="727">
                  <c:v>5.1972045765601013E-3</c:v>
                </c:pt>
                <c:pt idx="728">
                  <c:v>5.2149297638540556E-3</c:v>
                </c:pt>
                <c:pt idx="729">
                  <c:v>5.1934689221304117E-3</c:v>
                </c:pt>
                <c:pt idx="730">
                  <c:v>5.094587281393009E-3</c:v>
                </c:pt>
                <c:pt idx="731">
                  <c:v>5.0017217605704779E-3</c:v>
                </c:pt>
                <c:pt idx="732">
                  <c:v>5.0288098197683682E-3</c:v>
                </c:pt>
                <c:pt idx="733">
                  <c:v>4.965237964473671E-3</c:v>
                </c:pt>
                <c:pt idx="734">
                  <c:v>4.9074722582925692E-3</c:v>
                </c:pt>
                <c:pt idx="735">
                  <c:v>4.8959822908800372E-3</c:v>
                </c:pt>
                <c:pt idx="736">
                  <c:v>4.770412448383699E-3</c:v>
                </c:pt>
                <c:pt idx="737">
                  <c:v>4.7358366478289391E-3</c:v>
                </c:pt>
                <c:pt idx="738">
                  <c:v>4.6733968090280874E-3</c:v>
                </c:pt>
                <c:pt idx="739">
                  <c:v>4.5412923100293743E-3</c:v>
                </c:pt>
                <c:pt idx="740">
                  <c:v>4.4421495751651649E-3</c:v>
                </c:pt>
                <c:pt idx="741">
                  <c:v>4.4557648122532387E-3</c:v>
                </c:pt>
                <c:pt idx="742">
                  <c:v>4.3188711531523373E-3</c:v>
                </c:pt>
                <c:pt idx="743">
                  <c:v>4.3173538858839733E-3</c:v>
                </c:pt>
                <c:pt idx="744">
                  <c:v>4.267985185920929E-3</c:v>
                </c:pt>
                <c:pt idx="745">
                  <c:v>4.1726767004713573E-3</c:v>
                </c:pt>
                <c:pt idx="746">
                  <c:v>4.0945912982257287E-3</c:v>
                </c:pt>
                <c:pt idx="747">
                  <c:v>4.1112794123446764E-3</c:v>
                </c:pt>
                <c:pt idx="748">
                  <c:v>3.9825052328375347E-3</c:v>
                </c:pt>
                <c:pt idx="749">
                  <c:v>3.8731396587006789E-3</c:v>
                </c:pt>
                <c:pt idx="750">
                  <c:v>3.7999876573685514E-3</c:v>
                </c:pt>
                <c:pt idx="751">
                  <c:v>3.6545125829110792E-3</c:v>
                </c:pt>
                <c:pt idx="752">
                  <c:v>3.5782657945514218E-3</c:v>
                </c:pt>
                <c:pt idx="753">
                  <c:v>3.5657734447919211E-3</c:v>
                </c:pt>
                <c:pt idx="754">
                  <c:v>3.5040365517170868E-3</c:v>
                </c:pt>
                <c:pt idx="755">
                  <c:v>3.5035764417873298E-3</c:v>
                </c:pt>
                <c:pt idx="756">
                  <c:v>3.4773958216175712E-3</c:v>
                </c:pt>
                <c:pt idx="757">
                  <c:v>3.4159163710034343E-3</c:v>
                </c:pt>
                <c:pt idx="758">
                  <c:v>3.4459549764175408E-3</c:v>
                </c:pt>
                <c:pt idx="759">
                  <c:v>3.4296411580747835E-3</c:v>
                </c:pt>
                <c:pt idx="760">
                  <c:v>3.3933435969495445E-3</c:v>
                </c:pt>
                <c:pt idx="761">
                  <c:v>3.345298625951077E-3</c:v>
                </c:pt>
                <c:pt idx="762">
                  <c:v>3.2963078734303316E-3</c:v>
                </c:pt>
                <c:pt idx="763">
                  <c:v>3.2912320575385727E-3</c:v>
                </c:pt>
                <c:pt idx="764">
                  <c:v>3.315106650560385E-3</c:v>
                </c:pt>
                <c:pt idx="765">
                  <c:v>3.2899393677359233E-3</c:v>
                </c:pt>
                <c:pt idx="766">
                  <c:v>3.2795120351611627E-3</c:v>
                </c:pt>
                <c:pt idx="767">
                  <c:v>3.2833517620749642E-3</c:v>
                </c:pt>
                <c:pt idx="768">
                  <c:v>3.2849986634902041E-3</c:v>
                </c:pt>
                <c:pt idx="769">
                  <c:v>3.2407076052519725E-3</c:v>
                </c:pt>
                <c:pt idx="770">
                  <c:v>3.2189619335718117E-3</c:v>
                </c:pt>
                <c:pt idx="771">
                  <c:v>3.106421235753025E-3</c:v>
                </c:pt>
                <c:pt idx="772">
                  <c:v>3.0461194474590979E-3</c:v>
                </c:pt>
                <c:pt idx="773">
                  <c:v>3.0008296585400059E-3</c:v>
                </c:pt>
                <c:pt idx="774">
                  <c:v>2.9540792031772416E-3</c:v>
                </c:pt>
                <c:pt idx="775">
                  <c:v>2.8555590773846479E-3</c:v>
                </c:pt>
                <c:pt idx="776">
                  <c:v>2.8444452315813619E-3</c:v>
                </c:pt>
                <c:pt idx="777">
                  <c:v>2.7829676068002788E-3</c:v>
                </c:pt>
                <c:pt idx="778">
                  <c:v>2.7843479365895485E-3</c:v>
                </c:pt>
                <c:pt idx="779">
                  <c:v>2.7930535085938313E-3</c:v>
                </c:pt>
                <c:pt idx="780">
                  <c:v>2.8502933748552114E-3</c:v>
                </c:pt>
                <c:pt idx="781">
                  <c:v>2.7126912925291295E-3</c:v>
                </c:pt>
                <c:pt idx="782">
                  <c:v>2.6551665963112331E-3</c:v>
                </c:pt>
                <c:pt idx="783">
                  <c:v>2.5984781316323387E-3</c:v>
                </c:pt>
                <c:pt idx="784">
                  <c:v>2.5621276213485169E-3</c:v>
                </c:pt>
                <c:pt idx="785">
                  <c:v>2.5853905602970409E-3</c:v>
                </c:pt>
                <c:pt idx="786">
                  <c:v>2.574815335244859E-3</c:v>
                </c:pt>
                <c:pt idx="787">
                  <c:v>2.4965236138640616E-3</c:v>
                </c:pt>
                <c:pt idx="788">
                  <c:v>2.5400642547168573E-3</c:v>
                </c:pt>
                <c:pt idx="789">
                  <c:v>2.5744410394686681E-3</c:v>
                </c:pt>
                <c:pt idx="790">
                  <c:v>2.52668637592588E-3</c:v>
                </c:pt>
                <c:pt idx="791">
                  <c:v>2.52588666104797E-3</c:v>
                </c:pt>
                <c:pt idx="792">
                  <c:v>2.4913528546534644E-3</c:v>
                </c:pt>
                <c:pt idx="793">
                  <c:v>2.434580401654059E-3</c:v>
                </c:pt>
                <c:pt idx="794">
                  <c:v>2.3393120845316886E-3</c:v>
                </c:pt>
                <c:pt idx="795">
                  <c:v>2.2212464158897138E-3</c:v>
                </c:pt>
                <c:pt idx="796">
                  <c:v>2.2515223796009168E-3</c:v>
                </c:pt>
                <c:pt idx="797">
                  <c:v>2.291007845239469E-3</c:v>
                </c:pt>
                <c:pt idx="798">
                  <c:v>2.2091247102402943E-3</c:v>
                </c:pt>
                <c:pt idx="799">
                  <c:v>2.1152294195749752E-3</c:v>
                </c:pt>
                <c:pt idx="800">
                  <c:v>2.1200313605085458E-3</c:v>
                </c:pt>
                <c:pt idx="801">
                  <c:v>2.111486461813067E-3</c:v>
                </c:pt>
                <c:pt idx="802">
                  <c:v>2.1503620992113863E-3</c:v>
                </c:pt>
                <c:pt idx="803">
                  <c:v>2.0334850478879495E-3</c:v>
                </c:pt>
                <c:pt idx="804">
                  <c:v>2.0874256338196868E-3</c:v>
                </c:pt>
                <c:pt idx="805">
                  <c:v>2.1262811870544056E-3</c:v>
                </c:pt>
                <c:pt idx="806">
                  <c:v>2.0973070423111247E-3</c:v>
                </c:pt>
                <c:pt idx="807">
                  <c:v>2.0316391306697597E-3</c:v>
                </c:pt>
                <c:pt idx="808">
                  <c:v>1.9839374162855545E-3</c:v>
                </c:pt>
                <c:pt idx="809">
                  <c:v>1.962474748728855E-3</c:v>
                </c:pt>
                <c:pt idx="810">
                  <c:v>1.9717901489733707E-3</c:v>
                </c:pt>
                <c:pt idx="811">
                  <c:v>1.9105809216513126E-3</c:v>
                </c:pt>
                <c:pt idx="812">
                  <c:v>1.9100130875713355E-3</c:v>
                </c:pt>
                <c:pt idx="813">
                  <c:v>1.913065880438609E-3</c:v>
                </c:pt>
                <c:pt idx="814">
                  <c:v>1.7856287584773428E-3</c:v>
                </c:pt>
                <c:pt idx="815">
                  <c:v>1.7661399990359602E-3</c:v>
                </c:pt>
                <c:pt idx="816">
                  <c:v>1.7565342913357649E-3</c:v>
                </c:pt>
                <c:pt idx="817">
                  <c:v>1.6911145104065183E-3</c:v>
                </c:pt>
                <c:pt idx="818">
                  <c:v>1.5438568751378503E-3</c:v>
                </c:pt>
                <c:pt idx="819">
                  <c:v>1.5361215508187765E-3</c:v>
                </c:pt>
                <c:pt idx="820">
                  <c:v>1.5417809029547823E-3</c:v>
                </c:pt>
                <c:pt idx="821">
                  <c:v>1.623365331666226E-3</c:v>
                </c:pt>
                <c:pt idx="822">
                  <c:v>1.6421436594660681E-3</c:v>
                </c:pt>
                <c:pt idx="823">
                  <c:v>1.5679916493699416E-3</c:v>
                </c:pt>
                <c:pt idx="824">
                  <c:v>1.6242291332843526E-3</c:v>
                </c:pt>
                <c:pt idx="825">
                  <c:v>1.7731208891368776E-3</c:v>
                </c:pt>
                <c:pt idx="826">
                  <c:v>1.660277103031029E-3</c:v>
                </c:pt>
                <c:pt idx="827">
                  <c:v>1.5324625813773792E-3</c:v>
                </c:pt>
                <c:pt idx="828">
                  <c:v>1.5277893616741575E-3</c:v>
                </c:pt>
                <c:pt idx="829">
                  <c:v>1.4800533216285262E-3</c:v>
                </c:pt>
                <c:pt idx="830">
                  <c:v>1.4502701502587571E-3</c:v>
                </c:pt>
                <c:pt idx="831">
                  <c:v>1.3674160372411518E-3</c:v>
                </c:pt>
                <c:pt idx="832">
                  <c:v>1.2754846126093492E-3</c:v>
                </c:pt>
                <c:pt idx="833">
                  <c:v>1.3019675907329478E-3</c:v>
                </c:pt>
                <c:pt idx="834">
                  <c:v>1.37669272982491E-3</c:v>
                </c:pt>
                <c:pt idx="835">
                  <c:v>1.4027674516775026E-3</c:v>
                </c:pt>
                <c:pt idx="836">
                  <c:v>1.3910204069708845E-3</c:v>
                </c:pt>
                <c:pt idx="837">
                  <c:v>1.5605451718401038E-3</c:v>
                </c:pt>
                <c:pt idx="838">
                  <c:v>1.583767759878122E-3</c:v>
                </c:pt>
                <c:pt idx="839">
                  <c:v>1.5684866327110409E-3</c:v>
                </c:pt>
                <c:pt idx="840">
                  <c:v>1.5248063156295694E-3</c:v>
                </c:pt>
                <c:pt idx="841">
                  <c:v>1.554518096926904E-3</c:v>
                </c:pt>
                <c:pt idx="842">
                  <c:v>1.5046748629529709E-3</c:v>
                </c:pt>
                <c:pt idx="843">
                  <c:v>1.5011992071502546E-3</c:v>
                </c:pt>
                <c:pt idx="844">
                  <c:v>1.2954104764840008E-3</c:v>
                </c:pt>
                <c:pt idx="845">
                  <c:v>1.245163550821698E-3</c:v>
                </c:pt>
                <c:pt idx="846">
                  <c:v>1.258488115287481E-3</c:v>
                </c:pt>
                <c:pt idx="847">
                  <c:v>1.3116773709172548E-3</c:v>
                </c:pt>
                <c:pt idx="848">
                  <c:v>1.2422964451760761E-3</c:v>
                </c:pt>
                <c:pt idx="849">
                  <c:v>1.2510032952634971E-3</c:v>
                </c:pt>
                <c:pt idx="850">
                  <c:v>1.2360349332986669E-3</c:v>
                </c:pt>
                <c:pt idx="851">
                  <c:v>1.2963688562543545E-3</c:v>
                </c:pt>
                <c:pt idx="852">
                  <c:v>1.3274465432598277E-3</c:v>
                </c:pt>
                <c:pt idx="853">
                  <c:v>1.2347104740008676E-3</c:v>
                </c:pt>
                <c:pt idx="854">
                  <c:v>1.1644204659818089E-3</c:v>
                </c:pt>
                <c:pt idx="855">
                  <c:v>1.1784634957545731E-3</c:v>
                </c:pt>
                <c:pt idx="856">
                  <c:v>1.2043948897123803E-3</c:v>
                </c:pt>
                <c:pt idx="857">
                  <c:v>1.2704051450514813E-3</c:v>
                </c:pt>
                <c:pt idx="858">
                  <c:v>1.2120679531242924E-3</c:v>
                </c:pt>
                <c:pt idx="859">
                  <c:v>1.0929674023069766E-3</c:v>
                </c:pt>
                <c:pt idx="860">
                  <c:v>1.1589480791505933E-3</c:v>
                </c:pt>
                <c:pt idx="861">
                  <c:v>1.1371596829769552E-3</c:v>
                </c:pt>
                <c:pt idx="862">
                  <c:v>1.1020105708430528E-3</c:v>
                </c:pt>
                <c:pt idx="863">
                  <c:v>1.0158460399141713E-3</c:v>
                </c:pt>
                <c:pt idx="864">
                  <c:v>9.0749234245616909E-4</c:v>
                </c:pt>
                <c:pt idx="865">
                  <c:v>8.9352508475517038E-4</c:v>
                </c:pt>
                <c:pt idx="866">
                  <c:v>9.5959833133465479E-4</c:v>
                </c:pt>
                <c:pt idx="867">
                  <c:v>9.1548109240321995E-4</c:v>
                </c:pt>
                <c:pt idx="868">
                  <c:v>9.8770593571022715E-4</c:v>
                </c:pt>
                <c:pt idx="869">
                  <c:v>9.2932620187286658E-4</c:v>
                </c:pt>
                <c:pt idx="870">
                  <c:v>8.909835251431819E-4</c:v>
                </c:pt>
                <c:pt idx="871">
                  <c:v>9.668397678124622E-4</c:v>
                </c:pt>
                <c:pt idx="872">
                  <c:v>1.0310689230068112E-3</c:v>
                </c:pt>
                <c:pt idx="873">
                  <c:v>1.0464093897481666E-3</c:v>
                </c:pt>
                <c:pt idx="874">
                  <c:v>1.0662240603897936E-3</c:v>
                </c:pt>
                <c:pt idx="875">
                  <c:v>1.0223387022562916E-3</c:v>
                </c:pt>
                <c:pt idx="876">
                  <c:v>1.1453010725673697E-3</c:v>
                </c:pt>
                <c:pt idx="877">
                  <c:v>1.1829031914101129E-3</c:v>
                </c:pt>
                <c:pt idx="878">
                  <c:v>1.070627787134158E-3</c:v>
                </c:pt>
                <c:pt idx="879">
                  <c:v>1.0078151132235594E-3</c:v>
                </c:pt>
                <c:pt idx="880">
                  <c:v>9.9194588522959486E-4</c:v>
                </c:pt>
                <c:pt idx="881">
                  <c:v>9.006158900059742E-4</c:v>
                </c:pt>
                <c:pt idx="882">
                  <c:v>9.0319633986202545E-4</c:v>
                </c:pt>
                <c:pt idx="883">
                  <c:v>8.426323619414595E-4</c:v>
                </c:pt>
                <c:pt idx="884">
                  <c:v>8.248124139119715E-4</c:v>
                </c:pt>
                <c:pt idx="885">
                  <c:v>8.6181401626306026E-4</c:v>
                </c:pt>
                <c:pt idx="886">
                  <c:v>9.1219203673868245E-4</c:v>
                </c:pt>
                <c:pt idx="887">
                  <c:v>8.3400511817521871E-4</c:v>
                </c:pt>
                <c:pt idx="888">
                  <c:v>8.7573818430397056E-4</c:v>
                </c:pt>
                <c:pt idx="889">
                  <c:v>8.7073101973506441E-4</c:v>
                </c:pt>
                <c:pt idx="890">
                  <c:v>8.2428493074250065E-4</c:v>
                </c:pt>
                <c:pt idx="891">
                  <c:v>9.1294154120759145E-4</c:v>
                </c:pt>
                <c:pt idx="892">
                  <c:v>1.0084431997943381E-3</c:v>
                </c:pt>
                <c:pt idx="893">
                  <c:v>9.5071985294010249E-4</c:v>
                </c:pt>
                <c:pt idx="894">
                  <c:v>1.0434562873656735E-3</c:v>
                </c:pt>
                <c:pt idx="895">
                  <c:v>1.0738456353095664E-3</c:v>
                </c:pt>
                <c:pt idx="896">
                  <c:v>1.0791180934213046E-3</c:v>
                </c:pt>
                <c:pt idx="897">
                  <c:v>1.1466127510337868E-3</c:v>
                </c:pt>
                <c:pt idx="898">
                  <c:v>1.1102605975002154E-3</c:v>
                </c:pt>
                <c:pt idx="899">
                  <c:v>1.0093926329827246E-3</c:v>
                </c:pt>
                <c:pt idx="900">
                  <c:v>1.0505275562027931E-3</c:v>
                </c:pt>
                <c:pt idx="901">
                  <c:v>9.4982610765988098E-4</c:v>
                </c:pt>
                <c:pt idx="902">
                  <c:v>9.5385334762838891E-4</c:v>
                </c:pt>
                <c:pt idx="903">
                  <c:v>9.0216857843559712E-4</c:v>
                </c:pt>
                <c:pt idx="904">
                  <c:v>8.8907461668460855E-4</c:v>
                </c:pt>
                <c:pt idx="905">
                  <c:v>8.2086879709736369E-4</c:v>
                </c:pt>
                <c:pt idx="906">
                  <c:v>7.8656285466807089E-4</c:v>
                </c:pt>
                <c:pt idx="907">
                  <c:v>7.0176788111343694E-4</c:v>
                </c:pt>
                <c:pt idx="908">
                  <c:v>7.4546864752511989E-4</c:v>
                </c:pt>
                <c:pt idx="909">
                  <c:v>6.9648355508684402E-4</c:v>
                </c:pt>
                <c:pt idx="910">
                  <c:v>7.3222095063093487E-4</c:v>
                </c:pt>
                <c:pt idx="911">
                  <c:v>7.0170415953983169E-4</c:v>
                </c:pt>
                <c:pt idx="912">
                  <c:v>7.1568291998907422E-4</c:v>
                </c:pt>
                <c:pt idx="913">
                  <c:v>6.8856583004561669E-4</c:v>
                </c:pt>
                <c:pt idx="914">
                  <c:v>6.9983231549226648E-4</c:v>
                </c:pt>
                <c:pt idx="915">
                  <c:v>7.3490930722051255E-4</c:v>
                </c:pt>
                <c:pt idx="916">
                  <c:v>6.63370246808809E-4</c:v>
                </c:pt>
                <c:pt idx="917">
                  <c:v>6.4546338912592266E-4</c:v>
                </c:pt>
                <c:pt idx="918">
                  <c:v>6.1231849393604326E-4</c:v>
                </c:pt>
                <c:pt idx="919">
                  <c:v>6.4016920360083498E-4</c:v>
                </c:pt>
                <c:pt idx="920">
                  <c:v>7.2031542361517865E-4</c:v>
                </c:pt>
                <c:pt idx="921">
                  <c:v>8.1570369796923545E-4</c:v>
                </c:pt>
                <c:pt idx="922">
                  <c:v>8.7648677585635225E-4</c:v>
                </c:pt>
                <c:pt idx="923">
                  <c:v>9.1490047749186046E-4</c:v>
                </c:pt>
                <c:pt idx="924">
                  <c:v>9.5928885263190191E-4</c:v>
                </c:pt>
                <c:pt idx="925">
                  <c:v>9.9837701699777553E-4</c:v>
                </c:pt>
                <c:pt idx="926">
                  <c:v>9.8124139119714769E-4</c:v>
                </c:pt>
                <c:pt idx="927">
                  <c:v>9.9771789126506865E-4</c:v>
                </c:pt>
                <c:pt idx="928">
                  <c:v>9.7349036471380433E-4</c:v>
                </c:pt>
                <c:pt idx="929">
                  <c:v>7.8564245222525239E-4</c:v>
                </c:pt>
                <c:pt idx="930">
                  <c:v>8.4856485870243165E-4</c:v>
                </c:pt>
                <c:pt idx="931">
                  <c:v>7.7374988862418369E-4</c:v>
                </c:pt>
                <c:pt idx="932">
                  <c:v>7.5056546049700643E-4</c:v>
                </c:pt>
                <c:pt idx="933">
                  <c:v>7.0738523908918686E-4</c:v>
                </c:pt>
                <c:pt idx="934">
                  <c:v>6.1338258944025809E-4</c:v>
                </c:pt>
                <c:pt idx="935">
                  <c:v>4.4225729931538567E-4</c:v>
                </c:pt>
                <c:pt idx="936">
                  <c:v>5.1170413762983502E-4</c:v>
                </c:pt>
                <c:pt idx="937">
                  <c:v>4.9647285570514398E-4</c:v>
                </c:pt>
                <c:pt idx="938">
                  <c:v>5.2491203136342986E-4</c:v>
                </c:pt>
                <c:pt idx="939">
                  <c:v>5.5345874858863113E-4</c:v>
                </c:pt>
                <c:pt idx="940">
                  <c:v>4.4556150939427624E-4</c:v>
                </c:pt>
                <c:pt idx="941">
                  <c:v>4.0446821516785251E-4</c:v>
                </c:pt>
                <c:pt idx="942">
                  <c:v>5.3486793384349544E-4</c:v>
                </c:pt>
                <c:pt idx="943">
                  <c:v>5.2239128624826368E-4</c:v>
                </c:pt>
                <c:pt idx="944">
                  <c:v>4.9257397180037363E-4</c:v>
                </c:pt>
                <c:pt idx="945">
                  <c:v>4.209569483172393E-4</c:v>
                </c:pt>
                <c:pt idx="946">
                  <c:v>3.6062357311146786E-4</c:v>
                </c:pt>
                <c:pt idx="947">
                  <c:v>3.3811105154837949E-4</c:v>
                </c:pt>
                <c:pt idx="948">
                  <c:v>4.3489207135647708E-4</c:v>
                </c:pt>
                <c:pt idx="949">
                  <c:v>3.6534481222402537E-4</c:v>
                </c:pt>
                <c:pt idx="950">
                  <c:v>4.0036940254360454E-4</c:v>
                </c:pt>
                <c:pt idx="951">
                  <c:v>4.0105482027229743E-4</c:v>
                </c:pt>
                <c:pt idx="952">
                  <c:v>5.3098110043688529E-4</c:v>
                </c:pt>
                <c:pt idx="953">
                  <c:v>4.5949498918376497E-4</c:v>
                </c:pt>
                <c:pt idx="954">
                  <c:v>5.6810905043535166E-4</c:v>
                </c:pt>
                <c:pt idx="955">
                  <c:v>5.1776772920412669E-4</c:v>
                </c:pt>
                <c:pt idx="956">
                  <c:v>5.8273598161897352E-4</c:v>
                </c:pt>
                <c:pt idx="957">
                  <c:v>5.3046840651515658E-4</c:v>
                </c:pt>
                <c:pt idx="958">
                  <c:v>5.3574615954275295E-4</c:v>
                </c:pt>
                <c:pt idx="959">
                  <c:v>3.7542140226899928E-4</c:v>
                </c:pt>
                <c:pt idx="960">
                  <c:v>4.9381718152724367E-4</c:v>
                </c:pt>
                <c:pt idx="961">
                  <c:v>5.129219682772462E-4</c:v>
                </c:pt>
                <c:pt idx="962">
                  <c:v>5.3725904481178579E-4</c:v>
                </c:pt>
                <c:pt idx="963">
                  <c:v>4.6040005462892505E-4</c:v>
                </c:pt>
                <c:pt idx="964">
                  <c:v>4.4183790546274644E-4</c:v>
                </c:pt>
                <c:pt idx="965">
                  <c:v>3.8092592376197572E-4</c:v>
                </c:pt>
                <c:pt idx="966">
                  <c:v>3.9559010193991113E-4</c:v>
                </c:pt>
                <c:pt idx="967">
                  <c:v>4.202930754185905E-4</c:v>
                </c:pt>
                <c:pt idx="968">
                  <c:v>3.9651214763247879E-4</c:v>
                </c:pt>
                <c:pt idx="969">
                  <c:v>3.5687495526709017E-4</c:v>
                </c:pt>
                <c:pt idx="970">
                  <c:v>3.8201850226184201E-4</c:v>
                </c:pt>
                <c:pt idx="971">
                  <c:v>4.4025764695399927E-4</c:v>
                </c:pt>
                <c:pt idx="972">
                  <c:v>5.0713097357800473E-4</c:v>
                </c:pt>
                <c:pt idx="973">
                  <c:v>5.6921787884940385E-4</c:v>
                </c:pt>
                <c:pt idx="974">
                  <c:v>5.3658403433150411E-4</c:v>
                </c:pt>
                <c:pt idx="975">
                  <c:v>5.5051952253735287E-4</c:v>
                </c:pt>
                <c:pt idx="976">
                  <c:v>5.4857701875057516E-4</c:v>
                </c:pt>
                <c:pt idx="977">
                  <c:v>5.5327287878367381E-4</c:v>
                </c:pt>
                <c:pt idx="978">
                  <c:v>5.5734996399457216E-4</c:v>
                </c:pt>
                <c:pt idx="979">
                  <c:v>5.8977402029449964E-4</c:v>
                </c:pt>
                <c:pt idx="980">
                  <c:v>5.998500625895571E-4</c:v>
                </c:pt>
                <c:pt idx="981">
                  <c:v>5.370125573494162E-4</c:v>
                </c:pt>
                <c:pt idx="982">
                  <c:v>4.6350031915561799E-4</c:v>
                </c:pt>
                <c:pt idx="983">
                  <c:v>4.2508479168705516E-4</c:v>
                </c:pt>
                <c:pt idx="984">
                  <c:v>4.6078439248691612E-4</c:v>
                </c:pt>
                <c:pt idx="985">
                  <c:v>4.0974761144519804E-4</c:v>
                </c:pt>
                <c:pt idx="986">
                  <c:v>3.2498988488487759E-4</c:v>
                </c:pt>
                <c:pt idx="987">
                  <c:v>2.6208062440569136E-4</c:v>
                </c:pt>
                <c:pt idx="988">
                  <c:v>3.3030908432281315E-4</c:v>
                </c:pt>
                <c:pt idx="989">
                  <c:v>3.6074280000993254E-4</c:v>
                </c:pt>
                <c:pt idx="990">
                  <c:v>4.6068086775272085E-4</c:v>
                </c:pt>
                <c:pt idx="991">
                  <c:v>4.9579656714172416E-4</c:v>
                </c:pt>
                <c:pt idx="992">
                  <c:v>5.9500174549640024E-4</c:v>
                </c:pt>
                <c:pt idx="993">
                  <c:v>7.1556588409027509E-4</c:v>
                </c:pt>
                <c:pt idx="994">
                  <c:v>7.0366492165715533E-4</c:v>
                </c:pt>
                <c:pt idx="995">
                  <c:v>6.1824587836446256E-4</c:v>
                </c:pt>
                <c:pt idx="996">
                  <c:v>6.4341097018925865E-4</c:v>
                </c:pt>
                <c:pt idx="997">
                  <c:v>5.3287759323068741E-4</c:v>
                </c:pt>
                <c:pt idx="998">
                  <c:v>4.2098086673025441E-4</c:v>
                </c:pt>
                <c:pt idx="999">
                  <c:v>3.38317735850159E-4</c:v>
                </c:pt>
                <c:pt idx="1000">
                  <c:v>2.2374744200789055E-4</c:v>
                </c:pt>
                <c:pt idx="1001">
                  <c:v>1.4226646499731967E-4</c:v>
                </c:pt>
                <c:pt idx="1002">
                  <c:v>2.3343257344596047E-4</c:v>
                </c:pt>
                <c:pt idx="1003">
                  <c:v>1.9240573954272376E-4</c:v>
                </c:pt>
                <c:pt idx="1004">
                  <c:v>2.4801093747033021E-4</c:v>
                </c:pt>
                <c:pt idx="1005">
                  <c:v>2.2484695867336431E-4</c:v>
                </c:pt>
                <c:pt idx="1006">
                  <c:v>1.7122560139289151E-4</c:v>
                </c:pt>
                <c:pt idx="1007">
                  <c:v>1.8042902329616913E-4</c:v>
                </c:pt>
                <c:pt idx="1008">
                  <c:v>2.5195930145088E-4</c:v>
                </c:pt>
                <c:pt idx="1009">
                  <c:v>1.204255943816926E-4</c:v>
                </c:pt>
                <c:pt idx="1010">
                  <c:v>1.4496899005140085E-4</c:v>
                </c:pt>
                <c:pt idx="1011">
                  <c:v>1.1586061006194687E-4</c:v>
                </c:pt>
                <c:pt idx="1012">
                  <c:v>1.5029934532929996E-4</c:v>
                </c:pt>
                <c:pt idx="1013">
                  <c:v>1.4036626576241677E-4</c:v>
                </c:pt>
                <c:pt idx="1014">
                  <c:v>1.3449170268426674E-4</c:v>
                </c:pt>
                <c:pt idx="1015">
                  <c:v>1.84852633362498E-4</c:v>
                </c:pt>
                <c:pt idx="1016">
                  <c:v>2.5374295776190846E-4</c:v>
                </c:pt>
                <c:pt idx="1017">
                  <c:v>2.2324716375093302E-4</c:v>
                </c:pt>
                <c:pt idx="1018">
                  <c:v>1.9872695616101805E-4</c:v>
                </c:pt>
                <c:pt idx="1019">
                  <c:v>2.5566482963516933E-4</c:v>
                </c:pt>
                <c:pt idx="1020">
                  <c:v>2.940896688523106E-4</c:v>
                </c:pt>
                <c:pt idx="1021">
                  <c:v>2.4043190446072928E-4</c:v>
                </c:pt>
                <c:pt idx="1022">
                  <c:v>1.4042067558744353E-4</c:v>
                </c:pt>
                <c:pt idx="1023">
                  <c:v>1.1920341825161149E-4</c:v>
                </c:pt>
                <c:pt idx="1024">
                  <c:v>1.9140956502813972E-4</c:v>
                </c:pt>
                <c:pt idx="1025">
                  <c:v>1.8479566737119479E-4</c:v>
                </c:pt>
                <c:pt idx="1026">
                  <c:v>1.9402908771155928E-4</c:v>
                </c:pt>
                <c:pt idx="1027">
                  <c:v>2.8274905458364435E-4</c:v>
                </c:pt>
                <c:pt idx="1028">
                  <c:v>2.8209997093273781E-4</c:v>
                </c:pt>
                <c:pt idx="1029">
                  <c:v>3.3903839215680551E-4</c:v>
                </c:pt>
                <c:pt idx="1030">
                  <c:v>3.4036285145460472E-4</c:v>
                </c:pt>
                <c:pt idx="1031">
                  <c:v>2.8935327532539996E-4</c:v>
                </c:pt>
                <c:pt idx="1032">
                  <c:v>3.1850836012439039E-4</c:v>
                </c:pt>
                <c:pt idx="1033">
                  <c:v>2.6884734428930546E-4</c:v>
                </c:pt>
                <c:pt idx="1034">
                  <c:v>1.5759462562388716E-4</c:v>
                </c:pt>
                <c:pt idx="1035">
                  <c:v>1.9862817859276475E-4</c:v>
                </c:pt>
                <c:pt idx="1036">
                  <c:v>2.0326506421820023E-4</c:v>
                </c:pt>
                <c:pt idx="1037">
                  <c:v>2.5627137137590396E-4</c:v>
                </c:pt>
                <c:pt idx="1038">
                  <c:v>2.6221810963470197E-4</c:v>
                </c:pt>
                <c:pt idx="1039">
                  <c:v>2.2578269811384142E-4</c:v>
                </c:pt>
                <c:pt idx="1040">
                  <c:v>1.6888457302528852E-4</c:v>
                </c:pt>
                <c:pt idx="1041">
                  <c:v>2.1651257852907971E-4</c:v>
                </c:pt>
                <c:pt idx="1042">
                  <c:v>1.4035129393136914E-4</c:v>
                </c:pt>
                <c:pt idx="1043">
                  <c:v>1.6950563013880715E-4</c:v>
                </c:pt>
                <c:pt idx="1044">
                  <c:v>1.2378770162674421E-4</c:v>
                </c:pt>
                <c:pt idx="1045">
                  <c:v>8.472546409024582E-5</c:v>
                </c:pt>
                <c:pt idx="1046">
                  <c:v>1.0785960877509973E-4</c:v>
                </c:pt>
                <c:pt idx="1047">
                  <c:v>1.9794257828076639E-4</c:v>
                </c:pt>
                <c:pt idx="1048">
                  <c:v>1.9799424935621127E-4</c:v>
                </c:pt>
                <c:pt idx="1049">
                  <c:v>1.8209084176746483E-4</c:v>
                </c:pt>
                <c:pt idx="1050">
                  <c:v>1.7084790956721914E-4</c:v>
                </c:pt>
                <c:pt idx="1051">
                  <c:v>1.489848915966399E-4</c:v>
                </c:pt>
                <c:pt idx="1052">
                  <c:v>1.5692147749332111E-4</c:v>
                </c:pt>
                <c:pt idx="1053">
                  <c:v>1.1922859648943428E-4</c:v>
                </c:pt>
                <c:pt idx="1054">
                  <c:v>2.9807108041114844E-5</c:v>
                </c:pt>
                <c:pt idx="1055">
                  <c:v>-5.5617723142360933E-5</c:v>
                </c:pt>
                <c:pt idx="1056">
                  <c:v>4.9038844963403005E-5</c:v>
                </c:pt>
                <c:pt idx="1057">
                  <c:v>5.0354941945812195E-5</c:v>
                </c:pt>
                <c:pt idx="1058">
                  <c:v>-1.3194789729762102E-5</c:v>
                </c:pt>
                <c:pt idx="1059">
                  <c:v>2.5218351374998357E-5</c:v>
                </c:pt>
                <c:pt idx="1060">
                  <c:v>7.0900694400827328E-5</c:v>
                </c:pt>
                <c:pt idx="1061">
                  <c:v>1.5367927270496439E-4</c:v>
                </c:pt>
                <c:pt idx="1062">
                  <c:v>2.56978333934641E-4</c:v>
                </c:pt>
                <c:pt idx="1063">
                  <c:v>2.0466675625420856E-4</c:v>
                </c:pt>
                <c:pt idx="1064">
                  <c:v>1.1793619882007366E-4</c:v>
                </c:pt>
                <c:pt idx="1065">
                  <c:v>1.6030680933482714E-4</c:v>
                </c:pt>
                <c:pt idx="1066">
                  <c:v>1.1395066087853245E-4</c:v>
                </c:pt>
                <c:pt idx="1067">
                  <c:v>1.7684443829341575E-4</c:v>
                </c:pt>
                <c:pt idx="1068">
                  <c:v>1.3775941436039609E-4</c:v>
                </c:pt>
                <c:pt idx="1069">
                  <c:v>1.1992069676710697E-4</c:v>
                </c:pt>
                <c:pt idx="1070">
                  <c:v>1.609774195574473E-4</c:v>
                </c:pt>
                <c:pt idx="1071">
                  <c:v>2.8607645274232824E-4</c:v>
                </c:pt>
                <c:pt idx="1072">
                  <c:v>2.9269546273182604E-4</c:v>
                </c:pt>
                <c:pt idx="1073">
                  <c:v>2.8541385792681774E-4</c:v>
                </c:pt>
                <c:pt idx="1074">
                  <c:v>2.5100311268019148E-4</c:v>
                </c:pt>
                <c:pt idx="1075">
                  <c:v>2.1126403883035678E-4</c:v>
                </c:pt>
                <c:pt idx="1076">
                  <c:v>1.9203235668306022E-4</c:v>
                </c:pt>
                <c:pt idx="1077">
                  <c:v>1.5163143660926735E-4</c:v>
                </c:pt>
                <c:pt idx="1078">
                  <c:v>1.1322845261378958E-4</c:v>
                </c:pt>
                <c:pt idx="1079">
                  <c:v>1.4501987601863228E-4</c:v>
                </c:pt>
                <c:pt idx="1080">
                  <c:v>1.5561326810970775E-4</c:v>
                </c:pt>
                <c:pt idx="1081">
                  <c:v>2.2508577763690464E-4</c:v>
                </c:pt>
                <c:pt idx="1082">
                  <c:v>2.681215756501061E-4</c:v>
                </c:pt>
                <c:pt idx="1083">
                  <c:v>2.8531617585839716E-4</c:v>
                </c:pt>
                <c:pt idx="1084">
                  <c:v>2.9127587753188268E-4</c:v>
                </c:pt>
                <c:pt idx="1085">
                  <c:v>1.7014898067392229E-4</c:v>
                </c:pt>
                <c:pt idx="1086">
                  <c:v>1.0857980862348255E-4</c:v>
                </c:pt>
                <c:pt idx="1087">
                  <c:v>1.1584326464792828E-4</c:v>
                </c:pt>
                <c:pt idx="1088">
                  <c:v>-7.2809146401136987E-6</c:v>
                </c:pt>
                <c:pt idx="1089">
                  <c:v>4.4400279571557326E-5</c:v>
                </c:pt>
                <c:pt idx="1090">
                  <c:v>5.8976726471219762E-5</c:v>
                </c:pt>
                <c:pt idx="1091">
                  <c:v>1.1859413776129498E-4</c:v>
                </c:pt>
                <c:pt idx="1092">
                  <c:v>2.7287202809153703E-4</c:v>
                </c:pt>
                <c:pt idx="1093">
                  <c:v>3.8473424634723842E-4</c:v>
                </c:pt>
                <c:pt idx="1094">
                  <c:v>3.3508254226073187E-4</c:v>
                </c:pt>
                <c:pt idx="1095">
                  <c:v>3.7742817537929856E-4</c:v>
                </c:pt>
                <c:pt idx="1096">
                  <c:v>2.6617779378019016E-4</c:v>
                </c:pt>
                <c:pt idx="1097">
                  <c:v>1.7677783190358433E-4</c:v>
                </c:pt>
                <c:pt idx="1098">
                  <c:v>6.6836024854700202E-5</c:v>
                </c:pt>
                <c:pt idx="1099">
                  <c:v>2.1155763278553473E-5</c:v>
                </c:pt>
                <c:pt idx="1100">
                  <c:v>-1.290798604771413E-4</c:v>
                </c:pt>
                <c:pt idx="1101">
                  <c:v>-5.4905684767732132E-5</c:v>
                </c:pt>
                <c:pt idx="1102">
                  <c:v>-8.997075380613159E-5</c:v>
                </c:pt>
                <c:pt idx="1103">
                  <c:v>-2.1090508005182445E-5</c:v>
                </c:pt>
                <c:pt idx="1104">
                  <c:v>1.0080026262782657E-4</c:v>
                </c:pt>
                <c:pt idx="1105">
                  <c:v>2.0410805133950417E-4</c:v>
                </c:pt>
                <c:pt idx="1106">
                  <c:v>1.7559640836728167E-4</c:v>
                </c:pt>
                <c:pt idx="1107">
                  <c:v>2.7158828487085522E-4</c:v>
                </c:pt>
                <c:pt idx="1108">
                  <c:v>1.9408970536897166E-4</c:v>
                </c:pt>
                <c:pt idx="1109">
                  <c:v>2.0335982495373338E-4</c:v>
                </c:pt>
                <c:pt idx="1110">
                  <c:v>1.5102500441851598E-4</c:v>
                </c:pt>
                <c:pt idx="1111">
                  <c:v>1.2645336311145324E-4</c:v>
                </c:pt>
                <c:pt idx="1112">
                  <c:v>4.2347513726612905E-5</c:v>
                </c:pt>
                <c:pt idx="1113">
                  <c:v>1.28445200907366E-4</c:v>
                </c:pt>
                <c:pt idx="1114">
                  <c:v>1.9123976255406292E-4</c:v>
                </c:pt>
                <c:pt idx="1115">
                  <c:v>2.9259248574754721E-4</c:v>
                </c:pt>
                <c:pt idx="1116">
                  <c:v>3.2568735311173079E-4</c:v>
                </c:pt>
                <c:pt idx="1117">
                  <c:v>2.9190725060215973E-4</c:v>
                </c:pt>
                <c:pt idx="1118">
                  <c:v>1.8265652136443774E-4</c:v>
                </c:pt>
                <c:pt idx="1119">
                  <c:v>2.9186361319215505E-4</c:v>
                </c:pt>
                <c:pt idx="1120">
                  <c:v>2.3949799085330677E-4</c:v>
                </c:pt>
                <c:pt idx="1121">
                  <c:v>1.2371707840419269E-4</c:v>
                </c:pt>
                <c:pt idx="1122">
                  <c:v>6.1457376292507222E-5</c:v>
                </c:pt>
                <c:pt idx="1123">
                  <c:v>-3.1181394322973801E-5</c:v>
                </c:pt>
                <c:pt idx="1124">
                  <c:v>3.3722570510020905E-5</c:v>
                </c:pt>
                <c:pt idx="1125">
                  <c:v>1.2182462070144125E-4</c:v>
                </c:pt>
                <c:pt idx="1126">
                  <c:v>5.6323535426273592E-5</c:v>
                </c:pt>
                <c:pt idx="1127">
                  <c:v>-3.2365775708824912E-6</c:v>
                </c:pt>
                <c:pt idx="1128">
                  <c:v>-1.2838653689132204E-6</c:v>
                </c:pt>
                <c:pt idx="1129">
                  <c:v>1.3295681612692607E-5</c:v>
                </c:pt>
                <c:pt idx="1130">
                  <c:v>1.125825093957369E-4</c:v>
                </c:pt>
                <c:pt idx="1131">
                  <c:v>1.6154371993765875E-4</c:v>
                </c:pt>
                <c:pt idx="1132">
                  <c:v>1.1584300903130063E-4</c:v>
                </c:pt>
                <c:pt idx="1133">
                  <c:v>2.0389150753922987E-4</c:v>
                </c:pt>
                <c:pt idx="1134">
                  <c:v>3.1252875687060977E-4</c:v>
                </c:pt>
                <c:pt idx="1135">
                  <c:v>4.3168225684650882E-4</c:v>
                </c:pt>
                <c:pt idx="1136">
                  <c:v>4.9187248674080041E-4</c:v>
                </c:pt>
                <c:pt idx="1137">
                  <c:v>4.6537581486929224E-4</c:v>
                </c:pt>
                <c:pt idx="1138">
                  <c:v>4.1243468995163737E-4</c:v>
                </c:pt>
                <c:pt idx="1139">
                  <c:v>3.9190429275261137E-4</c:v>
                </c:pt>
                <c:pt idx="1140">
                  <c:v>3.6938373752408275E-4</c:v>
                </c:pt>
                <c:pt idx="1141">
                  <c:v>3.123993053070394E-4</c:v>
                </c:pt>
                <c:pt idx="1142">
                  <c:v>2.51552323263012E-4</c:v>
                </c:pt>
                <c:pt idx="1143">
                  <c:v>6.7544831504822396E-5</c:v>
                </c:pt>
                <c:pt idx="1144">
                  <c:v>3.8410104744390678E-5</c:v>
                </c:pt>
                <c:pt idx="1145">
                  <c:v>9.6627394214884486E-5</c:v>
                </c:pt>
                <c:pt idx="1146">
                  <c:v>9.3305254455397821E-5</c:v>
                </c:pt>
                <c:pt idx="1147">
                  <c:v>1.5859279029650068E-5</c:v>
                </c:pt>
                <c:pt idx="1148">
                  <c:v>-7.7534018921473119E-5</c:v>
                </c:pt>
                <c:pt idx="1149">
                  <c:v>-1.1264314531147982E-4</c:v>
                </c:pt>
                <c:pt idx="1150">
                  <c:v>-6.5660352692519495E-5</c:v>
                </c:pt>
                <c:pt idx="1151">
                  <c:v>-1.2782469154376376E-4</c:v>
                </c:pt>
                <c:pt idx="1152">
                  <c:v>-1.7415096937128534E-4</c:v>
                </c:pt>
                <c:pt idx="1153">
                  <c:v>-1.2249161577461334E-4</c:v>
                </c:pt>
                <c:pt idx="1154">
                  <c:v>-1.5029050829731575E-4</c:v>
                </c:pt>
                <c:pt idx="1155">
                  <c:v>-3.0430301379307322E-5</c:v>
                </c:pt>
                <c:pt idx="1156">
                  <c:v>2.9644207215984368E-5</c:v>
                </c:pt>
                <c:pt idx="1157">
                  <c:v>7.5341668139505333E-5</c:v>
                </c:pt>
                <c:pt idx="1158">
                  <c:v>1.2228803538902661E-4</c:v>
                </c:pt>
                <c:pt idx="1159">
                  <c:v>1.309268549368335E-4</c:v>
                </c:pt>
                <c:pt idx="1160">
                  <c:v>7.4647102987208949E-5</c:v>
                </c:pt>
                <c:pt idx="1161">
                  <c:v>1.879010442304406E-4</c:v>
                </c:pt>
                <c:pt idx="1162">
                  <c:v>1.7068964635804732E-4</c:v>
                </c:pt>
                <c:pt idx="1163">
                  <c:v>1.3644231316980687E-4</c:v>
                </c:pt>
                <c:pt idx="1164">
                  <c:v>3.6419435481632849E-5</c:v>
                </c:pt>
                <c:pt idx="1165">
                  <c:v>6.2228516883113094E-5</c:v>
                </c:pt>
                <c:pt idx="1166">
                  <c:v>1.3824968705221445E-4</c:v>
                </c:pt>
                <c:pt idx="1167">
                  <c:v>2.1045446445395178E-4</c:v>
                </c:pt>
                <c:pt idx="1168">
                  <c:v>2.2100650142634079E-4</c:v>
                </c:pt>
                <c:pt idx="1169">
                  <c:v>2.6207277332355663E-4</c:v>
                </c:pt>
                <c:pt idx="1170">
                  <c:v>2.0245768084146073E-4</c:v>
                </c:pt>
                <c:pt idx="1171">
                  <c:v>2.9253661525607675E-4</c:v>
                </c:pt>
                <c:pt idx="1172">
                  <c:v>2.7002646727595933E-4</c:v>
                </c:pt>
                <c:pt idx="1173">
                  <c:v>1.9202724435050735E-4</c:v>
                </c:pt>
                <c:pt idx="1174">
                  <c:v>1.1652450121892616E-4</c:v>
                </c:pt>
                <c:pt idx="1175">
                  <c:v>3.7074051406694817E-5</c:v>
                </c:pt>
                <c:pt idx="1176">
                  <c:v>-1.7192622831092914E-5</c:v>
                </c:pt>
                <c:pt idx="1177">
                  <c:v>9.8587079090705932E-5</c:v>
                </c:pt>
                <c:pt idx="1178">
                  <c:v>1.0986439172736954E-4</c:v>
                </c:pt>
                <c:pt idx="1179">
                  <c:v>1.032586555441786E-4</c:v>
                </c:pt>
                <c:pt idx="1180">
                  <c:v>1.5176600050539059E-5</c:v>
                </c:pt>
                <c:pt idx="1181">
                  <c:v>1.4485292184412061E-5</c:v>
                </c:pt>
                <c:pt idx="1182">
                  <c:v>5.3562492422792829E-5</c:v>
                </c:pt>
                <c:pt idx="1183">
                  <c:v>-5.4423993491270334E-5</c:v>
                </c:pt>
                <c:pt idx="1184">
                  <c:v>-1.2582763186531486E-4</c:v>
                </c:pt>
                <c:pt idx="1185">
                  <c:v>-9.3399065757742626E-5</c:v>
                </c:pt>
                <c:pt idx="1186">
                  <c:v>-6.428747230211257E-5</c:v>
                </c:pt>
                <c:pt idx="1187">
                  <c:v>-4.571904227022622E-5</c:v>
                </c:pt>
                <c:pt idx="1188">
                  <c:v>-9.2700666356031609E-5</c:v>
                </c:pt>
                <c:pt idx="1189">
                  <c:v>-1.8674985648952191E-4</c:v>
                </c:pt>
                <c:pt idx="1190">
                  <c:v>-1.1123391258495603E-4</c:v>
                </c:pt>
                <c:pt idx="1191">
                  <c:v>-1.7209383978534048E-4</c:v>
                </c:pt>
                <c:pt idx="1192">
                  <c:v>-1.9459765212475846E-4</c:v>
                </c:pt>
                <c:pt idx="1193">
                  <c:v>-2.1114243834892109E-4</c:v>
                </c:pt>
                <c:pt idx="1194">
                  <c:v>-1.3040733239948061E-4</c:v>
                </c:pt>
                <c:pt idx="1195">
                  <c:v>-4.5876922054456568E-6</c:v>
                </c:pt>
                <c:pt idx="1196">
                  <c:v>5.2369127938313135E-5</c:v>
                </c:pt>
                <c:pt idx="1197">
                  <c:v>3.2499755338370682E-5</c:v>
                </c:pt>
                <c:pt idx="1198">
                  <c:v>5.9585933928214088E-5</c:v>
                </c:pt>
                <c:pt idx="1199">
                  <c:v>5.9586043478197363E-5</c:v>
                </c:pt>
                <c:pt idx="1200">
                  <c:v>2.3163631888685533E-5</c:v>
                </c:pt>
                <c:pt idx="1201">
                  <c:v>-2.6477391074451628E-5</c:v>
                </c:pt>
                <c:pt idx="1202">
                  <c:v>-2.0522217466941469E-5</c:v>
                </c:pt>
                <c:pt idx="1203">
                  <c:v>2.8565285947366349E-5</c:v>
                </c:pt>
                <c:pt idx="1204">
                  <c:v>3.3203431397609476E-5</c:v>
                </c:pt>
                <c:pt idx="1205">
                  <c:v>6.5661046509080231E-5</c:v>
                </c:pt>
                <c:pt idx="1206">
                  <c:v>2.4607646734899267E-5</c:v>
                </c:pt>
                <c:pt idx="1207">
                  <c:v>2.1316327037374077E-5</c:v>
                </c:pt>
                <c:pt idx="1208">
                  <c:v>-2.0428187064630108E-5</c:v>
                </c:pt>
                <c:pt idx="1209">
                  <c:v>-9.9254895788752592E-5</c:v>
                </c:pt>
                <c:pt idx="1210">
                  <c:v>-1.5298173144478902E-4</c:v>
                </c:pt>
                <c:pt idx="1211">
                  <c:v>-1.3841329995223622E-4</c:v>
                </c:pt>
                <c:pt idx="1212">
                  <c:v>-2.4443851251572044E-4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B6-4095-8B92-C7A78DEE8BE0}"/>
            </c:ext>
          </c:extLst>
        </c:ser>
        <c:ser>
          <c:idx val="3"/>
          <c:order val="2"/>
          <c:tx>
            <c:strRef>
              <c:f>'Fluo 77K bandes'!$CT$1</c:f>
              <c:strCache>
                <c:ptCount val="1"/>
                <c:pt idx="0">
                  <c:v>W1B4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'Fluo 77K bandes'!$CP$3:$CP$1215</c:f>
              <c:numCache>
                <c:formatCode>General</c:formatCode>
                <c:ptCount val="1213"/>
                <c:pt idx="0">
                  <c:v>599.87080000000003</c:v>
                </c:pt>
                <c:pt idx="1">
                  <c:v>600.22069999999997</c:v>
                </c:pt>
                <c:pt idx="2">
                  <c:v>600.57050000000004</c:v>
                </c:pt>
                <c:pt idx="3">
                  <c:v>600.92020000000002</c:v>
                </c:pt>
                <c:pt idx="4">
                  <c:v>601.27</c:v>
                </c:pt>
                <c:pt idx="5">
                  <c:v>601.61959999999999</c:v>
                </c:pt>
                <c:pt idx="6">
                  <c:v>601.9692</c:v>
                </c:pt>
                <c:pt idx="7">
                  <c:v>602.31880000000001</c:v>
                </c:pt>
                <c:pt idx="8">
                  <c:v>602.66840000000002</c:v>
                </c:pt>
                <c:pt idx="9">
                  <c:v>603.01790000000005</c:v>
                </c:pt>
                <c:pt idx="10">
                  <c:v>603.3673</c:v>
                </c:pt>
                <c:pt idx="11">
                  <c:v>603.71669999999995</c:v>
                </c:pt>
                <c:pt idx="12">
                  <c:v>604.06610000000001</c:v>
                </c:pt>
                <c:pt idx="13">
                  <c:v>604.41539999999998</c:v>
                </c:pt>
                <c:pt idx="14">
                  <c:v>604.76469999999995</c:v>
                </c:pt>
                <c:pt idx="15">
                  <c:v>605.11400000000003</c:v>
                </c:pt>
                <c:pt idx="16">
                  <c:v>605.46310000000005</c:v>
                </c:pt>
                <c:pt idx="17">
                  <c:v>605.81230000000005</c:v>
                </c:pt>
                <c:pt idx="18">
                  <c:v>606.16139999999996</c:v>
                </c:pt>
                <c:pt idx="19">
                  <c:v>606.5104</c:v>
                </c:pt>
                <c:pt idx="20">
                  <c:v>606.85940000000005</c:v>
                </c:pt>
                <c:pt idx="21">
                  <c:v>607.20839999999998</c:v>
                </c:pt>
                <c:pt idx="22">
                  <c:v>607.55740000000003</c:v>
                </c:pt>
                <c:pt idx="23">
                  <c:v>607.90629999999999</c:v>
                </c:pt>
                <c:pt idx="24">
                  <c:v>608.25509999999997</c:v>
                </c:pt>
                <c:pt idx="25">
                  <c:v>608.60389999999995</c:v>
                </c:pt>
                <c:pt idx="26">
                  <c:v>608.95259999999996</c:v>
                </c:pt>
                <c:pt idx="27">
                  <c:v>609.30139999999994</c:v>
                </c:pt>
                <c:pt idx="28">
                  <c:v>609.65</c:v>
                </c:pt>
                <c:pt idx="29">
                  <c:v>609.99869999999999</c:v>
                </c:pt>
                <c:pt idx="30">
                  <c:v>610.34720000000004</c:v>
                </c:pt>
                <c:pt idx="31">
                  <c:v>610.69579999999996</c:v>
                </c:pt>
                <c:pt idx="32">
                  <c:v>611.04430000000002</c:v>
                </c:pt>
                <c:pt idx="33">
                  <c:v>611.39279999999997</c:v>
                </c:pt>
                <c:pt idx="34">
                  <c:v>611.74109999999996</c:v>
                </c:pt>
                <c:pt idx="35">
                  <c:v>612.08950000000004</c:v>
                </c:pt>
                <c:pt idx="36">
                  <c:v>612.43790000000001</c:v>
                </c:pt>
                <c:pt idx="37">
                  <c:v>612.78610000000003</c:v>
                </c:pt>
                <c:pt idx="38">
                  <c:v>613.13430000000005</c:v>
                </c:pt>
                <c:pt idx="39">
                  <c:v>613.48249999999996</c:v>
                </c:pt>
                <c:pt idx="40">
                  <c:v>613.83069999999998</c:v>
                </c:pt>
                <c:pt idx="41">
                  <c:v>614.17880000000002</c:v>
                </c:pt>
                <c:pt idx="42">
                  <c:v>614.52689999999996</c:v>
                </c:pt>
                <c:pt idx="43">
                  <c:v>614.87490000000003</c:v>
                </c:pt>
                <c:pt idx="44">
                  <c:v>615.22280000000001</c:v>
                </c:pt>
                <c:pt idx="45">
                  <c:v>615.57069999999999</c:v>
                </c:pt>
                <c:pt idx="46">
                  <c:v>615.91859999999997</c:v>
                </c:pt>
                <c:pt idx="47">
                  <c:v>616.26649999999995</c:v>
                </c:pt>
                <c:pt idx="48">
                  <c:v>616.61429999999996</c:v>
                </c:pt>
                <c:pt idx="49">
                  <c:v>616.96199999999999</c:v>
                </c:pt>
                <c:pt idx="50">
                  <c:v>617.3098</c:v>
                </c:pt>
                <c:pt idx="51">
                  <c:v>617.65740000000005</c:v>
                </c:pt>
                <c:pt idx="52">
                  <c:v>618.005</c:v>
                </c:pt>
                <c:pt idx="53">
                  <c:v>618.35260000000005</c:v>
                </c:pt>
                <c:pt idx="54">
                  <c:v>618.70010000000002</c:v>
                </c:pt>
                <c:pt idx="55">
                  <c:v>619.04759999999999</c:v>
                </c:pt>
                <c:pt idx="56">
                  <c:v>619.39509999999996</c:v>
                </c:pt>
                <c:pt idx="57">
                  <c:v>619.74249999999995</c:v>
                </c:pt>
                <c:pt idx="58">
                  <c:v>620.08979999999997</c:v>
                </c:pt>
                <c:pt idx="59">
                  <c:v>620.43709999999999</c:v>
                </c:pt>
                <c:pt idx="60">
                  <c:v>620.78440000000001</c:v>
                </c:pt>
                <c:pt idx="61">
                  <c:v>621.13170000000002</c:v>
                </c:pt>
                <c:pt idx="62">
                  <c:v>621.47879999999998</c:v>
                </c:pt>
                <c:pt idx="63">
                  <c:v>621.82600000000002</c:v>
                </c:pt>
                <c:pt idx="64">
                  <c:v>622.17309999999998</c:v>
                </c:pt>
                <c:pt idx="65">
                  <c:v>622.52009999999996</c:v>
                </c:pt>
                <c:pt idx="66">
                  <c:v>622.86710000000005</c:v>
                </c:pt>
                <c:pt idx="67">
                  <c:v>623.21410000000003</c:v>
                </c:pt>
                <c:pt idx="68">
                  <c:v>623.56100000000004</c:v>
                </c:pt>
                <c:pt idx="69">
                  <c:v>623.90790000000004</c:v>
                </c:pt>
                <c:pt idx="70">
                  <c:v>624.25469999999996</c:v>
                </c:pt>
                <c:pt idx="71">
                  <c:v>624.60149999999999</c:v>
                </c:pt>
                <c:pt idx="72">
                  <c:v>624.94820000000004</c:v>
                </c:pt>
                <c:pt idx="73">
                  <c:v>625.29499999999996</c:v>
                </c:pt>
                <c:pt idx="74">
                  <c:v>625.64160000000004</c:v>
                </c:pt>
                <c:pt idx="75">
                  <c:v>625.98820000000001</c:v>
                </c:pt>
                <c:pt idx="76">
                  <c:v>626.33479999999997</c:v>
                </c:pt>
                <c:pt idx="77">
                  <c:v>626.68129999999996</c:v>
                </c:pt>
                <c:pt idx="78">
                  <c:v>627.02779999999996</c:v>
                </c:pt>
                <c:pt idx="79">
                  <c:v>627.37419999999997</c:v>
                </c:pt>
                <c:pt idx="80">
                  <c:v>627.72059999999999</c:v>
                </c:pt>
                <c:pt idx="81">
                  <c:v>628.06700000000001</c:v>
                </c:pt>
                <c:pt idx="82">
                  <c:v>628.41330000000005</c:v>
                </c:pt>
                <c:pt idx="83">
                  <c:v>628.7595</c:v>
                </c:pt>
                <c:pt idx="84">
                  <c:v>629.10569999999996</c:v>
                </c:pt>
                <c:pt idx="85">
                  <c:v>629.45190000000002</c:v>
                </c:pt>
                <c:pt idx="86">
                  <c:v>629.798</c:v>
                </c:pt>
                <c:pt idx="87">
                  <c:v>630.14409999999998</c:v>
                </c:pt>
                <c:pt idx="88">
                  <c:v>630.49019999999996</c:v>
                </c:pt>
                <c:pt idx="89">
                  <c:v>630.83619999999996</c:v>
                </c:pt>
                <c:pt idx="90">
                  <c:v>631.18209999999999</c:v>
                </c:pt>
                <c:pt idx="91">
                  <c:v>631.52800000000002</c:v>
                </c:pt>
                <c:pt idx="92">
                  <c:v>631.87390000000005</c:v>
                </c:pt>
                <c:pt idx="93">
                  <c:v>632.21969999999999</c:v>
                </c:pt>
                <c:pt idx="94">
                  <c:v>632.56550000000004</c:v>
                </c:pt>
                <c:pt idx="95">
                  <c:v>632.91120000000001</c:v>
                </c:pt>
                <c:pt idx="96">
                  <c:v>633.25689999999997</c:v>
                </c:pt>
                <c:pt idx="97">
                  <c:v>633.60249999999996</c:v>
                </c:pt>
                <c:pt idx="98">
                  <c:v>633.94809999999995</c:v>
                </c:pt>
                <c:pt idx="99">
                  <c:v>634.29369999999994</c:v>
                </c:pt>
                <c:pt idx="100">
                  <c:v>634.63919999999996</c:v>
                </c:pt>
                <c:pt idx="101">
                  <c:v>634.9846</c:v>
                </c:pt>
                <c:pt idx="102">
                  <c:v>635.33010000000002</c:v>
                </c:pt>
                <c:pt idx="103">
                  <c:v>635.67539999999997</c:v>
                </c:pt>
                <c:pt idx="104">
                  <c:v>636.02080000000001</c:v>
                </c:pt>
                <c:pt idx="105">
                  <c:v>636.36599999999999</c:v>
                </c:pt>
                <c:pt idx="106">
                  <c:v>636.71130000000005</c:v>
                </c:pt>
                <c:pt idx="107">
                  <c:v>637.05650000000003</c:v>
                </c:pt>
                <c:pt idx="108">
                  <c:v>637.40170000000001</c:v>
                </c:pt>
                <c:pt idx="109">
                  <c:v>637.74680000000001</c:v>
                </c:pt>
                <c:pt idx="110">
                  <c:v>638.09190000000001</c:v>
                </c:pt>
                <c:pt idx="111">
                  <c:v>638.43679999999995</c:v>
                </c:pt>
                <c:pt idx="112">
                  <c:v>638.78179999999998</c:v>
                </c:pt>
                <c:pt idx="113">
                  <c:v>639.1268</c:v>
                </c:pt>
                <c:pt idx="114">
                  <c:v>639.47159999999997</c:v>
                </c:pt>
                <c:pt idx="115">
                  <c:v>639.81650000000002</c:v>
                </c:pt>
                <c:pt idx="116">
                  <c:v>640.16129999999998</c:v>
                </c:pt>
                <c:pt idx="117">
                  <c:v>640.50599999999997</c:v>
                </c:pt>
                <c:pt idx="118">
                  <c:v>640.85080000000005</c:v>
                </c:pt>
                <c:pt idx="119">
                  <c:v>641.19539999999995</c:v>
                </c:pt>
                <c:pt idx="120">
                  <c:v>641.54</c:v>
                </c:pt>
                <c:pt idx="121">
                  <c:v>641.88459999999998</c:v>
                </c:pt>
                <c:pt idx="122">
                  <c:v>642.22910000000002</c:v>
                </c:pt>
                <c:pt idx="123">
                  <c:v>642.57370000000003</c:v>
                </c:pt>
                <c:pt idx="124">
                  <c:v>642.91809999999998</c:v>
                </c:pt>
                <c:pt idx="125">
                  <c:v>643.26250000000005</c:v>
                </c:pt>
                <c:pt idx="126">
                  <c:v>643.60680000000002</c:v>
                </c:pt>
                <c:pt idx="127">
                  <c:v>643.95119999999997</c:v>
                </c:pt>
                <c:pt idx="128">
                  <c:v>644.29539999999997</c:v>
                </c:pt>
                <c:pt idx="129">
                  <c:v>644.63959999999997</c:v>
                </c:pt>
                <c:pt idx="130">
                  <c:v>644.98379999999997</c:v>
                </c:pt>
                <c:pt idx="131">
                  <c:v>645.3279</c:v>
                </c:pt>
                <c:pt idx="132">
                  <c:v>645.6721</c:v>
                </c:pt>
                <c:pt idx="133">
                  <c:v>646.01610000000005</c:v>
                </c:pt>
                <c:pt idx="134">
                  <c:v>646.36009999999999</c:v>
                </c:pt>
                <c:pt idx="135">
                  <c:v>646.70399999999995</c:v>
                </c:pt>
                <c:pt idx="136">
                  <c:v>647.04790000000003</c:v>
                </c:pt>
                <c:pt idx="137">
                  <c:v>647.39179999999999</c:v>
                </c:pt>
                <c:pt idx="138">
                  <c:v>647.73569999999995</c:v>
                </c:pt>
                <c:pt idx="139">
                  <c:v>648.07939999999996</c:v>
                </c:pt>
                <c:pt idx="140">
                  <c:v>648.42319999999995</c:v>
                </c:pt>
                <c:pt idx="141">
                  <c:v>648.76679999999999</c:v>
                </c:pt>
                <c:pt idx="142">
                  <c:v>649.1105</c:v>
                </c:pt>
                <c:pt idx="143">
                  <c:v>649.45399999999995</c:v>
                </c:pt>
                <c:pt idx="144">
                  <c:v>649.79759999999999</c:v>
                </c:pt>
                <c:pt idx="145">
                  <c:v>650.14110000000005</c:v>
                </c:pt>
                <c:pt idx="146">
                  <c:v>650.4846</c:v>
                </c:pt>
                <c:pt idx="147">
                  <c:v>650.82799999999997</c:v>
                </c:pt>
                <c:pt idx="148">
                  <c:v>651.17139999999995</c:v>
                </c:pt>
                <c:pt idx="149">
                  <c:v>651.51469999999995</c:v>
                </c:pt>
                <c:pt idx="150">
                  <c:v>651.85799999999995</c:v>
                </c:pt>
                <c:pt idx="151">
                  <c:v>652.20119999999997</c:v>
                </c:pt>
                <c:pt idx="152">
                  <c:v>652.5444</c:v>
                </c:pt>
                <c:pt idx="153">
                  <c:v>652.88760000000002</c:v>
                </c:pt>
                <c:pt idx="154">
                  <c:v>653.23069999999996</c:v>
                </c:pt>
                <c:pt idx="155">
                  <c:v>653.57370000000003</c:v>
                </c:pt>
                <c:pt idx="156">
                  <c:v>653.91669999999999</c:v>
                </c:pt>
                <c:pt idx="157">
                  <c:v>654.25980000000004</c:v>
                </c:pt>
                <c:pt idx="158">
                  <c:v>654.60270000000003</c:v>
                </c:pt>
                <c:pt idx="159">
                  <c:v>654.94560000000001</c:v>
                </c:pt>
                <c:pt idx="160">
                  <c:v>655.28840000000002</c:v>
                </c:pt>
                <c:pt idx="161">
                  <c:v>655.63120000000004</c:v>
                </c:pt>
                <c:pt idx="162">
                  <c:v>655.97389999999996</c:v>
                </c:pt>
                <c:pt idx="163">
                  <c:v>656.31669999999997</c:v>
                </c:pt>
                <c:pt idx="164">
                  <c:v>656.65930000000003</c:v>
                </c:pt>
                <c:pt idx="165">
                  <c:v>657.00189999999998</c:v>
                </c:pt>
                <c:pt idx="166">
                  <c:v>657.34450000000004</c:v>
                </c:pt>
                <c:pt idx="167">
                  <c:v>657.68700000000001</c:v>
                </c:pt>
                <c:pt idx="168">
                  <c:v>658.02949999999998</c:v>
                </c:pt>
                <c:pt idx="169">
                  <c:v>658.37189999999998</c:v>
                </c:pt>
                <c:pt idx="170">
                  <c:v>658.71429999999998</c:v>
                </c:pt>
                <c:pt idx="171">
                  <c:v>659.0566</c:v>
                </c:pt>
                <c:pt idx="172">
                  <c:v>659.39890000000003</c:v>
                </c:pt>
                <c:pt idx="173">
                  <c:v>659.74120000000005</c:v>
                </c:pt>
                <c:pt idx="174">
                  <c:v>660.08339999999998</c:v>
                </c:pt>
                <c:pt idx="175">
                  <c:v>660.42550000000006</c:v>
                </c:pt>
                <c:pt idx="176">
                  <c:v>660.76769999999999</c:v>
                </c:pt>
                <c:pt idx="177">
                  <c:v>661.10969999999998</c:v>
                </c:pt>
                <c:pt idx="178">
                  <c:v>661.45180000000005</c:v>
                </c:pt>
                <c:pt idx="179">
                  <c:v>661.79380000000003</c:v>
                </c:pt>
                <c:pt idx="180">
                  <c:v>662.13570000000004</c:v>
                </c:pt>
                <c:pt idx="181">
                  <c:v>662.47760000000005</c:v>
                </c:pt>
                <c:pt idx="182">
                  <c:v>662.81949999999995</c:v>
                </c:pt>
                <c:pt idx="183">
                  <c:v>663.16129999999998</c:v>
                </c:pt>
                <c:pt idx="184">
                  <c:v>663.50310000000002</c:v>
                </c:pt>
                <c:pt idx="185">
                  <c:v>663.84469999999999</c:v>
                </c:pt>
                <c:pt idx="186">
                  <c:v>664.18640000000005</c:v>
                </c:pt>
                <c:pt idx="187">
                  <c:v>664.52800000000002</c:v>
                </c:pt>
                <c:pt idx="188">
                  <c:v>664.86959999999999</c:v>
                </c:pt>
                <c:pt idx="189">
                  <c:v>665.21109999999999</c:v>
                </c:pt>
                <c:pt idx="190">
                  <c:v>665.55259999999998</c:v>
                </c:pt>
                <c:pt idx="191">
                  <c:v>665.89409999999998</c:v>
                </c:pt>
                <c:pt idx="192">
                  <c:v>666.2355</c:v>
                </c:pt>
                <c:pt idx="193">
                  <c:v>666.57680000000005</c:v>
                </c:pt>
                <c:pt idx="194">
                  <c:v>666.91819999999996</c:v>
                </c:pt>
                <c:pt idx="195">
                  <c:v>667.25940000000003</c:v>
                </c:pt>
                <c:pt idx="196">
                  <c:v>667.60059999999999</c:v>
                </c:pt>
                <c:pt idx="197">
                  <c:v>667.94179999999994</c:v>
                </c:pt>
                <c:pt idx="198">
                  <c:v>668.28300000000002</c:v>
                </c:pt>
                <c:pt idx="199">
                  <c:v>668.62400000000002</c:v>
                </c:pt>
                <c:pt idx="200">
                  <c:v>668.96500000000003</c:v>
                </c:pt>
                <c:pt idx="201">
                  <c:v>669.30600000000004</c:v>
                </c:pt>
                <c:pt idx="202">
                  <c:v>669.64700000000005</c:v>
                </c:pt>
                <c:pt idx="203">
                  <c:v>669.98789999999997</c:v>
                </c:pt>
                <c:pt idx="204">
                  <c:v>670.32870000000003</c:v>
                </c:pt>
                <c:pt idx="205">
                  <c:v>670.66959999999995</c:v>
                </c:pt>
                <c:pt idx="206">
                  <c:v>671.01030000000003</c:v>
                </c:pt>
                <c:pt idx="207">
                  <c:v>671.35109999999997</c:v>
                </c:pt>
                <c:pt idx="208">
                  <c:v>671.69169999999997</c:v>
                </c:pt>
                <c:pt idx="209">
                  <c:v>672.03229999999996</c:v>
                </c:pt>
                <c:pt idx="210">
                  <c:v>672.37300000000005</c:v>
                </c:pt>
                <c:pt idx="211">
                  <c:v>672.71349999999995</c:v>
                </c:pt>
                <c:pt idx="212">
                  <c:v>673.05399999999997</c:v>
                </c:pt>
                <c:pt idx="213">
                  <c:v>673.39449999999999</c:v>
                </c:pt>
                <c:pt idx="214">
                  <c:v>673.73490000000004</c:v>
                </c:pt>
                <c:pt idx="215">
                  <c:v>674.0752</c:v>
                </c:pt>
                <c:pt idx="216">
                  <c:v>674.41549999999995</c:v>
                </c:pt>
                <c:pt idx="217">
                  <c:v>674.75580000000002</c:v>
                </c:pt>
                <c:pt idx="218">
                  <c:v>675.096</c:v>
                </c:pt>
                <c:pt idx="219">
                  <c:v>675.43619999999999</c:v>
                </c:pt>
                <c:pt idx="220">
                  <c:v>675.77639999999997</c:v>
                </c:pt>
                <c:pt idx="221">
                  <c:v>676.11649999999997</c:v>
                </c:pt>
                <c:pt idx="222">
                  <c:v>676.45650000000001</c:v>
                </c:pt>
                <c:pt idx="223">
                  <c:v>676.79639999999995</c:v>
                </c:pt>
                <c:pt idx="224">
                  <c:v>677.13639999999998</c:v>
                </c:pt>
                <c:pt idx="225">
                  <c:v>677.47630000000004</c:v>
                </c:pt>
                <c:pt idx="226">
                  <c:v>677.81619999999998</c:v>
                </c:pt>
                <c:pt idx="227">
                  <c:v>678.15599999999995</c:v>
                </c:pt>
                <c:pt idx="228">
                  <c:v>678.49580000000003</c:v>
                </c:pt>
                <c:pt idx="229">
                  <c:v>678.83550000000002</c:v>
                </c:pt>
                <c:pt idx="230">
                  <c:v>679.17520000000002</c:v>
                </c:pt>
                <c:pt idx="231">
                  <c:v>679.51480000000004</c:v>
                </c:pt>
                <c:pt idx="232">
                  <c:v>679.85440000000006</c:v>
                </c:pt>
                <c:pt idx="233">
                  <c:v>680.19399999999996</c:v>
                </c:pt>
                <c:pt idx="234">
                  <c:v>680.53340000000003</c:v>
                </c:pt>
                <c:pt idx="235">
                  <c:v>680.87289999999996</c:v>
                </c:pt>
                <c:pt idx="236">
                  <c:v>681.21230000000003</c:v>
                </c:pt>
                <c:pt idx="237">
                  <c:v>681.55169999999998</c:v>
                </c:pt>
                <c:pt idx="238">
                  <c:v>681.89099999999996</c:v>
                </c:pt>
                <c:pt idx="239">
                  <c:v>682.23030000000006</c:v>
                </c:pt>
                <c:pt idx="240">
                  <c:v>682.56949999999995</c:v>
                </c:pt>
                <c:pt idx="241">
                  <c:v>682.90869999999995</c:v>
                </c:pt>
                <c:pt idx="242">
                  <c:v>683.24779999999998</c:v>
                </c:pt>
                <c:pt idx="243">
                  <c:v>683.58690000000001</c:v>
                </c:pt>
                <c:pt idx="244">
                  <c:v>683.92589999999996</c:v>
                </c:pt>
                <c:pt idx="245">
                  <c:v>684.26499999999999</c:v>
                </c:pt>
                <c:pt idx="246">
                  <c:v>684.60389999999995</c:v>
                </c:pt>
                <c:pt idx="247">
                  <c:v>684.94280000000003</c:v>
                </c:pt>
                <c:pt idx="248">
                  <c:v>685.28160000000003</c:v>
                </c:pt>
                <c:pt idx="249">
                  <c:v>685.62049999999999</c:v>
                </c:pt>
                <c:pt idx="250">
                  <c:v>685.95920000000001</c:v>
                </c:pt>
                <c:pt idx="251">
                  <c:v>686.298</c:v>
                </c:pt>
                <c:pt idx="252">
                  <c:v>686.63670000000002</c:v>
                </c:pt>
                <c:pt idx="253">
                  <c:v>686.97529999999995</c:v>
                </c:pt>
                <c:pt idx="254">
                  <c:v>687.31380000000001</c:v>
                </c:pt>
                <c:pt idx="255">
                  <c:v>687.65239999999994</c:v>
                </c:pt>
                <c:pt idx="256">
                  <c:v>687.99090000000001</c:v>
                </c:pt>
                <c:pt idx="257">
                  <c:v>688.32929999999999</c:v>
                </c:pt>
                <c:pt idx="258">
                  <c:v>688.66769999999997</c:v>
                </c:pt>
                <c:pt idx="259">
                  <c:v>689.00609999999995</c:v>
                </c:pt>
                <c:pt idx="260">
                  <c:v>689.34439999999995</c:v>
                </c:pt>
                <c:pt idx="261">
                  <c:v>689.68269999999995</c:v>
                </c:pt>
                <c:pt idx="262">
                  <c:v>690.02089999999998</c:v>
                </c:pt>
                <c:pt idx="263">
                  <c:v>690.35910000000001</c:v>
                </c:pt>
                <c:pt idx="264">
                  <c:v>690.69719999999995</c:v>
                </c:pt>
                <c:pt idx="265">
                  <c:v>691.03530000000001</c:v>
                </c:pt>
                <c:pt idx="266">
                  <c:v>691.37339999999995</c:v>
                </c:pt>
                <c:pt idx="267">
                  <c:v>691.71130000000005</c:v>
                </c:pt>
                <c:pt idx="268">
                  <c:v>692.04930000000002</c:v>
                </c:pt>
                <c:pt idx="269">
                  <c:v>692.38720000000001</c:v>
                </c:pt>
                <c:pt idx="270">
                  <c:v>692.72500000000002</c:v>
                </c:pt>
                <c:pt idx="271">
                  <c:v>693.06290000000001</c:v>
                </c:pt>
                <c:pt idx="272">
                  <c:v>693.40060000000005</c:v>
                </c:pt>
                <c:pt idx="273">
                  <c:v>693.73829999999998</c:v>
                </c:pt>
                <c:pt idx="274">
                  <c:v>694.07600000000002</c:v>
                </c:pt>
                <c:pt idx="275">
                  <c:v>694.41359999999997</c:v>
                </c:pt>
                <c:pt idx="276">
                  <c:v>694.75120000000004</c:v>
                </c:pt>
                <c:pt idx="277">
                  <c:v>695.08870000000002</c:v>
                </c:pt>
                <c:pt idx="278">
                  <c:v>695.42619999999999</c:v>
                </c:pt>
                <c:pt idx="279">
                  <c:v>695.76369999999997</c:v>
                </c:pt>
                <c:pt idx="280">
                  <c:v>696.10109999999997</c:v>
                </c:pt>
                <c:pt idx="281">
                  <c:v>696.4384</c:v>
                </c:pt>
                <c:pt idx="282">
                  <c:v>696.7758</c:v>
                </c:pt>
                <c:pt idx="283">
                  <c:v>697.11300000000006</c:v>
                </c:pt>
                <c:pt idx="284">
                  <c:v>697.4502</c:v>
                </c:pt>
                <c:pt idx="285">
                  <c:v>697.78740000000005</c:v>
                </c:pt>
                <c:pt idx="286">
                  <c:v>698.12450000000001</c:v>
                </c:pt>
                <c:pt idx="287">
                  <c:v>698.4615</c:v>
                </c:pt>
                <c:pt idx="288">
                  <c:v>698.79859999999996</c:v>
                </c:pt>
                <c:pt idx="289">
                  <c:v>699.13559999999995</c:v>
                </c:pt>
                <c:pt idx="290">
                  <c:v>699.47249999999997</c:v>
                </c:pt>
                <c:pt idx="291">
                  <c:v>699.80939999999998</c:v>
                </c:pt>
                <c:pt idx="292">
                  <c:v>700.14620000000002</c:v>
                </c:pt>
                <c:pt idx="293">
                  <c:v>700.48310000000004</c:v>
                </c:pt>
                <c:pt idx="294">
                  <c:v>700.81979999999999</c:v>
                </c:pt>
                <c:pt idx="295">
                  <c:v>701.15660000000003</c:v>
                </c:pt>
                <c:pt idx="296">
                  <c:v>701.4932</c:v>
                </c:pt>
                <c:pt idx="297">
                  <c:v>701.82979999999998</c:v>
                </c:pt>
                <c:pt idx="298">
                  <c:v>702.16639999999995</c:v>
                </c:pt>
                <c:pt idx="299">
                  <c:v>702.50289999999995</c:v>
                </c:pt>
                <c:pt idx="300">
                  <c:v>702.83939999999996</c:v>
                </c:pt>
                <c:pt idx="301">
                  <c:v>703.17579999999998</c:v>
                </c:pt>
                <c:pt idx="302">
                  <c:v>703.51220000000001</c:v>
                </c:pt>
                <c:pt idx="303">
                  <c:v>703.84849999999994</c:v>
                </c:pt>
                <c:pt idx="304">
                  <c:v>704.1848</c:v>
                </c:pt>
                <c:pt idx="305">
                  <c:v>704.52110000000005</c:v>
                </c:pt>
                <c:pt idx="306">
                  <c:v>704.85730000000001</c:v>
                </c:pt>
                <c:pt idx="307">
                  <c:v>705.1934</c:v>
                </c:pt>
                <c:pt idx="308">
                  <c:v>705.52949999999998</c:v>
                </c:pt>
                <c:pt idx="309">
                  <c:v>705.86559999999997</c:v>
                </c:pt>
                <c:pt idx="310">
                  <c:v>706.20159999999998</c:v>
                </c:pt>
                <c:pt idx="311">
                  <c:v>706.5376</c:v>
                </c:pt>
                <c:pt idx="312">
                  <c:v>706.87350000000004</c:v>
                </c:pt>
                <c:pt idx="313">
                  <c:v>707.20939999999996</c:v>
                </c:pt>
                <c:pt idx="314">
                  <c:v>707.54520000000002</c:v>
                </c:pt>
                <c:pt idx="315">
                  <c:v>707.88099999999997</c:v>
                </c:pt>
                <c:pt idx="316">
                  <c:v>708.21669999999995</c:v>
                </c:pt>
                <c:pt idx="317">
                  <c:v>708.55240000000003</c:v>
                </c:pt>
                <c:pt idx="318">
                  <c:v>708.88810000000001</c:v>
                </c:pt>
                <c:pt idx="319">
                  <c:v>709.22370000000001</c:v>
                </c:pt>
                <c:pt idx="320">
                  <c:v>709.55930000000001</c:v>
                </c:pt>
                <c:pt idx="321">
                  <c:v>709.89480000000003</c:v>
                </c:pt>
                <c:pt idx="322">
                  <c:v>710.23019999999997</c:v>
                </c:pt>
                <c:pt idx="323">
                  <c:v>710.56569999999999</c:v>
                </c:pt>
                <c:pt idx="324">
                  <c:v>710.90099999999995</c:v>
                </c:pt>
                <c:pt idx="325">
                  <c:v>711.23630000000003</c:v>
                </c:pt>
                <c:pt idx="326">
                  <c:v>711.57159999999999</c:v>
                </c:pt>
                <c:pt idx="327">
                  <c:v>711.90689999999995</c:v>
                </c:pt>
                <c:pt idx="328">
                  <c:v>712.24199999999996</c:v>
                </c:pt>
                <c:pt idx="329">
                  <c:v>712.57709999999997</c:v>
                </c:pt>
                <c:pt idx="330">
                  <c:v>712.91229999999996</c:v>
                </c:pt>
                <c:pt idx="331">
                  <c:v>713.2473</c:v>
                </c:pt>
                <c:pt idx="332">
                  <c:v>713.58230000000003</c:v>
                </c:pt>
                <c:pt idx="333">
                  <c:v>713.91719999999998</c:v>
                </c:pt>
                <c:pt idx="334">
                  <c:v>714.25220000000002</c:v>
                </c:pt>
                <c:pt idx="335">
                  <c:v>714.58699999999999</c:v>
                </c:pt>
                <c:pt idx="336">
                  <c:v>714.92190000000005</c:v>
                </c:pt>
                <c:pt idx="337">
                  <c:v>715.25660000000005</c:v>
                </c:pt>
                <c:pt idx="338">
                  <c:v>715.59130000000005</c:v>
                </c:pt>
                <c:pt idx="339">
                  <c:v>715.92600000000004</c:v>
                </c:pt>
                <c:pt idx="340">
                  <c:v>716.26059999999995</c:v>
                </c:pt>
                <c:pt idx="341">
                  <c:v>716.59519999999998</c:v>
                </c:pt>
                <c:pt idx="342">
                  <c:v>716.92970000000003</c:v>
                </c:pt>
                <c:pt idx="343">
                  <c:v>717.26419999999996</c:v>
                </c:pt>
                <c:pt idx="344">
                  <c:v>717.59870000000001</c:v>
                </c:pt>
                <c:pt idx="345">
                  <c:v>717.93309999999997</c:v>
                </c:pt>
                <c:pt idx="346">
                  <c:v>718.26750000000004</c:v>
                </c:pt>
                <c:pt idx="347">
                  <c:v>718.60170000000005</c:v>
                </c:pt>
                <c:pt idx="348">
                  <c:v>718.93600000000004</c:v>
                </c:pt>
                <c:pt idx="349">
                  <c:v>719.27020000000005</c:v>
                </c:pt>
                <c:pt idx="350">
                  <c:v>719.60440000000006</c:v>
                </c:pt>
                <c:pt idx="351">
                  <c:v>719.93849999999998</c:v>
                </c:pt>
                <c:pt idx="352">
                  <c:v>720.27260000000001</c:v>
                </c:pt>
                <c:pt idx="353">
                  <c:v>720.60659999999996</c:v>
                </c:pt>
                <c:pt idx="354">
                  <c:v>720.94060000000002</c:v>
                </c:pt>
                <c:pt idx="355">
                  <c:v>721.27449999999999</c:v>
                </c:pt>
                <c:pt idx="356">
                  <c:v>721.60839999999996</c:v>
                </c:pt>
                <c:pt idx="357">
                  <c:v>721.94219999999996</c:v>
                </c:pt>
                <c:pt idx="358">
                  <c:v>722.27599999999995</c:v>
                </c:pt>
                <c:pt idx="359">
                  <c:v>722.60969999999998</c:v>
                </c:pt>
                <c:pt idx="360">
                  <c:v>722.9434</c:v>
                </c:pt>
                <c:pt idx="361">
                  <c:v>723.27710000000002</c:v>
                </c:pt>
                <c:pt idx="362">
                  <c:v>723.61069999999995</c:v>
                </c:pt>
                <c:pt idx="363">
                  <c:v>723.9443</c:v>
                </c:pt>
                <c:pt idx="364">
                  <c:v>724.27779999999996</c:v>
                </c:pt>
                <c:pt idx="365">
                  <c:v>724.61130000000003</c:v>
                </c:pt>
                <c:pt idx="366">
                  <c:v>724.94460000000004</c:v>
                </c:pt>
                <c:pt idx="367">
                  <c:v>725.27800000000002</c:v>
                </c:pt>
                <c:pt idx="368">
                  <c:v>725.61130000000003</c:v>
                </c:pt>
                <c:pt idx="369">
                  <c:v>725.94460000000004</c:v>
                </c:pt>
                <c:pt idx="370">
                  <c:v>726.27790000000005</c:v>
                </c:pt>
                <c:pt idx="371">
                  <c:v>726.61099999999999</c:v>
                </c:pt>
                <c:pt idx="372">
                  <c:v>726.94420000000002</c:v>
                </c:pt>
                <c:pt idx="373">
                  <c:v>727.27729999999997</c:v>
                </c:pt>
                <c:pt idx="374">
                  <c:v>727.61040000000003</c:v>
                </c:pt>
                <c:pt idx="375">
                  <c:v>727.94330000000002</c:v>
                </c:pt>
                <c:pt idx="376">
                  <c:v>728.27620000000002</c:v>
                </c:pt>
                <c:pt idx="377">
                  <c:v>728.60919999999999</c:v>
                </c:pt>
                <c:pt idx="378">
                  <c:v>728.94200000000001</c:v>
                </c:pt>
                <c:pt idx="379">
                  <c:v>729.27480000000003</c:v>
                </c:pt>
                <c:pt idx="380">
                  <c:v>729.60760000000005</c:v>
                </c:pt>
                <c:pt idx="381">
                  <c:v>729.94029999999998</c:v>
                </c:pt>
                <c:pt idx="382">
                  <c:v>730.27300000000002</c:v>
                </c:pt>
                <c:pt idx="383">
                  <c:v>730.60569999999996</c:v>
                </c:pt>
                <c:pt idx="384">
                  <c:v>730.93820000000005</c:v>
                </c:pt>
                <c:pt idx="385">
                  <c:v>731.27080000000001</c:v>
                </c:pt>
                <c:pt idx="386">
                  <c:v>731.60320000000002</c:v>
                </c:pt>
                <c:pt idx="387">
                  <c:v>731.9357</c:v>
                </c:pt>
                <c:pt idx="388">
                  <c:v>732.2681</c:v>
                </c:pt>
                <c:pt idx="389">
                  <c:v>732.60040000000004</c:v>
                </c:pt>
                <c:pt idx="390">
                  <c:v>732.93269999999995</c:v>
                </c:pt>
                <c:pt idx="391">
                  <c:v>733.26499999999999</c:v>
                </c:pt>
                <c:pt idx="392">
                  <c:v>733.59709999999995</c:v>
                </c:pt>
                <c:pt idx="393">
                  <c:v>733.92930000000001</c:v>
                </c:pt>
                <c:pt idx="394">
                  <c:v>734.26139999999998</c:v>
                </c:pt>
                <c:pt idx="395">
                  <c:v>734.59339999999997</c:v>
                </c:pt>
                <c:pt idx="396">
                  <c:v>734.92550000000006</c:v>
                </c:pt>
                <c:pt idx="397">
                  <c:v>735.25739999999996</c:v>
                </c:pt>
                <c:pt idx="398">
                  <c:v>735.58939999999996</c:v>
                </c:pt>
                <c:pt idx="399">
                  <c:v>735.9212</c:v>
                </c:pt>
                <c:pt idx="400">
                  <c:v>736.25310000000002</c:v>
                </c:pt>
                <c:pt idx="401">
                  <c:v>736.58479999999997</c:v>
                </c:pt>
                <c:pt idx="402">
                  <c:v>736.91660000000002</c:v>
                </c:pt>
                <c:pt idx="403">
                  <c:v>737.2482</c:v>
                </c:pt>
                <c:pt idx="404">
                  <c:v>737.57989999999995</c:v>
                </c:pt>
                <c:pt idx="405">
                  <c:v>737.91150000000005</c:v>
                </c:pt>
                <c:pt idx="406">
                  <c:v>738.24300000000005</c:v>
                </c:pt>
                <c:pt idx="407">
                  <c:v>738.57449999999994</c:v>
                </c:pt>
                <c:pt idx="408">
                  <c:v>738.90599999999995</c:v>
                </c:pt>
                <c:pt idx="409">
                  <c:v>739.23739999999998</c:v>
                </c:pt>
                <c:pt idx="410">
                  <c:v>739.56870000000004</c:v>
                </c:pt>
                <c:pt idx="411">
                  <c:v>739.9</c:v>
                </c:pt>
                <c:pt idx="412">
                  <c:v>740.23130000000003</c:v>
                </c:pt>
                <c:pt idx="413">
                  <c:v>740.5625</c:v>
                </c:pt>
                <c:pt idx="414">
                  <c:v>740.89369999999997</c:v>
                </c:pt>
                <c:pt idx="415">
                  <c:v>741.22479999999996</c:v>
                </c:pt>
                <c:pt idx="416">
                  <c:v>741.55589999999995</c:v>
                </c:pt>
                <c:pt idx="417">
                  <c:v>741.88689999999997</c:v>
                </c:pt>
                <c:pt idx="418">
                  <c:v>742.21789999999999</c:v>
                </c:pt>
                <c:pt idx="419">
                  <c:v>742.54880000000003</c:v>
                </c:pt>
                <c:pt idx="420">
                  <c:v>742.87969999999996</c:v>
                </c:pt>
                <c:pt idx="421">
                  <c:v>743.2106</c:v>
                </c:pt>
                <c:pt idx="422">
                  <c:v>743.54129999999998</c:v>
                </c:pt>
                <c:pt idx="423">
                  <c:v>743.87210000000005</c:v>
                </c:pt>
                <c:pt idx="424">
                  <c:v>744.20280000000002</c:v>
                </c:pt>
                <c:pt idx="425">
                  <c:v>744.53340000000003</c:v>
                </c:pt>
                <c:pt idx="426">
                  <c:v>744.86400000000003</c:v>
                </c:pt>
                <c:pt idx="427">
                  <c:v>745.19460000000004</c:v>
                </c:pt>
                <c:pt idx="428">
                  <c:v>745.52509999999995</c:v>
                </c:pt>
                <c:pt idx="429">
                  <c:v>745.85559999999998</c:v>
                </c:pt>
                <c:pt idx="430">
                  <c:v>746.18600000000004</c:v>
                </c:pt>
                <c:pt idx="431">
                  <c:v>746.51639999999998</c:v>
                </c:pt>
                <c:pt idx="432">
                  <c:v>746.84670000000006</c:v>
                </c:pt>
                <c:pt idx="433">
                  <c:v>747.17690000000005</c:v>
                </c:pt>
                <c:pt idx="434">
                  <c:v>747.50710000000004</c:v>
                </c:pt>
                <c:pt idx="435">
                  <c:v>747.83730000000003</c:v>
                </c:pt>
                <c:pt idx="436">
                  <c:v>748.16750000000002</c:v>
                </c:pt>
                <c:pt idx="437">
                  <c:v>748.49760000000003</c:v>
                </c:pt>
                <c:pt idx="438">
                  <c:v>748.82759999999996</c:v>
                </c:pt>
                <c:pt idx="439">
                  <c:v>749.1576</c:v>
                </c:pt>
                <c:pt idx="440">
                  <c:v>749.48749999999995</c:v>
                </c:pt>
                <c:pt idx="441">
                  <c:v>749.81740000000002</c:v>
                </c:pt>
                <c:pt idx="442">
                  <c:v>750.14729999999997</c:v>
                </c:pt>
                <c:pt idx="443">
                  <c:v>750.47709999999995</c:v>
                </c:pt>
                <c:pt idx="444">
                  <c:v>750.80679999999995</c:v>
                </c:pt>
                <c:pt idx="445">
                  <c:v>751.13649999999996</c:v>
                </c:pt>
                <c:pt idx="446">
                  <c:v>751.46619999999996</c:v>
                </c:pt>
                <c:pt idx="447">
                  <c:v>751.79579999999999</c:v>
                </c:pt>
                <c:pt idx="448">
                  <c:v>752.12530000000004</c:v>
                </c:pt>
                <c:pt idx="449">
                  <c:v>752.45479999999998</c:v>
                </c:pt>
                <c:pt idx="450">
                  <c:v>752.78430000000003</c:v>
                </c:pt>
                <c:pt idx="451">
                  <c:v>753.11369999999999</c:v>
                </c:pt>
                <c:pt idx="452">
                  <c:v>753.44309999999996</c:v>
                </c:pt>
                <c:pt idx="453">
                  <c:v>753.77250000000004</c:v>
                </c:pt>
                <c:pt idx="454">
                  <c:v>754.10170000000005</c:v>
                </c:pt>
                <c:pt idx="455">
                  <c:v>754.43089999999995</c:v>
                </c:pt>
                <c:pt idx="456">
                  <c:v>754.76009999999997</c:v>
                </c:pt>
                <c:pt idx="457">
                  <c:v>755.08920000000001</c:v>
                </c:pt>
                <c:pt idx="458">
                  <c:v>755.41830000000004</c:v>
                </c:pt>
                <c:pt idx="459">
                  <c:v>755.74739999999997</c:v>
                </c:pt>
                <c:pt idx="460">
                  <c:v>756.07640000000004</c:v>
                </c:pt>
                <c:pt idx="461">
                  <c:v>756.40530000000001</c:v>
                </c:pt>
                <c:pt idx="462">
                  <c:v>756.73419999999999</c:v>
                </c:pt>
                <c:pt idx="463">
                  <c:v>757.06299999999999</c:v>
                </c:pt>
                <c:pt idx="464">
                  <c:v>757.39179999999999</c:v>
                </c:pt>
                <c:pt idx="465">
                  <c:v>757.72059999999999</c:v>
                </c:pt>
                <c:pt idx="466">
                  <c:v>758.04930000000002</c:v>
                </c:pt>
                <c:pt idx="467">
                  <c:v>758.37800000000004</c:v>
                </c:pt>
                <c:pt idx="468">
                  <c:v>758.70659999999998</c:v>
                </c:pt>
                <c:pt idx="469">
                  <c:v>759.03520000000003</c:v>
                </c:pt>
                <c:pt idx="470">
                  <c:v>759.36369999999999</c:v>
                </c:pt>
                <c:pt idx="471">
                  <c:v>759.69209999999998</c:v>
                </c:pt>
                <c:pt idx="472">
                  <c:v>760.02059999999994</c:v>
                </c:pt>
                <c:pt idx="473">
                  <c:v>760.34889999999996</c:v>
                </c:pt>
                <c:pt idx="474">
                  <c:v>760.67719999999997</c:v>
                </c:pt>
                <c:pt idx="475">
                  <c:v>761.00559999999996</c:v>
                </c:pt>
                <c:pt idx="476">
                  <c:v>761.3338</c:v>
                </c:pt>
                <c:pt idx="477">
                  <c:v>761.66200000000003</c:v>
                </c:pt>
                <c:pt idx="478">
                  <c:v>761.99009999999998</c:v>
                </c:pt>
                <c:pt idx="479">
                  <c:v>762.31820000000005</c:v>
                </c:pt>
                <c:pt idx="480">
                  <c:v>762.64620000000002</c:v>
                </c:pt>
                <c:pt idx="481">
                  <c:v>762.9742</c:v>
                </c:pt>
                <c:pt idx="482">
                  <c:v>763.30219999999997</c:v>
                </c:pt>
                <c:pt idx="483">
                  <c:v>763.63009999999997</c:v>
                </c:pt>
                <c:pt idx="484">
                  <c:v>763.9579</c:v>
                </c:pt>
                <c:pt idx="485">
                  <c:v>764.28570000000002</c:v>
                </c:pt>
                <c:pt idx="486">
                  <c:v>764.61350000000004</c:v>
                </c:pt>
                <c:pt idx="487">
                  <c:v>764.94119999999998</c:v>
                </c:pt>
                <c:pt idx="488">
                  <c:v>765.26890000000003</c:v>
                </c:pt>
                <c:pt idx="489">
                  <c:v>765.59640000000002</c:v>
                </c:pt>
                <c:pt idx="490">
                  <c:v>765.92399999999998</c:v>
                </c:pt>
                <c:pt idx="491">
                  <c:v>766.25149999999996</c:v>
                </c:pt>
                <c:pt idx="492">
                  <c:v>766.57899999999995</c:v>
                </c:pt>
                <c:pt idx="493">
                  <c:v>766.90639999999996</c:v>
                </c:pt>
                <c:pt idx="494">
                  <c:v>767.23379999999997</c:v>
                </c:pt>
                <c:pt idx="495">
                  <c:v>767.56110000000001</c:v>
                </c:pt>
                <c:pt idx="496">
                  <c:v>767.88840000000005</c:v>
                </c:pt>
                <c:pt idx="497">
                  <c:v>768.21559999999999</c:v>
                </c:pt>
                <c:pt idx="498">
                  <c:v>768.54280000000006</c:v>
                </c:pt>
                <c:pt idx="499">
                  <c:v>768.86990000000003</c:v>
                </c:pt>
                <c:pt idx="500">
                  <c:v>769.197</c:v>
                </c:pt>
                <c:pt idx="501">
                  <c:v>769.524</c:v>
                </c:pt>
                <c:pt idx="502">
                  <c:v>769.851</c:v>
                </c:pt>
                <c:pt idx="503">
                  <c:v>770.178</c:v>
                </c:pt>
                <c:pt idx="504">
                  <c:v>770.50490000000002</c:v>
                </c:pt>
                <c:pt idx="505">
                  <c:v>770.83169999999996</c:v>
                </c:pt>
                <c:pt idx="506">
                  <c:v>771.1585</c:v>
                </c:pt>
                <c:pt idx="507">
                  <c:v>771.48519999999996</c:v>
                </c:pt>
                <c:pt idx="508">
                  <c:v>771.81200000000001</c:v>
                </c:pt>
                <c:pt idx="509">
                  <c:v>772.1386</c:v>
                </c:pt>
                <c:pt idx="510">
                  <c:v>772.46519999999998</c:v>
                </c:pt>
                <c:pt idx="511">
                  <c:v>772.79169999999999</c:v>
                </c:pt>
                <c:pt idx="512">
                  <c:v>773.11829999999998</c:v>
                </c:pt>
                <c:pt idx="513">
                  <c:v>773.44479999999999</c:v>
                </c:pt>
                <c:pt idx="514">
                  <c:v>773.77120000000002</c:v>
                </c:pt>
                <c:pt idx="515">
                  <c:v>774.09749999999997</c:v>
                </c:pt>
                <c:pt idx="516">
                  <c:v>774.42380000000003</c:v>
                </c:pt>
                <c:pt idx="517">
                  <c:v>774.75009999999997</c:v>
                </c:pt>
                <c:pt idx="518">
                  <c:v>775.07640000000004</c:v>
                </c:pt>
                <c:pt idx="519">
                  <c:v>775.40250000000003</c:v>
                </c:pt>
                <c:pt idx="520">
                  <c:v>775.72860000000003</c:v>
                </c:pt>
                <c:pt idx="521">
                  <c:v>776.05470000000003</c:v>
                </c:pt>
                <c:pt idx="522">
                  <c:v>776.38070000000005</c:v>
                </c:pt>
                <c:pt idx="523">
                  <c:v>776.70669999999996</c:v>
                </c:pt>
                <c:pt idx="524">
                  <c:v>777.03269999999998</c:v>
                </c:pt>
                <c:pt idx="525">
                  <c:v>777.35850000000005</c:v>
                </c:pt>
                <c:pt idx="526">
                  <c:v>777.68439999999998</c:v>
                </c:pt>
                <c:pt idx="527">
                  <c:v>778.01009999999997</c:v>
                </c:pt>
                <c:pt idx="528">
                  <c:v>778.33590000000004</c:v>
                </c:pt>
                <c:pt idx="529">
                  <c:v>778.66160000000002</c:v>
                </c:pt>
                <c:pt idx="530">
                  <c:v>778.98720000000003</c:v>
                </c:pt>
                <c:pt idx="531">
                  <c:v>779.31280000000004</c:v>
                </c:pt>
                <c:pt idx="532">
                  <c:v>779.63840000000005</c:v>
                </c:pt>
                <c:pt idx="533">
                  <c:v>779.96389999999997</c:v>
                </c:pt>
                <c:pt idx="534">
                  <c:v>780.28930000000003</c:v>
                </c:pt>
                <c:pt idx="535">
                  <c:v>780.61469999999997</c:v>
                </c:pt>
                <c:pt idx="536">
                  <c:v>780.94010000000003</c:v>
                </c:pt>
                <c:pt idx="537">
                  <c:v>781.2654</c:v>
                </c:pt>
                <c:pt idx="538">
                  <c:v>781.59059999999999</c:v>
                </c:pt>
                <c:pt idx="539">
                  <c:v>781.91579999999999</c:v>
                </c:pt>
                <c:pt idx="540">
                  <c:v>782.24099999999999</c:v>
                </c:pt>
                <c:pt idx="541">
                  <c:v>782.56619999999998</c:v>
                </c:pt>
                <c:pt idx="542">
                  <c:v>782.89120000000003</c:v>
                </c:pt>
                <c:pt idx="543">
                  <c:v>783.21619999999996</c:v>
                </c:pt>
                <c:pt idx="544">
                  <c:v>783.5412</c:v>
                </c:pt>
                <c:pt idx="545">
                  <c:v>783.86609999999996</c:v>
                </c:pt>
                <c:pt idx="546">
                  <c:v>784.19100000000003</c:v>
                </c:pt>
                <c:pt idx="547">
                  <c:v>784.51580000000001</c:v>
                </c:pt>
                <c:pt idx="548">
                  <c:v>784.84059999999999</c:v>
                </c:pt>
                <c:pt idx="549">
                  <c:v>785.1653</c:v>
                </c:pt>
                <c:pt idx="550">
                  <c:v>785.49</c:v>
                </c:pt>
                <c:pt idx="551">
                  <c:v>785.81460000000004</c:v>
                </c:pt>
                <c:pt idx="552">
                  <c:v>786.13919999999996</c:v>
                </c:pt>
                <c:pt idx="553">
                  <c:v>786.46370000000002</c:v>
                </c:pt>
                <c:pt idx="554">
                  <c:v>786.78819999999996</c:v>
                </c:pt>
                <c:pt idx="555">
                  <c:v>787.11270000000002</c:v>
                </c:pt>
                <c:pt idx="556">
                  <c:v>787.43709999999999</c:v>
                </c:pt>
                <c:pt idx="557">
                  <c:v>787.76139999999998</c:v>
                </c:pt>
                <c:pt idx="558">
                  <c:v>788.08569999999997</c:v>
                </c:pt>
                <c:pt idx="559">
                  <c:v>788.40989999999999</c:v>
                </c:pt>
                <c:pt idx="560">
                  <c:v>788.73410000000001</c:v>
                </c:pt>
                <c:pt idx="561">
                  <c:v>789.05830000000003</c:v>
                </c:pt>
                <c:pt idx="562">
                  <c:v>789.38239999999996</c:v>
                </c:pt>
                <c:pt idx="563">
                  <c:v>789.70640000000003</c:v>
                </c:pt>
                <c:pt idx="564">
                  <c:v>790.03039999999999</c:v>
                </c:pt>
                <c:pt idx="565">
                  <c:v>790.35440000000006</c:v>
                </c:pt>
                <c:pt idx="566">
                  <c:v>790.67830000000004</c:v>
                </c:pt>
                <c:pt idx="567">
                  <c:v>791.00210000000004</c:v>
                </c:pt>
                <c:pt idx="568">
                  <c:v>791.32590000000005</c:v>
                </c:pt>
                <c:pt idx="569">
                  <c:v>791.64970000000005</c:v>
                </c:pt>
                <c:pt idx="570">
                  <c:v>791.97339999999997</c:v>
                </c:pt>
                <c:pt idx="571">
                  <c:v>792.2971</c:v>
                </c:pt>
                <c:pt idx="572">
                  <c:v>792.62070000000006</c:v>
                </c:pt>
                <c:pt idx="573">
                  <c:v>792.9443</c:v>
                </c:pt>
                <c:pt idx="574">
                  <c:v>793.26779999999997</c:v>
                </c:pt>
                <c:pt idx="575">
                  <c:v>793.59119999999996</c:v>
                </c:pt>
                <c:pt idx="576">
                  <c:v>793.91470000000004</c:v>
                </c:pt>
                <c:pt idx="577">
                  <c:v>794.23800000000006</c:v>
                </c:pt>
                <c:pt idx="578">
                  <c:v>794.56129999999996</c:v>
                </c:pt>
                <c:pt idx="579">
                  <c:v>794.88459999999998</c:v>
                </c:pt>
                <c:pt idx="580">
                  <c:v>795.20780000000002</c:v>
                </c:pt>
                <c:pt idx="581">
                  <c:v>795.53099999999995</c:v>
                </c:pt>
                <c:pt idx="582">
                  <c:v>795.85410000000002</c:v>
                </c:pt>
                <c:pt idx="583">
                  <c:v>796.17719999999997</c:v>
                </c:pt>
                <c:pt idx="584">
                  <c:v>796.50019999999995</c:v>
                </c:pt>
                <c:pt idx="585">
                  <c:v>796.82320000000004</c:v>
                </c:pt>
                <c:pt idx="586">
                  <c:v>797.14620000000002</c:v>
                </c:pt>
                <c:pt idx="587">
                  <c:v>797.46910000000003</c:v>
                </c:pt>
                <c:pt idx="588">
                  <c:v>797.79190000000006</c:v>
                </c:pt>
                <c:pt idx="589">
                  <c:v>798.11469999999997</c:v>
                </c:pt>
                <c:pt idx="590">
                  <c:v>798.43740000000003</c:v>
                </c:pt>
                <c:pt idx="591">
                  <c:v>798.76009999999997</c:v>
                </c:pt>
                <c:pt idx="592">
                  <c:v>799.08280000000002</c:v>
                </c:pt>
                <c:pt idx="593">
                  <c:v>799.40530000000001</c:v>
                </c:pt>
                <c:pt idx="594">
                  <c:v>799.72789999999998</c:v>
                </c:pt>
                <c:pt idx="595">
                  <c:v>800.05039999999997</c:v>
                </c:pt>
                <c:pt idx="596">
                  <c:v>800.37279999999998</c:v>
                </c:pt>
                <c:pt idx="597">
                  <c:v>800.69529999999997</c:v>
                </c:pt>
                <c:pt idx="598">
                  <c:v>801.01760000000002</c:v>
                </c:pt>
                <c:pt idx="599">
                  <c:v>801.33979999999997</c:v>
                </c:pt>
                <c:pt idx="600">
                  <c:v>801.66210000000001</c:v>
                </c:pt>
                <c:pt idx="601">
                  <c:v>801.98429999999996</c:v>
                </c:pt>
                <c:pt idx="602">
                  <c:v>802.30650000000003</c:v>
                </c:pt>
                <c:pt idx="603">
                  <c:v>802.62860000000001</c:v>
                </c:pt>
                <c:pt idx="604">
                  <c:v>802.95060000000001</c:v>
                </c:pt>
                <c:pt idx="605">
                  <c:v>803.27260000000001</c:v>
                </c:pt>
                <c:pt idx="606">
                  <c:v>803.59460000000001</c:v>
                </c:pt>
                <c:pt idx="607">
                  <c:v>803.91650000000004</c:v>
                </c:pt>
                <c:pt idx="608">
                  <c:v>804.23839999999996</c:v>
                </c:pt>
                <c:pt idx="609">
                  <c:v>804.56020000000001</c:v>
                </c:pt>
                <c:pt idx="610">
                  <c:v>804.88199999999995</c:v>
                </c:pt>
                <c:pt idx="611">
                  <c:v>805.20370000000003</c:v>
                </c:pt>
                <c:pt idx="612">
                  <c:v>805.52530000000002</c:v>
                </c:pt>
                <c:pt idx="613">
                  <c:v>805.84690000000001</c:v>
                </c:pt>
                <c:pt idx="614">
                  <c:v>806.16849999999999</c:v>
                </c:pt>
                <c:pt idx="615">
                  <c:v>806.49009999999998</c:v>
                </c:pt>
                <c:pt idx="616">
                  <c:v>806.81150000000002</c:v>
                </c:pt>
                <c:pt idx="617">
                  <c:v>807.13289999999995</c:v>
                </c:pt>
                <c:pt idx="618">
                  <c:v>807.45429999999999</c:v>
                </c:pt>
                <c:pt idx="619">
                  <c:v>807.77560000000005</c:v>
                </c:pt>
                <c:pt idx="620">
                  <c:v>808.09690000000001</c:v>
                </c:pt>
                <c:pt idx="621">
                  <c:v>808.41809999999998</c:v>
                </c:pt>
                <c:pt idx="622">
                  <c:v>808.73929999999996</c:v>
                </c:pt>
                <c:pt idx="623">
                  <c:v>809.06039999999996</c:v>
                </c:pt>
                <c:pt idx="624">
                  <c:v>809.38149999999996</c:v>
                </c:pt>
                <c:pt idx="625">
                  <c:v>809.70249999999999</c:v>
                </c:pt>
                <c:pt idx="626">
                  <c:v>810.02350000000001</c:v>
                </c:pt>
                <c:pt idx="627">
                  <c:v>810.34439999999995</c:v>
                </c:pt>
                <c:pt idx="628">
                  <c:v>810.6653</c:v>
                </c:pt>
                <c:pt idx="629">
                  <c:v>810.98609999999996</c:v>
                </c:pt>
                <c:pt idx="630">
                  <c:v>811.30690000000004</c:v>
                </c:pt>
                <c:pt idx="631">
                  <c:v>811.6277</c:v>
                </c:pt>
                <c:pt idx="632">
                  <c:v>811.94839999999999</c:v>
                </c:pt>
                <c:pt idx="633">
                  <c:v>812.26900000000001</c:v>
                </c:pt>
                <c:pt idx="634">
                  <c:v>812.58960000000002</c:v>
                </c:pt>
                <c:pt idx="635">
                  <c:v>812.91010000000006</c:v>
                </c:pt>
                <c:pt idx="636">
                  <c:v>813.23059999999998</c:v>
                </c:pt>
                <c:pt idx="637">
                  <c:v>813.55100000000004</c:v>
                </c:pt>
                <c:pt idx="638">
                  <c:v>813.87149999999997</c:v>
                </c:pt>
                <c:pt idx="639">
                  <c:v>814.19179999999994</c:v>
                </c:pt>
                <c:pt idx="640">
                  <c:v>814.51210000000003</c:v>
                </c:pt>
                <c:pt idx="641">
                  <c:v>814.83230000000003</c:v>
                </c:pt>
                <c:pt idx="642">
                  <c:v>815.15250000000003</c:v>
                </c:pt>
                <c:pt idx="643">
                  <c:v>815.47270000000003</c:v>
                </c:pt>
                <c:pt idx="644">
                  <c:v>815.79269999999997</c:v>
                </c:pt>
                <c:pt idx="645">
                  <c:v>816.11279999999999</c:v>
                </c:pt>
                <c:pt idx="646">
                  <c:v>816.43280000000004</c:v>
                </c:pt>
                <c:pt idx="647">
                  <c:v>816.7527</c:v>
                </c:pt>
                <c:pt idx="648">
                  <c:v>817.07259999999997</c:v>
                </c:pt>
                <c:pt idx="649">
                  <c:v>817.39250000000004</c:v>
                </c:pt>
                <c:pt idx="650">
                  <c:v>817.71230000000003</c:v>
                </c:pt>
                <c:pt idx="651">
                  <c:v>818.03200000000004</c:v>
                </c:pt>
                <c:pt idx="652">
                  <c:v>818.35170000000005</c:v>
                </c:pt>
                <c:pt idx="653">
                  <c:v>818.67139999999995</c:v>
                </c:pt>
                <c:pt idx="654">
                  <c:v>818.99099999999999</c:v>
                </c:pt>
                <c:pt idx="655">
                  <c:v>819.31050000000005</c:v>
                </c:pt>
                <c:pt idx="656">
                  <c:v>819.63009999999997</c:v>
                </c:pt>
                <c:pt idx="657">
                  <c:v>819.94949999999994</c:v>
                </c:pt>
                <c:pt idx="658">
                  <c:v>820.26890000000003</c:v>
                </c:pt>
                <c:pt idx="659">
                  <c:v>820.5883</c:v>
                </c:pt>
                <c:pt idx="660">
                  <c:v>820.9076</c:v>
                </c:pt>
                <c:pt idx="661">
                  <c:v>821.2269</c:v>
                </c:pt>
                <c:pt idx="662">
                  <c:v>821.54600000000005</c:v>
                </c:pt>
                <c:pt idx="663">
                  <c:v>821.86519999999996</c:v>
                </c:pt>
                <c:pt idx="664">
                  <c:v>822.18430000000001</c:v>
                </c:pt>
                <c:pt idx="665">
                  <c:v>822.50340000000006</c:v>
                </c:pt>
                <c:pt idx="666">
                  <c:v>822.82240000000002</c:v>
                </c:pt>
                <c:pt idx="667">
                  <c:v>823.14139999999998</c:v>
                </c:pt>
                <c:pt idx="668">
                  <c:v>823.46029999999996</c:v>
                </c:pt>
                <c:pt idx="669">
                  <c:v>823.77909999999997</c:v>
                </c:pt>
                <c:pt idx="670">
                  <c:v>824.09799999999996</c:v>
                </c:pt>
                <c:pt idx="671">
                  <c:v>824.41669999999999</c:v>
                </c:pt>
                <c:pt idx="672">
                  <c:v>824.73540000000003</c:v>
                </c:pt>
                <c:pt idx="673">
                  <c:v>825.05409999999995</c:v>
                </c:pt>
                <c:pt idx="674">
                  <c:v>825.37270000000001</c:v>
                </c:pt>
                <c:pt idx="675">
                  <c:v>825.69129999999996</c:v>
                </c:pt>
                <c:pt idx="676">
                  <c:v>826.00980000000004</c:v>
                </c:pt>
                <c:pt idx="677">
                  <c:v>826.32820000000004</c:v>
                </c:pt>
                <c:pt idx="678">
                  <c:v>826.64670000000001</c:v>
                </c:pt>
                <c:pt idx="679">
                  <c:v>826.96500000000003</c:v>
                </c:pt>
                <c:pt idx="680">
                  <c:v>827.28340000000003</c:v>
                </c:pt>
                <c:pt idx="681">
                  <c:v>827.60159999999996</c:v>
                </c:pt>
                <c:pt idx="682">
                  <c:v>827.91989999999998</c:v>
                </c:pt>
                <c:pt idx="683">
                  <c:v>828.23800000000006</c:v>
                </c:pt>
                <c:pt idx="684">
                  <c:v>828.55619999999999</c:v>
                </c:pt>
                <c:pt idx="685">
                  <c:v>828.87419999999997</c:v>
                </c:pt>
                <c:pt idx="686">
                  <c:v>829.19230000000005</c:v>
                </c:pt>
                <c:pt idx="687">
                  <c:v>829.51020000000005</c:v>
                </c:pt>
                <c:pt idx="688">
                  <c:v>829.82809999999995</c:v>
                </c:pt>
                <c:pt idx="689">
                  <c:v>830.14599999999996</c:v>
                </c:pt>
                <c:pt idx="690">
                  <c:v>830.46379999999999</c:v>
                </c:pt>
                <c:pt idx="691">
                  <c:v>830.78160000000003</c:v>
                </c:pt>
                <c:pt idx="692">
                  <c:v>831.09929999999997</c:v>
                </c:pt>
                <c:pt idx="693">
                  <c:v>831.41700000000003</c:v>
                </c:pt>
                <c:pt idx="694">
                  <c:v>831.7346</c:v>
                </c:pt>
                <c:pt idx="695">
                  <c:v>832.05219999999997</c:v>
                </c:pt>
                <c:pt idx="696">
                  <c:v>832.36980000000005</c:v>
                </c:pt>
                <c:pt idx="697">
                  <c:v>832.68719999999996</c:v>
                </c:pt>
                <c:pt idx="698">
                  <c:v>833.00459999999998</c:v>
                </c:pt>
                <c:pt idx="699">
                  <c:v>833.322</c:v>
                </c:pt>
                <c:pt idx="700">
                  <c:v>833.63930000000005</c:v>
                </c:pt>
                <c:pt idx="701">
                  <c:v>833.95659999999998</c:v>
                </c:pt>
                <c:pt idx="702">
                  <c:v>834.27390000000003</c:v>
                </c:pt>
                <c:pt idx="703">
                  <c:v>834.59100000000001</c:v>
                </c:pt>
                <c:pt idx="704">
                  <c:v>834.90809999999999</c:v>
                </c:pt>
                <c:pt idx="705">
                  <c:v>835.22519999999997</c:v>
                </c:pt>
                <c:pt idx="706">
                  <c:v>835.54219999999998</c:v>
                </c:pt>
                <c:pt idx="707">
                  <c:v>835.85929999999996</c:v>
                </c:pt>
                <c:pt idx="708">
                  <c:v>836.17610000000002</c:v>
                </c:pt>
                <c:pt idx="709">
                  <c:v>836.49300000000005</c:v>
                </c:pt>
                <c:pt idx="710">
                  <c:v>836.80989999999997</c:v>
                </c:pt>
                <c:pt idx="711">
                  <c:v>837.12660000000005</c:v>
                </c:pt>
                <c:pt idx="712">
                  <c:v>837.4434</c:v>
                </c:pt>
                <c:pt idx="713">
                  <c:v>837.76009999999997</c:v>
                </c:pt>
                <c:pt idx="714">
                  <c:v>838.07669999999996</c:v>
                </c:pt>
                <c:pt idx="715">
                  <c:v>838.39319999999998</c:v>
                </c:pt>
                <c:pt idx="716">
                  <c:v>838.70979999999997</c:v>
                </c:pt>
                <c:pt idx="717">
                  <c:v>839.02629999999999</c:v>
                </c:pt>
                <c:pt idx="718">
                  <c:v>839.34270000000004</c:v>
                </c:pt>
                <c:pt idx="719">
                  <c:v>839.65909999999997</c:v>
                </c:pt>
                <c:pt idx="720">
                  <c:v>839.97540000000004</c:v>
                </c:pt>
                <c:pt idx="721">
                  <c:v>840.29169999999999</c:v>
                </c:pt>
                <c:pt idx="722">
                  <c:v>840.60799999999995</c:v>
                </c:pt>
                <c:pt idx="723">
                  <c:v>840.92409999999995</c:v>
                </c:pt>
                <c:pt idx="724">
                  <c:v>841.24019999999996</c:v>
                </c:pt>
                <c:pt idx="725">
                  <c:v>841.55629999999996</c:v>
                </c:pt>
                <c:pt idx="726">
                  <c:v>841.87239999999997</c:v>
                </c:pt>
                <c:pt idx="727">
                  <c:v>842.1884</c:v>
                </c:pt>
                <c:pt idx="728">
                  <c:v>842.50429999999994</c:v>
                </c:pt>
                <c:pt idx="729">
                  <c:v>842.8202</c:v>
                </c:pt>
                <c:pt idx="730">
                  <c:v>843.13599999999997</c:v>
                </c:pt>
                <c:pt idx="731">
                  <c:v>843.45180000000005</c:v>
                </c:pt>
                <c:pt idx="732">
                  <c:v>843.76750000000004</c:v>
                </c:pt>
                <c:pt idx="733">
                  <c:v>844.08320000000003</c:v>
                </c:pt>
                <c:pt idx="734">
                  <c:v>844.39880000000005</c:v>
                </c:pt>
                <c:pt idx="735">
                  <c:v>844.71439999999996</c:v>
                </c:pt>
                <c:pt idx="736">
                  <c:v>845.03</c:v>
                </c:pt>
                <c:pt idx="737">
                  <c:v>845.34540000000004</c:v>
                </c:pt>
                <c:pt idx="738">
                  <c:v>845.66079999999999</c:v>
                </c:pt>
                <c:pt idx="739">
                  <c:v>845.97630000000004</c:v>
                </c:pt>
                <c:pt idx="740">
                  <c:v>846.29160000000002</c:v>
                </c:pt>
                <c:pt idx="741">
                  <c:v>846.6069</c:v>
                </c:pt>
                <c:pt idx="742">
                  <c:v>846.9221</c:v>
                </c:pt>
                <c:pt idx="743">
                  <c:v>847.23720000000003</c:v>
                </c:pt>
                <c:pt idx="744">
                  <c:v>847.55240000000003</c:v>
                </c:pt>
                <c:pt idx="745">
                  <c:v>847.86749999999995</c:v>
                </c:pt>
                <c:pt idx="746">
                  <c:v>848.1825</c:v>
                </c:pt>
                <c:pt idx="747">
                  <c:v>848.49749999999995</c:v>
                </c:pt>
                <c:pt idx="748">
                  <c:v>848.81240000000003</c:v>
                </c:pt>
                <c:pt idx="749">
                  <c:v>849.12729999999999</c:v>
                </c:pt>
                <c:pt idx="750">
                  <c:v>849.44209999999998</c:v>
                </c:pt>
                <c:pt idx="751">
                  <c:v>849.75689999999997</c:v>
                </c:pt>
                <c:pt idx="752">
                  <c:v>850.07169999999996</c:v>
                </c:pt>
                <c:pt idx="753">
                  <c:v>850.38639999999998</c:v>
                </c:pt>
                <c:pt idx="754">
                  <c:v>850.70090000000005</c:v>
                </c:pt>
                <c:pt idx="755">
                  <c:v>851.01559999999995</c:v>
                </c:pt>
                <c:pt idx="756">
                  <c:v>851.33010000000002</c:v>
                </c:pt>
                <c:pt idx="757">
                  <c:v>851.64449999999999</c:v>
                </c:pt>
                <c:pt idx="758">
                  <c:v>851.95899999999995</c:v>
                </c:pt>
                <c:pt idx="759">
                  <c:v>852.27340000000004</c:v>
                </c:pt>
                <c:pt idx="760">
                  <c:v>852.58770000000004</c:v>
                </c:pt>
                <c:pt idx="761">
                  <c:v>852.90200000000004</c:v>
                </c:pt>
                <c:pt idx="762">
                  <c:v>853.21619999999996</c:v>
                </c:pt>
                <c:pt idx="763">
                  <c:v>853.53039999999999</c:v>
                </c:pt>
                <c:pt idx="764">
                  <c:v>853.84450000000004</c:v>
                </c:pt>
                <c:pt idx="765">
                  <c:v>854.15859999999998</c:v>
                </c:pt>
                <c:pt idx="766">
                  <c:v>854.47260000000006</c:v>
                </c:pt>
                <c:pt idx="767">
                  <c:v>854.78660000000002</c:v>
                </c:pt>
                <c:pt idx="768">
                  <c:v>855.10050000000001</c:v>
                </c:pt>
                <c:pt idx="769">
                  <c:v>855.4144</c:v>
                </c:pt>
                <c:pt idx="770">
                  <c:v>855.72820000000002</c:v>
                </c:pt>
                <c:pt idx="771">
                  <c:v>856.04200000000003</c:v>
                </c:pt>
                <c:pt idx="772">
                  <c:v>856.35569999999996</c:v>
                </c:pt>
                <c:pt idx="773">
                  <c:v>856.6694</c:v>
                </c:pt>
                <c:pt idx="774">
                  <c:v>856.98299999999995</c:v>
                </c:pt>
                <c:pt idx="775">
                  <c:v>857.29660000000001</c:v>
                </c:pt>
                <c:pt idx="776">
                  <c:v>857.61009999999999</c:v>
                </c:pt>
                <c:pt idx="777">
                  <c:v>857.92359999999996</c:v>
                </c:pt>
                <c:pt idx="778">
                  <c:v>858.23699999999997</c:v>
                </c:pt>
                <c:pt idx="779">
                  <c:v>858.55039999999997</c:v>
                </c:pt>
                <c:pt idx="780">
                  <c:v>858.86369999999999</c:v>
                </c:pt>
                <c:pt idx="781">
                  <c:v>859.17700000000002</c:v>
                </c:pt>
                <c:pt idx="782">
                  <c:v>859.49019999999996</c:v>
                </c:pt>
                <c:pt idx="783">
                  <c:v>859.80330000000004</c:v>
                </c:pt>
                <c:pt idx="784">
                  <c:v>860.11649999999997</c:v>
                </c:pt>
                <c:pt idx="785">
                  <c:v>860.42960000000005</c:v>
                </c:pt>
                <c:pt idx="786">
                  <c:v>860.74260000000004</c:v>
                </c:pt>
                <c:pt idx="787">
                  <c:v>861.05550000000005</c:v>
                </c:pt>
                <c:pt idx="788">
                  <c:v>861.36850000000004</c:v>
                </c:pt>
                <c:pt idx="789">
                  <c:v>861.68129999999996</c:v>
                </c:pt>
                <c:pt idx="790">
                  <c:v>861.9941</c:v>
                </c:pt>
                <c:pt idx="791">
                  <c:v>862.30690000000004</c:v>
                </c:pt>
                <c:pt idx="792">
                  <c:v>862.61959999999999</c:v>
                </c:pt>
                <c:pt idx="793">
                  <c:v>862.93230000000005</c:v>
                </c:pt>
                <c:pt idx="794">
                  <c:v>863.24490000000003</c:v>
                </c:pt>
                <c:pt idx="795">
                  <c:v>863.5575</c:v>
                </c:pt>
                <c:pt idx="796">
                  <c:v>863.87</c:v>
                </c:pt>
                <c:pt idx="797">
                  <c:v>864.18240000000003</c:v>
                </c:pt>
                <c:pt idx="798">
                  <c:v>864.49490000000003</c:v>
                </c:pt>
                <c:pt idx="799">
                  <c:v>864.80730000000005</c:v>
                </c:pt>
                <c:pt idx="800">
                  <c:v>865.11959999999999</c:v>
                </c:pt>
                <c:pt idx="801">
                  <c:v>865.43179999999995</c:v>
                </c:pt>
                <c:pt idx="802">
                  <c:v>865.74400000000003</c:v>
                </c:pt>
                <c:pt idx="803">
                  <c:v>866.05619999999999</c:v>
                </c:pt>
                <c:pt idx="804">
                  <c:v>866.36829999999998</c:v>
                </c:pt>
                <c:pt idx="805">
                  <c:v>866.68039999999996</c:v>
                </c:pt>
                <c:pt idx="806">
                  <c:v>866.99239999999998</c:v>
                </c:pt>
                <c:pt idx="807">
                  <c:v>867.30430000000001</c:v>
                </c:pt>
                <c:pt idx="808">
                  <c:v>867.61620000000005</c:v>
                </c:pt>
                <c:pt idx="809">
                  <c:v>867.92809999999997</c:v>
                </c:pt>
                <c:pt idx="810">
                  <c:v>868.23990000000003</c:v>
                </c:pt>
                <c:pt idx="811">
                  <c:v>868.55160000000001</c:v>
                </c:pt>
                <c:pt idx="812">
                  <c:v>868.86329999999998</c:v>
                </c:pt>
                <c:pt idx="813">
                  <c:v>869.17499999999995</c:v>
                </c:pt>
                <c:pt idx="814">
                  <c:v>869.48659999999995</c:v>
                </c:pt>
                <c:pt idx="815">
                  <c:v>869.79819999999995</c:v>
                </c:pt>
                <c:pt idx="816">
                  <c:v>870.10969999999998</c:v>
                </c:pt>
                <c:pt idx="817">
                  <c:v>870.42110000000002</c:v>
                </c:pt>
                <c:pt idx="818">
                  <c:v>870.73249999999996</c:v>
                </c:pt>
                <c:pt idx="819">
                  <c:v>871.04380000000003</c:v>
                </c:pt>
                <c:pt idx="820">
                  <c:v>871.35519999999997</c:v>
                </c:pt>
                <c:pt idx="821">
                  <c:v>871.66639999999995</c:v>
                </c:pt>
                <c:pt idx="822">
                  <c:v>871.97760000000005</c:v>
                </c:pt>
                <c:pt idx="823">
                  <c:v>872.28880000000004</c:v>
                </c:pt>
                <c:pt idx="824">
                  <c:v>872.59990000000005</c:v>
                </c:pt>
                <c:pt idx="825">
                  <c:v>872.91089999999997</c:v>
                </c:pt>
                <c:pt idx="826">
                  <c:v>873.22190000000001</c:v>
                </c:pt>
                <c:pt idx="827">
                  <c:v>873.53279999999995</c:v>
                </c:pt>
                <c:pt idx="828">
                  <c:v>873.84370000000001</c:v>
                </c:pt>
                <c:pt idx="829">
                  <c:v>874.15449999999998</c:v>
                </c:pt>
                <c:pt idx="830">
                  <c:v>874.46529999999996</c:v>
                </c:pt>
                <c:pt idx="831">
                  <c:v>874.77610000000004</c:v>
                </c:pt>
                <c:pt idx="832">
                  <c:v>875.08680000000004</c:v>
                </c:pt>
                <c:pt idx="833">
                  <c:v>875.39739999999995</c:v>
                </c:pt>
                <c:pt idx="834">
                  <c:v>875.70799999999997</c:v>
                </c:pt>
                <c:pt idx="835">
                  <c:v>876.01850000000002</c:v>
                </c:pt>
                <c:pt idx="836">
                  <c:v>876.32899999999995</c:v>
                </c:pt>
                <c:pt idx="837">
                  <c:v>876.6395</c:v>
                </c:pt>
                <c:pt idx="838">
                  <c:v>876.94979999999998</c:v>
                </c:pt>
                <c:pt idx="839">
                  <c:v>877.26009999999997</c:v>
                </c:pt>
                <c:pt idx="840">
                  <c:v>877.57039999999995</c:v>
                </c:pt>
                <c:pt idx="841">
                  <c:v>877.88070000000005</c:v>
                </c:pt>
                <c:pt idx="842">
                  <c:v>878.19090000000006</c:v>
                </c:pt>
                <c:pt idx="843">
                  <c:v>878.50099999999998</c:v>
                </c:pt>
                <c:pt idx="844">
                  <c:v>878.81100000000004</c:v>
                </c:pt>
                <c:pt idx="845">
                  <c:v>879.12109999999996</c:v>
                </c:pt>
                <c:pt idx="846">
                  <c:v>879.43100000000004</c:v>
                </c:pt>
                <c:pt idx="847">
                  <c:v>879.74099999999999</c:v>
                </c:pt>
                <c:pt idx="848">
                  <c:v>880.05079999999998</c:v>
                </c:pt>
                <c:pt idx="849">
                  <c:v>880.36069999999995</c:v>
                </c:pt>
                <c:pt idx="850">
                  <c:v>880.67039999999997</c:v>
                </c:pt>
                <c:pt idx="851">
                  <c:v>880.98019999999997</c:v>
                </c:pt>
                <c:pt idx="852">
                  <c:v>881.28980000000001</c:v>
                </c:pt>
                <c:pt idx="853">
                  <c:v>881.59939999999995</c:v>
                </c:pt>
                <c:pt idx="854">
                  <c:v>881.90899999999999</c:v>
                </c:pt>
                <c:pt idx="855">
                  <c:v>882.21849999999995</c:v>
                </c:pt>
                <c:pt idx="856">
                  <c:v>882.52800000000002</c:v>
                </c:pt>
                <c:pt idx="857">
                  <c:v>882.8374</c:v>
                </c:pt>
                <c:pt idx="858">
                  <c:v>883.14679999999998</c:v>
                </c:pt>
                <c:pt idx="859">
                  <c:v>883.45609999999999</c:v>
                </c:pt>
                <c:pt idx="860">
                  <c:v>883.76530000000002</c:v>
                </c:pt>
                <c:pt idx="861">
                  <c:v>884.07449999999994</c:v>
                </c:pt>
                <c:pt idx="862">
                  <c:v>884.38369999999998</c:v>
                </c:pt>
                <c:pt idx="863">
                  <c:v>884.69280000000003</c:v>
                </c:pt>
                <c:pt idx="864">
                  <c:v>885.0018</c:v>
                </c:pt>
                <c:pt idx="865">
                  <c:v>885.31089999999995</c:v>
                </c:pt>
                <c:pt idx="866">
                  <c:v>885.61980000000005</c:v>
                </c:pt>
                <c:pt idx="867">
                  <c:v>885.92870000000005</c:v>
                </c:pt>
                <c:pt idx="868">
                  <c:v>886.23749999999995</c:v>
                </c:pt>
                <c:pt idx="869">
                  <c:v>886.54639999999995</c:v>
                </c:pt>
                <c:pt idx="870">
                  <c:v>886.85509999999999</c:v>
                </c:pt>
                <c:pt idx="871">
                  <c:v>887.16380000000004</c:v>
                </c:pt>
                <c:pt idx="872">
                  <c:v>887.47249999999997</c:v>
                </c:pt>
                <c:pt idx="873">
                  <c:v>887.78110000000004</c:v>
                </c:pt>
                <c:pt idx="874">
                  <c:v>888.08960000000002</c:v>
                </c:pt>
                <c:pt idx="875">
                  <c:v>888.3981</c:v>
                </c:pt>
                <c:pt idx="876">
                  <c:v>888.70650000000001</c:v>
                </c:pt>
                <c:pt idx="877">
                  <c:v>889.01490000000001</c:v>
                </c:pt>
                <c:pt idx="878">
                  <c:v>889.32320000000004</c:v>
                </c:pt>
                <c:pt idx="879">
                  <c:v>889.63149999999996</c:v>
                </c:pt>
                <c:pt idx="880">
                  <c:v>889.93979999999999</c:v>
                </c:pt>
                <c:pt idx="881">
                  <c:v>890.24789999999996</c:v>
                </c:pt>
                <c:pt idx="882">
                  <c:v>890.55610000000001</c:v>
                </c:pt>
                <c:pt idx="883">
                  <c:v>890.86410000000001</c:v>
                </c:pt>
                <c:pt idx="884">
                  <c:v>891.17219999999998</c:v>
                </c:pt>
                <c:pt idx="885">
                  <c:v>891.48019999999997</c:v>
                </c:pt>
                <c:pt idx="886">
                  <c:v>891.78809999999999</c:v>
                </c:pt>
                <c:pt idx="887">
                  <c:v>892.09590000000003</c:v>
                </c:pt>
                <c:pt idx="888">
                  <c:v>892.40380000000005</c:v>
                </c:pt>
                <c:pt idx="889">
                  <c:v>892.7115</c:v>
                </c:pt>
                <c:pt idx="890">
                  <c:v>893.01930000000004</c:v>
                </c:pt>
                <c:pt idx="891">
                  <c:v>893.327</c:v>
                </c:pt>
                <c:pt idx="892">
                  <c:v>893.63459999999998</c:v>
                </c:pt>
                <c:pt idx="893">
                  <c:v>893.94209999999998</c:v>
                </c:pt>
                <c:pt idx="894">
                  <c:v>894.24959999999999</c:v>
                </c:pt>
                <c:pt idx="895">
                  <c:v>894.55709999999999</c:v>
                </c:pt>
                <c:pt idx="896">
                  <c:v>894.86450000000002</c:v>
                </c:pt>
                <c:pt idx="897">
                  <c:v>895.17190000000005</c:v>
                </c:pt>
                <c:pt idx="898">
                  <c:v>895.47919999999999</c:v>
                </c:pt>
                <c:pt idx="899">
                  <c:v>895.78639999999996</c:v>
                </c:pt>
                <c:pt idx="900">
                  <c:v>896.09370000000001</c:v>
                </c:pt>
                <c:pt idx="901">
                  <c:v>896.4008</c:v>
                </c:pt>
                <c:pt idx="902">
                  <c:v>896.7079</c:v>
                </c:pt>
                <c:pt idx="903">
                  <c:v>897.01499999999999</c:v>
                </c:pt>
                <c:pt idx="904">
                  <c:v>897.322</c:v>
                </c:pt>
                <c:pt idx="905">
                  <c:v>897.62890000000004</c:v>
                </c:pt>
                <c:pt idx="906">
                  <c:v>897.93579999999997</c:v>
                </c:pt>
                <c:pt idx="907">
                  <c:v>898.24270000000001</c:v>
                </c:pt>
                <c:pt idx="908">
                  <c:v>898.54939999999999</c:v>
                </c:pt>
                <c:pt idx="909">
                  <c:v>898.85619999999994</c:v>
                </c:pt>
                <c:pt idx="910">
                  <c:v>899.16290000000004</c:v>
                </c:pt>
                <c:pt idx="911">
                  <c:v>899.46950000000004</c:v>
                </c:pt>
                <c:pt idx="912">
                  <c:v>899.77610000000004</c:v>
                </c:pt>
                <c:pt idx="913">
                  <c:v>900.08259999999996</c:v>
                </c:pt>
                <c:pt idx="914">
                  <c:v>900.38919999999996</c:v>
                </c:pt>
                <c:pt idx="915">
                  <c:v>900.69560000000001</c:v>
                </c:pt>
                <c:pt idx="916">
                  <c:v>901.00199999999995</c:v>
                </c:pt>
                <c:pt idx="917">
                  <c:v>901.30830000000003</c:v>
                </c:pt>
                <c:pt idx="918">
                  <c:v>901.6146</c:v>
                </c:pt>
                <c:pt idx="919">
                  <c:v>901.92079999999999</c:v>
                </c:pt>
                <c:pt idx="920">
                  <c:v>902.22699999999998</c:v>
                </c:pt>
                <c:pt idx="921">
                  <c:v>902.53309999999999</c:v>
                </c:pt>
                <c:pt idx="922">
                  <c:v>902.83920000000001</c:v>
                </c:pt>
                <c:pt idx="923">
                  <c:v>903.14509999999996</c:v>
                </c:pt>
                <c:pt idx="924">
                  <c:v>903.4511</c:v>
                </c:pt>
                <c:pt idx="925">
                  <c:v>903.75710000000004</c:v>
                </c:pt>
                <c:pt idx="926">
                  <c:v>904.06290000000001</c:v>
                </c:pt>
                <c:pt idx="927">
                  <c:v>904.36869999999999</c:v>
                </c:pt>
                <c:pt idx="928">
                  <c:v>904.67449999999997</c:v>
                </c:pt>
                <c:pt idx="929">
                  <c:v>904.98019999999997</c:v>
                </c:pt>
                <c:pt idx="930">
                  <c:v>905.28579999999999</c:v>
                </c:pt>
                <c:pt idx="931">
                  <c:v>905.59140000000002</c:v>
                </c:pt>
                <c:pt idx="932">
                  <c:v>905.89700000000005</c:v>
                </c:pt>
                <c:pt idx="933">
                  <c:v>906.20249999999999</c:v>
                </c:pt>
                <c:pt idx="934">
                  <c:v>906.50789999999995</c:v>
                </c:pt>
                <c:pt idx="935">
                  <c:v>906.8134</c:v>
                </c:pt>
                <c:pt idx="936">
                  <c:v>907.11869999999999</c:v>
                </c:pt>
                <c:pt idx="937">
                  <c:v>907.42399999999998</c:v>
                </c:pt>
                <c:pt idx="938">
                  <c:v>907.72919999999999</c:v>
                </c:pt>
                <c:pt idx="939">
                  <c:v>908.03440000000001</c:v>
                </c:pt>
                <c:pt idx="940">
                  <c:v>908.33960000000002</c:v>
                </c:pt>
                <c:pt idx="941">
                  <c:v>908.64469999999994</c:v>
                </c:pt>
                <c:pt idx="942">
                  <c:v>908.94970000000001</c:v>
                </c:pt>
                <c:pt idx="943">
                  <c:v>909.25469999999996</c:v>
                </c:pt>
                <c:pt idx="944">
                  <c:v>909.55960000000005</c:v>
                </c:pt>
                <c:pt idx="945">
                  <c:v>909.86450000000002</c:v>
                </c:pt>
                <c:pt idx="946">
                  <c:v>910.16930000000002</c:v>
                </c:pt>
                <c:pt idx="947">
                  <c:v>910.47410000000002</c:v>
                </c:pt>
                <c:pt idx="948">
                  <c:v>910.77880000000005</c:v>
                </c:pt>
                <c:pt idx="949">
                  <c:v>911.08349999999996</c:v>
                </c:pt>
                <c:pt idx="950">
                  <c:v>911.38810000000001</c:v>
                </c:pt>
                <c:pt idx="951">
                  <c:v>911.69269999999995</c:v>
                </c:pt>
                <c:pt idx="952">
                  <c:v>911.99720000000002</c:v>
                </c:pt>
                <c:pt idx="953">
                  <c:v>912.30160000000001</c:v>
                </c:pt>
                <c:pt idx="954">
                  <c:v>912.60609999999997</c:v>
                </c:pt>
                <c:pt idx="955">
                  <c:v>912.91039999999998</c:v>
                </c:pt>
                <c:pt idx="956">
                  <c:v>913.21469999999999</c:v>
                </c:pt>
                <c:pt idx="957">
                  <c:v>913.51900000000001</c:v>
                </c:pt>
                <c:pt idx="958">
                  <c:v>913.82320000000004</c:v>
                </c:pt>
                <c:pt idx="959">
                  <c:v>914.12729999999999</c:v>
                </c:pt>
                <c:pt idx="960">
                  <c:v>914.43150000000003</c:v>
                </c:pt>
                <c:pt idx="961">
                  <c:v>914.7355</c:v>
                </c:pt>
                <c:pt idx="962">
                  <c:v>915.03949999999998</c:v>
                </c:pt>
                <c:pt idx="963">
                  <c:v>915.34339999999997</c:v>
                </c:pt>
                <c:pt idx="964">
                  <c:v>915.64729999999997</c:v>
                </c:pt>
                <c:pt idx="965">
                  <c:v>915.95119999999997</c:v>
                </c:pt>
                <c:pt idx="966">
                  <c:v>916.25490000000002</c:v>
                </c:pt>
                <c:pt idx="967">
                  <c:v>916.55870000000004</c:v>
                </c:pt>
                <c:pt idx="968">
                  <c:v>916.86239999999998</c:v>
                </c:pt>
                <c:pt idx="969">
                  <c:v>917.16600000000005</c:v>
                </c:pt>
                <c:pt idx="970">
                  <c:v>917.46950000000004</c:v>
                </c:pt>
                <c:pt idx="971">
                  <c:v>917.7731</c:v>
                </c:pt>
                <c:pt idx="972">
                  <c:v>918.07650000000001</c:v>
                </c:pt>
                <c:pt idx="973">
                  <c:v>918.38</c:v>
                </c:pt>
                <c:pt idx="974">
                  <c:v>918.68330000000003</c:v>
                </c:pt>
                <c:pt idx="975">
                  <c:v>918.98670000000004</c:v>
                </c:pt>
                <c:pt idx="976">
                  <c:v>919.28989999999999</c:v>
                </c:pt>
                <c:pt idx="977">
                  <c:v>919.59310000000005</c:v>
                </c:pt>
                <c:pt idx="978">
                  <c:v>919.8963</c:v>
                </c:pt>
                <c:pt idx="979">
                  <c:v>920.19939999999997</c:v>
                </c:pt>
                <c:pt idx="980">
                  <c:v>920.50239999999997</c:v>
                </c:pt>
                <c:pt idx="981">
                  <c:v>920.80550000000005</c:v>
                </c:pt>
                <c:pt idx="982">
                  <c:v>921.10839999999996</c:v>
                </c:pt>
                <c:pt idx="983">
                  <c:v>921.41129999999998</c:v>
                </c:pt>
                <c:pt idx="984">
                  <c:v>921.71420000000001</c:v>
                </c:pt>
                <c:pt idx="985">
                  <c:v>922.01700000000005</c:v>
                </c:pt>
                <c:pt idx="986">
                  <c:v>922.31970000000001</c:v>
                </c:pt>
                <c:pt idx="987">
                  <c:v>922.62239999999997</c:v>
                </c:pt>
                <c:pt idx="988">
                  <c:v>922.92499999999995</c:v>
                </c:pt>
                <c:pt idx="989">
                  <c:v>923.22760000000005</c:v>
                </c:pt>
                <c:pt idx="990">
                  <c:v>923.53020000000004</c:v>
                </c:pt>
                <c:pt idx="991">
                  <c:v>923.83259999999996</c:v>
                </c:pt>
                <c:pt idx="992">
                  <c:v>924.13509999999997</c:v>
                </c:pt>
                <c:pt idx="993">
                  <c:v>924.43740000000003</c:v>
                </c:pt>
                <c:pt idx="994">
                  <c:v>924.73969999999997</c:v>
                </c:pt>
                <c:pt idx="995">
                  <c:v>925.0421</c:v>
                </c:pt>
                <c:pt idx="996">
                  <c:v>925.3442</c:v>
                </c:pt>
                <c:pt idx="997">
                  <c:v>925.64639999999997</c:v>
                </c:pt>
                <c:pt idx="998">
                  <c:v>925.94849999999997</c:v>
                </c:pt>
                <c:pt idx="999">
                  <c:v>926.25059999999996</c:v>
                </c:pt>
                <c:pt idx="1000">
                  <c:v>926.55259999999998</c:v>
                </c:pt>
                <c:pt idx="1001">
                  <c:v>926.8546</c:v>
                </c:pt>
                <c:pt idx="1002">
                  <c:v>927.15650000000005</c:v>
                </c:pt>
                <c:pt idx="1003">
                  <c:v>927.45830000000001</c:v>
                </c:pt>
                <c:pt idx="1004">
                  <c:v>927.76009999999997</c:v>
                </c:pt>
                <c:pt idx="1005">
                  <c:v>928.06190000000004</c:v>
                </c:pt>
                <c:pt idx="1006">
                  <c:v>928.36360000000002</c:v>
                </c:pt>
                <c:pt idx="1007">
                  <c:v>928.66520000000003</c:v>
                </c:pt>
                <c:pt idx="1008">
                  <c:v>928.96680000000003</c:v>
                </c:pt>
                <c:pt idx="1009">
                  <c:v>929.26829999999995</c:v>
                </c:pt>
                <c:pt idx="1010">
                  <c:v>929.56979999999999</c:v>
                </c:pt>
                <c:pt idx="1011">
                  <c:v>929.87130000000002</c:v>
                </c:pt>
                <c:pt idx="1012">
                  <c:v>930.17259999999999</c:v>
                </c:pt>
                <c:pt idx="1013">
                  <c:v>930.47389999999996</c:v>
                </c:pt>
                <c:pt idx="1014">
                  <c:v>930.77520000000004</c:v>
                </c:pt>
                <c:pt idx="1015">
                  <c:v>931.07650000000001</c:v>
                </c:pt>
                <c:pt idx="1016">
                  <c:v>931.37760000000003</c:v>
                </c:pt>
                <c:pt idx="1017">
                  <c:v>931.67870000000005</c:v>
                </c:pt>
                <c:pt idx="1018">
                  <c:v>931.97979999999995</c:v>
                </c:pt>
                <c:pt idx="1019">
                  <c:v>932.2808</c:v>
                </c:pt>
                <c:pt idx="1020">
                  <c:v>932.58180000000004</c:v>
                </c:pt>
                <c:pt idx="1021">
                  <c:v>932.8827</c:v>
                </c:pt>
                <c:pt idx="1022">
                  <c:v>933.18349999999998</c:v>
                </c:pt>
                <c:pt idx="1023">
                  <c:v>933.48429999999996</c:v>
                </c:pt>
                <c:pt idx="1024">
                  <c:v>933.78510000000006</c:v>
                </c:pt>
                <c:pt idx="1025">
                  <c:v>934.08579999999995</c:v>
                </c:pt>
                <c:pt idx="1026">
                  <c:v>934.38639999999998</c:v>
                </c:pt>
                <c:pt idx="1027">
                  <c:v>934.68700000000001</c:v>
                </c:pt>
                <c:pt idx="1028">
                  <c:v>934.98749999999995</c:v>
                </c:pt>
                <c:pt idx="1029">
                  <c:v>935.28800000000001</c:v>
                </c:pt>
                <c:pt idx="1030">
                  <c:v>935.58849999999995</c:v>
                </c:pt>
                <c:pt idx="1031">
                  <c:v>935.88890000000004</c:v>
                </c:pt>
                <c:pt idx="1032">
                  <c:v>936.18920000000003</c:v>
                </c:pt>
                <c:pt idx="1033">
                  <c:v>936.48940000000005</c:v>
                </c:pt>
                <c:pt idx="1034">
                  <c:v>936.78970000000004</c:v>
                </c:pt>
                <c:pt idx="1035">
                  <c:v>937.08979999999997</c:v>
                </c:pt>
                <c:pt idx="1036">
                  <c:v>937.39</c:v>
                </c:pt>
                <c:pt idx="1037">
                  <c:v>937.69</c:v>
                </c:pt>
                <c:pt idx="1038">
                  <c:v>937.99009999999998</c:v>
                </c:pt>
                <c:pt idx="1039">
                  <c:v>938.29</c:v>
                </c:pt>
                <c:pt idx="1040">
                  <c:v>938.58989999999994</c:v>
                </c:pt>
                <c:pt idx="1041">
                  <c:v>938.88980000000004</c:v>
                </c:pt>
                <c:pt idx="1042">
                  <c:v>939.18960000000004</c:v>
                </c:pt>
                <c:pt idx="1043">
                  <c:v>939.48929999999996</c:v>
                </c:pt>
                <c:pt idx="1044">
                  <c:v>939.78899999999999</c:v>
                </c:pt>
                <c:pt idx="1045">
                  <c:v>940.08860000000004</c:v>
                </c:pt>
                <c:pt idx="1046">
                  <c:v>940.38819999999998</c:v>
                </c:pt>
                <c:pt idx="1047">
                  <c:v>940.68769999999995</c:v>
                </c:pt>
                <c:pt idx="1048">
                  <c:v>940.98720000000003</c:v>
                </c:pt>
                <c:pt idx="1049">
                  <c:v>941.2867</c:v>
                </c:pt>
                <c:pt idx="1050">
                  <c:v>941.58609999999999</c:v>
                </c:pt>
                <c:pt idx="1051">
                  <c:v>941.8854</c:v>
                </c:pt>
                <c:pt idx="1052">
                  <c:v>942.18460000000005</c:v>
                </c:pt>
                <c:pt idx="1053">
                  <c:v>942.48389999999995</c:v>
                </c:pt>
                <c:pt idx="1054">
                  <c:v>942.78300000000002</c:v>
                </c:pt>
                <c:pt idx="1055">
                  <c:v>943.08219999999994</c:v>
                </c:pt>
                <c:pt idx="1056">
                  <c:v>943.38120000000004</c:v>
                </c:pt>
                <c:pt idx="1057">
                  <c:v>943.68020000000001</c:v>
                </c:pt>
                <c:pt idx="1058">
                  <c:v>943.97919999999999</c:v>
                </c:pt>
                <c:pt idx="1059">
                  <c:v>944.27809999999999</c:v>
                </c:pt>
                <c:pt idx="1060">
                  <c:v>944.57690000000002</c:v>
                </c:pt>
                <c:pt idx="1061">
                  <c:v>944.87570000000005</c:v>
                </c:pt>
                <c:pt idx="1062">
                  <c:v>945.17439999999999</c:v>
                </c:pt>
                <c:pt idx="1063">
                  <c:v>945.47310000000004</c:v>
                </c:pt>
                <c:pt idx="1064">
                  <c:v>945.77179999999998</c:v>
                </c:pt>
                <c:pt idx="1065">
                  <c:v>946.07039999999995</c:v>
                </c:pt>
                <c:pt idx="1066">
                  <c:v>946.36890000000005</c:v>
                </c:pt>
                <c:pt idx="1067">
                  <c:v>946.66740000000004</c:v>
                </c:pt>
                <c:pt idx="1068">
                  <c:v>946.96579999999994</c:v>
                </c:pt>
                <c:pt idx="1069">
                  <c:v>947.26419999999996</c:v>
                </c:pt>
                <c:pt idx="1070">
                  <c:v>947.56240000000003</c:v>
                </c:pt>
                <c:pt idx="1071">
                  <c:v>947.86069999999995</c:v>
                </c:pt>
                <c:pt idx="1072">
                  <c:v>948.15890000000002</c:v>
                </c:pt>
                <c:pt idx="1073">
                  <c:v>948.45709999999997</c:v>
                </c:pt>
                <c:pt idx="1074">
                  <c:v>948.75519999999995</c:v>
                </c:pt>
                <c:pt idx="1075">
                  <c:v>949.05330000000004</c:v>
                </c:pt>
                <c:pt idx="1076">
                  <c:v>949.35130000000004</c:v>
                </c:pt>
                <c:pt idx="1077">
                  <c:v>949.64919999999995</c:v>
                </c:pt>
                <c:pt idx="1078">
                  <c:v>949.94709999999998</c:v>
                </c:pt>
                <c:pt idx="1079">
                  <c:v>950.24490000000003</c:v>
                </c:pt>
                <c:pt idx="1080">
                  <c:v>950.54269999999997</c:v>
                </c:pt>
                <c:pt idx="1081">
                  <c:v>950.84050000000002</c:v>
                </c:pt>
                <c:pt idx="1082">
                  <c:v>951.13810000000001</c:v>
                </c:pt>
                <c:pt idx="1083">
                  <c:v>951.43579999999997</c:v>
                </c:pt>
                <c:pt idx="1084">
                  <c:v>951.73329999999999</c:v>
                </c:pt>
                <c:pt idx="1085">
                  <c:v>952.03089999999997</c:v>
                </c:pt>
                <c:pt idx="1086">
                  <c:v>952.32830000000001</c:v>
                </c:pt>
                <c:pt idx="1087">
                  <c:v>952.62570000000005</c:v>
                </c:pt>
                <c:pt idx="1088">
                  <c:v>952.92309999999998</c:v>
                </c:pt>
                <c:pt idx="1089">
                  <c:v>953.22040000000004</c:v>
                </c:pt>
                <c:pt idx="1090">
                  <c:v>953.51760000000002</c:v>
                </c:pt>
                <c:pt idx="1091">
                  <c:v>953.81489999999997</c:v>
                </c:pt>
                <c:pt idx="1092">
                  <c:v>954.11199999999997</c:v>
                </c:pt>
                <c:pt idx="1093">
                  <c:v>954.40909999999997</c:v>
                </c:pt>
                <c:pt idx="1094">
                  <c:v>954.70619999999997</c:v>
                </c:pt>
                <c:pt idx="1095">
                  <c:v>955.00310000000002</c:v>
                </c:pt>
                <c:pt idx="1096">
                  <c:v>955.3</c:v>
                </c:pt>
                <c:pt idx="1097">
                  <c:v>955.59699999999998</c:v>
                </c:pt>
                <c:pt idx="1098">
                  <c:v>955.89380000000006</c:v>
                </c:pt>
                <c:pt idx="1099">
                  <c:v>956.19060000000002</c:v>
                </c:pt>
                <c:pt idx="1100">
                  <c:v>956.4873</c:v>
                </c:pt>
                <c:pt idx="1101">
                  <c:v>956.78390000000002</c:v>
                </c:pt>
                <c:pt idx="1102">
                  <c:v>957.0806</c:v>
                </c:pt>
                <c:pt idx="1103">
                  <c:v>957.37710000000004</c:v>
                </c:pt>
                <c:pt idx="1104">
                  <c:v>957.67359999999996</c:v>
                </c:pt>
                <c:pt idx="1105">
                  <c:v>957.9701</c:v>
                </c:pt>
                <c:pt idx="1106">
                  <c:v>958.26649999999995</c:v>
                </c:pt>
                <c:pt idx="1107">
                  <c:v>958.56290000000001</c:v>
                </c:pt>
                <c:pt idx="1108">
                  <c:v>958.85910000000001</c:v>
                </c:pt>
                <c:pt idx="1109">
                  <c:v>959.15539999999999</c:v>
                </c:pt>
                <c:pt idx="1110">
                  <c:v>959.45150000000001</c:v>
                </c:pt>
                <c:pt idx="1111">
                  <c:v>959.74770000000001</c:v>
                </c:pt>
                <c:pt idx="1112">
                  <c:v>960.04380000000003</c:v>
                </c:pt>
                <c:pt idx="1113">
                  <c:v>960.33979999999997</c:v>
                </c:pt>
                <c:pt idx="1114">
                  <c:v>960.63580000000002</c:v>
                </c:pt>
                <c:pt idx="1115">
                  <c:v>960.93169999999998</c:v>
                </c:pt>
                <c:pt idx="1116">
                  <c:v>961.22760000000005</c:v>
                </c:pt>
                <c:pt idx="1117">
                  <c:v>961.52340000000004</c:v>
                </c:pt>
                <c:pt idx="1118">
                  <c:v>961.81920000000002</c:v>
                </c:pt>
                <c:pt idx="1119">
                  <c:v>962.11490000000003</c:v>
                </c:pt>
                <c:pt idx="1120">
                  <c:v>962.41049999999996</c:v>
                </c:pt>
                <c:pt idx="1121">
                  <c:v>962.70609999999999</c:v>
                </c:pt>
                <c:pt idx="1122">
                  <c:v>963.00160000000005</c:v>
                </c:pt>
                <c:pt idx="1123">
                  <c:v>963.2971</c:v>
                </c:pt>
                <c:pt idx="1124">
                  <c:v>963.59259999999995</c:v>
                </c:pt>
                <c:pt idx="1125">
                  <c:v>963.88789999999995</c:v>
                </c:pt>
                <c:pt idx="1126">
                  <c:v>964.18330000000003</c:v>
                </c:pt>
                <c:pt idx="1127">
                  <c:v>964.47860000000003</c:v>
                </c:pt>
                <c:pt idx="1128">
                  <c:v>964.77380000000005</c:v>
                </c:pt>
                <c:pt idx="1129">
                  <c:v>965.06899999999996</c:v>
                </c:pt>
                <c:pt idx="1130">
                  <c:v>965.36410000000001</c:v>
                </c:pt>
                <c:pt idx="1131">
                  <c:v>965.65920000000006</c:v>
                </c:pt>
                <c:pt idx="1132">
                  <c:v>965.95420000000001</c:v>
                </c:pt>
                <c:pt idx="1133">
                  <c:v>966.2491</c:v>
                </c:pt>
                <c:pt idx="1134">
                  <c:v>966.54399999999998</c:v>
                </c:pt>
                <c:pt idx="1135">
                  <c:v>966.83889999999997</c:v>
                </c:pt>
                <c:pt idx="1136">
                  <c:v>967.13369999999998</c:v>
                </c:pt>
                <c:pt idx="1137">
                  <c:v>967.42840000000001</c:v>
                </c:pt>
                <c:pt idx="1138">
                  <c:v>967.72310000000004</c:v>
                </c:pt>
                <c:pt idx="1139">
                  <c:v>968.01779999999997</c:v>
                </c:pt>
                <c:pt idx="1140">
                  <c:v>968.31230000000005</c:v>
                </c:pt>
                <c:pt idx="1141">
                  <c:v>968.6069</c:v>
                </c:pt>
                <c:pt idx="1142">
                  <c:v>968.90129999999999</c:v>
                </c:pt>
                <c:pt idx="1143">
                  <c:v>969.19569999999999</c:v>
                </c:pt>
                <c:pt idx="1144">
                  <c:v>969.49009999999998</c:v>
                </c:pt>
                <c:pt idx="1145">
                  <c:v>969.78440000000001</c:v>
                </c:pt>
                <c:pt idx="1146">
                  <c:v>970.07870000000003</c:v>
                </c:pt>
                <c:pt idx="1147">
                  <c:v>970.37289999999996</c:v>
                </c:pt>
                <c:pt idx="1148">
                  <c:v>970.6671</c:v>
                </c:pt>
                <c:pt idx="1149">
                  <c:v>970.96109999999999</c:v>
                </c:pt>
                <c:pt idx="1150">
                  <c:v>971.25519999999995</c:v>
                </c:pt>
                <c:pt idx="1151">
                  <c:v>971.54920000000004</c:v>
                </c:pt>
                <c:pt idx="1152">
                  <c:v>971.84310000000005</c:v>
                </c:pt>
                <c:pt idx="1153">
                  <c:v>972.13699999999994</c:v>
                </c:pt>
                <c:pt idx="1154">
                  <c:v>972.43079999999998</c:v>
                </c:pt>
                <c:pt idx="1155">
                  <c:v>972.72460000000001</c:v>
                </c:pt>
                <c:pt idx="1156">
                  <c:v>973.01829999999995</c:v>
                </c:pt>
                <c:pt idx="1157">
                  <c:v>973.31200000000001</c:v>
                </c:pt>
                <c:pt idx="1158">
                  <c:v>973.60559999999998</c:v>
                </c:pt>
                <c:pt idx="1159">
                  <c:v>973.89919999999995</c:v>
                </c:pt>
                <c:pt idx="1160">
                  <c:v>974.19259999999997</c:v>
                </c:pt>
                <c:pt idx="1161">
                  <c:v>974.48609999999996</c:v>
                </c:pt>
                <c:pt idx="1162">
                  <c:v>974.77949999999998</c:v>
                </c:pt>
                <c:pt idx="1163">
                  <c:v>975.0729</c:v>
                </c:pt>
                <c:pt idx="1164">
                  <c:v>975.36609999999996</c:v>
                </c:pt>
                <c:pt idx="1165">
                  <c:v>975.65940000000001</c:v>
                </c:pt>
                <c:pt idx="1166">
                  <c:v>975.95259999999996</c:v>
                </c:pt>
                <c:pt idx="1167">
                  <c:v>976.24570000000006</c:v>
                </c:pt>
                <c:pt idx="1168">
                  <c:v>976.53880000000004</c:v>
                </c:pt>
                <c:pt idx="1169">
                  <c:v>976.83180000000004</c:v>
                </c:pt>
                <c:pt idx="1170">
                  <c:v>977.12480000000005</c:v>
                </c:pt>
                <c:pt idx="1171">
                  <c:v>977.41769999999997</c:v>
                </c:pt>
                <c:pt idx="1172">
                  <c:v>977.71050000000002</c:v>
                </c:pt>
                <c:pt idx="1173">
                  <c:v>978.00329999999997</c:v>
                </c:pt>
                <c:pt idx="1174">
                  <c:v>978.29610000000002</c:v>
                </c:pt>
                <c:pt idx="1175">
                  <c:v>978.58870000000002</c:v>
                </c:pt>
                <c:pt idx="1176">
                  <c:v>978.88139999999999</c:v>
                </c:pt>
                <c:pt idx="1177">
                  <c:v>979.17399999999998</c:v>
                </c:pt>
                <c:pt idx="1178">
                  <c:v>979.46659999999997</c:v>
                </c:pt>
                <c:pt idx="1179">
                  <c:v>979.75900000000001</c:v>
                </c:pt>
                <c:pt idx="1180">
                  <c:v>980.05150000000003</c:v>
                </c:pt>
                <c:pt idx="1181">
                  <c:v>980.34379999999999</c:v>
                </c:pt>
                <c:pt idx="1182">
                  <c:v>980.63610000000006</c:v>
                </c:pt>
                <c:pt idx="1183">
                  <c:v>980.92840000000001</c:v>
                </c:pt>
                <c:pt idx="1184">
                  <c:v>981.22059999999999</c:v>
                </c:pt>
                <c:pt idx="1185">
                  <c:v>981.51279999999997</c:v>
                </c:pt>
                <c:pt idx="1186">
                  <c:v>981.80489999999998</c:v>
                </c:pt>
                <c:pt idx="1187">
                  <c:v>982.09690000000001</c:v>
                </c:pt>
                <c:pt idx="1188">
                  <c:v>982.38890000000004</c:v>
                </c:pt>
                <c:pt idx="1189">
                  <c:v>982.68079999999998</c:v>
                </c:pt>
                <c:pt idx="1190">
                  <c:v>982.97270000000003</c:v>
                </c:pt>
                <c:pt idx="1191">
                  <c:v>983.26459999999997</c:v>
                </c:pt>
                <c:pt idx="1192">
                  <c:v>983.55629999999996</c:v>
                </c:pt>
                <c:pt idx="1193">
                  <c:v>983.84810000000004</c:v>
                </c:pt>
                <c:pt idx="1194">
                  <c:v>984.13969999999995</c:v>
                </c:pt>
                <c:pt idx="1195">
                  <c:v>984.43129999999996</c:v>
                </c:pt>
                <c:pt idx="1196">
                  <c:v>984.72289999999998</c:v>
                </c:pt>
                <c:pt idx="1197">
                  <c:v>985.01440000000002</c:v>
                </c:pt>
                <c:pt idx="1198">
                  <c:v>985.30579999999998</c:v>
                </c:pt>
                <c:pt idx="1199">
                  <c:v>985.59720000000004</c:v>
                </c:pt>
                <c:pt idx="1200">
                  <c:v>985.8886</c:v>
                </c:pt>
                <c:pt idx="1201">
                  <c:v>986.17989999999998</c:v>
                </c:pt>
                <c:pt idx="1202">
                  <c:v>986.47109999999998</c:v>
                </c:pt>
                <c:pt idx="1203">
                  <c:v>986.76229999999998</c:v>
                </c:pt>
                <c:pt idx="1204">
                  <c:v>987.05340000000001</c:v>
                </c:pt>
                <c:pt idx="1205">
                  <c:v>987.34450000000004</c:v>
                </c:pt>
                <c:pt idx="1206">
                  <c:v>987.63549999999998</c:v>
                </c:pt>
                <c:pt idx="1207">
                  <c:v>987.92650000000003</c:v>
                </c:pt>
                <c:pt idx="1208">
                  <c:v>988.2174</c:v>
                </c:pt>
                <c:pt idx="1209">
                  <c:v>988.50819999999999</c:v>
                </c:pt>
                <c:pt idx="1210">
                  <c:v>988.79909999999995</c:v>
                </c:pt>
                <c:pt idx="1211">
                  <c:v>989.08979999999997</c:v>
                </c:pt>
                <c:pt idx="1212">
                  <c:v>989.38049999999998</c:v>
                </c:pt>
              </c:numCache>
            </c:numRef>
          </c:xVal>
          <c:yVal>
            <c:numRef>
              <c:f>'Fluo 77K bandes'!$CT$3:$CT$1215</c:f>
              <c:numCache>
                <c:formatCode>General</c:formatCode>
                <c:ptCount val="1213"/>
                <c:pt idx="0">
                  <c:v>2.4591576704282171E-4</c:v>
                </c:pt>
                <c:pt idx="1">
                  <c:v>2.6590438588062646E-4</c:v>
                </c:pt>
                <c:pt idx="2">
                  <c:v>2.6997535643895321E-4</c:v>
                </c:pt>
                <c:pt idx="3">
                  <c:v>2.8360931550895337E-4</c:v>
                </c:pt>
                <c:pt idx="4">
                  <c:v>3.6133783835894806E-4</c:v>
                </c:pt>
                <c:pt idx="5">
                  <c:v>3.7906151643866352E-4</c:v>
                </c:pt>
                <c:pt idx="6">
                  <c:v>4.4770321883213772E-4</c:v>
                </c:pt>
                <c:pt idx="7">
                  <c:v>5.3633780107509581E-4</c:v>
                </c:pt>
                <c:pt idx="8">
                  <c:v>5.1770546225478678E-4</c:v>
                </c:pt>
                <c:pt idx="9">
                  <c:v>5.0999260501423068E-4</c:v>
                </c:pt>
                <c:pt idx="10">
                  <c:v>5.7546390166778136E-4</c:v>
                </c:pt>
                <c:pt idx="11">
                  <c:v>5.6773591783576397E-4</c:v>
                </c:pt>
                <c:pt idx="12">
                  <c:v>6.254802959102171E-4</c:v>
                </c:pt>
                <c:pt idx="13">
                  <c:v>5.6501909678909339E-4</c:v>
                </c:pt>
                <c:pt idx="14">
                  <c:v>5.8092055322419038E-4</c:v>
                </c:pt>
                <c:pt idx="15">
                  <c:v>6.1594180821569918E-4</c:v>
                </c:pt>
                <c:pt idx="16">
                  <c:v>7.136593760046667E-4</c:v>
                </c:pt>
                <c:pt idx="17">
                  <c:v>7.245373127205473E-4</c:v>
                </c:pt>
                <c:pt idx="18">
                  <c:v>7.213475193774833E-4</c:v>
                </c:pt>
                <c:pt idx="19">
                  <c:v>6.2450495033684363E-4</c:v>
                </c:pt>
                <c:pt idx="20">
                  <c:v>7.0950318521275561E-4</c:v>
                </c:pt>
                <c:pt idx="21">
                  <c:v>7.1496281947734002E-4</c:v>
                </c:pt>
                <c:pt idx="22">
                  <c:v>6.8402467892744365E-4</c:v>
                </c:pt>
                <c:pt idx="23">
                  <c:v>6.6399068031525524E-4</c:v>
                </c:pt>
                <c:pt idx="24">
                  <c:v>6.6808551253898566E-4</c:v>
                </c:pt>
                <c:pt idx="25">
                  <c:v>7.0172662584759506E-4</c:v>
                </c:pt>
                <c:pt idx="26">
                  <c:v>7.6624175148032867E-4</c:v>
                </c:pt>
                <c:pt idx="27">
                  <c:v>8.189683622013324E-4</c:v>
                </c:pt>
                <c:pt idx="28">
                  <c:v>8.3169408663190674E-4</c:v>
                </c:pt>
                <c:pt idx="29">
                  <c:v>8.8307080885293365E-4</c:v>
                </c:pt>
                <c:pt idx="30">
                  <c:v>8.235600283868599E-4</c:v>
                </c:pt>
                <c:pt idx="31">
                  <c:v>8.2038237892708148E-4</c:v>
                </c:pt>
                <c:pt idx="32">
                  <c:v>8.0401732442128538E-4</c:v>
                </c:pt>
                <c:pt idx="33">
                  <c:v>7.6087415506801532E-4</c:v>
                </c:pt>
                <c:pt idx="34">
                  <c:v>7.6313483481442554E-4</c:v>
                </c:pt>
                <c:pt idx="35">
                  <c:v>7.3678282113487359E-4</c:v>
                </c:pt>
                <c:pt idx="36">
                  <c:v>7.5084245527162773E-4</c:v>
                </c:pt>
                <c:pt idx="37">
                  <c:v>7.5492770021907984E-4</c:v>
                </c:pt>
                <c:pt idx="38">
                  <c:v>7.7401554118789752E-4</c:v>
                </c:pt>
                <c:pt idx="39">
                  <c:v>7.5992821047522849E-4</c:v>
                </c:pt>
                <c:pt idx="40">
                  <c:v>8.0902550449845657E-4</c:v>
                </c:pt>
                <c:pt idx="41">
                  <c:v>7.7540697455174689E-4</c:v>
                </c:pt>
                <c:pt idx="42">
                  <c:v>7.4902662514452823E-4</c:v>
                </c:pt>
                <c:pt idx="43">
                  <c:v>6.7496512894567025E-4</c:v>
                </c:pt>
                <c:pt idx="44">
                  <c:v>6.0361981464173093E-4</c:v>
                </c:pt>
                <c:pt idx="45">
                  <c:v>5.7317893415479956E-4</c:v>
                </c:pt>
                <c:pt idx="46">
                  <c:v>6.0907092688295707E-4</c:v>
                </c:pt>
                <c:pt idx="47">
                  <c:v>6.3768979877585393E-4</c:v>
                </c:pt>
                <c:pt idx="48">
                  <c:v>6.5447008886979009E-4</c:v>
                </c:pt>
                <c:pt idx="49">
                  <c:v>6.9219325136709242E-4</c:v>
                </c:pt>
                <c:pt idx="50">
                  <c:v>7.503718265316579E-4</c:v>
                </c:pt>
                <c:pt idx="51">
                  <c:v>8.9444451427769139E-4</c:v>
                </c:pt>
                <c:pt idx="52">
                  <c:v>9.3761367580220468E-4</c:v>
                </c:pt>
                <c:pt idx="53">
                  <c:v>8.967143551992119E-4</c:v>
                </c:pt>
                <c:pt idx="54">
                  <c:v>8.7624232458639948E-4</c:v>
                </c:pt>
                <c:pt idx="55">
                  <c:v>8.5081068942955925E-4</c:v>
                </c:pt>
                <c:pt idx="56">
                  <c:v>8.5125511294770184E-4</c:v>
                </c:pt>
                <c:pt idx="57">
                  <c:v>8.4351690268765433E-4</c:v>
                </c:pt>
                <c:pt idx="58">
                  <c:v>7.4489855702969984E-4</c:v>
                </c:pt>
                <c:pt idx="59">
                  <c:v>7.3082763121199584E-4</c:v>
                </c:pt>
                <c:pt idx="60">
                  <c:v>7.5264507626252183E-4</c:v>
                </c:pt>
                <c:pt idx="61">
                  <c:v>7.3354807411859385E-4</c:v>
                </c:pt>
                <c:pt idx="62">
                  <c:v>7.1946202170942845E-4</c:v>
                </c:pt>
                <c:pt idx="63">
                  <c:v>7.576432429622469E-4</c:v>
                </c:pt>
                <c:pt idx="64">
                  <c:v>8.3127480308267145E-4</c:v>
                </c:pt>
                <c:pt idx="65">
                  <c:v>8.3899213438549079E-4</c:v>
                </c:pt>
                <c:pt idx="66">
                  <c:v>8.4761386541722442E-4</c:v>
                </c:pt>
                <c:pt idx="67">
                  <c:v>8.5034623915652421E-4</c:v>
                </c:pt>
                <c:pt idx="68">
                  <c:v>8.3309105931093897E-4</c:v>
                </c:pt>
                <c:pt idx="69">
                  <c:v>8.6854565919022462E-4</c:v>
                </c:pt>
                <c:pt idx="70">
                  <c:v>8.8855132207474622E-4</c:v>
                </c:pt>
                <c:pt idx="71">
                  <c:v>7.5174067653360733E-4</c:v>
                </c:pt>
                <c:pt idx="72">
                  <c:v>7.3675959862122184E-4</c:v>
                </c:pt>
                <c:pt idx="73">
                  <c:v>6.5992823178028697E-4</c:v>
                </c:pt>
                <c:pt idx="74">
                  <c:v>6.6674201555652754E-4</c:v>
                </c:pt>
                <c:pt idx="75">
                  <c:v>6.8357279863886242E-4</c:v>
                </c:pt>
                <c:pt idx="76">
                  <c:v>6.5310358242426424E-4</c:v>
                </c:pt>
                <c:pt idx="77">
                  <c:v>7.5213332875984757E-4</c:v>
                </c:pt>
                <c:pt idx="78">
                  <c:v>8.5985873467979879E-4</c:v>
                </c:pt>
                <c:pt idx="79">
                  <c:v>9.0940087832233737E-4</c:v>
                </c:pt>
                <c:pt idx="80">
                  <c:v>1.0403089574348369E-3</c:v>
                </c:pt>
                <c:pt idx="81">
                  <c:v>1.1230232900506869E-3</c:v>
                </c:pt>
                <c:pt idx="82">
                  <c:v>1.1866295418922429E-3</c:v>
                </c:pt>
                <c:pt idx="83">
                  <c:v>1.2275318452034112E-3</c:v>
                </c:pt>
                <c:pt idx="84">
                  <c:v>1.2557097023875087E-3</c:v>
                </c:pt>
                <c:pt idx="85">
                  <c:v>1.1956963355938711E-3</c:v>
                </c:pt>
                <c:pt idx="86">
                  <c:v>1.2747568506947899E-3</c:v>
                </c:pt>
                <c:pt idx="87">
                  <c:v>1.2128528730190823E-3</c:v>
                </c:pt>
                <c:pt idx="88">
                  <c:v>1.1882855840813717E-3</c:v>
                </c:pt>
                <c:pt idx="89">
                  <c:v>1.1937543795210667E-3</c:v>
                </c:pt>
                <c:pt idx="90">
                  <c:v>1.2101415912875945E-3</c:v>
                </c:pt>
                <c:pt idx="91">
                  <c:v>1.086537738395614E-3</c:v>
                </c:pt>
                <c:pt idx="92">
                  <c:v>1.0574465333580757E-3</c:v>
                </c:pt>
                <c:pt idx="93">
                  <c:v>1.0401881577537309E-3</c:v>
                </c:pt>
                <c:pt idx="94">
                  <c:v>1.082971484670691E-3</c:v>
                </c:pt>
                <c:pt idx="95">
                  <c:v>1.0907533703004503E-3</c:v>
                </c:pt>
                <c:pt idx="96">
                  <c:v>1.0739313222920578E-3</c:v>
                </c:pt>
                <c:pt idx="97">
                  <c:v>1.0589268088154365E-3</c:v>
                </c:pt>
                <c:pt idx="98">
                  <c:v>9.8122619559194084E-4</c:v>
                </c:pt>
                <c:pt idx="99">
                  <c:v>1.0425711285353349E-3</c:v>
                </c:pt>
                <c:pt idx="100">
                  <c:v>1.0084855917085827E-3</c:v>
                </c:pt>
                <c:pt idx="101">
                  <c:v>9.2942038949481664E-4</c:v>
                </c:pt>
                <c:pt idx="102">
                  <c:v>9.2301800639620459E-4</c:v>
                </c:pt>
                <c:pt idx="103">
                  <c:v>9.3162461083647703E-4</c:v>
                </c:pt>
                <c:pt idx="104">
                  <c:v>9.1974192756663631E-4</c:v>
                </c:pt>
                <c:pt idx="105">
                  <c:v>8.9566145921327663E-4</c:v>
                </c:pt>
                <c:pt idx="106">
                  <c:v>9.1340665540197213E-4</c:v>
                </c:pt>
                <c:pt idx="107">
                  <c:v>9.7563745267347597E-4</c:v>
                </c:pt>
                <c:pt idx="108">
                  <c:v>1.0337710741648257E-3</c:v>
                </c:pt>
                <c:pt idx="109">
                  <c:v>1.0678625764079287E-3</c:v>
                </c:pt>
                <c:pt idx="110">
                  <c:v>1.157873465423275E-3</c:v>
                </c:pt>
                <c:pt idx="111">
                  <c:v>1.2047064578401658E-3</c:v>
                </c:pt>
                <c:pt idx="112">
                  <c:v>1.326469553686723E-3</c:v>
                </c:pt>
                <c:pt idx="113">
                  <c:v>1.4241195844405751E-3</c:v>
                </c:pt>
                <c:pt idx="114">
                  <c:v>1.4190943603166867E-3</c:v>
                </c:pt>
                <c:pt idx="115">
                  <c:v>1.4936492816679987E-3</c:v>
                </c:pt>
                <c:pt idx="116">
                  <c:v>1.509969595551163E-3</c:v>
                </c:pt>
                <c:pt idx="117">
                  <c:v>1.4967515112210546E-3</c:v>
                </c:pt>
                <c:pt idx="118">
                  <c:v>1.5762492061202615E-3</c:v>
                </c:pt>
                <c:pt idx="119">
                  <c:v>1.598474856089657E-3</c:v>
                </c:pt>
                <c:pt idx="120">
                  <c:v>1.5920792906097317E-3</c:v>
                </c:pt>
                <c:pt idx="121">
                  <c:v>1.6842739481106781E-3</c:v>
                </c:pt>
                <c:pt idx="122">
                  <c:v>1.7041726596020513E-3</c:v>
                </c:pt>
                <c:pt idx="123">
                  <c:v>1.7468567049468856E-3</c:v>
                </c:pt>
                <c:pt idx="124">
                  <c:v>1.8376788905859552E-3</c:v>
                </c:pt>
                <c:pt idx="125">
                  <c:v>1.9080526942270323E-3</c:v>
                </c:pt>
                <c:pt idx="126">
                  <c:v>1.9525870838935676E-3</c:v>
                </c:pt>
                <c:pt idx="127">
                  <c:v>1.9853344500024607E-3</c:v>
                </c:pt>
                <c:pt idx="128">
                  <c:v>1.9830136899913735E-3</c:v>
                </c:pt>
                <c:pt idx="129">
                  <c:v>2.0148402514763874E-3</c:v>
                </c:pt>
                <c:pt idx="130">
                  <c:v>2.1691745205989024E-3</c:v>
                </c:pt>
                <c:pt idx="131">
                  <c:v>2.1900172592278066E-3</c:v>
                </c:pt>
                <c:pt idx="132">
                  <c:v>2.2649407580893708E-3</c:v>
                </c:pt>
                <c:pt idx="133">
                  <c:v>2.4048169884831245E-3</c:v>
                </c:pt>
                <c:pt idx="134">
                  <c:v>2.5200837459235436E-3</c:v>
                </c:pt>
                <c:pt idx="135">
                  <c:v>2.6780863200006988E-3</c:v>
                </c:pt>
                <c:pt idx="136">
                  <c:v>2.8442274263851645E-3</c:v>
                </c:pt>
                <c:pt idx="137">
                  <c:v>2.8855017160159284E-3</c:v>
                </c:pt>
                <c:pt idx="138">
                  <c:v>2.8958730184431504E-3</c:v>
                </c:pt>
                <c:pt idx="139">
                  <c:v>2.9471074228740908E-3</c:v>
                </c:pt>
                <c:pt idx="140">
                  <c:v>2.9629221677215157E-3</c:v>
                </c:pt>
                <c:pt idx="141">
                  <c:v>3.0977086196644411E-3</c:v>
                </c:pt>
                <c:pt idx="142">
                  <c:v>3.0799828110788861E-3</c:v>
                </c:pt>
                <c:pt idx="143">
                  <c:v>3.1435294087569328E-3</c:v>
                </c:pt>
                <c:pt idx="144">
                  <c:v>3.1870620345776837E-3</c:v>
                </c:pt>
                <c:pt idx="145">
                  <c:v>3.3035538328758779E-3</c:v>
                </c:pt>
                <c:pt idx="146">
                  <c:v>3.3815388686289621E-3</c:v>
                </c:pt>
                <c:pt idx="147">
                  <c:v>3.4521736592353918E-3</c:v>
                </c:pt>
                <c:pt idx="148">
                  <c:v>3.4942852376611223E-3</c:v>
                </c:pt>
                <c:pt idx="149">
                  <c:v>3.6202940055448545E-3</c:v>
                </c:pt>
                <c:pt idx="150">
                  <c:v>3.6850507305398001E-3</c:v>
                </c:pt>
                <c:pt idx="151">
                  <c:v>3.7157747552528154E-3</c:v>
                </c:pt>
                <c:pt idx="152">
                  <c:v>3.7662443080873362E-3</c:v>
                </c:pt>
                <c:pt idx="153">
                  <c:v>3.8990025184709527E-3</c:v>
                </c:pt>
                <c:pt idx="154">
                  <c:v>3.997926165615724E-3</c:v>
                </c:pt>
                <c:pt idx="155">
                  <c:v>4.1471680996804025E-3</c:v>
                </c:pt>
                <c:pt idx="156">
                  <c:v>4.2278269202621968E-3</c:v>
                </c:pt>
                <c:pt idx="157">
                  <c:v>4.3271724075632104E-3</c:v>
                </c:pt>
                <c:pt idx="158">
                  <c:v>4.4357578986906126E-3</c:v>
                </c:pt>
                <c:pt idx="159">
                  <c:v>4.5558481213519081E-3</c:v>
                </c:pt>
                <c:pt idx="160">
                  <c:v>4.5355273566537084E-3</c:v>
                </c:pt>
                <c:pt idx="161">
                  <c:v>4.6252365660421658E-3</c:v>
                </c:pt>
                <c:pt idx="162">
                  <c:v>4.561031642059679E-3</c:v>
                </c:pt>
                <c:pt idx="163">
                  <c:v>4.6213888724958296E-3</c:v>
                </c:pt>
                <c:pt idx="164">
                  <c:v>4.6229420112529054E-3</c:v>
                </c:pt>
                <c:pt idx="165">
                  <c:v>4.7002687207015502E-3</c:v>
                </c:pt>
                <c:pt idx="166">
                  <c:v>4.7724076484307442E-3</c:v>
                </c:pt>
                <c:pt idx="167">
                  <c:v>4.7903401160827412E-3</c:v>
                </c:pt>
                <c:pt idx="168">
                  <c:v>4.8332463731866468E-3</c:v>
                </c:pt>
                <c:pt idx="169">
                  <c:v>4.9048995455844091E-3</c:v>
                </c:pt>
                <c:pt idx="170">
                  <c:v>4.9549706938269234E-3</c:v>
                </c:pt>
                <c:pt idx="171">
                  <c:v>5.0840559121430526E-3</c:v>
                </c:pt>
                <c:pt idx="172">
                  <c:v>5.1639690556809833E-3</c:v>
                </c:pt>
                <c:pt idx="173">
                  <c:v>5.2540617561205706E-3</c:v>
                </c:pt>
                <c:pt idx="174">
                  <c:v>5.3929259962405092E-3</c:v>
                </c:pt>
                <c:pt idx="175">
                  <c:v>5.4864253755176331E-3</c:v>
                </c:pt>
                <c:pt idx="176">
                  <c:v>5.5570857321941376E-3</c:v>
                </c:pt>
                <c:pt idx="177">
                  <c:v>5.6236107770359593E-3</c:v>
                </c:pt>
                <c:pt idx="178">
                  <c:v>5.740910037047367E-3</c:v>
                </c:pt>
                <c:pt idx="179">
                  <c:v>5.8426502129121016E-3</c:v>
                </c:pt>
                <c:pt idx="180">
                  <c:v>5.9881083686056328E-3</c:v>
                </c:pt>
                <c:pt idx="181">
                  <c:v>6.2075589921088197E-3</c:v>
                </c:pt>
                <c:pt idx="182">
                  <c:v>6.3830615411525314E-3</c:v>
                </c:pt>
                <c:pt idx="183">
                  <c:v>6.5497629705728137E-3</c:v>
                </c:pt>
                <c:pt idx="184">
                  <c:v>6.7659986607640291E-3</c:v>
                </c:pt>
                <c:pt idx="185">
                  <c:v>7.076144917859413E-3</c:v>
                </c:pt>
                <c:pt idx="186">
                  <c:v>7.372568586841868E-3</c:v>
                </c:pt>
                <c:pt idx="187">
                  <c:v>7.6838248374796886E-3</c:v>
                </c:pt>
                <c:pt idx="188">
                  <c:v>8.0496348206465628E-3</c:v>
                </c:pt>
                <c:pt idx="189">
                  <c:v>8.5237980698043194E-3</c:v>
                </c:pt>
                <c:pt idx="190">
                  <c:v>9.0766302470896756E-3</c:v>
                </c:pt>
                <c:pt idx="191">
                  <c:v>9.7095140507925375E-3</c:v>
                </c:pt>
                <c:pt idx="192">
                  <c:v>1.0383220476888166E-2</c:v>
                </c:pt>
                <c:pt idx="193">
                  <c:v>1.1198867593536131E-2</c:v>
                </c:pt>
                <c:pt idx="194">
                  <c:v>1.2183604436650583E-2</c:v>
                </c:pt>
                <c:pt idx="195">
                  <c:v>1.332325888138643E-2</c:v>
                </c:pt>
                <c:pt idx="196">
                  <c:v>1.4513112304715173E-2</c:v>
                </c:pt>
                <c:pt idx="197">
                  <c:v>1.5824457823547671E-2</c:v>
                </c:pt>
                <c:pt idx="198">
                  <c:v>1.7373842629333953E-2</c:v>
                </c:pt>
                <c:pt idx="199">
                  <c:v>1.8997620438027739E-2</c:v>
                </c:pt>
                <c:pt idx="200">
                  <c:v>2.0858806903946786E-2</c:v>
                </c:pt>
                <c:pt idx="201">
                  <c:v>2.3037117033585932E-2</c:v>
                </c:pt>
                <c:pt idx="202">
                  <c:v>2.5357237892921203E-2</c:v>
                </c:pt>
                <c:pt idx="203">
                  <c:v>2.8153271146708549E-2</c:v>
                </c:pt>
                <c:pt idx="204">
                  <c:v>3.1397520219033047E-2</c:v>
                </c:pt>
                <c:pt idx="205">
                  <c:v>3.5068040899746709E-2</c:v>
                </c:pt>
                <c:pt idx="206">
                  <c:v>3.9321510588294452E-2</c:v>
                </c:pt>
                <c:pt idx="207">
                  <c:v>4.4243703449778973E-2</c:v>
                </c:pt>
                <c:pt idx="208">
                  <c:v>4.9945086211984055E-2</c:v>
                </c:pt>
                <c:pt idx="209">
                  <c:v>5.6566016599623195E-2</c:v>
                </c:pt>
                <c:pt idx="210">
                  <c:v>6.4366629375712789E-2</c:v>
                </c:pt>
                <c:pt idx="211">
                  <c:v>7.3485577860294637E-2</c:v>
                </c:pt>
                <c:pt idx="212">
                  <c:v>8.4248744226595493E-2</c:v>
                </c:pt>
                <c:pt idx="213">
                  <c:v>9.6879661147307228E-2</c:v>
                </c:pt>
                <c:pt idx="214">
                  <c:v>0.11147748236420529</c:v>
                </c:pt>
                <c:pt idx="215">
                  <c:v>0.12809883672250652</c:v>
                </c:pt>
                <c:pt idx="216">
                  <c:v>0.14750047989644038</c:v>
                </c:pt>
                <c:pt idx="217">
                  <c:v>0.16918504529774991</c:v>
                </c:pt>
                <c:pt idx="218">
                  <c:v>0.19389620729480939</c:v>
                </c:pt>
                <c:pt idx="219">
                  <c:v>0.22106043371559578</c:v>
                </c:pt>
                <c:pt idx="220">
                  <c:v>0.25104964696452986</c:v>
                </c:pt>
                <c:pt idx="221">
                  <c:v>0.28385581503459623</c:v>
                </c:pt>
                <c:pt idx="222">
                  <c:v>0.31992229619101775</c:v>
                </c:pt>
                <c:pt idx="223">
                  <c:v>0.35865382710220739</c:v>
                </c:pt>
                <c:pt idx="224">
                  <c:v>0.40023597482679518</c:v>
                </c:pt>
                <c:pt idx="225">
                  <c:v>0.44404450115377542</c:v>
                </c:pt>
                <c:pt idx="226">
                  <c:v>0.49011605078358939</c:v>
                </c:pt>
                <c:pt idx="227">
                  <c:v>0.53792630622910909</c:v>
                </c:pt>
                <c:pt idx="228">
                  <c:v>0.58737172490652945</c:v>
                </c:pt>
                <c:pt idx="229">
                  <c:v>0.63637485057164667</c:v>
                </c:pt>
                <c:pt idx="230">
                  <c:v>0.68583710024519995</c:v>
                </c:pt>
                <c:pt idx="231">
                  <c:v>0.73379372144190091</c:v>
                </c:pt>
                <c:pt idx="232">
                  <c:v>0.78107902024854048</c:v>
                </c:pt>
                <c:pt idx="233">
                  <c:v>0.82555354270098291</c:v>
                </c:pt>
                <c:pt idx="234">
                  <c:v>0.8673841074064691</c:v>
                </c:pt>
                <c:pt idx="235">
                  <c:v>0.90423781047062668</c:v>
                </c:pt>
                <c:pt idx="236">
                  <c:v>0.93704142193368545</c:v>
                </c:pt>
                <c:pt idx="237">
                  <c:v>0.96372707282772041</c:v>
                </c:pt>
                <c:pt idx="238">
                  <c:v>0.98326743323687116</c:v>
                </c:pt>
                <c:pt idx="239">
                  <c:v>0.99543326073279603</c:v>
                </c:pt>
                <c:pt idx="240">
                  <c:v>1</c:v>
                </c:pt>
                <c:pt idx="241">
                  <c:v>0.99660013878115039</c:v>
                </c:pt>
                <c:pt idx="242">
                  <c:v>0.98653264648665728</c:v>
                </c:pt>
                <c:pt idx="243">
                  <c:v>0.968618075083713</c:v>
                </c:pt>
                <c:pt idx="244">
                  <c:v>0.94450948405327029</c:v>
                </c:pt>
                <c:pt idx="245">
                  <c:v>0.91649226700947917</c:v>
                </c:pt>
                <c:pt idx="246">
                  <c:v>0.88336311425412795</c:v>
                </c:pt>
                <c:pt idx="247">
                  <c:v>0.84772401256913232</c:v>
                </c:pt>
                <c:pt idx="248">
                  <c:v>0.80911392049080044</c:v>
                </c:pt>
                <c:pt idx="249">
                  <c:v>0.76954424858230819</c:v>
                </c:pt>
                <c:pt idx="250">
                  <c:v>0.73020999756909277</c:v>
                </c:pt>
                <c:pt idx="251">
                  <c:v>0.69094370969216112</c:v>
                </c:pt>
                <c:pt idx="252">
                  <c:v>0.65282043819818003</c:v>
                </c:pt>
                <c:pt idx="253">
                  <c:v>0.61547693184149632</c:v>
                </c:pt>
                <c:pt idx="254">
                  <c:v>0.57998100014892229</c:v>
                </c:pt>
                <c:pt idx="255">
                  <c:v>0.5467913410277262</c:v>
                </c:pt>
                <c:pt idx="256">
                  <c:v>0.51500099814198586</c:v>
                </c:pt>
                <c:pt idx="257">
                  <c:v>0.48544108181973322</c:v>
                </c:pt>
                <c:pt idx="258">
                  <c:v>0.45769145630939717</c:v>
                </c:pt>
                <c:pt idx="259">
                  <c:v>0.43186887333098839</c:v>
                </c:pt>
                <c:pt idx="260">
                  <c:v>0.40873669312683902</c:v>
                </c:pt>
                <c:pt idx="261">
                  <c:v>0.38733895772671623</c:v>
                </c:pt>
                <c:pt idx="262">
                  <c:v>0.36787827823596675</c:v>
                </c:pt>
                <c:pt idx="263">
                  <c:v>0.35050144650693982</c:v>
                </c:pt>
                <c:pt idx="264">
                  <c:v>0.33459040279556457</c:v>
                </c:pt>
                <c:pt idx="265">
                  <c:v>0.32100672366337923</c:v>
                </c:pt>
                <c:pt idx="266">
                  <c:v>0.30852174639268076</c:v>
                </c:pt>
                <c:pt idx="267">
                  <c:v>0.29755922859496764</c:v>
                </c:pt>
                <c:pt idx="268">
                  <c:v>0.28790739798978254</c:v>
                </c:pt>
                <c:pt idx="269">
                  <c:v>0.27902936710554377</c:v>
                </c:pt>
                <c:pt idx="270">
                  <c:v>0.27120572356132799</c:v>
                </c:pt>
                <c:pt idx="271">
                  <c:v>0.26478203540431994</c:v>
                </c:pt>
                <c:pt idx="272">
                  <c:v>0.25818300661671195</c:v>
                </c:pt>
                <c:pt idx="273">
                  <c:v>0.25286164218111817</c:v>
                </c:pt>
                <c:pt idx="274">
                  <c:v>0.24808526113929652</c:v>
                </c:pt>
                <c:pt idx="275">
                  <c:v>0.24352576559194722</c:v>
                </c:pt>
                <c:pt idx="276">
                  <c:v>0.24011780845090705</c:v>
                </c:pt>
                <c:pt idx="277">
                  <c:v>0.23663357920080891</c:v>
                </c:pt>
                <c:pt idx="278">
                  <c:v>0.23337390526620563</c:v>
                </c:pt>
                <c:pt idx="279">
                  <c:v>0.23065537981486331</c:v>
                </c:pt>
                <c:pt idx="280">
                  <c:v>0.22795879857366896</c:v>
                </c:pt>
                <c:pt idx="281">
                  <c:v>0.22521215044524376</c:v>
                </c:pt>
                <c:pt idx="282">
                  <c:v>0.22286475911116149</c:v>
                </c:pt>
                <c:pt idx="283">
                  <c:v>0.22020631392449616</c:v>
                </c:pt>
                <c:pt idx="284">
                  <c:v>0.21791218523640413</c:v>
                </c:pt>
                <c:pt idx="285">
                  <c:v>0.21543866795661695</c:v>
                </c:pt>
                <c:pt idx="286">
                  <c:v>0.21314773502728432</c:v>
                </c:pt>
                <c:pt idx="287">
                  <c:v>0.21059249154348969</c:v>
                </c:pt>
                <c:pt idx="288">
                  <c:v>0.20783144119558875</c:v>
                </c:pt>
                <c:pt idx="289">
                  <c:v>0.20520765933893387</c:v>
                </c:pt>
                <c:pt idx="290">
                  <c:v>0.20251363470474704</c:v>
                </c:pt>
                <c:pt idx="291">
                  <c:v>0.19997971758440691</c:v>
                </c:pt>
                <c:pt idx="292">
                  <c:v>0.19728518162881858</c:v>
                </c:pt>
                <c:pt idx="293">
                  <c:v>0.19456865885296548</c:v>
                </c:pt>
                <c:pt idx="294">
                  <c:v>0.19211687273274233</c:v>
                </c:pt>
                <c:pt idx="295">
                  <c:v>0.19009970980379959</c:v>
                </c:pt>
                <c:pt idx="296">
                  <c:v>0.18774437168293556</c:v>
                </c:pt>
                <c:pt idx="297">
                  <c:v>0.18568626043175551</c:v>
                </c:pt>
                <c:pt idx="298">
                  <c:v>0.18393573030863999</c:v>
                </c:pt>
                <c:pt idx="299">
                  <c:v>0.1823008014323817</c:v>
                </c:pt>
                <c:pt idx="300">
                  <c:v>0.18095894493942014</c:v>
                </c:pt>
                <c:pt idx="301">
                  <c:v>0.17977368062566992</c:v>
                </c:pt>
                <c:pt idx="302">
                  <c:v>0.17882916347179562</c:v>
                </c:pt>
                <c:pt idx="303">
                  <c:v>0.17817158284440002</c:v>
                </c:pt>
                <c:pt idx="304">
                  <c:v>0.17799379213208452</c:v>
                </c:pt>
                <c:pt idx="305">
                  <c:v>0.17743971147837717</c:v>
                </c:pt>
                <c:pt idx="306">
                  <c:v>0.17728239492718037</c:v>
                </c:pt>
                <c:pt idx="307">
                  <c:v>0.17693169236092218</c:v>
                </c:pt>
                <c:pt idx="308">
                  <c:v>0.17657843318765645</c:v>
                </c:pt>
                <c:pt idx="309">
                  <c:v>0.17640867448235631</c:v>
                </c:pt>
                <c:pt idx="310">
                  <c:v>0.17643897027539557</c:v>
                </c:pt>
                <c:pt idx="311">
                  <c:v>0.17577783170324782</c:v>
                </c:pt>
                <c:pt idx="312">
                  <c:v>0.17531327490492085</c:v>
                </c:pt>
                <c:pt idx="313">
                  <c:v>0.17484558626300967</c:v>
                </c:pt>
                <c:pt idx="314">
                  <c:v>0.174503895736453</c:v>
                </c:pt>
                <c:pt idx="315">
                  <c:v>0.17419912687609682</c:v>
                </c:pt>
                <c:pt idx="316">
                  <c:v>0.1734459504516779</c:v>
                </c:pt>
                <c:pt idx="317">
                  <c:v>0.17275566655964425</c:v>
                </c:pt>
                <c:pt idx="318">
                  <c:v>0.17220797742345573</c:v>
                </c:pt>
                <c:pt idx="319">
                  <c:v>0.17147410338194366</c:v>
                </c:pt>
                <c:pt idx="320">
                  <c:v>0.17071276712015904</c:v>
                </c:pt>
                <c:pt idx="321">
                  <c:v>0.16990355839215837</c:v>
                </c:pt>
                <c:pt idx="322">
                  <c:v>0.16889642567165794</c:v>
                </c:pt>
                <c:pt idx="323">
                  <c:v>0.16792157011462761</c:v>
                </c:pt>
                <c:pt idx="324">
                  <c:v>0.16690203785014066</c:v>
                </c:pt>
                <c:pt idx="325">
                  <c:v>0.16606508993610825</c:v>
                </c:pt>
                <c:pt idx="326">
                  <c:v>0.16532233168524504</c:v>
                </c:pt>
                <c:pt idx="327">
                  <c:v>0.16461413023910029</c:v>
                </c:pt>
                <c:pt idx="328">
                  <c:v>0.16394621665838255</c:v>
                </c:pt>
                <c:pt idx="329">
                  <c:v>0.16332679339057435</c:v>
                </c:pt>
                <c:pt idx="330">
                  <c:v>0.16313536744088539</c:v>
                </c:pt>
                <c:pt idx="331">
                  <c:v>0.16275262206679947</c:v>
                </c:pt>
                <c:pt idx="332">
                  <c:v>0.16238338409973666</c:v>
                </c:pt>
                <c:pt idx="333">
                  <c:v>0.16220578513294676</c:v>
                </c:pt>
                <c:pt idx="334">
                  <c:v>0.16186965522663149</c:v>
                </c:pt>
                <c:pt idx="335">
                  <c:v>0.16172844529958216</c:v>
                </c:pt>
                <c:pt idx="336">
                  <c:v>0.16160133932119103</c:v>
                </c:pt>
                <c:pt idx="337">
                  <c:v>0.16125366207322506</c:v>
                </c:pt>
                <c:pt idx="338">
                  <c:v>0.16104664082079015</c:v>
                </c:pt>
                <c:pt idx="339">
                  <c:v>0.16078207460562741</c:v>
                </c:pt>
                <c:pt idx="340">
                  <c:v>0.16030383995981015</c:v>
                </c:pt>
                <c:pt idx="341">
                  <c:v>0.15976362889911863</c:v>
                </c:pt>
                <c:pt idx="342">
                  <c:v>0.15892572225745841</c:v>
                </c:pt>
                <c:pt idx="343">
                  <c:v>0.1579206987377392</c:v>
                </c:pt>
                <c:pt idx="344">
                  <c:v>0.1568085746894628</c:v>
                </c:pt>
                <c:pt idx="345">
                  <c:v>0.15543073395287021</c:v>
                </c:pt>
                <c:pt idx="346">
                  <c:v>0.15400495683488644</c:v>
                </c:pt>
                <c:pt idx="347">
                  <c:v>0.15221771809615442</c:v>
                </c:pt>
                <c:pt idx="348">
                  <c:v>0.15024327180929586</c:v>
                </c:pt>
                <c:pt idx="349">
                  <c:v>0.14824803178544274</c:v>
                </c:pt>
                <c:pt idx="350">
                  <c:v>0.14616782718870594</c:v>
                </c:pt>
                <c:pt idx="351">
                  <c:v>0.14381777272232413</c:v>
                </c:pt>
                <c:pt idx="352">
                  <c:v>0.14133200503395918</c:v>
                </c:pt>
                <c:pt idx="353">
                  <c:v>0.13852657624941919</c:v>
                </c:pt>
                <c:pt idx="354">
                  <c:v>0.13597295195006265</c:v>
                </c:pt>
                <c:pt idx="355">
                  <c:v>0.13338029678372446</c:v>
                </c:pt>
                <c:pt idx="356">
                  <c:v>0.1308477005770049</c:v>
                </c:pt>
                <c:pt idx="357">
                  <c:v>0.12825481105502437</c:v>
                </c:pt>
                <c:pt idx="358">
                  <c:v>0.12583596255508156</c:v>
                </c:pt>
                <c:pt idx="359">
                  <c:v>0.12364827393873645</c:v>
                </c:pt>
                <c:pt idx="360">
                  <c:v>0.12156802673188288</c:v>
                </c:pt>
                <c:pt idx="361">
                  <c:v>0.11962157529175681</c:v>
                </c:pt>
                <c:pt idx="362">
                  <c:v>0.11797799656178967</c:v>
                </c:pt>
                <c:pt idx="363">
                  <c:v>0.11611333524084623</c:v>
                </c:pt>
                <c:pt idx="364">
                  <c:v>0.11467298546291951</c:v>
                </c:pt>
                <c:pt idx="365">
                  <c:v>0.11312114631440599</c:v>
                </c:pt>
                <c:pt idx="366">
                  <c:v>0.11162783216130656</c:v>
                </c:pt>
                <c:pt idx="367">
                  <c:v>0.11015556740590249</c:v>
                </c:pt>
                <c:pt idx="368">
                  <c:v>0.10878678131912826</c:v>
                </c:pt>
                <c:pt idx="369">
                  <c:v>0.10747732981998717</c:v>
                </c:pt>
                <c:pt idx="370">
                  <c:v>0.1064092646324739</c:v>
                </c:pt>
                <c:pt idx="371">
                  <c:v>0.10527636815226128</c:v>
                </c:pt>
                <c:pt idx="372">
                  <c:v>0.10436431990738265</c:v>
                </c:pt>
                <c:pt idx="373">
                  <c:v>0.10347385368665928</c:v>
                </c:pt>
                <c:pt idx="374">
                  <c:v>0.1028115433362997</c:v>
                </c:pt>
                <c:pt idx="375">
                  <c:v>0.10189828070309249</c:v>
                </c:pt>
                <c:pt idx="376">
                  <c:v>0.10115526679152852</c:v>
                </c:pt>
                <c:pt idx="377">
                  <c:v>0.10037533121376409</c:v>
                </c:pt>
                <c:pt idx="378">
                  <c:v>9.9695848986337279E-2</c:v>
                </c:pt>
                <c:pt idx="379">
                  <c:v>9.8968068191526509E-2</c:v>
                </c:pt>
                <c:pt idx="380">
                  <c:v>9.8269304886251227E-2</c:v>
                </c:pt>
                <c:pt idx="381">
                  <c:v>9.7644193167851265E-2</c:v>
                </c:pt>
                <c:pt idx="382">
                  <c:v>9.7242422376617607E-2</c:v>
                </c:pt>
                <c:pt idx="383">
                  <c:v>9.6582966904083134E-2</c:v>
                </c:pt>
                <c:pt idx="384">
                  <c:v>9.6055347132903715E-2</c:v>
                </c:pt>
                <c:pt idx="385">
                  <c:v>9.557391672832706E-2</c:v>
                </c:pt>
                <c:pt idx="386">
                  <c:v>9.5117519767365821E-2</c:v>
                </c:pt>
                <c:pt idx="387">
                  <c:v>9.4734348292111956E-2</c:v>
                </c:pt>
                <c:pt idx="388">
                  <c:v>9.4186850901448987E-2</c:v>
                </c:pt>
                <c:pt idx="389">
                  <c:v>9.3810987061224982E-2</c:v>
                </c:pt>
                <c:pt idx="390">
                  <c:v>9.3554878954245468E-2</c:v>
                </c:pt>
                <c:pt idx="391">
                  <c:v>9.3401333398384773E-2</c:v>
                </c:pt>
                <c:pt idx="392">
                  <c:v>9.3153619484413336E-2</c:v>
                </c:pt>
                <c:pt idx="393">
                  <c:v>9.3089214292881917E-2</c:v>
                </c:pt>
                <c:pt idx="394">
                  <c:v>9.306967755433268E-2</c:v>
                </c:pt>
                <c:pt idx="395">
                  <c:v>9.3341466184291746E-2</c:v>
                </c:pt>
                <c:pt idx="396">
                  <c:v>9.341643868478762E-2</c:v>
                </c:pt>
                <c:pt idx="397">
                  <c:v>9.3713835994938779E-2</c:v>
                </c:pt>
                <c:pt idx="398">
                  <c:v>9.4056336113714473E-2</c:v>
                </c:pt>
                <c:pt idx="399">
                  <c:v>9.4519593303479268E-2</c:v>
                </c:pt>
                <c:pt idx="400">
                  <c:v>9.5037455357913261E-2</c:v>
                </c:pt>
                <c:pt idx="401">
                  <c:v>9.5569421361005477E-2</c:v>
                </c:pt>
                <c:pt idx="402">
                  <c:v>9.6118410105756169E-2</c:v>
                </c:pt>
                <c:pt idx="403">
                  <c:v>9.6940039682801779E-2</c:v>
                </c:pt>
                <c:pt idx="404">
                  <c:v>9.7631942759273505E-2</c:v>
                </c:pt>
                <c:pt idx="405">
                  <c:v>9.8436038273259113E-2</c:v>
                </c:pt>
                <c:pt idx="406">
                  <c:v>9.9243883477522415E-2</c:v>
                </c:pt>
                <c:pt idx="407">
                  <c:v>0.10011283158926575</c:v>
                </c:pt>
                <c:pt idx="408">
                  <c:v>0.10085443936697558</c:v>
                </c:pt>
                <c:pt idx="409">
                  <c:v>0.10151826237648127</c:v>
                </c:pt>
                <c:pt idx="410">
                  <c:v>0.10209309415706644</c:v>
                </c:pt>
                <c:pt idx="411">
                  <c:v>0.10267073820535989</c:v>
                </c:pt>
                <c:pt idx="412">
                  <c:v>0.10302974974439257</c:v>
                </c:pt>
                <c:pt idx="413">
                  <c:v>0.10334314715339919</c:v>
                </c:pt>
                <c:pt idx="414">
                  <c:v>0.10340107560717819</c:v>
                </c:pt>
                <c:pt idx="415">
                  <c:v>0.1033447876428957</c:v>
                </c:pt>
                <c:pt idx="416">
                  <c:v>0.1031300965694382</c:v>
                </c:pt>
                <c:pt idx="417">
                  <c:v>0.10274247233697954</c:v>
                </c:pt>
                <c:pt idx="418">
                  <c:v>0.10216936626612447</c:v>
                </c:pt>
                <c:pt idx="419">
                  <c:v>0.10154137836484103</c:v>
                </c:pt>
                <c:pt idx="420">
                  <c:v>0.10077646285324586</c:v>
                </c:pt>
                <c:pt idx="421">
                  <c:v>9.9898992718144078E-2</c:v>
                </c:pt>
                <c:pt idx="422">
                  <c:v>9.8960952302022218E-2</c:v>
                </c:pt>
                <c:pt idx="423">
                  <c:v>9.7908098926203765E-2</c:v>
                </c:pt>
                <c:pt idx="424">
                  <c:v>9.6616266710356238E-2</c:v>
                </c:pt>
                <c:pt idx="425">
                  <c:v>9.5345419977028875E-2</c:v>
                </c:pt>
                <c:pt idx="426">
                  <c:v>9.3917341912738317E-2</c:v>
                </c:pt>
                <c:pt idx="427">
                  <c:v>9.2388597447526172E-2</c:v>
                </c:pt>
                <c:pt idx="428">
                  <c:v>9.083388211612918E-2</c:v>
                </c:pt>
                <c:pt idx="429">
                  <c:v>8.9265446327125117E-2</c:v>
                </c:pt>
                <c:pt idx="430">
                  <c:v>8.7761351814477265E-2</c:v>
                </c:pt>
                <c:pt idx="431">
                  <c:v>8.6339090031128829E-2</c:v>
                </c:pt>
                <c:pt idx="432">
                  <c:v>8.4742829835859443E-2</c:v>
                </c:pt>
                <c:pt idx="433">
                  <c:v>8.3210016104493648E-2</c:v>
                </c:pt>
                <c:pt idx="434">
                  <c:v>8.1631673463335386E-2</c:v>
                </c:pt>
                <c:pt idx="435">
                  <c:v>8.0109022244824524E-2</c:v>
                </c:pt>
                <c:pt idx="436">
                  <c:v>7.857507934536373E-2</c:v>
                </c:pt>
                <c:pt idx="437">
                  <c:v>7.7040923395318983E-2</c:v>
                </c:pt>
                <c:pt idx="438">
                  <c:v>7.5483779287264838E-2</c:v>
                </c:pt>
                <c:pt idx="439">
                  <c:v>7.4171515520415468E-2</c:v>
                </c:pt>
                <c:pt idx="440">
                  <c:v>7.271263034168414E-2</c:v>
                </c:pt>
                <c:pt idx="441">
                  <c:v>7.1175172107587989E-2</c:v>
                </c:pt>
                <c:pt idx="442">
                  <c:v>6.9689826046328701E-2</c:v>
                </c:pt>
                <c:pt idx="443">
                  <c:v>6.8183792773366808E-2</c:v>
                </c:pt>
                <c:pt idx="444">
                  <c:v>6.6661738096491036E-2</c:v>
                </c:pt>
                <c:pt idx="445">
                  <c:v>6.5334646008997979E-2</c:v>
                </c:pt>
                <c:pt idx="446">
                  <c:v>6.3833193323591247E-2</c:v>
                </c:pt>
                <c:pt idx="447">
                  <c:v>6.2406500088096416E-2</c:v>
                </c:pt>
                <c:pt idx="448">
                  <c:v>6.1103525326707743E-2</c:v>
                </c:pt>
                <c:pt idx="449">
                  <c:v>5.9803085867268208E-2</c:v>
                </c:pt>
                <c:pt idx="450">
                  <c:v>5.8536564060795264E-2</c:v>
                </c:pt>
                <c:pt idx="451">
                  <c:v>5.7373819193769722E-2</c:v>
                </c:pt>
                <c:pt idx="452">
                  <c:v>5.6204576283933362E-2</c:v>
                </c:pt>
                <c:pt idx="453">
                  <c:v>5.5153512533020178E-2</c:v>
                </c:pt>
                <c:pt idx="454">
                  <c:v>5.42220553799427E-2</c:v>
                </c:pt>
                <c:pt idx="455">
                  <c:v>5.3306449190311911E-2</c:v>
                </c:pt>
                <c:pt idx="456">
                  <c:v>5.2487844931558565E-2</c:v>
                </c:pt>
                <c:pt idx="457">
                  <c:v>5.1886339217861482E-2</c:v>
                </c:pt>
                <c:pt idx="458">
                  <c:v>5.1276503226331517E-2</c:v>
                </c:pt>
                <c:pt idx="459">
                  <c:v>5.0643316890799435E-2</c:v>
                </c:pt>
                <c:pt idx="460">
                  <c:v>5.0047137441701368E-2</c:v>
                </c:pt>
                <c:pt idx="461">
                  <c:v>4.9545382011414826E-2</c:v>
                </c:pt>
                <c:pt idx="462">
                  <c:v>4.9233731617196672E-2</c:v>
                </c:pt>
                <c:pt idx="463">
                  <c:v>4.8808823532544857E-2</c:v>
                </c:pt>
                <c:pt idx="464">
                  <c:v>4.840750014753753E-2</c:v>
                </c:pt>
                <c:pt idx="465">
                  <c:v>4.8007795946968301E-2</c:v>
                </c:pt>
                <c:pt idx="466">
                  <c:v>4.7593263425755386E-2</c:v>
                </c:pt>
                <c:pt idx="467">
                  <c:v>4.7327418907088852E-2</c:v>
                </c:pt>
                <c:pt idx="468">
                  <c:v>4.7048130896574385E-2</c:v>
                </c:pt>
                <c:pt idx="469">
                  <c:v>4.666376633805034E-2</c:v>
                </c:pt>
                <c:pt idx="470">
                  <c:v>4.6296126250367248E-2</c:v>
                </c:pt>
                <c:pt idx="471">
                  <c:v>4.581482367614096E-2</c:v>
                </c:pt>
                <c:pt idx="472">
                  <c:v>4.5381777059181831E-2</c:v>
                </c:pt>
                <c:pt idx="473">
                  <c:v>4.505540486961198E-2</c:v>
                </c:pt>
                <c:pt idx="474">
                  <c:v>4.4608296914111431E-2</c:v>
                </c:pt>
                <c:pt idx="475">
                  <c:v>4.4137178157798468E-2</c:v>
                </c:pt>
                <c:pt idx="476">
                  <c:v>4.3535736359276572E-2</c:v>
                </c:pt>
                <c:pt idx="477">
                  <c:v>4.2951956454165045E-2</c:v>
                </c:pt>
                <c:pt idx="478">
                  <c:v>4.2346445389489493E-2</c:v>
                </c:pt>
                <c:pt idx="479">
                  <c:v>4.1828029403537192E-2</c:v>
                </c:pt>
                <c:pt idx="480">
                  <c:v>4.1088040810265458E-2</c:v>
                </c:pt>
                <c:pt idx="481">
                  <c:v>4.0326193227079324E-2</c:v>
                </c:pt>
                <c:pt idx="482">
                  <c:v>3.9532792852408571E-2</c:v>
                </c:pt>
                <c:pt idx="483">
                  <c:v>3.8794359528399748E-2</c:v>
                </c:pt>
                <c:pt idx="484">
                  <c:v>3.8078871752283527E-2</c:v>
                </c:pt>
                <c:pt idx="485">
                  <c:v>3.7296550007978747E-2</c:v>
                </c:pt>
                <c:pt idx="486">
                  <c:v>3.6362727993419296E-2</c:v>
                </c:pt>
                <c:pt idx="487">
                  <c:v>3.5574781713697941E-2</c:v>
                </c:pt>
                <c:pt idx="488">
                  <c:v>3.4707772362268657E-2</c:v>
                </c:pt>
                <c:pt idx="489">
                  <c:v>3.3807868000675798E-2</c:v>
                </c:pt>
                <c:pt idx="490">
                  <c:v>3.3018366451691525E-2</c:v>
                </c:pt>
                <c:pt idx="491">
                  <c:v>3.2122424830960346E-2</c:v>
                </c:pt>
                <c:pt idx="492">
                  <c:v>3.1339208274202918E-2</c:v>
                </c:pt>
                <c:pt idx="493">
                  <c:v>3.0511208484696899E-2</c:v>
                </c:pt>
                <c:pt idx="494">
                  <c:v>2.9751853593343109E-2</c:v>
                </c:pt>
                <c:pt idx="495">
                  <c:v>2.9010948882560339E-2</c:v>
                </c:pt>
                <c:pt idx="496">
                  <c:v>2.8329719640345051E-2</c:v>
                </c:pt>
                <c:pt idx="497">
                  <c:v>2.7507813097540312E-2</c:v>
                </c:pt>
                <c:pt idx="498">
                  <c:v>2.6736697813951871E-2</c:v>
                </c:pt>
                <c:pt idx="499">
                  <c:v>2.6003782500067647E-2</c:v>
                </c:pt>
                <c:pt idx="500">
                  <c:v>2.533631632557623E-2</c:v>
                </c:pt>
                <c:pt idx="501">
                  <c:v>2.4648035109031834E-2</c:v>
                </c:pt>
                <c:pt idx="502">
                  <c:v>2.3969064203006527E-2</c:v>
                </c:pt>
                <c:pt idx="503">
                  <c:v>2.3343142892387512E-2</c:v>
                </c:pt>
                <c:pt idx="504">
                  <c:v>2.273974102849317E-2</c:v>
                </c:pt>
                <c:pt idx="505">
                  <c:v>2.2212313002839327E-2</c:v>
                </c:pt>
                <c:pt idx="506">
                  <c:v>2.1583643339687212E-2</c:v>
                </c:pt>
                <c:pt idx="507">
                  <c:v>2.1023211648071968E-2</c:v>
                </c:pt>
                <c:pt idx="508">
                  <c:v>2.044514789012811E-2</c:v>
                </c:pt>
                <c:pt idx="509">
                  <c:v>1.9892398802570498E-2</c:v>
                </c:pt>
                <c:pt idx="510">
                  <c:v>1.9364994212480887E-2</c:v>
                </c:pt>
                <c:pt idx="511">
                  <c:v>1.8904996696650696E-2</c:v>
                </c:pt>
                <c:pt idx="512">
                  <c:v>1.8312409280398217E-2</c:v>
                </c:pt>
                <c:pt idx="513">
                  <c:v>1.7853988338889338E-2</c:v>
                </c:pt>
                <c:pt idx="514">
                  <c:v>1.7373972590190172E-2</c:v>
                </c:pt>
                <c:pt idx="515">
                  <c:v>1.6939896938910515E-2</c:v>
                </c:pt>
                <c:pt idx="516">
                  <c:v>1.6572834218309952E-2</c:v>
                </c:pt>
                <c:pt idx="517">
                  <c:v>1.6119396529959921E-2</c:v>
                </c:pt>
                <c:pt idx="518">
                  <c:v>1.5702124178237267E-2</c:v>
                </c:pt>
                <c:pt idx="519">
                  <c:v>1.5399937490958667E-2</c:v>
                </c:pt>
                <c:pt idx="520">
                  <c:v>1.5127464968625107E-2</c:v>
                </c:pt>
                <c:pt idx="521">
                  <c:v>1.4825259106793949E-2</c:v>
                </c:pt>
                <c:pt idx="522">
                  <c:v>1.4579648002086191E-2</c:v>
                </c:pt>
                <c:pt idx="523">
                  <c:v>1.4177970953109484E-2</c:v>
                </c:pt>
                <c:pt idx="524">
                  <c:v>1.3825753597199323E-2</c:v>
                </c:pt>
                <c:pt idx="525">
                  <c:v>1.3621659659788045E-2</c:v>
                </c:pt>
                <c:pt idx="526">
                  <c:v>1.3426149530404557E-2</c:v>
                </c:pt>
                <c:pt idx="527">
                  <c:v>1.3128023587256253E-2</c:v>
                </c:pt>
                <c:pt idx="528">
                  <c:v>1.2901695690902805E-2</c:v>
                </c:pt>
                <c:pt idx="529">
                  <c:v>1.2637521488814524E-2</c:v>
                </c:pt>
                <c:pt idx="530">
                  <c:v>1.2549416550323293E-2</c:v>
                </c:pt>
                <c:pt idx="531">
                  <c:v>1.2459764864592505E-2</c:v>
                </c:pt>
                <c:pt idx="532">
                  <c:v>1.2264876842914182E-2</c:v>
                </c:pt>
                <c:pt idx="533">
                  <c:v>1.2137830518686561E-2</c:v>
                </c:pt>
                <c:pt idx="534">
                  <c:v>1.2013903255008127E-2</c:v>
                </c:pt>
                <c:pt idx="535">
                  <c:v>1.1906521499680104E-2</c:v>
                </c:pt>
                <c:pt idx="536">
                  <c:v>1.1815953696438284E-2</c:v>
                </c:pt>
                <c:pt idx="537">
                  <c:v>1.1757266782580388E-2</c:v>
                </c:pt>
                <c:pt idx="538">
                  <c:v>1.1602528143449514E-2</c:v>
                </c:pt>
                <c:pt idx="539">
                  <c:v>1.14179837276225E-2</c:v>
                </c:pt>
                <c:pt idx="540">
                  <c:v>1.1268221950132955E-2</c:v>
                </c:pt>
                <c:pt idx="541">
                  <c:v>1.1112151744852325E-2</c:v>
                </c:pt>
                <c:pt idx="542">
                  <c:v>1.0874551342101501E-2</c:v>
                </c:pt>
                <c:pt idx="543">
                  <c:v>1.0751290926750865E-2</c:v>
                </c:pt>
                <c:pt idx="544">
                  <c:v>1.0528086351958286E-2</c:v>
                </c:pt>
                <c:pt idx="545">
                  <c:v>1.0429563239911363E-2</c:v>
                </c:pt>
                <c:pt idx="546">
                  <c:v>1.0317524198817953E-2</c:v>
                </c:pt>
                <c:pt idx="547">
                  <c:v>1.0155271265590776E-2</c:v>
                </c:pt>
                <c:pt idx="548">
                  <c:v>1.0034367189698749E-2</c:v>
                </c:pt>
                <c:pt idx="549">
                  <c:v>9.9844579599000453E-3</c:v>
                </c:pt>
                <c:pt idx="550">
                  <c:v>9.9127813519380471E-3</c:v>
                </c:pt>
                <c:pt idx="551">
                  <c:v>9.7934005877213411E-3</c:v>
                </c:pt>
                <c:pt idx="552">
                  <c:v>9.6713929098043959E-3</c:v>
                </c:pt>
                <c:pt idx="553">
                  <c:v>9.6634525145401686E-3</c:v>
                </c:pt>
                <c:pt idx="554">
                  <c:v>9.6030441519638684E-3</c:v>
                </c:pt>
                <c:pt idx="555">
                  <c:v>9.5893407384034964E-3</c:v>
                </c:pt>
                <c:pt idx="556">
                  <c:v>9.5263736383138231E-3</c:v>
                </c:pt>
                <c:pt idx="557">
                  <c:v>9.3433653171971654E-3</c:v>
                </c:pt>
                <c:pt idx="558">
                  <c:v>9.3093603134911506E-3</c:v>
                </c:pt>
                <c:pt idx="559">
                  <c:v>9.2221544484642343E-3</c:v>
                </c:pt>
                <c:pt idx="560">
                  <c:v>9.0999145454107727E-3</c:v>
                </c:pt>
                <c:pt idx="561">
                  <c:v>9.0457400429211701E-3</c:v>
                </c:pt>
                <c:pt idx="562">
                  <c:v>8.9595653427206254E-3</c:v>
                </c:pt>
                <c:pt idx="563">
                  <c:v>8.9649725665415566E-3</c:v>
                </c:pt>
                <c:pt idx="564">
                  <c:v>8.8915638573319536E-3</c:v>
                </c:pt>
                <c:pt idx="565">
                  <c:v>8.8547636299643722E-3</c:v>
                </c:pt>
                <c:pt idx="566">
                  <c:v>8.816682968587182E-3</c:v>
                </c:pt>
                <c:pt idx="567">
                  <c:v>8.6811380565653563E-3</c:v>
                </c:pt>
                <c:pt idx="568">
                  <c:v>8.5808849737766691E-3</c:v>
                </c:pt>
                <c:pt idx="569">
                  <c:v>8.5382215943384781E-3</c:v>
                </c:pt>
                <c:pt idx="570">
                  <c:v>8.3905626261126312E-3</c:v>
                </c:pt>
                <c:pt idx="571">
                  <c:v>8.2922035630153563E-3</c:v>
                </c:pt>
                <c:pt idx="572">
                  <c:v>8.1869310084685485E-3</c:v>
                </c:pt>
                <c:pt idx="573">
                  <c:v>8.1197391152989292E-3</c:v>
                </c:pt>
                <c:pt idx="574">
                  <c:v>8.1820755856600764E-3</c:v>
                </c:pt>
                <c:pt idx="575">
                  <c:v>8.0756653409949156E-3</c:v>
                </c:pt>
                <c:pt idx="576">
                  <c:v>8.0405673877931814E-3</c:v>
                </c:pt>
                <c:pt idx="577">
                  <c:v>7.9983237180053946E-3</c:v>
                </c:pt>
                <c:pt idx="578">
                  <c:v>7.9982512808068479E-3</c:v>
                </c:pt>
                <c:pt idx="579">
                  <c:v>7.8687591358753538E-3</c:v>
                </c:pt>
                <c:pt idx="580">
                  <c:v>7.8389192710857768E-3</c:v>
                </c:pt>
                <c:pt idx="581">
                  <c:v>7.6775206707002828E-3</c:v>
                </c:pt>
                <c:pt idx="582">
                  <c:v>7.5926029689451086E-3</c:v>
                </c:pt>
                <c:pt idx="583">
                  <c:v>7.4379303754952631E-3</c:v>
                </c:pt>
                <c:pt idx="584">
                  <c:v>7.3516150619093038E-3</c:v>
                </c:pt>
                <c:pt idx="585">
                  <c:v>7.3298817718394421E-3</c:v>
                </c:pt>
                <c:pt idx="586">
                  <c:v>7.324206104282722E-3</c:v>
                </c:pt>
                <c:pt idx="587">
                  <c:v>7.2305256320092312E-3</c:v>
                </c:pt>
                <c:pt idx="588">
                  <c:v>7.1633763489564036E-3</c:v>
                </c:pt>
                <c:pt idx="589">
                  <c:v>7.1739031783099169E-3</c:v>
                </c:pt>
                <c:pt idx="590">
                  <c:v>7.1921253947561008E-3</c:v>
                </c:pt>
                <c:pt idx="591">
                  <c:v>7.1471504164819346E-3</c:v>
                </c:pt>
                <c:pt idx="592">
                  <c:v>7.0023186295052478E-3</c:v>
                </c:pt>
                <c:pt idx="593">
                  <c:v>6.8857629160318651E-3</c:v>
                </c:pt>
                <c:pt idx="594">
                  <c:v>6.8484449757452567E-3</c:v>
                </c:pt>
                <c:pt idx="595">
                  <c:v>6.8192740897893168E-3</c:v>
                </c:pt>
                <c:pt idx="596">
                  <c:v>6.7811167302019018E-3</c:v>
                </c:pt>
                <c:pt idx="597">
                  <c:v>6.6985958475162888E-3</c:v>
                </c:pt>
                <c:pt idx="598">
                  <c:v>6.7328735559697732E-3</c:v>
                </c:pt>
                <c:pt idx="599">
                  <c:v>6.7166646675420206E-3</c:v>
                </c:pt>
                <c:pt idx="600">
                  <c:v>6.7716317182039583E-3</c:v>
                </c:pt>
                <c:pt idx="601">
                  <c:v>6.7276772522269638E-3</c:v>
                </c:pt>
                <c:pt idx="602">
                  <c:v>6.6779512459304675E-3</c:v>
                </c:pt>
                <c:pt idx="603">
                  <c:v>6.5694829326242449E-3</c:v>
                </c:pt>
                <c:pt idx="604">
                  <c:v>6.4571669257716844E-3</c:v>
                </c:pt>
                <c:pt idx="605">
                  <c:v>6.3682737001197979E-3</c:v>
                </c:pt>
                <c:pt idx="606">
                  <c:v>6.3429696822627502E-3</c:v>
                </c:pt>
                <c:pt idx="607">
                  <c:v>6.212910822777919E-3</c:v>
                </c:pt>
                <c:pt idx="608">
                  <c:v>6.1331084655436487E-3</c:v>
                </c:pt>
                <c:pt idx="609">
                  <c:v>6.0643016489476042E-3</c:v>
                </c:pt>
                <c:pt idx="610">
                  <c:v>6.1369753336425409E-3</c:v>
                </c:pt>
                <c:pt idx="611">
                  <c:v>6.1958987336486341E-3</c:v>
                </c:pt>
                <c:pt idx="612">
                  <c:v>6.0959247471249357E-3</c:v>
                </c:pt>
                <c:pt idx="613">
                  <c:v>5.9975145518875112E-3</c:v>
                </c:pt>
                <c:pt idx="614">
                  <c:v>6.0093622948615821E-3</c:v>
                </c:pt>
                <c:pt idx="615">
                  <c:v>5.865286837457958E-3</c:v>
                </c:pt>
                <c:pt idx="616">
                  <c:v>5.8325175271389156E-3</c:v>
                </c:pt>
                <c:pt idx="617">
                  <c:v>5.7149583454150768E-3</c:v>
                </c:pt>
                <c:pt idx="618">
                  <c:v>5.6567380123360555E-3</c:v>
                </c:pt>
                <c:pt idx="619">
                  <c:v>5.6329786112127248E-3</c:v>
                </c:pt>
                <c:pt idx="620">
                  <c:v>5.6281636680152059E-3</c:v>
                </c:pt>
                <c:pt idx="621">
                  <c:v>5.6324736813287363E-3</c:v>
                </c:pt>
                <c:pt idx="622">
                  <c:v>5.6351751627333616E-3</c:v>
                </c:pt>
                <c:pt idx="623">
                  <c:v>5.5890710163642027E-3</c:v>
                </c:pt>
                <c:pt idx="624">
                  <c:v>5.5769569601601798E-3</c:v>
                </c:pt>
                <c:pt idx="625">
                  <c:v>5.5522026128097517E-3</c:v>
                </c:pt>
                <c:pt idx="626">
                  <c:v>5.4858075288241456E-3</c:v>
                </c:pt>
                <c:pt idx="627">
                  <c:v>5.461321625209509E-3</c:v>
                </c:pt>
                <c:pt idx="628">
                  <c:v>5.3778015352851181E-3</c:v>
                </c:pt>
                <c:pt idx="629">
                  <c:v>5.3855778815996942E-3</c:v>
                </c:pt>
                <c:pt idx="630">
                  <c:v>5.3671511365929077E-3</c:v>
                </c:pt>
                <c:pt idx="631">
                  <c:v>5.3256126642380322E-3</c:v>
                </c:pt>
                <c:pt idx="632">
                  <c:v>5.2326054318098583E-3</c:v>
                </c:pt>
                <c:pt idx="633">
                  <c:v>5.2639558252397193E-3</c:v>
                </c:pt>
                <c:pt idx="634">
                  <c:v>5.2192769872772583E-3</c:v>
                </c:pt>
                <c:pt idx="635">
                  <c:v>5.126474283409687E-3</c:v>
                </c:pt>
                <c:pt idx="636">
                  <c:v>5.0308529203163116E-3</c:v>
                </c:pt>
                <c:pt idx="637">
                  <c:v>5.0249556801522715E-3</c:v>
                </c:pt>
                <c:pt idx="638">
                  <c:v>5.0132187234818602E-3</c:v>
                </c:pt>
                <c:pt idx="639">
                  <c:v>4.8906656360699751E-3</c:v>
                </c:pt>
                <c:pt idx="640">
                  <c:v>4.7510109782835409E-3</c:v>
                </c:pt>
                <c:pt idx="641">
                  <c:v>4.6566295695888186E-3</c:v>
                </c:pt>
                <c:pt idx="642">
                  <c:v>4.6719393845522563E-3</c:v>
                </c:pt>
                <c:pt idx="643">
                  <c:v>4.6761066539745327E-3</c:v>
                </c:pt>
                <c:pt idx="644">
                  <c:v>4.6990010697269824E-3</c:v>
                </c:pt>
                <c:pt idx="645">
                  <c:v>4.6672671852459914E-3</c:v>
                </c:pt>
                <c:pt idx="646">
                  <c:v>4.7336388336673609E-3</c:v>
                </c:pt>
                <c:pt idx="647">
                  <c:v>4.8372922037760663E-3</c:v>
                </c:pt>
                <c:pt idx="648">
                  <c:v>4.8763465063219567E-3</c:v>
                </c:pt>
                <c:pt idx="649">
                  <c:v>4.796177702083273E-3</c:v>
                </c:pt>
                <c:pt idx="650">
                  <c:v>4.840236562846407E-3</c:v>
                </c:pt>
                <c:pt idx="651">
                  <c:v>4.7055076345611513E-3</c:v>
                </c:pt>
                <c:pt idx="652">
                  <c:v>4.6141408916294769E-3</c:v>
                </c:pt>
                <c:pt idx="653">
                  <c:v>4.5379518722991844E-3</c:v>
                </c:pt>
                <c:pt idx="654">
                  <c:v>4.3803136147206028E-3</c:v>
                </c:pt>
                <c:pt idx="655">
                  <c:v>4.2510835220073793E-3</c:v>
                </c:pt>
                <c:pt idx="656">
                  <c:v>4.1707996704533571E-3</c:v>
                </c:pt>
                <c:pt idx="657">
                  <c:v>4.0624101858631988E-3</c:v>
                </c:pt>
                <c:pt idx="658">
                  <c:v>4.0292765590455842E-3</c:v>
                </c:pt>
                <c:pt idx="659">
                  <c:v>3.9865513949380463E-3</c:v>
                </c:pt>
                <c:pt idx="660">
                  <c:v>3.99609180008782E-3</c:v>
                </c:pt>
                <c:pt idx="661">
                  <c:v>3.9820091564879978E-3</c:v>
                </c:pt>
                <c:pt idx="662">
                  <c:v>3.9866003965723573E-3</c:v>
                </c:pt>
                <c:pt idx="663">
                  <c:v>4.0252562945262407E-3</c:v>
                </c:pt>
                <c:pt idx="664">
                  <c:v>4.0366651532973514E-3</c:v>
                </c:pt>
                <c:pt idx="665">
                  <c:v>4.0221116679069763E-3</c:v>
                </c:pt>
                <c:pt idx="666">
                  <c:v>4.0364968433360231E-3</c:v>
                </c:pt>
                <c:pt idx="667">
                  <c:v>4.022936173666905E-3</c:v>
                </c:pt>
                <c:pt idx="668">
                  <c:v>4.0662301828336194E-3</c:v>
                </c:pt>
                <c:pt idx="669">
                  <c:v>4.0947470034967993E-3</c:v>
                </c:pt>
                <c:pt idx="670">
                  <c:v>4.0552239896661946E-3</c:v>
                </c:pt>
                <c:pt idx="671">
                  <c:v>4.0175119057992582E-3</c:v>
                </c:pt>
                <c:pt idx="672">
                  <c:v>3.9858440669992955E-3</c:v>
                </c:pt>
                <c:pt idx="673">
                  <c:v>3.9069194781709438E-3</c:v>
                </c:pt>
                <c:pt idx="674">
                  <c:v>3.8543045059559358E-3</c:v>
                </c:pt>
                <c:pt idx="675">
                  <c:v>3.8405691348079702E-3</c:v>
                </c:pt>
                <c:pt idx="676">
                  <c:v>3.8574448715635208E-3</c:v>
                </c:pt>
                <c:pt idx="677">
                  <c:v>3.8765256818630682E-3</c:v>
                </c:pt>
                <c:pt idx="678">
                  <c:v>3.84931060026789E-3</c:v>
                </c:pt>
                <c:pt idx="679">
                  <c:v>3.8383576697464551E-3</c:v>
                </c:pt>
                <c:pt idx="680">
                  <c:v>3.8393526159735524E-3</c:v>
                </c:pt>
                <c:pt idx="681">
                  <c:v>3.7590559813844926E-3</c:v>
                </c:pt>
                <c:pt idx="682">
                  <c:v>3.6765713172981526E-3</c:v>
                </c:pt>
                <c:pt idx="683">
                  <c:v>3.5716716012732753E-3</c:v>
                </c:pt>
                <c:pt idx="684">
                  <c:v>3.3959922202448762E-3</c:v>
                </c:pt>
                <c:pt idx="685">
                  <c:v>3.2997636629872118E-3</c:v>
                </c:pt>
                <c:pt idx="686">
                  <c:v>3.3052198884424532E-3</c:v>
                </c:pt>
                <c:pt idx="687">
                  <c:v>3.2724931882402043E-3</c:v>
                </c:pt>
                <c:pt idx="688">
                  <c:v>3.3137802609060065E-3</c:v>
                </c:pt>
                <c:pt idx="689">
                  <c:v>3.2586257257301828E-3</c:v>
                </c:pt>
                <c:pt idx="690">
                  <c:v>3.2337051989242654E-3</c:v>
                </c:pt>
                <c:pt idx="691">
                  <c:v>3.333723926070595E-3</c:v>
                </c:pt>
                <c:pt idx="692">
                  <c:v>3.401446315194278E-3</c:v>
                </c:pt>
                <c:pt idx="693">
                  <c:v>3.3535269778497702E-3</c:v>
                </c:pt>
                <c:pt idx="694">
                  <c:v>3.3358416488751676E-3</c:v>
                </c:pt>
                <c:pt idx="695">
                  <c:v>3.2587088154579277E-3</c:v>
                </c:pt>
                <c:pt idx="696">
                  <c:v>3.2049135430077757E-3</c:v>
                </c:pt>
                <c:pt idx="697">
                  <c:v>3.1523624859679561E-3</c:v>
                </c:pt>
                <c:pt idx="698">
                  <c:v>3.0552305942342971E-3</c:v>
                </c:pt>
                <c:pt idx="699">
                  <c:v>3.0061927413239948E-3</c:v>
                </c:pt>
                <c:pt idx="700">
                  <c:v>3.0038555764179426E-3</c:v>
                </c:pt>
                <c:pt idx="701">
                  <c:v>2.9585546307503152E-3</c:v>
                </c:pt>
                <c:pt idx="702">
                  <c:v>2.9486179515143744E-3</c:v>
                </c:pt>
                <c:pt idx="703">
                  <c:v>2.9486626921370056E-3</c:v>
                </c:pt>
                <c:pt idx="704">
                  <c:v>2.8836737420055432E-3</c:v>
                </c:pt>
                <c:pt idx="705">
                  <c:v>2.8672645860288674E-3</c:v>
                </c:pt>
                <c:pt idx="706">
                  <c:v>2.7574327489852933E-3</c:v>
                </c:pt>
                <c:pt idx="707">
                  <c:v>2.6838919484136361E-3</c:v>
                </c:pt>
                <c:pt idx="708">
                  <c:v>2.6366373288910865E-3</c:v>
                </c:pt>
                <c:pt idx="709">
                  <c:v>2.6375449243787605E-3</c:v>
                </c:pt>
                <c:pt idx="710">
                  <c:v>2.6403060599468949E-3</c:v>
                </c:pt>
                <c:pt idx="711">
                  <c:v>2.6797992466957455E-3</c:v>
                </c:pt>
                <c:pt idx="712">
                  <c:v>2.6703653668379524E-3</c:v>
                </c:pt>
                <c:pt idx="713">
                  <c:v>2.699898438786626E-3</c:v>
                </c:pt>
                <c:pt idx="714">
                  <c:v>2.6445777241553129E-3</c:v>
                </c:pt>
                <c:pt idx="715">
                  <c:v>2.6868341769781374E-3</c:v>
                </c:pt>
                <c:pt idx="716">
                  <c:v>2.6923585786202461E-3</c:v>
                </c:pt>
                <c:pt idx="717">
                  <c:v>2.5888564744261538E-3</c:v>
                </c:pt>
                <c:pt idx="718">
                  <c:v>2.5158142122209651E-3</c:v>
                </c:pt>
                <c:pt idx="719">
                  <c:v>2.545781907360919E-3</c:v>
                </c:pt>
                <c:pt idx="720">
                  <c:v>2.5235671229713059E-3</c:v>
                </c:pt>
                <c:pt idx="721">
                  <c:v>2.4817900339623934E-3</c:v>
                </c:pt>
                <c:pt idx="722">
                  <c:v>2.3596417426600346E-3</c:v>
                </c:pt>
                <c:pt idx="723">
                  <c:v>2.220272572656108E-3</c:v>
                </c:pt>
                <c:pt idx="724">
                  <c:v>2.2325123287046671E-3</c:v>
                </c:pt>
                <c:pt idx="725">
                  <c:v>2.1762371474572093E-3</c:v>
                </c:pt>
                <c:pt idx="726">
                  <c:v>2.0245883809455229E-3</c:v>
                </c:pt>
                <c:pt idx="727">
                  <c:v>2.0550397009110682E-3</c:v>
                </c:pt>
                <c:pt idx="728">
                  <c:v>2.0114753305533074E-3</c:v>
                </c:pt>
                <c:pt idx="729">
                  <c:v>2.0559700928112256E-3</c:v>
                </c:pt>
                <c:pt idx="730">
                  <c:v>2.0732288945167388E-3</c:v>
                </c:pt>
                <c:pt idx="731">
                  <c:v>2.070594310995477E-3</c:v>
                </c:pt>
                <c:pt idx="732">
                  <c:v>2.1496313905321599E-3</c:v>
                </c:pt>
                <c:pt idx="733">
                  <c:v>2.2077366762958428E-3</c:v>
                </c:pt>
                <c:pt idx="734">
                  <c:v>2.1109855059557227E-3</c:v>
                </c:pt>
                <c:pt idx="735">
                  <c:v>2.2009510151966851E-3</c:v>
                </c:pt>
                <c:pt idx="736">
                  <c:v>2.2064818083563126E-3</c:v>
                </c:pt>
                <c:pt idx="737">
                  <c:v>2.1442603853105034E-3</c:v>
                </c:pt>
                <c:pt idx="738">
                  <c:v>2.1028791442865907E-3</c:v>
                </c:pt>
                <c:pt idx="739">
                  <c:v>2.0865017328469244E-3</c:v>
                </c:pt>
                <c:pt idx="740">
                  <c:v>2.0797258720746292E-3</c:v>
                </c:pt>
                <c:pt idx="741">
                  <c:v>2.1055976697379329E-3</c:v>
                </c:pt>
                <c:pt idx="742">
                  <c:v>2.0060972946623801E-3</c:v>
                </c:pt>
                <c:pt idx="743">
                  <c:v>1.9748240255439129E-3</c:v>
                </c:pt>
                <c:pt idx="744">
                  <c:v>1.9507412136341295E-3</c:v>
                </c:pt>
                <c:pt idx="745">
                  <c:v>1.9112309828385624E-3</c:v>
                </c:pt>
                <c:pt idx="746">
                  <c:v>1.8821900577388388E-3</c:v>
                </c:pt>
                <c:pt idx="747">
                  <c:v>1.8681372412207712E-3</c:v>
                </c:pt>
                <c:pt idx="748">
                  <c:v>1.7614634529832514E-3</c:v>
                </c:pt>
                <c:pt idx="749">
                  <c:v>1.7392571906169967E-3</c:v>
                </c:pt>
                <c:pt idx="750">
                  <c:v>1.7270108300003345E-3</c:v>
                </c:pt>
                <c:pt idx="751">
                  <c:v>1.7233947224387645E-3</c:v>
                </c:pt>
                <c:pt idx="752">
                  <c:v>1.7320300887078716E-3</c:v>
                </c:pt>
                <c:pt idx="753">
                  <c:v>1.6321479269858605E-3</c:v>
                </c:pt>
                <c:pt idx="754">
                  <c:v>1.6094559092881746E-3</c:v>
                </c:pt>
                <c:pt idx="755">
                  <c:v>1.6262602740980984E-3</c:v>
                </c:pt>
                <c:pt idx="756">
                  <c:v>1.6012140474476434E-3</c:v>
                </c:pt>
                <c:pt idx="757">
                  <c:v>1.4557916842522169E-3</c:v>
                </c:pt>
                <c:pt idx="758">
                  <c:v>1.4485667128489317E-3</c:v>
                </c:pt>
                <c:pt idx="759">
                  <c:v>1.4721652607813714E-3</c:v>
                </c:pt>
                <c:pt idx="760">
                  <c:v>1.469376641687906E-3</c:v>
                </c:pt>
                <c:pt idx="761">
                  <c:v>1.3993841985921191E-3</c:v>
                </c:pt>
                <c:pt idx="762">
                  <c:v>1.4048440459072877E-3</c:v>
                </c:pt>
                <c:pt idx="763">
                  <c:v>1.3630797399334133E-3</c:v>
                </c:pt>
                <c:pt idx="764">
                  <c:v>1.3762605404113283E-3</c:v>
                </c:pt>
                <c:pt idx="765">
                  <c:v>1.4539494358527063E-3</c:v>
                </c:pt>
                <c:pt idx="766">
                  <c:v>1.3917580529392351E-3</c:v>
                </c:pt>
                <c:pt idx="767">
                  <c:v>1.3500193130354362E-3</c:v>
                </c:pt>
                <c:pt idx="768">
                  <c:v>1.3468702123539086E-3</c:v>
                </c:pt>
                <c:pt idx="769">
                  <c:v>1.3010236441407576E-3</c:v>
                </c:pt>
                <c:pt idx="770">
                  <c:v>1.3100808505661075E-3</c:v>
                </c:pt>
                <c:pt idx="771">
                  <c:v>1.3173550366542878E-3</c:v>
                </c:pt>
                <c:pt idx="772">
                  <c:v>1.1474263169881636E-3</c:v>
                </c:pt>
                <c:pt idx="773">
                  <c:v>1.1111009793722294E-3</c:v>
                </c:pt>
                <c:pt idx="774">
                  <c:v>1.1029053495084178E-3</c:v>
                </c:pt>
                <c:pt idx="775">
                  <c:v>1.0720272892231985E-3</c:v>
                </c:pt>
                <c:pt idx="776">
                  <c:v>1.0042850863952076E-3</c:v>
                </c:pt>
                <c:pt idx="777">
                  <c:v>9.6935629535713772E-4</c:v>
                </c:pt>
                <c:pt idx="778">
                  <c:v>9.0617145757065671E-4</c:v>
                </c:pt>
                <c:pt idx="779">
                  <c:v>9.1162214371071483E-4</c:v>
                </c:pt>
                <c:pt idx="780">
                  <c:v>9.4391400767109934E-4</c:v>
                </c:pt>
                <c:pt idx="781">
                  <c:v>9.6981776292199727E-4</c:v>
                </c:pt>
                <c:pt idx="782">
                  <c:v>9.5161855593888086E-4</c:v>
                </c:pt>
                <c:pt idx="783">
                  <c:v>9.5028528538445298E-4</c:v>
                </c:pt>
                <c:pt idx="784">
                  <c:v>8.8165679212718446E-4</c:v>
                </c:pt>
                <c:pt idx="785">
                  <c:v>9.3663449531831988E-4</c:v>
                </c:pt>
                <c:pt idx="786">
                  <c:v>9.8436634814894194E-4</c:v>
                </c:pt>
                <c:pt idx="787">
                  <c:v>8.7390984679319456E-4</c:v>
                </c:pt>
                <c:pt idx="788">
                  <c:v>8.594202765780072E-4</c:v>
                </c:pt>
                <c:pt idx="789">
                  <c:v>8.5715533581991773E-4</c:v>
                </c:pt>
                <c:pt idx="790">
                  <c:v>8.4894969257865989E-4</c:v>
                </c:pt>
                <c:pt idx="791">
                  <c:v>8.7802491882240134E-4</c:v>
                </c:pt>
                <c:pt idx="792">
                  <c:v>8.2306937289199761E-4</c:v>
                </c:pt>
                <c:pt idx="793">
                  <c:v>7.6351726061263544E-4</c:v>
                </c:pt>
                <c:pt idx="794">
                  <c:v>8.0081389584084784E-4</c:v>
                </c:pt>
                <c:pt idx="795">
                  <c:v>7.1260988882807484E-4</c:v>
                </c:pt>
                <c:pt idx="796">
                  <c:v>7.6351513010679576E-4</c:v>
                </c:pt>
                <c:pt idx="797">
                  <c:v>8.0125107563913591E-4</c:v>
                </c:pt>
                <c:pt idx="798">
                  <c:v>7.4264043389029731E-4</c:v>
                </c:pt>
                <c:pt idx="799">
                  <c:v>7.4674655779497748E-4</c:v>
                </c:pt>
                <c:pt idx="800">
                  <c:v>7.5356289817822574E-4</c:v>
                </c:pt>
                <c:pt idx="801">
                  <c:v>7.1537507235730469E-4</c:v>
                </c:pt>
                <c:pt idx="802">
                  <c:v>7.7174080010294606E-4</c:v>
                </c:pt>
                <c:pt idx="803">
                  <c:v>6.9173753616799975E-4</c:v>
                </c:pt>
                <c:pt idx="804">
                  <c:v>5.7221828907171946E-4</c:v>
                </c:pt>
                <c:pt idx="805">
                  <c:v>6.3540738786987982E-4</c:v>
                </c:pt>
                <c:pt idx="806">
                  <c:v>6.5039741390679169E-4</c:v>
                </c:pt>
                <c:pt idx="807">
                  <c:v>6.4902238543790736E-4</c:v>
                </c:pt>
                <c:pt idx="808">
                  <c:v>7.5130711859524668E-4</c:v>
                </c:pt>
                <c:pt idx="809">
                  <c:v>7.7765721481954308E-4</c:v>
                </c:pt>
                <c:pt idx="810">
                  <c:v>8.3949429461188684E-4</c:v>
                </c:pt>
                <c:pt idx="811">
                  <c:v>9.0358140162144268E-4</c:v>
                </c:pt>
                <c:pt idx="812">
                  <c:v>8.7129912493733648E-4</c:v>
                </c:pt>
                <c:pt idx="813">
                  <c:v>8.2038323112941741E-4</c:v>
                </c:pt>
                <c:pt idx="814">
                  <c:v>7.9766820396866365E-4</c:v>
                </c:pt>
                <c:pt idx="815">
                  <c:v>6.708291779592353E-4</c:v>
                </c:pt>
                <c:pt idx="816">
                  <c:v>5.9811543975451457E-4</c:v>
                </c:pt>
                <c:pt idx="817">
                  <c:v>4.8494019989684089E-4</c:v>
                </c:pt>
                <c:pt idx="818">
                  <c:v>5.5768887839733119E-4</c:v>
                </c:pt>
                <c:pt idx="819">
                  <c:v>5.5814864155751909E-4</c:v>
                </c:pt>
                <c:pt idx="820">
                  <c:v>6.0177415743287686E-4</c:v>
                </c:pt>
                <c:pt idx="821">
                  <c:v>6.4769870215975768E-4</c:v>
                </c:pt>
                <c:pt idx="822">
                  <c:v>7.1591281203122218E-4</c:v>
                </c:pt>
                <c:pt idx="823">
                  <c:v>6.5500846769545951E-4</c:v>
                </c:pt>
                <c:pt idx="824">
                  <c:v>6.1546457490762663E-4</c:v>
                </c:pt>
                <c:pt idx="825">
                  <c:v>5.4090816220222723E-4</c:v>
                </c:pt>
                <c:pt idx="826">
                  <c:v>4.990903805317785E-4</c:v>
                </c:pt>
                <c:pt idx="827">
                  <c:v>4.386639086558404E-4</c:v>
                </c:pt>
                <c:pt idx="828">
                  <c:v>3.2911990295119797E-4</c:v>
                </c:pt>
                <c:pt idx="829">
                  <c:v>2.7956518932420568E-4</c:v>
                </c:pt>
                <c:pt idx="830">
                  <c:v>4.3956809533417094E-4</c:v>
                </c:pt>
                <c:pt idx="831">
                  <c:v>4.5866062341583578E-4</c:v>
                </c:pt>
                <c:pt idx="832">
                  <c:v>4.5274932191325388E-4</c:v>
                </c:pt>
                <c:pt idx="833">
                  <c:v>4.8956424977113038E-4</c:v>
                </c:pt>
                <c:pt idx="834">
                  <c:v>4.9591890953893508E-4</c:v>
                </c:pt>
                <c:pt idx="835">
                  <c:v>5.2137738906935459E-4</c:v>
                </c:pt>
                <c:pt idx="836">
                  <c:v>5.1910541764199451E-4</c:v>
                </c:pt>
                <c:pt idx="837">
                  <c:v>3.2910115449980942E-4</c:v>
                </c:pt>
                <c:pt idx="838">
                  <c:v>3.5092349971376657E-4</c:v>
                </c:pt>
                <c:pt idx="839">
                  <c:v>3.3637832329616525E-4</c:v>
                </c:pt>
                <c:pt idx="840">
                  <c:v>3.327394193221114E-4</c:v>
                </c:pt>
                <c:pt idx="841">
                  <c:v>2.8910793803040274E-4</c:v>
                </c:pt>
                <c:pt idx="842">
                  <c:v>2.4364677832363704E-4</c:v>
                </c:pt>
                <c:pt idx="843">
                  <c:v>2.2273842011487263E-4</c:v>
                </c:pt>
                <c:pt idx="844">
                  <c:v>2.4046699835801914E-4</c:v>
                </c:pt>
                <c:pt idx="845">
                  <c:v>2.1637033816027839E-4</c:v>
                </c:pt>
                <c:pt idx="846">
                  <c:v>2.118183632985429E-4</c:v>
                </c:pt>
                <c:pt idx="847">
                  <c:v>1.731870726871069E-4</c:v>
                </c:pt>
                <c:pt idx="848">
                  <c:v>2.2502189627376657E-4</c:v>
                </c:pt>
                <c:pt idx="849">
                  <c:v>2.9502435274699965E-4</c:v>
                </c:pt>
                <c:pt idx="850">
                  <c:v>3.163835259914256E-4</c:v>
                </c:pt>
                <c:pt idx="851">
                  <c:v>3.6956116479867467E-4</c:v>
                </c:pt>
                <c:pt idx="852">
                  <c:v>3.4592597216579336E-4</c:v>
                </c:pt>
                <c:pt idx="853">
                  <c:v>3.7092681904186465E-4</c:v>
                </c:pt>
                <c:pt idx="854">
                  <c:v>3.6819742801074036E-4</c:v>
                </c:pt>
                <c:pt idx="855">
                  <c:v>3.7046322097116554E-4</c:v>
                </c:pt>
                <c:pt idx="856">
                  <c:v>2.8136695811276384E-4</c:v>
                </c:pt>
                <c:pt idx="857">
                  <c:v>2.3409444234116176E-4</c:v>
                </c:pt>
                <c:pt idx="858">
                  <c:v>2.1819916437299959E-4</c:v>
                </c:pt>
                <c:pt idx="859">
                  <c:v>2.2592927871085649E-4</c:v>
                </c:pt>
                <c:pt idx="860">
                  <c:v>1.091104903763986E-4</c:v>
                </c:pt>
                <c:pt idx="861">
                  <c:v>1.2093513866716832E-4</c:v>
                </c:pt>
                <c:pt idx="862">
                  <c:v>1.1728598696002597E-4</c:v>
                </c:pt>
                <c:pt idx="863">
                  <c:v>2.2546440233665358E-4</c:v>
                </c:pt>
                <c:pt idx="864">
                  <c:v>2.0637195947522234E-4</c:v>
                </c:pt>
                <c:pt idx="865">
                  <c:v>1.3772105329652102E-4</c:v>
                </c:pt>
                <c:pt idx="866">
                  <c:v>1.6590078532575754E-4</c:v>
                </c:pt>
                <c:pt idx="867">
                  <c:v>2.2272222827049158E-4</c:v>
                </c:pt>
                <c:pt idx="868">
                  <c:v>1.6453227620474248E-4</c:v>
                </c:pt>
                <c:pt idx="869">
                  <c:v>1.5180998188856986E-4</c:v>
                </c:pt>
                <c:pt idx="870">
                  <c:v>1.7955762602847507E-4</c:v>
                </c:pt>
                <c:pt idx="871">
                  <c:v>3.2046941009062962E-4</c:v>
                </c:pt>
                <c:pt idx="872">
                  <c:v>3.9093184277463449E-4</c:v>
                </c:pt>
                <c:pt idx="873">
                  <c:v>3.9229494041081688E-4</c:v>
                </c:pt>
                <c:pt idx="874">
                  <c:v>4.0956269024085582E-4</c:v>
                </c:pt>
                <c:pt idx="875">
                  <c:v>5.2183395647078298E-4</c:v>
                </c:pt>
                <c:pt idx="876">
                  <c:v>4.9592487495528598E-4</c:v>
                </c:pt>
                <c:pt idx="877">
                  <c:v>4.2454547255791302E-4</c:v>
                </c:pt>
                <c:pt idx="878">
                  <c:v>3.2773763076245901E-4</c:v>
                </c:pt>
                <c:pt idx="879">
                  <c:v>3.0409966847198632E-4</c:v>
                </c:pt>
                <c:pt idx="880">
                  <c:v>2.6682817321268138E-4</c:v>
                </c:pt>
                <c:pt idx="881">
                  <c:v>2.4364997408239645E-4</c:v>
                </c:pt>
                <c:pt idx="882">
                  <c:v>1.9230205630032125E-4</c:v>
                </c:pt>
                <c:pt idx="883">
                  <c:v>1.5138856783349501E-4</c:v>
                </c:pt>
                <c:pt idx="884">
                  <c:v>1.5548273960041512E-4</c:v>
                </c:pt>
                <c:pt idx="885">
                  <c:v>1.3274342467308985E-4</c:v>
                </c:pt>
                <c:pt idx="886">
                  <c:v>1.6547790122165335E-4</c:v>
                </c:pt>
                <c:pt idx="887">
                  <c:v>1.8229720087751272E-4</c:v>
                </c:pt>
                <c:pt idx="888">
                  <c:v>2.6594017837873192E-4</c:v>
                </c:pt>
                <c:pt idx="889">
                  <c:v>2.554753467451517E-4</c:v>
                </c:pt>
                <c:pt idx="890">
                  <c:v>3.5638867329353406E-4</c:v>
                </c:pt>
                <c:pt idx="891">
                  <c:v>3.0184111923141577E-4</c:v>
                </c:pt>
                <c:pt idx="892">
                  <c:v>2.8911518175025742E-4</c:v>
                </c:pt>
                <c:pt idx="893">
                  <c:v>2.9865537384944694E-4</c:v>
                </c:pt>
                <c:pt idx="894">
                  <c:v>2.9774415650184579E-4</c:v>
                </c:pt>
                <c:pt idx="895">
                  <c:v>2.6274186301230939E-4</c:v>
                </c:pt>
                <c:pt idx="896">
                  <c:v>2.3819523998124304E-4</c:v>
                </c:pt>
                <c:pt idx="897">
                  <c:v>1.9910241788977231E-4</c:v>
                </c:pt>
                <c:pt idx="898">
                  <c:v>2.5409776166925989E-4</c:v>
                </c:pt>
                <c:pt idx="899">
                  <c:v>2.4545962574256118E-4</c:v>
                </c:pt>
                <c:pt idx="900">
                  <c:v>1.6227208647467544E-4</c:v>
                </c:pt>
                <c:pt idx="901">
                  <c:v>2.0089560073979686E-4</c:v>
                </c:pt>
                <c:pt idx="902">
                  <c:v>1.5634342134950076E-4</c:v>
                </c:pt>
                <c:pt idx="903">
                  <c:v>1.7361899013597102E-4</c:v>
                </c:pt>
                <c:pt idx="904">
                  <c:v>1.8817716263919395E-4</c:v>
                </c:pt>
                <c:pt idx="905">
                  <c:v>1.9000151478965199E-4</c:v>
                </c:pt>
                <c:pt idx="906">
                  <c:v>2.6364370613421635E-4</c:v>
                </c:pt>
                <c:pt idx="907">
                  <c:v>3.8910621232067261E-4</c:v>
                </c:pt>
                <c:pt idx="908">
                  <c:v>3.4730419639343715E-4</c:v>
                </c:pt>
                <c:pt idx="909">
                  <c:v>3.0684503829690773E-4</c:v>
                </c:pt>
                <c:pt idx="910">
                  <c:v>3.1911888243890083E-4</c:v>
                </c:pt>
                <c:pt idx="911">
                  <c:v>2.1546806893720354E-4</c:v>
                </c:pt>
                <c:pt idx="912">
                  <c:v>1.8046901381654345E-4</c:v>
                </c:pt>
                <c:pt idx="913">
                  <c:v>5.954546510114257E-5</c:v>
                </c:pt>
                <c:pt idx="914">
                  <c:v>4.1818548652550934E-5</c:v>
                </c:pt>
                <c:pt idx="915">
                  <c:v>7.6364807367118747E-5</c:v>
                </c:pt>
                <c:pt idx="916">
                  <c:v>1.3819313078046181E-4</c:v>
                </c:pt>
                <c:pt idx="917">
                  <c:v>1.3274214636958611E-4</c:v>
                </c:pt>
                <c:pt idx="918">
                  <c:v>2.0683715542530115E-4</c:v>
                </c:pt>
                <c:pt idx="919">
                  <c:v>2.7640138815238487E-4</c:v>
                </c:pt>
                <c:pt idx="920">
                  <c:v>3.750459390321666E-4</c:v>
                </c:pt>
                <c:pt idx="921">
                  <c:v>3.1140858180535232E-4</c:v>
                </c:pt>
                <c:pt idx="922">
                  <c:v>3.3322964871580562E-4</c:v>
                </c:pt>
                <c:pt idx="923">
                  <c:v>3.136837489914718E-4</c:v>
                </c:pt>
                <c:pt idx="924">
                  <c:v>3.4049701718529929E-4</c:v>
                </c:pt>
                <c:pt idx="925">
                  <c:v>3.4459227551019757E-4</c:v>
                </c:pt>
                <c:pt idx="926">
                  <c:v>2.7275353605380463E-4</c:v>
                </c:pt>
                <c:pt idx="927">
                  <c:v>2.6093647236382392E-4</c:v>
                </c:pt>
                <c:pt idx="928">
                  <c:v>3.2275075574368395E-4</c:v>
                </c:pt>
                <c:pt idx="929">
                  <c:v>2.2728534567776823E-4</c:v>
                </c:pt>
                <c:pt idx="930">
                  <c:v>2.0000583758600051E-4</c:v>
                </c:pt>
                <c:pt idx="931">
                  <c:v>1.6136696237377553E-4</c:v>
                </c:pt>
                <c:pt idx="932">
                  <c:v>2.1319141039699633E-4</c:v>
                </c:pt>
                <c:pt idx="933">
                  <c:v>2.6455620178532125E-4</c:v>
                </c:pt>
                <c:pt idx="934">
                  <c:v>2.4637190834308218E-4</c:v>
                </c:pt>
                <c:pt idx="935">
                  <c:v>1.6046141217170769E-4</c:v>
                </c:pt>
                <c:pt idx="936">
                  <c:v>1.991013526368525E-4</c:v>
                </c:pt>
                <c:pt idx="937">
                  <c:v>2.0001026903814694E-4</c:v>
                </c:pt>
                <c:pt idx="938">
                  <c:v>2.4274386994881035E-4</c:v>
                </c:pt>
                <c:pt idx="939">
                  <c:v>1.9501989998979487E-4</c:v>
                </c:pt>
                <c:pt idx="940">
                  <c:v>1.4638645969796671E-4</c:v>
                </c:pt>
                <c:pt idx="941">
                  <c:v>2.154940611084468E-4</c:v>
                </c:pt>
                <c:pt idx="942">
                  <c:v>2.705094742529435E-4</c:v>
                </c:pt>
                <c:pt idx="943">
                  <c:v>2.8233378166277884E-4</c:v>
                </c:pt>
                <c:pt idx="944">
                  <c:v>4.1097841137127666E-4</c:v>
                </c:pt>
                <c:pt idx="945">
                  <c:v>3.3824443336107963E-4</c:v>
                </c:pt>
                <c:pt idx="946">
                  <c:v>3.2414581096746058E-4</c:v>
                </c:pt>
                <c:pt idx="947">
                  <c:v>3.1732393126902939E-4</c:v>
                </c:pt>
                <c:pt idx="948">
                  <c:v>2.586757926174138E-4</c:v>
                </c:pt>
                <c:pt idx="949">
                  <c:v>2.5412396689108709E-4</c:v>
                </c:pt>
                <c:pt idx="950">
                  <c:v>2.341191562089012E-4</c:v>
                </c:pt>
                <c:pt idx="951">
                  <c:v>6.7744738129939976E-5</c:v>
                </c:pt>
                <c:pt idx="952">
                  <c:v>9.0471376547519546E-5</c:v>
                </c:pt>
                <c:pt idx="953">
                  <c:v>3.045967154843673E-5</c:v>
                </c:pt>
                <c:pt idx="954">
                  <c:v>2.0458052363998628E-5</c:v>
                </c:pt>
                <c:pt idx="955">
                  <c:v>-6.6820716442242731E-5</c:v>
                </c:pt>
                <c:pt idx="956">
                  <c:v>-7.6368344006812509E-5</c:v>
                </c:pt>
                <c:pt idx="957">
                  <c:v>-4.8639320487945494E-5</c:v>
                </c:pt>
                <c:pt idx="958">
                  <c:v>-2.4093784014857296E-5</c:v>
                </c:pt>
                <c:pt idx="959">
                  <c:v>-1.3664874840238693E-6</c:v>
                </c:pt>
                <c:pt idx="960">
                  <c:v>7.0458299502676032E-5</c:v>
                </c:pt>
                <c:pt idx="961">
                  <c:v>7.6821758259598301E-5</c:v>
                </c:pt>
                <c:pt idx="962">
                  <c:v>8.7724941469678316E-5</c:v>
                </c:pt>
                <c:pt idx="963">
                  <c:v>8.4091150709639543E-5</c:v>
                </c:pt>
                <c:pt idx="964">
                  <c:v>1.1816343579006932E-5</c:v>
                </c:pt>
                <c:pt idx="965">
                  <c:v>5.1370501143975111E-5</c:v>
                </c:pt>
                <c:pt idx="966">
                  <c:v>2.955490963352956E-5</c:v>
                </c:pt>
                <c:pt idx="967">
                  <c:v>6.5487318057464431E-5</c:v>
                </c:pt>
                <c:pt idx="968">
                  <c:v>9.5951911074390657E-5</c:v>
                </c:pt>
                <c:pt idx="969">
                  <c:v>2.1688379006762438E-4</c:v>
                </c:pt>
                <c:pt idx="970">
                  <c:v>2.5597473731395627E-4</c:v>
                </c:pt>
                <c:pt idx="971">
                  <c:v>3.1279596720810635E-4</c:v>
                </c:pt>
                <c:pt idx="972">
                  <c:v>3.3051772783256609E-4</c:v>
                </c:pt>
                <c:pt idx="973">
                  <c:v>3.6369843882923589E-4</c:v>
                </c:pt>
                <c:pt idx="974">
                  <c:v>2.82764569943548E-4</c:v>
                </c:pt>
                <c:pt idx="975">
                  <c:v>2.4502670695595246E-4</c:v>
                </c:pt>
                <c:pt idx="976">
                  <c:v>1.7274004995183992E-4</c:v>
                </c:pt>
                <c:pt idx="977">
                  <c:v>9.409459999859387E-5</c:v>
                </c:pt>
                <c:pt idx="978">
                  <c:v>4.2724993667071395E-5</c:v>
                </c:pt>
                <c:pt idx="979">
                  <c:v>6.1821910590765839E-5</c:v>
                </c:pt>
                <c:pt idx="980">
                  <c:v>6.6365661699960442E-5</c:v>
                </c:pt>
                <c:pt idx="981">
                  <c:v>9.182117982726285E-5</c:v>
                </c:pt>
                <c:pt idx="982">
                  <c:v>1.172781253934778E-4</c:v>
                </c:pt>
                <c:pt idx="983">
                  <c:v>1.37738693884873E-4</c:v>
                </c:pt>
                <c:pt idx="984">
                  <c:v>1.7501519583290102E-4</c:v>
                </c:pt>
                <c:pt idx="985">
                  <c:v>2.1684032774849636E-4</c:v>
                </c:pt>
                <c:pt idx="986">
                  <c:v>1.5728776806290786E-4</c:v>
                </c:pt>
                <c:pt idx="987">
                  <c:v>7.2285101734849606E-5</c:v>
                </c:pt>
                <c:pt idx="988">
                  <c:v>5.1376253509742059E-5</c:v>
                </c:pt>
                <c:pt idx="989">
                  <c:v>4.4559721380968318E-5</c:v>
                </c:pt>
                <c:pt idx="990">
                  <c:v>5.4552624666016574E-5</c:v>
                </c:pt>
                <c:pt idx="991">
                  <c:v>8.9545607845033812E-5</c:v>
                </c:pt>
                <c:pt idx="992">
                  <c:v>1.6546215678349866E-4</c:v>
                </c:pt>
                <c:pt idx="993">
                  <c:v>1.5500610283397757E-4</c:v>
                </c:pt>
                <c:pt idx="994">
                  <c:v>2.5411778842415218E-4</c:v>
                </c:pt>
                <c:pt idx="995">
                  <c:v>2.3229736066545073E-4</c:v>
                </c:pt>
                <c:pt idx="996">
                  <c:v>2.291139588399055E-4</c:v>
                </c:pt>
                <c:pt idx="997">
                  <c:v>2.8865456638773376E-4</c:v>
                </c:pt>
                <c:pt idx="998">
                  <c:v>2.5775072698185514E-4</c:v>
                </c:pt>
                <c:pt idx="999">
                  <c:v>2.5002700416151705E-4</c:v>
                </c:pt>
                <c:pt idx="1000">
                  <c:v>2.5730033804736155E-4</c:v>
                </c:pt>
                <c:pt idx="1001">
                  <c:v>1.9819279842155083E-4</c:v>
                </c:pt>
                <c:pt idx="1002">
                  <c:v>3.1864974505301874E-4</c:v>
                </c:pt>
                <c:pt idx="1003">
                  <c:v>3.6410962645628061E-4</c:v>
                </c:pt>
                <c:pt idx="1004">
                  <c:v>2.9957213051223113E-4</c:v>
                </c:pt>
                <c:pt idx="1005">
                  <c:v>2.8275732622369331E-4</c:v>
                </c:pt>
                <c:pt idx="1006">
                  <c:v>2.6092944169455319E-4</c:v>
                </c:pt>
                <c:pt idx="1007">
                  <c:v>3.5502301905034403E-4</c:v>
                </c:pt>
                <c:pt idx="1008">
                  <c:v>3.886626410048659E-4</c:v>
                </c:pt>
                <c:pt idx="1009">
                  <c:v>2.9184499888254968E-4</c:v>
                </c:pt>
                <c:pt idx="1010">
                  <c:v>1.6955701031228743E-4</c:v>
                </c:pt>
                <c:pt idx="1011">
                  <c:v>1.7364922201383508E-4</c:v>
                </c:pt>
                <c:pt idx="1012">
                  <c:v>1.8774256075297191E-4</c:v>
                </c:pt>
                <c:pt idx="1013">
                  <c:v>1.1591839395652192E-4</c:v>
                </c:pt>
                <c:pt idx="1014">
                  <c:v>5.1825342835673444E-5</c:v>
                </c:pt>
                <c:pt idx="1015">
                  <c:v>3.1367991408096053E-5</c:v>
                </c:pt>
                <c:pt idx="1016">
                  <c:v>1.6367630287356237E-5</c:v>
                </c:pt>
                <c:pt idx="1017">
                  <c:v>9.1831129289533827E-5</c:v>
                </c:pt>
                <c:pt idx="1018">
                  <c:v>1.2138814812384459E-4</c:v>
                </c:pt>
                <c:pt idx="1019">
                  <c:v>6.3645964470406308E-5</c:v>
                </c:pt>
                <c:pt idx="1020">
                  <c:v>7.1370752543664187E-5</c:v>
                </c:pt>
                <c:pt idx="1021">
                  <c:v>5.00065513054568E-5</c:v>
                </c:pt>
                <c:pt idx="1022">
                  <c:v>8.0463943212645146E-5</c:v>
                </c:pt>
                <c:pt idx="1023">
                  <c:v>3.2732239517431907E-5</c:v>
                </c:pt>
                <c:pt idx="1024">
                  <c:v>5.772959236392619E-5</c:v>
                </c:pt>
                <c:pt idx="1025">
                  <c:v>-1.7288194164075793E-5</c:v>
                </c:pt>
                <c:pt idx="1026">
                  <c:v>3.9087325386404514E-5</c:v>
                </c:pt>
                <c:pt idx="1027">
                  <c:v>9.1370066520783823E-5</c:v>
                </c:pt>
                <c:pt idx="1028">
                  <c:v>1.500049108159603E-4</c:v>
                </c:pt>
                <c:pt idx="1029">
                  <c:v>1.1682104667064787E-4</c:v>
                </c:pt>
                <c:pt idx="1030">
                  <c:v>1.4227613869678238E-4</c:v>
                </c:pt>
                <c:pt idx="1031">
                  <c:v>1.7819256832692014E-4</c:v>
                </c:pt>
                <c:pt idx="1032">
                  <c:v>2.0320061631272929E-4</c:v>
                </c:pt>
                <c:pt idx="1033">
                  <c:v>2.5410756199612206E-4</c:v>
                </c:pt>
                <c:pt idx="1034">
                  <c:v>2.0591735213916636E-4</c:v>
                </c:pt>
                <c:pt idx="1035">
                  <c:v>1.1910060269879698E-4</c:v>
                </c:pt>
                <c:pt idx="1036">
                  <c:v>1.3773856605452263E-4</c:v>
                </c:pt>
                <c:pt idx="1037">
                  <c:v>1.2727543882561405E-4</c:v>
                </c:pt>
                <c:pt idx="1038">
                  <c:v>9.5000746742296774E-5</c:v>
                </c:pt>
                <c:pt idx="1039">
                  <c:v>5.9535728689455549E-5</c:v>
                </c:pt>
                <c:pt idx="1040">
                  <c:v>5.3639852049152471E-5</c:v>
                </c:pt>
                <c:pt idx="1041">
                  <c:v>5.5458558359135542E-5</c:v>
                </c:pt>
                <c:pt idx="1042">
                  <c:v>1.4638064341702457E-4</c:v>
                </c:pt>
                <c:pt idx="1043">
                  <c:v>1.8319714784922241E-4</c:v>
                </c:pt>
                <c:pt idx="1044">
                  <c:v>2.341191562089012E-4</c:v>
                </c:pt>
                <c:pt idx="1045">
                  <c:v>1.2955914934015039E-4</c:v>
                </c:pt>
                <c:pt idx="1046">
                  <c:v>2.209189681278457E-4</c:v>
                </c:pt>
                <c:pt idx="1047">
                  <c:v>1.4999577094590839E-4</c:v>
                </c:pt>
                <c:pt idx="1048">
                  <c:v>1.0589873151812816E-4</c:v>
                </c:pt>
                <c:pt idx="1049">
                  <c:v>5.1799350664430202E-5</c:v>
                </c:pt>
                <c:pt idx="1050">
                  <c:v>-6.003428836098269E-5</c:v>
                </c:pt>
                <c:pt idx="1051">
                  <c:v>-8.7762736643272996E-5</c:v>
                </c:pt>
                <c:pt idx="1052">
                  <c:v>-1.6385820546214827E-5</c:v>
                </c:pt>
                <c:pt idx="1053">
                  <c:v>4.273611490755416E-5</c:v>
                </c:pt>
                <c:pt idx="1054">
                  <c:v>7.5922642185166097E-5</c:v>
                </c:pt>
                <c:pt idx="1055">
                  <c:v>8.5465412196421563E-5</c:v>
                </c:pt>
                <c:pt idx="1056">
                  <c:v>6.3187181342904699E-5</c:v>
                </c:pt>
                <c:pt idx="1057">
                  <c:v>1.3366463409307882E-4</c:v>
                </c:pt>
                <c:pt idx="1058">
                  <c:v>1.9458193190434627E-4</c:v>
                </c:pt>
                <c:pt idx="1059">
                  <c:v>1.3502643212069912E-4</c:v>
                </c:pt>
                <c:pt idx="1060">
                  <c:v>8.1383874329130339E-5</c:v>
                </c:pt>
                <c:pt idx="1061">
                  <c:v>1.2912989502358578E-4</c:v>
                </c:pt>
                <c:pt idx="1062">
                  <c:v>2.3188745134190977E-4</c:v>
                </c:pt>
                <c:pt idx="1063">
                  <c:v>2.1416164275635469E-4</c:v>
                </c:pt>
                <c:pt idx="1064">
                  <c:v>1.905170972028376E-4</c:v>
                </c:pt>
                <c:pt idx="1065">
                  <c:v>1.4459856050242441E-4</c:v>
                </c:pt>
                <c:pt idx="1066">
                  <c:v>2.1188257674454873E-4</c:v>
                </c:pt>
                <c:pt idx="1067">
                  <c:v>1.5914092465231741E-4</c:v>
                </c:pt>
                <c:pt idx="1068">
                  <c:v>1.0321154580768648E-4</c:v>
                </c:pt>
                <c:pt idx="1069">
                  <c:v>-2.271888337632339E-5</c:v>
                </c:pt>
                <c:pt idx="1070">
                  <c:v>2.2816311408368755E-6</c:v>
                </c:pt>
                <c:pt idx="1071">
                  <c:v>3.1831440343386409E-5</c:v>
                </c:pt>
                <c:pt idx="1072">
                  <c:v>2.5468599433157615E-5</c:v>
                </c:pt>
                <c:pt idx="1073">
                  <c:v>4.6835399888489321E-5</c:v>
                </c:pt>
                <c:pt idx="1074">
                  <c:v>7.7394566059635849E-6</c:v>
                </c:pt>
                <c:pt idx="1075">
                  <c:v>-5.0450101316205201E-5</c:v>
                </c:pt>
                <c:pt idx="1076">
                  <c:v>-1.6367050789767863E-5</c:v>
                </c:pt>
                <c:pt idx="1077">
                  <c:v>7.0019500519949944E-5</c:v>
                </c:pt>
                <c:pt idx="1078">
                  <c:v>8.1386729206955422E-5</c:v>
                </c:pt>
                <c:pt idx="1079">
                  <c:v>1.2729959876183524E-4</c:v>
                </c:pt>
                <c:pt idx="1080">
                  <c:v>1.1775197119726546E-4</c:v>
                </c:pt>
                <c:pt idx="1081">
                  <c:v>1.3957263331160926E-4</c:v>
                </c:pt>
                <c:pt idx="1082">
                  <c:v>1.9230648775246759E-4</c:v>
                </c:pt>
                <c:pt idx="1083">
                  <c:v>2.4095424504353796E-4</c:v>
                </c:pt>
                <c:pt idx="1084">
                  <c:v>1.3637883461756675E-4</c:v>
                </c:pt>
                <c:pt idx="1085">
                  <c:v>1.5320448318082819E-4</c:v>
                </c:pt>
                <c:pt idx="1086">
                  <c:v>1.6910670659802746E-4</c:v>
                </c:pt>
                <c:pt idx="1087">
                  <c:v>1.2728474913613314E-4</c:v>
                </c:pt>
                <c:pt idx="1088">
                  <c:v>1.8366762745378347E-4</c:v>
                </c:pt>
                <c:pt idx="1089">
                  <c:v>1.991209959006937E-4</c:v>
                </c:pt>
                <c:pt idx="1090">
                  <c:v>2.3912243612264129E-4</c:v>
                </c:pt>
                <c:pt idx="1091">
                  <c:v>2.5503880609861556E-4</c:v>
                </c:pt>
                <c:pt idx="1092">
                  <c:v>1.9138570443364656E-4</c:v>
                </c:pt>
                <c:pt idx="1093">
                  <c:v>8.8187900388625557E-5</c:v>
                </c:pt>
                <c:pt idx="1094">
                  <c:v>1.5956287133385219E-4</c:v>
                </c:pt>
                <c:pt idx="1095">
                  <c:v>8.6359287226488326E-5</c:v>
                </c:pt>
                <c:pt idx="1096">
                  <c:v>6.1815050361962285E-5</c:v>
                </c:pt>
                <c:pt idx="1097">
                  <c:v>2.2652859000353876E-6</c:v>
                </c:pt>
                <c:pt idx="1098">
                  <c:v>1.5448054965346258E-5</c:v>
                </c:pt>
                <c:pt idx="1099">
                  <c:v>8.1814556084607506E-5</c:v>
                </c:pt>
                <c:pt idx="1100">
                  <c:v>1.6183863506160677E-4</c:v>
                </c:pt>
                <c:pt idx="1101">
                  <c:v>1.1137560157495514E-4</c:v>
                </c:pt>
                <c:pt idx="1102">
                  <c:v>8.2289190175555816E-5</c:v>
                </c:pt>
                <c:pt idx="1103">
                  <c:v>6.4103810175338498E-5</c:v>
                </c:pt>
                <c:pt idx="1104">
                  <c:v>8.3651755185278382E-5</c:v>
                </c:pt>
                <c:pt idx="1105">
                  <c:v>4.3644946088614986E-5</c:v>
                </c:pt>
                <c:pt idx="1106">
                  <c:v>1.7288861012403591E-5</c:v>
                </c:pt>
                <c:pt idx="1107">
                  <c:v>1.8648012951771103E-5</c:v>
                </c:pt>
                <c:pt idx="1108">
                  <c:v>1.3646612144181557E-5</c:v>
                </c:pt>
                <c:pt idx="1109">
                  <c:v>3.4093717969176266E-5</c:v>
                </c:pt>
                <c:pt idx="1110">
                  <c:v>3.1820042137144499E-5</c:v>
                </c:pt>
                <c:pt idx="1111">
                  <c:v>-5.4088217003098394E-5</c:v>
                </c:pt>
                <c:pt idx="1112">
                  <c:v>2.5018807040299155E-5</c:v>
                </c:pt>
                <c:pt idx="1113">
                  <c:v>7.2864258442289178E-6</c:v>
                </c:pt>
                <c:pt idx="1114">
                  <c:v>-4.2261502121664242E-5</c:v>
                </c:pt>
                <c:pt idx="1115">
                  <c:v>6.1416773600305596E-5</c:v>
                </c:pt>
                <c:pt idx="1116">
                  <c:v>6.9603412729474123E-5</c:v>
                </c:pt>
                <c:pt idx="1117">
                  <c:v>9.9153954826032494E-5</c:v>
                </c:pt>
                <c:pt idx="1118">
                  <c:v>1.4823642052861686E-4</c:v>
                </c:pt>
                <c:pt idx="1119">
                  <c:v>8.2315778888434138E-5</c:v>
                </c:pt>
                <c:pt idx="1120">
                  <c:v>1.3095950952346765E-4</c:v>
                </c:pt>
                <c:pt idx="1121">
                  <c:v>1.641442471761743E-4</c:v>
                </c:pt>
                <c:pt idx="1122">
                  <c:v>7.0013769459241395E-5</c:v>
                </c:pt>
                <c:pt idx="1123">
                  <c:v>6.1375676142659522E-5</c:v>
                </c:pt>
                <c:pt idx="1124">
                  <c:v>6.5923155637073445E-5</c:v>
                </c:pt>
                <c:pt idx="1125">
                  <c:v>1.5276547114751813E-4</c:v>
                </c:pt>
                <c:pt idx="1126">
                  <c:v>1.8231322228142661E-4</c:v>
                </c:pt>
                <c:pt idx="1127">
                  <c:v>1.4821933387178319E-4</c:v>
                </c:pt>
                <c:pt idx="1128">
                  <c:v>1.414007777624618E-4</c:v>
                </c:pt>
                <c:pt idx="1129">
                  <c:v>1.7003509582269588E-4</c:v>
                </c:pt>
                <c:pt idx="1130">
                  <c:v>2.1777114574982195E-4</c:v>
                </c:pt>
                <c:pt idx="1131">
                  <c:v>2.3777339982500027E-4</c:v>
                </c:pt>
                <c:pt idx="1132">
                  <c:v>1.6866368921373897E-4</c:v>
                </c:pt>
                <c:pt idx="1133">
                  <c:v>1.8366196030825013E-4</c:v>
                </c:pt>
                <c:pt idx="1134">
                  <c:v>1.341071827660826E-4</c:v>
                </c:pt>
                <c:pt idx="1135">
                  <c:v>2.391322364495035E-4</c:v>
                </c:pt>
                <c:pt idx="1136">
                  <c:v>1.9822222070719586E-4</c:v>
                </c:pt>
                <c:pt idx="1137">
                  <c:v>1.9321862121757984E-4</c:v>
                </c:pt>
                <c:pt idx="1138">
                  <c:v>1.1274481376289729E-4</c:v>
                </c:pt>
                <c:pt idx="1139">
                  <c:v>1.7820991064445457E-4</c:v>
                </c:pt>
                <c:pt idx="1140">
                  <c:v>1.1411570905045273E-4</c:v>
                </c:pt>
                <c:pt idx="1141">
                  <c:v>1.268424774288885E-4</c:v>
                </c:pt>
                <c:pt idx="1142">
                  <c:v>8.2729480512369613E-5</c:v>
                </c:pt>
                <c:pt idx="1143">
                  <c:v>1.5865495627030238E-4</c:v>
                </c:pt>
                <c:pt idx="1144">
                  <c:v>1.0592836685435712E-4</c:v>
                </c:pt>
                <c:pt idx="1145">
                  <c:v>1.0775446601960363E-4</c:v>
                </c:pt>
                <c:pt idx="1146">
                  <c:v>8.5476725182429886E-5</c:v>
                </c:pt>
                <c:pt idx="1147">
                  <c:v>1.0820498278444756E-4</c:v>
                </c:pt>
                <c:pt idx="1148">
                  <c:v>1.3093409258880108E-4</c:v>
                </c:pt>
                <c:pt idx="1149">
                  <c:v>4.5472621828182805E-5</c:v>
                </c:pt>
                <c:pt idx="1150">
                  <c:v>1.3644010796551392E-5</c:v>
                </c:pt>
                <c:pt idx="1151">
                  <c:v>2.4092250050652777E-5</c:v>
                </c:pt>
                <c:pt idx="1152">
                  <c:v>4.1367904057356624E-5</c:v>
                </c:pt>
                <c:pt idx="1153">
                  <c:v>-8.5457891510807728E-5</c:v>
                </c:pt>
                <c:pt idx="1154">
                  <c:v>-3.1360492027540623E-5</c:v>
                </c:pt>
                <c:pt idx="1155">
                  <c:v>-7.8185601572824633E-5</c:v>
                </c:pt>
                <c:pt idx="1156">
                  <c:v>1.772516943380316E-5</c:v>
                </c:pt>
                <c:pt idx="1157">
                  <c:v>-2.3643991621998836E-5</c:v>
                </c:pt>
                <c:pt idx="1158">
                  <c:v>-8.1820606721192004E-5</c:v>
                </c:pt>
                <c:pt idx="1159">
                  <c:v>-9.1824716466956598E-5</c:v>
                </c:pt>
                <c:pt idx="1160">
                  <c:v>3.863774604413002E-5</c:v>
                </c:pt>
                <c:pt idx="1161">
                  <c:v>-5.0004761680551535E-5</c:v>
                </c:pt>
                <c:pt idx="1162">
                  <c:v>5.4110438179005526E-5</c:v>
                </c:pt>
                <c:pt idx="1163">
                  <c:v>9.3727641672779443E-7</c:v>
                </c:pt>
                <c:pt idx="1164">
                  <c:v>-9.0642157895622698E-6</c:v>
                </c:pt>
                <c:pt idx="1165">
                  <c:v>4.5019676286681716E-5</c:v>
                </c:pt>
                <c:pt idx="1166">
                  <c:v>7.9116334353916643E-5</c:v>
                </c:pt>
                <c:pt idx="1167">
                  <c:v>5.8207763094568255E-5</c:v>
                </c:pt>
                <c:pt idx="1168">
                  <c:v>1.5958066105761293E-4</c:v>
                </c:pt>
                <c:pt idx="1169">
                  <c:v>6.4555051312167901E-5</c:v>
                </c:pt>
                <c:pt idx="1170">
                  <c:v>2.5454580704732981E-5</c:v>
                </c:pt>
                <c:pt idx="1171">
                  <c:v>6.5007421617092282E-5</c:v>
                </c:pt>
                <c:pt idx="1172">
                  <c:v>4.5013796090564392E-5</c:v>
                </c:pt>
                <c:pt idx="1173">
                  <c:v>9.2750740830143085E-5</c:v>
                </c:pt>
                <c:pt idx="1174">
                  <c:v>1.1372799959776049E-5</c:v>
                </c:pt>
                <c:pt idx="1175">
                  <c:v>-5.0906050870940134E-5</c:v>
                </c:pt>
                <c:pt idx="1176">
                  <c:v>-7.2273810053899667E-5</c:v>
                </c:pt>
                <c:pt idx="1177">
                  <c:v>-6.4998793068441867E-5</c:v>
                </c:pt>
                <c:pt idx="1178">
                  <c:v>-1.7091957532200996E-4</c:v>
                </c:pt>
                <c:pt idx="1179">
                  <c:v>-1.3046787399591923E-4</c:v>
                </c:pt>
                <c:pt idx="1180">
                  <c:v>-1.3729041415116067E-4</c:v>
                </c:pt>
                <c:pt idx="1181">
                  <c:v>-1.0046943565669966E-4</c:v>
                </c:pt>
                <c:pt idx="1182">
                  <c:v>-1.1047245884448607E-4</c:v>
                </c:pt>
                <c:pt idx="1183">
                  <c:v>-7.3643512258184926E-5</c:v>
                </c:pt>
                <c:pt idx="1184">
                  <c:v>-4.5912358233478299E-5</c:v>
                </c:pt>
                <c:pt idx="1185">
                  <c:v>4.9092713435672895E-5</c:v>
                </c:pt>
                <c:pt idx="1186">
                  <c:v>4.545666433944412E-5</c:v>
                </c:pt>
                <c:pt idx="1187">
                  <c:v>-3.0001506267628605E-5</c:v>
                </c:pt>
                <c:pt idx="1188">
                  <c:v>-2.2672054857968763E-6</c:v>
                </c:pt>
                <c:pt idx="1189">
                  <c:v>-1.5450747924727525E-5</c:v>
                </c:pt>
                <c:pt idx="1190">
                  <c:v>-5.773023151567808E-5</c:v>
                </c:pt>
                <c:pt idx="1191">
                  <c:v>-9.5915905525701249E-5</c:v>
                </c:pt>
                <c:pt idx="1192">
                  <c:v>-1.2591781658943937E-4</c:v>
                </c:pt>
                <c:pt idx="1193">
                  <c:v>-1.5274016073814356E-4</c:v>
                </c:pt>
                <c:pt idx="1194">
                  <c:v>-1.6046935895848942E-4</c:v>
                </c:pt>
                <c:pt idx="1195">
                  <c:v>-1.7592615751980148E-4</c:v>
                </c:pt>
                <c:pt idx="1196">
                  <c:v>-1.7637963568776244E-4</c:v>
                </c:pt>
                <c:pt idx="1197">
                  <c:v>-1.8684218768009431E-4</c:v>
                </c:pt>
                <c:pt idx="1198">
                  <c:v>-1.9730248133623623E-4</c:v>
                </c:pt>
                <c:pt idx="1199">
                  <c:v>-1.3275714513069696E-4</c:v>
                </c:pt>
                <c:pt idx="1200">
                  <c:v>-1.1411939482555525E-4</c:v>
                </c:pt>
                <c:pt idx="1201">
                  <c:v>-1.2685918059467105E-4</c:v>
                </c:pt>
                <c:pt idx="1202">
                  <c:v>-1.3185966954576124E-4</c:v>
                </c:pt>
                <c:pt idx="1203">
                  <c:v>-1.2684592884834868E-4</c:v>
                </c:pt>
                <c:pt idx="1204">
                  <c:v>-3.0007088192928386E-5</c:v>
                </c:pt>
                <c:pt idx="1205">
                  <c:v>7.4100271405138908E-5</c:v>
                </c:pt>
                <c:pt idx="1206">
                  <c:v>2.8195881263500752E-5</c:v>
                </c:pt>
                <c:pt idx="1207">
                  <c:v>2.501629304340842E-5</c:v>
                </c:pt>
                <c:pt idx="1208">
                  <c:v>1.4095362719684446E-4</c:v>
                </c:pt>
                <c:pt idx="1209">
                  <c:v>1.418618618362702E-4</c:v>
                </c:pt>
                <c:pt idx="1210">
                  <c:v>2.432155639417E-4</c:v>
                </c:pt>
                <c:pt idx="1211">
                  <c:v>2.1593763242425359E-4</c:v>
                </c:pt>
                <c:pt idx="1212">
                  <c:v>1.0955913229610368E-4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1B6-4095-8B92-C7A78DEE8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4481728"/>
        <c:axId val="1244470912"/>
      </c:scatterChart>
      <c:valAx>
        <c:axId val="1244481728"/>
        <c:scaling>
          <c:orientation val="minMax"/>
          <c:max val="800"/>
          <c:min val="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Wavelength</a:t>
                </a:r>
                <a:r>
                  <a:rPr lang="fr-BE" sz="1400" dirty="0"/>
                  <a:t> (nm)</a:t>
                </a:r>
              </a:p>
            </c:rich>
          </c:tx>
          <c:layout>
            <c:manualLayout>
              <c:xMode val="edge"/>
              <c:yMode val="edge"/>
              <c:x val="0.37943206459860773"/>
              <c:y val="0.900121939523476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4470912"/>
        <c:crosses val="autoZero"/>
        <c:crossBetween val="midCat"/>
        <c:majorUnit val="20"/>
      </c:valAx>
      <c:valAx>
        <c:axId val="124447091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/>
                  <a:t>Relative Fluorescence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448172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600" dirty="0">
                <a:solidFill>
                  <a:schemeClr val="bg1"/>
                </a:solidFill>
              </a:rPr>
              <a:t>720nm excitation + DCMU </a:t>
            </a:r>
          </a:p>
          <a:p>
            <a:pPr>
              <a:defRPr/>
            </a:pPr>
            <a:r>
              <a:rPr lang="fr-BE" sz="1600" dirty="0" err="1">
                <a:solidFill>
                  <a:schemeClr val="bg1"/>
                </a:solidFill>
              </a:rPr>
              <a:t>Euglena</a:t>
            </a:r>
            <a:r>
              <a:rPr lang="fr-BE" sz="1600" dirty="0">
                <a:solidFill>
                  <a:schemeClr val="bg1"/>
                </a:solidFill>
              </a:rPr>
              <a:t> gracilis</a:t>
            </a:r>
          </a:p>
        </c:rich>
      </c:tx>
      <c:layout>
        <c:manualLayout>
          <c:xMode val="edge"/>
          <c:yMode val="edge"/>
          <c:x val="0.32444712656639213"/>
          <c:y val="8.8513511064746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178937007874017"/>
          <c:y val="0.2159743609115414"/>
          <c:w val="0.78962654986212233"/>
          <c:h val="0.56514385327331329"/>
        </c:manualLayout>
      </c:layout>
      <c:scatterChart>
        <c:scatterStyle val="lineMarker"/>
        <c:varyColors val="0"/>
        <c:ser>
          <c:idx val="1"/>
          <c:order val="0"/>
          <c:tx>
            <c:strRef>
              <c:f>DCMU!$FC$30</c:f>
              <c:strCache>
                <c:ptCount val="1"/>
                <c:pt idx="0">
                  <c:v>5µE</c:v>
                </c:pt>
              </c:strCache>
            </c:strRef>
          </c:tx>
          <c:spPr>
            <a:ln w="19050" cap="rnd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DCMU!$EB$31:$EB$52</c:f>
              <c:numCache>
                <c:formatCode>General</c:formatCode>
                <c:ptCount val="22"/>
                <c:pt idx="0">
                  <c:v>-197.72</c:v>
                </c:pt>
                <c:pt idx="1">
                  <c:v>-148.53200000000001</c:v>
                </c:pt>
                <c:pt idx="2">
                  <c:v>-1.04</c:v>
                </c:pt>
                <c:pt idx="3">
                  <c:v>-0.52400000000000002</c:v>
                </c:pt>
                <c:pt idx="4">
                  <c:v>1.3360000000000001</c:v>
                </c:pt>
                <c:pt idx="5">
                  <c:v>3.2160000000000002</c:v>
                </c:pt>
                <c:pt idx="6">
                  <c:v>6.3760000000000003</c:v>
                </c:pt>
                <c:pt idx="7">
                  <c:v>11.327999999999999</c:v>
                </c:pt>
                <c:pt idx="8">
                  <c:v>19.096</c:v>
                </c:pt>
                <c:pt idx="9">
                  <c:v>31.728000000000002</c:v>
                </c:pt>
                <c:pt idx="10">
                  <c:v>52.552</c:v>
                </c:pt>
                <c:pt idx="11">
                  <c:v>87.712000000000003</c:v>
                </c:pt>
                <c:pt idx="12">
                  <c:v>143.352</c:v>
                </c:pt>
                <c:pt idx="13">
                  <c:v>242</c:v>
                </c:pt>
                <c:pt idx="14">
                  <c:v>389.8</c:v>
                </c:pt>
                <c:pt idx="15">
                  <c:v>652.28800000000001</c:v>
                </c:pt>
                <c:pt idx="16">
                  <c:v>1078.616</c:v>
                </c:pt>
                <c:pt idx="17">
                  <c:v>1734.32</c:v>
                </c:pt>
                <c:pt idx="18">
                  <c:v>2914.3119999999999</c:v>
                </c:pt>
                <c:pt idx="19">
                  <c:v>3062.1320000000001</c:v>
                </c:pt>
                <c:pt idx="20">
                  <c:v>3062.328</c:v>
                </c:pt>
                <c:pt idx="21">
                  <c:v>3062.5239999999999</c:v>
                </c:pt>
              </c:numCache>
            </c:numRef>
          </c:xVal>
          <c:yVal>
            <c:numRef>
              <c:f>DCMU!$FC$31:$FC$52</c:f>
              <c:numCache>
                <c:formatCode>General</c:formatCode>
                <c:ptCount val="22"/>
                <c:pt idx="0">
                  <c:v>0</c:v>
                </c:pt>
                <c:pt idx="1">
                  <c:v>9.9007237054710533E-3</c:v>
                </c:pt>
                <c:pt idx="2">
                  <c:v>1.4954569202025715E-2</c:v>
                </c:pt>
                <c:pt idx="3">
                  <c:v>3.0412660248117996E-2</c:v>
                </c:pt>
                <c:pt idx="4">
                  <c:v>5.0137529762634754E-2</c:v>
                </c:pt>
                <c:pt idx="5">
                  <c:v>6.8590733128396003E-2</c:v>
                </c:pt>
                <c:pt idx="6">
                  <c:v>9.0091973305950146E-2</c:v>
                </c:pt>
                <c:pt idx="7">
                  <c:v>0.11732295500797235</c:v>
                </c:pt>
                <c:pt idx="8">
                  <c:v>0.15384647225736542</c:v>
                </c:pt>
                <c:pt idx="9">
                  <c:v>0.19214783850756445</c:v>
                </c:pt>
                <c:pt idx="10">
                  <c:v>0.25376466104523754</c:v>
                </c:pt>
                <c:pt idx="11">
                  <c:v>0.33578579713598666</c:v>
                </c:pt>
                <c:pt idx="12">
                  <c:v>0.43485808105252916</c:v>
                </c:pt>
                <c:pt idx="13">
                  <c:v>0.54274125807135443</c:v>
                </c:pt>
                <c:pt idx="14">
                  <c:v>0.64803143064363566</c:v>
                </c:pt>
                <c:pt idx="15">
                  <c:v>0.71803959402479489</c:v>
                </c:pt>
                <c:pt idx="16">
                  <c:v>0.75075225217367392</c:v>
                </c:pt>
                <c:pt idx="17">
                  <c:v>0.75890676330659212</c:v>
                </c:pt>
                <c:pt idx="18">
                  <c:v>0.7631909861606887</c:v>
                </c:pt>
                <c:pt idx="19">
                  <c:v>1.0030926826124118</c:v>
                </c:pt>
                <c:pt idx="20">
                  <c:v>0.99690436071204991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00F-4D62-BBB0-6D32A9C1EF5C}"/>
            </c:ext>
          </c:extLst>
        </c:ser>
        <c:ser>
          <c:idx val="2"/>
          <c:order val="1"/>
          <c:tx>
            <c:strRef>
              <c:f>DCMU!$FD$30</c:f>
              <c:strCache>
                <c:ptCount val="1"/>
                <c:pt idx="0">
                  <c:v>20 µE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DCMU!$EB$31:$EB$52</c:f>
              <c:numCache>
                <c:formatCode>General</c:formatCode>
                <c:ptCount val="22"/>
                <c:pt idx="0">
                  <c:v>-197.72</c:v>
                </c:pt>
                <c:pt idx="1">
                  <c:v>-148.53200000000001</c:v>
                </c:pt>
                <c:pt idx="2">
                  <c:v>-1.04</c:v>
                </c:pt>
                <c:pt idx="3">
                  <c:v>-0.52400000000000002</c:v>
                </c:pt>
                <c:pt idx="4">
                  <c:v>1.3360000000000001</c:v>
                </c:pt>
                <c:pt idx="5">
                  <c:v>3.2160000000000002</c:v>
                </c:pt>
                <c:pt idx="6">
                  <c:v>6.3760000000000003</c:v>
                </c:pt>
                <c:pt idx="7">
                  <c:v>11.327999999999999</c:v>
                </c:pt>
                <c:pt idx="8">
                  <c:v>19.096</c:v>
                </c:pt>
                <c:pt idx="9">
                  <c:v>31.728000000000002</c:v>
                </c:pt>
                <c:pt idx="10">
                  <c:v>52.552</c:v>
                </c:pt>
                <c:pt idx="11">
                  <c:v>87.712000000000003</c:v>
                </c:pt>
                <c:pt idx="12">
                  <c:v>143.352</c:v>
                </c:pt>
                <c:pt idx="13">
                  <c:v>242</c:v>
                </c:pt>
                <c:pt idx="14">
                  <c:v>389.8</c:v>
                </c:pt>
                <c:pt idx="15">
                  <c:v>652.28800000000001</c:v>
                </c:pt>
                <c:pt idx="16">
                  <c:v>1078.616</c:v>
                </c:pt>
                <c:pt idx="17">
                  <c:v>1734.32</c:v>
                </c:pt>
                <c:pt idx="18">
                  <c:v>2914.3119999999999</c:v>
                </c:pt>
                <c:pt idx="19">
                  <c:v>3062.1320000000001</c:v>
                </c:pt>
                <c:pt idx="20">
                  <c:v>3062.328</c:v>
                </c:pt>
                <c:pt idx="21">
                  <c:v>3062.5239999999999</c:v>
                </c:pt>
              </c:numCache>
            </c:numRef>
          </c:xVal>
          <c:yVal>
            <c:numRef>
              <c:f>DCMU!$FD$31:$FD$52</c:f>
              <c:numCache>
                <c:formatCode>General</c:formatCode>
                <c:ptCount val="22"/>
                <c:pt idx="0">
                  <c:v>0</c:v>
                </c:pt>
                <c:pt idx="1">
                  <c:v>1.2082308673958023E-2</c:v>
                </c:pt>
                <c:pt idx="2">
                  <c:v>1.421286990431618E-2</c:v>
                </c:pt>
                <c:pt idx="3">
                  <c:v>2.5760864736442235E-2</c:v>
                </c:pt>
                <c:pt idx="4">
                  <c:v>5.3730186115264089E-2</c:v>
                </c:pt>
                <c:pt idx="5">
                  <c:v>8.5206018150848106E-2</c:v>
                </c:pt>
                <c:pt idx="6">
                  <c:v>0.13476879972298403</c:v>
                </c:pt>
                <c:pt idx="7">
                  <c:v>0.20434583372128867</c:v>
                </c:pt>
                <c:pt idx="8">
                  <c:v>0.29591736757323506</c:v>
                </c:pt>
                <c:pt idx="9">
                  <c:v>0.42324472121658008</c:v>
                </c:pt>
                <c:pt idx="10">
                  <c:v>0.57750015366087115</c:v>
                </c:pt>
                <c:pt idx="11">
                  <c:v>0.72479124942415207</c:v>
                </c:pt>
                <c:pt idx="12">
                  <c:v>0.82447303449488796</c:v>
                </c:pt>
                <c:pt idx="13">
                  <c:v>0.87121028170754078</c:v>
                </c:pt>
                <c:pt idx="14">
                  <c:v>0.89480589741295935</c:v>
                </c:pt>
                <c:pt idx="15">
                  <c:v>0.89933235112087229</c:v>
                </c:pt>
                <c:pt idx="16">
                  <c:v>0.90966809860342057</c:v>
                </c:pt>
                <c:pt idx="17">
                  <c:v>0.90701843747889066</c:v>
                </c:pt>
                <c:pt idx="18">
                  <c:v>0.91956203304591144</c:v>
                </c:pt>
                <c:pt idx="19">
                  <c:v>0.99421261430999563</c:v>
                </c:pt>
                <c:pt idx="20">
                  <c:v>0.99662311217730459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00F-4D62-BBB0-6D32A9C1EF5C}"/>
            </c:ext>
          </c:extLst>
        </c:ser>
        <c:ser>
          <c:idx val="3"/>
          <c:order val="2"/>
          <c:tx>
            <c:strRef>
              <c:f>DCMU!$FE$30</c:f>
              <c:strCache>
                <c:ptCount val="1"/>
                <c:pt idx="0">
                  <c:v>70 µE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DCMU!$EB$31:$EB$52</c:f>
              <c:numCache>
                <c:formatCode>General</c:formatCode>
                <c:ptCount val="22"/>
                <c:pt idx="0">
                  <c:v>-197.72</c:v>
                </c:pt>
                <c:pt idx="1">
                  <c:v>-148.53200000000001</c:v>
                </c:pt>
                <c:pt idx="2">
                  <c:v>-1.04</c:v>
                </c:pt>
                <c:pt idx="3">
                  <c:v>-0.52400000000000002</c:v>
                </c:pt>
                <c:pt idx="4">
                  <c:v>1.3360000000000001</c:v>
                </c:pt>
                <c:pt idx="5">
                  <c:v>3.2160000000000002</c:v>
                </c:pt>
                <c:pt idx="6">
                  <c:v>6.3760000000000003</c:v>
                </c:pt>
                <c:pt idx="7">
                  <c:v>11.327999999999999</c:v>
                </c:pt>
                <c:pt idx="8">
                  <c:v>19.096</c:v>
                </c:pt>
                <c:pt idx="9">
                  <c:v>31.728000000000002</c:v>
                </c:pt>
                <c:pt idx="10">
                  <c:v>52.552</c:v>
                </c:pt>
                <c:pt idx="11">
                  <c:v>87.712000000000003</c:v>
                </c:pt>
                <c:pt idx="12">
                  <c:v>143.352</c:v>
                </c:pt>
                <c:pt idx="13">
                  <c:v>242</c:v>
                </c:pt>
                <c:pt idx="14">
                  <c:v>389.8</c:v>
                </c:pt>
                <c:pt idx="15">
                  <c:v>652.28800000000001</c:v>
                </c:pt>
                <c:pt idx="16">
                  <c:v>1078.616</c:v>
                </c:pt>
                <c:pt idx="17">
                  <c:v>1734.32</c:v>
                </c:pt>
                <c:pt idx="18">
                  <c:v>2914.3119999999999</c:v>
                </c:pt>
                <c:pt idx="19">
                  <c:v>3062.1320000000001</c:v>
                </c:pt>
                <c:pt idx="20">
                  <c:v>3062.328</c:v>
                </c:pt>
                <c:pt idx="21">
                  <c:v>3062.5239999999999</c:v>
                </c:pt>
              </c:numCache>
            </c:numRef>
          </c:xVal>
          <c:yVal>
            <c:numRef>
              <c:f>DCMU!$FE$31:$FE$52</c:f>
              <c:numCache>
                <c:formatCode>General</c:formatCode>
                <c:ptCount val="22"/>
                <c:pt idx="0">
                  <c:v>0</c:v>
                </c:pt>
                <c:pt idx="1">
                  <c:v>1.0326227537621057E-2</c:v>
                </c:pt>
                <c:pt idx="2">
                  <c:v>9.0868976430668758E-3</c:v>
                </c:pt>
                <c:pt idx="3">
                  <c:v>2.7120707232086923E-2</c:v>
                </c:pt>
                <c:pt idx="4">
                  <c:v>9.306842561738235E-2</c:v>
                </c:pt>
                <c:pt idx="5">
                  <c:v>0.17490452062506637</c:v>
                </c:pt>
                <c:pt idx="6">
                  <c:v>0.29290942012446552</c:v>
                </c:pt>
                <c:pt idx="7">
                  <c:v>0.46471067086623724</c:v>
                </c:pt>
                <c:pt idx="8">
                  <c:v>0.6495420033170527</c:v>
                </c:pt>
                <c:pt idx="9">
                  <c:v>0.8135284003590938</c:v>
                </c:pt>
                <c:pt idx="10">
                  <c:v>0.91404345642945162</c:v>
                </c:pt>
                <c:pt idx="11">
                  <c:v>0.95083915339084957</c:v>
                </c:pt>
                <c:pt idx="12">
                  <c:v>0.96533680254408794</c:v>
                </c:pt>
                <c:pt idx="13">
                  <c:v>0.97343314922170987</c:v>
                </c:pt>
                <c:pt idx="14">
                  <c:v>0.97344303951552769</c:v>
                </c:pt>
                <c:pt idx="15">
                  <c:v>0.97547815766649926</c:v>
                </c:pt>
                <c:pt idx="16">
                  <c:v>0.96207909191886909</c:v>
                </c:pt>
                <c:pt idx="17">
                  <c:v>0.9740440650629173</c:v>
                </c:pt>
                <c:pt idx="18">
                  <c:v>0.9695409382084873</c:v>
                </c:pt>
                <c:pt idx="19">
                  <c:v>0.97497375268179154</c:v>
                </c:pt>
                <c:pt idx="20">
                  <c:v>0.98077250802635374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00F-4D62-BBB0-6D32A9C1E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180735"/>
        <c:axId val="217181695"/>
      </c:scatterChart>
      <c:valAx>
        <c:axId val="217180735"/>
        <c:scaling>
          <c:orientation val="minMax"/>
          <c:max val="31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200" dirty="0">
                    <a:solidFill>
                      <a:schemeClr val="bg1"/>
                    </a:solidFill>
                  </a:rPr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181695"/>
        <c:crosses val="autoZero"/>
        <c:crossBetween val="midCat"/>
      </c:valAx>
      <c:valAx>
        <c:axId val="21718169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Fluorescence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1807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849125109361329"/>
          <c:y val="0.91261519393409141"/>
          <c:w val="0.42301727909011366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600" dirty="0">
                <a:solidFill>
                  <a:schemeClr val="bg1"/>
                </a:solidFill>
              </a:rPr>
              <a:t>Absorbance </a:t>
            </a:r>
            <a:r>
              <a:rPr lang="fr-BE" sz="1600" dirty="0" err="1">
                <a:solidFill>
                  <a:schemeClr val="bg1"/>
                </a:solidFill>
              </a:rPr>
              <a:t>spectrum</a:t>
            </a:r>
            <a:r>
              <a:rPr lang="fr-BE" sz="1600" dirty="0">
                <a:solidFill>
                  <a:schemeClr val="bg1"/>
                </a:solidFill>
              </a:rPr>
              <a:t> of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600" i="1" dirty="0" err="1">
                <a:solidFill>
                  <a:schemeClr val="bg1"/>
                </a:solidFill>
              </a:rPr>
              <a:t>Euglena</a:t>
            </a:r>
            <a:r>
              <a:rPr lang="fr-BE" sz="1600" i="1" baseline="0" dirty="0">
                <a:solidFill>
                  <a:schemeClr val="bg1"/>
                </a:solidFill>
              </a:rPr>
              <a:t> gracilis </a:t>
            </a:r>
            <a:endParaRPr lang="fr-BE" sz="1600" i="1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849426153926765"/>
          <c:y val="8.9941233073952506E-2"/>
          <c:w val="0.83768652315668191"/>
          <c:h val="0.66859410126449925"/>
        </c:manualLayout>
      </c:layout>
      <c:scatterChart>
        <c:scatterStyle val="lineMarker"/>
        <c:varyColors val="0"/>
        <c:ser>
          <c:idx val="3"/>
          <c:order val="0"/>
          <c:tx>
            <c:strRef>
              <c:f>Absorbance!$HH$2</c:f>
              <c:strCache>
                <c:ptCount val="1"/>
                <c:pt idx="0">
                  <c:v>EGL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Absorbance!$EF$3:$EF$1668</c:f>
              <c:numCache>
                <c:formatCode>0.00</c:formatCode>
                <c:ptCount val="1666"/>
                <c:pt idx="0">
                  <c:v>340</c:v>
                </c:pt>
                <c:pt idx="1">
                  <c:v>340.5</c:v>
                </c:pt>
                <c:pt idx="2">
                  <c:v>341</c:v>
                </c:pt>
                <c:pt idx="3">
                  <c:v>341.5</c:v>
                </c:pt>
                <c:pt idx="4">
                  <c:v>342</c:v>
                </c:pt>
                <c:pt idx="5">
                  <c:v>342.5</c:v>
                </c:pt>
                <c:pt idx="6">
                  <c:v>343</c:v>
                </c:pt>
                <c:pt idx="7">
                  <c:v>343.5</c:v>
                </c:pt>
                <c:pt idx="8">
                  <c:v>344</c:v>
                </c:pt>
                <c:pt idx="9">
                  <c:v>344.5</c:v>
                </c:pt>
                <c:pt idx="10">
                  <c:v>345</c:v>
                </c:pt>
                <c:pt idx="11">
                  <c:v>345.5</c:v>
                </c:pt>
                <c:pt idx="12">
                  <c:v>346</c:v>
                </c:pt>
                <c:pt idx="13">
                  <c:v>346.5</c:v>
                </c:pt>
                <c:pt idx="14">
                  <c:v>347</c:v>
                </c:pt>
                <c:pt idx="15">
                  <c:v>347.5</c:v>
                </c:pt>
                <c:pt idx="16">
                  <c:v>348</c:v>
                </c:pt>
                <c:pt idx="17">
                  <c:v>348.5</c:v>
                </c:pt>
                <c:pt idx="18">
                  <c:v>349</c:v>
                </c:pt>
                <c:pt idx="19">
                  <c:v>349.5</c:v>
                </c:pt>
                <c:pt idx="20">
                  <c:v>350</c:v>
                </c:pt>
                <c:pt idx="21">
                  <c:v>350.5</c:v>
                </c:pt>
                <c:pt idx="22">
                  <c:v>351</c:v>
                </c:pt>
                <c:pt idx="23">
                  <c:v>351.5</c:v>
                </c:pt>
                <c:pt idx="24">
                  <c:v>352</c:v>
                </c:pt>
                <c:pt idx="25">
                  <c:v>352.5</c:v>
                </c:pt>
                <c:pt idx="26">
                  <c:v>353</c:v>
                </c:pt>
                <c:pt idx="27">
                  <c:v>353.5</c:v>
                </c:pt>
                <c:pt idx="28">
                  <c:v>354</c:v>
                </c:pt>
                <c:pt idx="29">
                  <c:v>354.5</c:v>
                </c:pt>
                <c:pt idx="30">
                  <c:v>355</c:v>
                </c:pt>
                <c:pt idx="31">
                  <c:v>355.5</c:v>
                </c:pt>
                <c:pt idx="32">
                  <c:v>356</c:v>
                </c:pt>
                <c:pt idx="33">
                  <c:v>356.5</c:v>
                </c:pt>
                <c:pt idx="34">
                  <c:v>357</c:v>
                </c:pt>
                <c:pt idx="35">
                  <c:v>357.5</c:v>
                </c:pt>
                <c:pt idx="36">
                  <c:v>358</c:v>
                </c:pt>
                <c:pt idx="37">
                  <c:v>358.5</c:v>
                </c:pt>
                <c:pt idx="38">
                  <c:v>359</c:v>
                </c:pt>
                <c:pt idx="39">
                  <c:v>359.5</c:v>
                </c:pt>
                <c:pt idx="40">
                  <c:v>360</c:v>
                </c:pt>
                <c:pt idx="41">
                  <c:v>360.5</c:v>
                </c:pt>
                <c:pt idx="42">
                  <c:v>361</c:v>
                </c:pt>
                <c:pt idx="43">
                  <c:v>361.5</c:v>
                </c:pt>
                <c:pt idx="44">
                  <c:v>362</c:v>
                </c:pt>
                <c:pt idx="45">
                  <c:v>362.5</c:v>
                </c:pt>
                <c:pt idx="46">
                  <c:v>363</c:v>
                </c:pt>
                <c:pt idx="47">
                  <c:v>363.5</c:v>
                </c:pt>
                <c:pt idx="48">
                  <c:v>364</c:v>
                </c:pt>
                <c:pt idx="49">
                  <c:v>364.5</c:v>
                </c:pt>
                <c:pt idx="50">
                  <c:v>365</c:v>
                </c:pt>
                <c:pt idx="51">
                  <c:v>365.5</c:v>
                </c:pt>
                <c:pt idx="52">
                  <c:v>366</c:v>
                </c:pt>
                <c:pt idx="53">
                  <c:v>366.5</c:v>
                </c:pt>
                <c:pt idx="54">
                  <c:v>367</c:v>
                </c:pt>
                <c:pt idx="55">
                  <c:v>367.5</c:v>
                </c:pt>
                <c:pt idx="56">
                  <c:v>368</c:v>
                </c:pt>
                <c:pt idx="57">
                  <c:v>368.5</c:v>
                </c:pt>
                <c:pt idx="58">
                  <c:v>369</c:v>
                </c:pt>
                <c:pt idx="59">
                  <c:v>369.5</c:v>
                </c:pt>
                <c:pt idx="60">
                  <c:v>370</c:v>
                </c:pt>
                <c:pt idx="61">
                  <c:v>370.5</c:v>
                </c:pt>
                <c:pt idx="62">
                  <c:v>371</c:v>
                </c:pt>
                <c:pt idx="63">
                  <c:v>371.5</c:v>
                </c:pt>
                <c:pt idx="64">
                  <c:v>372</c:v>
                </c:pt>
                <c:pt idx="65">
                  <c:v>372.5</c:v>
                </c:pt>
                <c:pt idx="66">
                  <c:v>373</c:v>
                </c:pt>
                <c:pt idx="67">
                  <c:v>373.5</c:v>
                </c:pt>
                <c:pt idx="68">
                  <c:v>374</c:v>
                </c:pt>
                <c:pt idx="69">
                  <c:v>374.5</c:v>
                </c:pt>
                <c:pt idx="70">
                  <c:v>375</c:v>
                </c:pt>
                <c:pt idx="71">
                  <c:v>375.5</c:v>
                </c:pt>
                <c:pt idx="72">
                  <c:v>376</c:v>
                </c:pt>
                <c:pt idx="73">
                  <c:v>376.5</c:v>
                </c:pt>
                <c:pt idx="74">
                  <c:v>377</c:v>
                </c:pt>
                <c:pt idx="75">
                  <c:v>377.5</c:v>
                </c:pt>
                <c:pt idx="76">
                  <c:v>378</c:v>
                </c:pt>
                <c:pt idx="77">
                  <c:v>378.5</c:v>
                </c:pt>
                <c:pt idx="78">
                  <c:v>379</c:v>
                </c:pt>
                <c:pt idx="79">
                  <c:v>379.5</c:v>
                </c:pt>
                <c:pt idx="80">
                  <c:v>380</c:v>
                </c:pt>
                <c:pt idx="81">
                  <c:v>380.5</c:v>
                </c:pt>
                <c:pt idx="82">
                  <c:v>381</c:v>
                </c:pt>
                <c:pt idx="83">
                  <c:v>381.5</c:v>
                </c:pt>
                <c:pt idx="84">
                  <c:v>382</c:v>
                </c:pt>
                <c:pt idx="85">
                  <c:v>382.5</c:v>
                </c:pt>
                <c:pt idx="86">
                  <c:v>383</c:v>
                </c:pt>
                <c:pt idx="87">
                  <c:v>383.5</c:v>
                </c:pt>
                <c:pt idx="88">
                  <c:v>384</c:v>
                </c:pt>
                <c:pt idx="89">
                  <c:v>384.5</c:v>
                </c:pt>
                <c:pt idx="90">
                  <c:v>385</c:v>
                </c:pt>
                <c:pt idx="91">
                  <c:v>385.5</c:v>
                </c:pt>
                <c:pt idx="92">
                  <c:v>386</c:v>
                </c:pt>
                <c:pt idx="93">
                  <c:v>386.5</c:v>
                </c:pt>
                <c:pt idx="94">
                  <c:v>387</c:v>
                </c:pt>
                <c:pt idx="95">
                  <c:v>387.5</c:v>
                </c:pt>
                <c:pt idx="96">
                  <c:v>388</c:v>
                </c:pt>
                <c:pt idx="97">
                  <c:v>388.5</c:v>
                </c:pt>
                <c:pt idx="98">
                  <c:v>389</c:v>
                </c:pt>
                <c:pt idx="99">
                  <c:v>389.5</c:v>
                </c:pt>
                <c:pt idx="100">
                  <c:v>390</c:v>
                </c:pt>
                <c:pt idx="101">
                  <c:v>390.5</c:v>
                </c:pt>
                <c:pt idx="102">
                  <c:v>391</c:v>
                </c:pt>
                <c:pt idx="103">
                  <c:v>391.5</c:v>
                </c:pt>
                <c:pt idx="104">
                  <c:v>392</c:v>
                </c:pt>
                <c:pt idx="105">
                  <c:v>392.5</c:v>
                </c:pt>
                <c:pt idx="106">
                  <c:v>393</c:v>
                </c:pt>
                <c:pt idx="107">
                  <c:v>393.5</c:v>
                </c:pt>
                <c:pt idx="108">
                  <c:v>394</c:v>
                </c:pt>
                <c:pt idx="109">
                  <c:v>394.5</c:v>
                </c:pt>
                <c:pt idx="110">
                  <c:v>395</c:v>
                </c:pt>
                <c:pt idx="111">
                  <c:v>395.5</c:v>
                </c:pt>
                <c:pt idx="112">
                  <c:v>396</c:v>
                </c:pt>
                <c:pt idx="113">
                  <c:v>396.5</c:v>
                </c:pt>
                <c:pt idx="114">
                  <c:v>397</c:v>
                </c:pt>
                <c:pt idx="115">
                  <c:v>397.5</c:v>
                </c:pt>
                <c:pt idx="116">
                  <c:v>398</c:v>
                </c:pt>
                <c:pt idx="117">
                  <c:v>398.5</c:v>
                </c:pt>
                <c:pt idx="118">
                  <c:v>399</c:v>
                </c:pt>
                <c:pt idx="119">
                  <c:v>399.5</c:v>
                </c:pt>
                <c:pt idx="120">
                  <c:v>400</c:v>
                </c:pt>
                <c:pt idx="121">
                  <c:v>400.5</c:v>
                </c:pt>
                <c:pt idx="122">
                  <c:v>401</c:v>
                </c:pt>
                <c:pt idx="123">
                  <c:v>401.5</c:v>
                </c:pt>
                <c:pt idx="124">
                  <c:v>402</c:v>
                </c:pt>
                <c:pt idx="125">
                  <c:v>402.5</c:v>
                </c:pt>
                <c:pt idx="126">
                  <c:v>403</c:v>
                </c:pt>
                <c:pt idx="127">
                  <c:v>403.5</c:v>
                </c:pt>
                <c:pt idx="128">
                  <c:v>404</c:v>
                </c:pt>
                <c:pt idx="129">
                  <c:v>404.5</c:v>
                </c:pt>
                <c:pt idx="130">
                  <c:v>405</c:v>
                </c:pt>
                <c:pt idx="131">
                  <c:v>405.5</c:v>
                </c:pt>
                <c:pt idx="132">
                  <c:v>406</c:v>
                </c:pt>
                <c:pt idx="133">
                  <c:v>406.5</c:v>
                </c:pt>
                <c:pt idx="134">
                  <c:v>407</c:v>
                </c:pt>
                <c:pt idx="135">
                  <c:v>407.5</c:v>
                </c:pt>
                <c:pt idx="136">
                  <c:v>408</c:v>
                </c:pt>
                <c:pt idx="137">
                  <c:v>408.5</c:v>
                </c:pt>
                <c:pt idx="138">
                  <c:v>409</c:v>
                </c:pt>
                <c:pt idx="139">
                  <c:v>409.5</c:v>
                </c:pt>
                <c:pt idx="140">
                  <c:v>410</c:v>
                </c:pt>
                <c:pt idx="141">
                  <c:v>410.5</c:v>
                </c:pt>
                <c:pt idx="142">
                  <c:v>411</c:v>
                </c:pt>
                <c:pt idx="143">
                  <c:v>411.5</c:v>
                </c:pt>
                <c:pt idx="144">
                  <c:v>412</c:v>
                </c:pt>
                <c:pt idx="145">
                  <c:v>412.5</c:v>
                </c:pt>
                <c:pt idx="146">
                  <c:v>413</c:v>
                </c:pt>
                <c:pt idx="147">
                  <c:v>413.5</c:v>
                </c:pt>
                <c:pt idx="148">
                  <c:v>414</c:v>
                </c:pt>
                <c:pt idx="149">
                  <c:v>414.5</c:v>
                </c:pt>
                <c:pt idx="150">
                  <c:v>415</c:v>
                </c:pt>
                <c:pt idx="151">
                  <c:v>415.5</c:v>
                </c:pt>
                <c:pt idx="152">
                  <c:v>416</c:v>
                </c:pt>
                <c:pt idx="153">
                  <c:v>416.5</c:v>
                </c:pt>
                <c:pt idx="154">
                  <c:v>417</c:v>
                </c:pt>
                <c:pt idx="155">
                  <c:v>417.5</c:v>
                </c:pt>
                <c:pt idx="156">
                  <c:v>418</c:v>
                </c:pt>
                <c:pt idx="157">
                  <c:v>418.5</c:v>
                </c:pt>
                <c:pt idx="158">
                  <c:v>419</c:v>
                </c:pt>
                <c:pt idx="159">
                  <c:v>419.5</c:v>
                </c:pt>
                <c:pt idx="160">
                  <c:v>420</c:v>
                </c:pt>
                <c:pt idx="161">
                  <c:v>420.5</c:v>
                </c:pt>
                <c:pt idx="162">
                  <c:v>421</c:v>
                </c:pt>
                <c:pt idx="163">
                  <c:v>421.5</c:v>
                </c:pt>
                <c:pt idx="164">
                  <c:v>422</c:v>
                </c:pt>
                <c:pt idx="165">
                  <c:v>422.5</c:v>
                </c:pt>
                <c:pt idx="166">
                  <c:v>423</c:v>
                </c:pt>
                <c:pt idx="167">
                  <c:v>423.5</c:v>
                </c:pt>
                <c:pt idx="168">
                  <c:v>424</c:v>
                </c:pt>
                <c:pt idx="169">
                  <c:v>424.5</c:v>
                </c:pt>
                <c:pt idx="170">
                  <c:v>425</c:v>
                </c:pt>
                <c:pt idx="171">
                  <c:v>425.5</c:v>
                </c:pt>
                <c:pt idx="172">
                  <c:v>426</c:v>
                </c:pt>
                <c:pt idx="173">
                  <c:v>426.5</c:v>
                </c:pt>
                <c:pt idx="174">
                  <c:v>427</c:v>
                </c:pt>
                <c:pt idx="175">
                  <c:v>427.5</c:v>
                </c:pt>
                <c:pt idx="176">
                  <c:v>428</c:v>
                </c:pt>
                <c:pt idx="177">
                  <c:v>428.5</c:v>
                </c:pt>
                <c:pt idx="178">
                  <c:v>429</c:v>
                </c:pt>
                <c:pt idx="179">
                  <c:v>429.5</c:v>
                </c:pt>
                <c:pt idx="180">
                  <c:v>430</c:v>
                </c:pt>
                <c:pt idx="181">
                  <c:v>430.5</c:v>
                </c:pt>
                <c:pt idx="182">
                  <c:v>431</c:v>
                </c:pt>
                <c:pt idx="183">
                  <c:v>431.5</c:v>
                </c:pt>
                <c:pt idx="184">
                  <c:v>432</c:v>
                </c:pt>
                <c:pt idx="185">
                  <c:v>432.5</c:v>
                </c:pt>
                <c:pt idx="186">
                  <c:v>433</c:v>
                </c:pt>
                <c:pt idx="187">
                  <c:v>433.5</c:v>
                </c:pt>
                <c:pt idx="188">
                  <c:v>434</c:v>
                </c:pt>
                <c:pt idx="189">
                  <c:v>434.5</c:v>
                </c:pt>
                <c:pt idx="190">
                  <c:v>435</c:v>
                </c:pt>
                <c:pt idx="191">
                  <c:v>435.5</c:v>
                </c:pt>
                <c:pt idx="192">
                  <c:v>436</c:v>
                </c:pt>
                <c:pt idx="193">
                  <c:v>436.5</c:v>
                </c:pt>
                <c:pt idx="194">
                  <c:v>437</c:v>
                </c:pt>
                <c:pt idx="195">
                  <c:v>437.5</c:v>
                </c:pt>
                <c:pt idx="196">
                  <c:v>438</c:v>
                </c:pt>
                <c:pt idx="197">
                  <c:v>438.5</c:v>
                </c:pt>
                <c:pt idx="198">
                  <c:v>439</c:v>
                </c:pt>
                <c:pt idx="199">
                  <c:v>439.5</c:v>
                </c:pt>
                <c:pt idx="200">
                  <c:v>440</c:v>
                </c:pt>
                <c:pt idx="201">
                  <c:v>440.5</c:v>
                </c:pt>
                <c:pt idx="202">
                  <c:v>441</c:v>
                </c:pt>
                <c:pt idx="203">
                  <c:v>441.5</c:v>
                </c:pt>
                <c:pt idx="204">
                  <c:v>442</c:v>
                </c:pt>
                <c:pt idx="205">
                  <c:v>442.5</c:v>
                </c:pt>
                <c:pt idx="206">
                  <c:v>443</c:v>
                </c:pt>
                <c:pt idx="207">
                  <c:v>443.5</c:v>
                </c:pt>
                <c:pt idx="208">
                  <c:v>444</c:v>
                </c:pt>
                <c:pt idx="209">
                  <c:v>444.5</c:v>
                </c:pt>
                <c:pt idx="210">
                  <c:v>445</c:v>
                </c:pt>
                <c:pt idx="211">
                  <c:v>445.5</c:v>
                </c:pt>
                <c:pt idx="212">
                  <c:v>446</c:v>
                </c:pt>
                <c:pt idx="213">
                  <c:v>446.5</c:v>
                </c:pt>
                <c:pt idx="214">
                  <c:v>447</c:v>
                </c:pt>
                <c:pt idx="215">
                  <c:v>447.5</c:v>
                </c:pt>
                <c:pt idx="216">
                  <c:v>448</c:v>
                </c:pt>
                <c:pt idx="217">
                  <c:v>448.5</c:v>
                </c:pt>
                <c:pt idx="218">
                  <c:v>449</c:v>
                </c:pt>
                <c:pt idx="219">
                  <c:v>449.5</c:v>
                </c:pt>
                <c:pt idx="220">
                  <c:v>450</c:v>
                </c:pt>
                <c:pt idx="221">
                  <c:v>450.5</c:v>
                </c:pt>
                <c:pt idx="222">
                  <c:v>451</c:v>
                </c:pt>
                <c:pt idx="223">
                  <c:v>451.5</c:v>
                </c:pt>
                <c:pt idx="224">
                  <c:v>452</c:v>
                </c:pt>
                <c:pt idx="225">
                  <c:v>452.5</c:v>
                </c:pt>
                <c:pt idx="226">
                  <c:v>453</c:v>
                </c:pt>
                <c:pt idx="227">
                  <c:v>453.5</c:v>
                </c:pt>
                <c:pt idx="228">
                  <c:v>454</c:v>
                </c:pt>
                <c:pt idx="229">
                  <c:v>454.5</c:v>
                </c:pt>
                <c:pt idx="230">
                  <c:v>455</c:v>
                </c:pt>
                <c:pt idx="231">
                  <c:v>455.5</c:v>
                </c:pt>
                <c:pt idx="232">
                  <c:v>456</c:v>
                </c:pt>
                <c:pt idx="233">
                  <c:v>456.5</c:v>
                </c:pt>
                <c:pt idx="234">
                  <c:v>457</c:v>
                </c:pt>
                <c:pt idx="235">
                  <c:v>457.5</c:v>
                </c:pt>
                <c:pt idx="236">
                  <c:v>458</c:v>
                </c:pt>
                <c:pt idx="237">
                  <c:v>458.5</c:v>
                </c:pt>
                <c:pt idx="238">
                  <c:v>459</c:v>
                </c:pt>
                <c:pt idx="239">
                  <c:v>459.5</c:v>
                </c:pt>
                <c:pt idx="240">
                  <c:v>460</c:v>
                </c:pt>
                <c:pt idx="241">
                  <c:v>460.5</c:v>
                </c:pt>
                <c:pt idx="242">
                  <c:v>461</c:v>
                </c:pt>
                <c:pt idx="243">
                  <c:v>461.5</c:v>
                </c:pt>
                <c:pt idx="244">
                  <c:v>462</c:v>
                </c:pt>
                <c:pt idx="245">
                  <c:v>462.5</c:v>
                </c:pt>
                <c:pt idx="246">
                  <c:v>463</c:v>
                </c:pt>
                <c:pt idx="247">
                  <c:v>463.5</c:v>
                </c:pt>
                <c:pt idx="248">
                  <c:v>464</c:v>
                </c:pt>
                <c:pt idx="249">
                  <c:v>464.5</c:v>
                </c:pt>
                <c:pt idx="250">
                  <c:v>465</c:v>
                </c:pt>
                <c:pt idx="251">
                  <c:v>465.5</c:v>
                </c:pt>
                <c:pt idx="252">
                  <c:v>466</c:v>
                </c:pt>
                <c:pt idx="253">
                  <c:v>466.5</c:v>
                </c:pt>
                <c:pt idx="254">
                  <c:v>467</c:v>
                </c:pt>
                <c:pt idx="255">
                  <c:v>467.5</c:v>
                </c:pt>
                <c:pt idx="256">
                  <c:v>468</c:v>
                </c:pt>
                <c:pt idx="257">
                  <c:v>468.5</c:v>
                </c:pt>
                <c:pt idx="258">
                  <c:v>469</c:v>
                </c:pt>
                <c:pt idx="259">
                  <c:v>469.5</c:v>
                </c:pt>
                <c:pt idx="260">
                  <c:v>470</c:v>
                </c:pt>
                <c:pt idx="261">
                  <c:v>470.5</c:v>
                </c:pt>
                <c:pt idx="262">
                  <c:v>471</c:v>
                </c:pt>
                <c:pt idx="263">
                  <c:v>471.5</c:v>
                </c:pt>
                <c:pt idx="264">
                  <c:v>472</c:v>
                </c:pt>
                <c:pt idx="265">
                  <c:v>472.5</c:v>
                </c:pt>
                <c:pt idx="266">
                  <c:v>473</c:v>
                </c:pt>
                <c:pt idx="267">
                  <c:v>473.5</c:v>
                </c:pt>
                <c:pt idx="268">
                  <c:v>474</c:v>
                </c:pt>
                <c:pt idx="269">
                  <c:v>474.5</c:v>
                </c:pt>
                <c:pt idx="270">
                  <c:v>475</c:v>
                </c:pt>
                <c:pt idx="271">
                  <c:v>475.5</c:v>
                </c:pt>
                <c:pt idx="272">
                  <c:v>476</c:v>
                </c:pt>
                <c:pt idx="273">
                  <c:v>476.5</c:v>
                </c:pt>
                <c:pt idx="274">
                  <c:v>477</c:v>
                </c:pt>
                <c:pt idx="275">
                  <c:v>477.5</c:v>
                </c:pt>
                <c:pt idx="276">
                  <c:v>478</c:v>
                </c:pt>
                <c:pt idx="277">
                  <c:v>478.5</c:v>
                </c:pt>
                <c:pt idx="278">
                  <c:v>479</c:v>
                </c:pt>
                <c:pt idx="279">
                  <c:v>479.5</c:v>
                </c:pt>
                <c:pt idx="280">
                  <c:v>480</c:v>
                </c:pt>
                <c:pt idx="281">
                  <c:v>480.5</c:v>
                </c:pt>
                <c:pt idx="282">
                  <c:v>481</c:v>
                </c:pt>
                <c:pt idx="283">
                  <c:v>481.5</c:v>
                </c:pt>
                <c:pt idx="284">
                  <c:v>482</c:v>
                </c:pt>
                <c:pt idx="285">
                  <c:v>482.5</c:v>
                </c:pt>
                <c:pt idx="286">
                  <c:v>483</c:v>
                </c:pt>
                <c:pt idx="287">
                  <c:v>483.5</c:v>
                </c:pt>
                <c:pt idx="288">
                  <c:v>484</c:v>
                </c:pt>
                <c:pt idx="289">
                  <c:v>484.5</c:v>
                </c:pt>
                <c:pt idx="290">
                  <c:v>485</c:v>
                </c:pt>
                <c:pt idx="291">
                  <c:v>485.5</c:v>
                </c:pt>
                <c:pt idx="292">
                  <c:v>486</c:v>
                </c:pt>
                <c:pt idx="293">
                  <c:v>486.5</c:v>
                </c:pt>
                <c:pt idx="294">
                  <c:v>487</c:v>
                </c:pt>
                <c:pt idx="295">
                  <c:v>487.5</c:v>
                </c:pt>
                <c:pt idx="296">
                  <c:v>488</c:v>
                </c:pt>
                <c:pt idx="297">
                  <c:v>488.5</c:v>
                </c:pt>
                <c:pt idx="298">
                  <c:v>489</c:v>
                </c:pt>
                <c:pt idx="299">
                  <c:v>489.5</c:v>
                </c:pt>
                <c:pt idx="300">
                  <c:v>490</c:v>
                </c:pt>
                <c:pt idx="301">
                  <c:v>490.5</c:v>
                </c:pt>
                <c:pt idx="302">
                  <c:v>491</c:v>
                </c:pt>
                <c:pt idx="303">
                  <c:v>491.5</c:v>
                </c:pt>
                <c:pt idx="304">
                  <c:v>492</c:v>
                </c:pt>
                <c:pt idx="305">
                  <c:v>492.5</c:v>
                </c:pt>
                <c:pt idx="306">
                  <c:v>493</c:v>
                </c:pt>
                <c:pt idx="307">
                  <c:v>493.5</c:v>
                </c:pt>
                <c:pt idx="308">
                  <c:v>494</c:v>
                </c:pt>
                <c:pt idx="309">
                  <c:v>494.5</c:v>
                </c:pt>
                <c:pt idx="310">
                  <c:v>495</c:v>
                </c:pt>
                <c:pt idx="311">
                  <c:v>495.5</c:v>
                </c:pt>
                <c:pt idx="312">
                  <c:v>496</c:v>
                </c:pt>
                <c:pt idx="313">
                  <c:v>496.5</c:v>
                </c:pt>
                <c:pt idx="314">
                  <c:v>497</c:v>
                </c:pt>
                <c:pt idx="315">
                  <c:v>497.5</c:v>
                </c:pt>
                <c:pt idx="316">
                  <c:v>498</c:v>
                </c:pt>
                <c:pt idx="317">
                  <c:v>498.5</c:v>
                </c:pt>
                <c:pt idx="318">
                  <c:v>499</c:v>
                </c:pt>
                <c:pt idx="319">
                  <c:v>499.5</c:v>
                </c:pt>
                <c:pt idx="320">
                  <c:v>500</c:v>
                </c:pt>
                <c:pt idx="321">
                  <c:v>500.5</c:v>
                </c:pt>
                <c:pt idx="322">
                  <c:v>501</c:v>
                </c:pt>
                <c:pt idx="323">
                  <c:v>501.5</c:v>
                </c:pt>
                <c:pt idx="324">
                  <c:v>502</c:v>
                </c:pt>
                <c:pt idx="325">
                  <c:v>502.5</c:v>
                </c:pt>
                <c:pt idx="326">
                  <c:v>503</c:v>
                </c:pt>
                <c:pt idx="327">
                  <c:v>503.5</c:v>
                </c:pt>
                <c:pt idx="328">
                  <c:v>504</c:v>
                </c:pt>
                <c:pt idx="329">
                  <c:v>504.5</c:v>
                </c:pt>
                <c:pt idx="330">
                  <c:v>505</c:v>
                </c:pt>
                <c:pt idx="331">
                  <c:v>505.5</c:v>
                </c:pt>
                <c:pt idx="332">
                  <c:v>506</c:v>
                </c:pt>
                <c:pt idx="333">
                  <c:v>506.5</c:v>
                </c:pt>
                <c:pt idx="334">
                  <c:v>507</c:v>
                </c:pt>
                <c:pt idx="335">
                  <c:v>507.5</c:v>
                </c:pt>
                <c:pt idx="336">
                  <c:v>508</c:v>
                </c:pt>
                <c:pt idx="337">
                  <c:v>508.5</c:v>
                </c:pt>
                <c:pt idx="338">
                  <c:v>509</c:v>
                </c:pt>
                <c:pt idx="339">
                  <c:v>509.5</c:v>
                </c:pt>
                <c:pt idx="340">
                  <c:v>510</c:v>
                </c:pt>
                <c:pt idx="341">
                  <c:v>510.5</c:v>
                </c:pt>
                <c:pt idx="342">
                  <c:v>511</c:v>
                </c:pt>
                <c:pt idx="343">
                  <c:v>511.5</c:v>
                </c:pt>
                <c:pt idx="344">
                  <c:v>512</c:v>
                </c:pt>
                <c:pt idx="345">
                  <c:v>512.5</c:v>
                </c:pt>
                <c:pt idx="346">
                  <c:v>513</c:v>
                </c:pt>
                <c:pt idx="347">
                  <c:v>513.5</c:v>
                </c:pt>
                <c:pt idx="348">
                  <c:v>514</c:v>
                </c:pt>
                <c:pt idx="349">
                  <c:v>514.5</c:v>
                </c:pt>
                <c:pt idx="350">
                  <c:v>515</c:v>
                </c:pt>
                <c:pt idx="351">
                  <c:v>515.5</c:v>
                </c:pt>
                <c:pt idx="352">
                  <c:v>516</c:v>
                </c:pt>
                <c:pt idx="353">
                  <c:v>516.5</c:v>
                </c:pt>
                <c:pt idx="354">
                  <c:v>517</c:v>
                </c:pt>
                <c:pt idx="355">
                  <c:v>517.5</c:v>
                </c:pt>
                <c:pt idx="356">
                  <c:v>518</c:v>
                </c:pt>
                <c:pt idx="357">
                  <c:v>518.5</c:v>
                </c:pt>
                <c:pt idx="358">
                  <c:v>519</c:v>
                </c:pt>
                <c:pt idx="359">
                  <c:v>519.5</c:v>
                </c:pt>
                <c:pt idx="360">
                  <c:v>520</c:v>
                </c:pt>
                <c:pt idx="361">
                  <c:v>520.5</c:v>
                </c:pt>
                <c:pt idx="362">
                  <c:v>521</c:v>
                </c:pt>
                <c:pt idx="363">
                  <c:v>521.5</c:v>
                </c:pt>
                <c:pt idx="364">
                  <c:v>522</c:v>
                </c:pt>
                <c:pt idx="365">
                  <c:v>522.5</c:v>
                </c:pt>
                <c:pt idx="366">
                  <c:v>523</c:v>
                </c:pt>
                <c:pt idx="367">
                  <c:v>523.5</c:v>
                </c:pt>
                <c:pt idx="368">
                  <c:v>524</c:v>
                </c:pt>
                <c:pt idx="369">
                  <c:v>524.5</c:v>
                </c:pt>
                <c:pt idx="370">
                  <c:v>525</c:v>
                </c:pt>
                <c:pt idx="371">
                  <c:v>525.5</c:v>
                </c:pt>
                <c:pt idx="372">
                  <c:v>526</c:v>
                </c:pt>
                <c:pt idx="373">
                  <c:v>526.5</c:v>
                </c:pt>
                <c:pt idx="374">
                  <c:v>527</c:v>
                </c:pt>
                <c:pt idx="375">
                  <c:v>527.5</c:v>
                </c:pt>
                <c:pt idx="376">
                  <c:v>528</c:v>
                </c:pt>
                <c:pt idx="377">
                  <c:v>528.5</c:v>
                </c:pt>
                <c:pt idx="378">
                  <c:v>529</c:v>
                </c:pt>
                <c:pt idx="379">
                  <c:v>529.5</c:v>
                </c:pt>
                <c:pt idx="380">
                  <c:v>530</c:v>
                </c:pt>
                <c:pt idx="381">
                  <c:v>530.5</c:v>
                </c:pt>
                <c:pt idx="382">
                  <c:v>531</c:v>
                </c:pt>
                <c:pt idx="383">
                  <c:v>531.5</c:v>
                </c:pt>
                <c:pt idx="384">
                  <c:v>532</c:v>
                </c:pt>
                <c:pt idx="385">
                  <c:v>532.5</c:v>
                </c:pt>
                <c:pt idx="386">
                  <c:v>533</c:v>
                </c:pt>
                <c:pt idx="387">
                  <c:v>533.5</c:v>
                </c:pt>
                <c:pt idx="388">
                  <c:v>534</c:v>
                </c:pt>
                <c:pt idx="389">
                  <c:v>534.5</c:v>
                </c:pt>
                <c:pt idx="390">
                  <c:v>535</c:v>
                </c:pt>
                <c:pt idx="391">
                  <c:v>535.5</c:v>
                </c:pt>
                <c:pt idx="392">
                  <c:v>536</c:v>
                </c:pt>
                <c:pt idx="393">
                  <c:v>536.5</c:v>
                </c:pt>
                <c:pt idx="394">
                  <c:v>537</c:v>
                </c:pt>
                <c:pt idx="395">
                  <c:v>537.5</c:v>
                </c:pt>
                <c:pt idx="396">
                  <c:v>538</c:v>
                </c:pt>
                <c:pt idx="397">
                  <c:v>538.5</c:v>
                </c:pt>
                <c:pt idx="398">
                  <c:v>539</c:v>
                </c:pt>
                <c:pt idx="399">
                  <c:v>539.5</c:v>
                </c:pt>
                <c:pt idx="400">
                  <c:v>540</c:v>
                </c:pt>
                <c:pt idx="401">
                  <c:v>540.5</c:v>
                </c:pt>
                <c:pt idx="402">
                  <c:v>541</c:v>
                </c:pt>
                <c:pt idx="403">
                  <c:v>541.5</c:v>
                </c:pt>
                <c:pt idx="404">
                  <c:v>542</c:v>
                </c:pt>
                <c:pt idx="405">
                  <c:v>542.5</c:v>
                </c:pt>
                <c:pt idx="406">
                  <c:v>543</c:v>
                </c:pt>
                <c:pt idx="407">
                  <c:v>543.5</c:v>
                </c:pt>
                <c:pt idx="408">
                  <c:v>544</c:v>
                </c:pt>
                <c:pt idx="409">
                  <c:v>544.5</c:v>
                </c:pt>
                <c:pt idx="410">
                  <c:v>545</c:v>
                </c:pt>
                <c:pt idx="411">
                  <c:v>545.5</c:v>
                </c:pt>
                <c:pt idx="412">
                  <c:v>546</c:v>
                </c:pt>
                <c:pt idx="413">
                  <c:v>546.5</c:v>
                </c:pt>
                <c:pt idx="414">
                  <c:v>547</c:v>
                </c:pt>
                <c:pt idx="415">
                  <c:v>547.5</c:v>
                </c:pt>
                <c:pt idx="416">
                  <c:v>548</c:v>
                </c:pt>
                <c:pt idx="417">
                  <c:v>548.5</c:v>
                </c:pt>
                <c:pt idx="418">
                  <c:v>549</c:v>
                </c:pt>
                <c:pt idx="419">
                  <c:v>549.5</c:v>
                </c:pt>
                <c:pt idx="420">
                  <c:v>550</c:v>
                </c:pt>
                <c:pt idx="421">
                  <c:v>550.5</c:v>
                </c:pt>
                <c:pt idx="422">
                  <c:v>551</c:v>
                </c:pt>
                <c:pt idx="423">
                  <c:v>551.5</c:v>
                </c:pt>
                <c:pt idx="424">
                  <c:v>552</c:v>
                </c:pt>
                <c:pt idx="425">
                  <c:v>552.5</c:v>
                </c:pt>
                <c:pt idx="426">
                  <c:v>553</c:v>
                </c:pt>
                <c:pt idx="427">
                  <c:v>553.5</c:v>
                </c:pt>
                <c:pt idx="428">
                  <c:v>554</c:v>
                </c:pt>
                <c:pt idx="429">
                  <c:v>554.5</c:v>
                </c:pt>
                <c:pt idx="430">
                  <c:v>555</c:v>
                </c:pt>
                <c:pt idx="431">
                  <c:v>555.5</c:v>
                </c:pt>
                <c:pt idx="432">
                  <c:v>556</c:v>
                </c:pt>
                <c:pt idx="433">
                  <c:v>556.5</c:v>
                </c:pt>
                <c:pt idx="434">
                  <c:v>557</c:v>
                </c:pt>
                <c:pt idx="435">
                  <c:v>557.5</c:v>
                </c:pt>
                <c:pt idx="436">
                  <c:v>558</c:v>
                </c:pt>
                <c:pt idx="437">
                  <c:v>558.5</c:v>
                </c:pt>
                <c:pt idx="438">
                  <c:v>559</c:v>
                </c:pt>
                <c:pt idx="439">
                  <c:v>559.5</c:v>
                </c:pt>
                <c:pt idx="440">
                  <c:v>560</c:v>
                </c:pt>
                <c:pt idx="441">
                  <c:v>560.5</c:v>
                </c:pt>
                <c:pt idx="442">
                  <c:v>561</c:v>
                </c:pt>
                <c:pt idx="443">
                  <c:v>561.5</c:v>
                </c:pt>
                <c:pt idx="444">
                  <c:v>562</c:v>
                </c:pt>
                <c:pt idx="445">
                  <c:v>562.5</c:v>
                </c:pt>
                <c:pt idx="446">
                  <c:v>563</c:v>
                </c:pt>
                <c:pt idx="447">
                  <c:v>563.5</c:v>
                </c:pt>
                <c:pt idx="448">
                  <c:v>564</c:v>
                </c:pt>
                <c:pt idx="449">
                  <c:v>564.5</c:v>
                </c:pt>
                <c:pt idx="450">
                  <c:v>565</c:v>
                </c:pt>
                <c:pt idx="451">
                  <c:v>565.5</c:v>
                </c:pt>
                <c:pt idx="452">
                  <c:v>566</c:v>
                </c:pt>
                <c:pt idx="453">
                  <c:v>566.5</c:v>
                </c:pt>
                <c:pt idx="454">
                  <c:v>567</c:v>
                </c:pt>
                <c:pt idx="455">
                  <c:v>567.5</c:v>
                </c:pt>
                <c:pt idx="456">
                  <c:v>568</c:v>
                </c:pt>
                <c:pt idx="457">
                  <c:v>568.5</c:v>
                </c:pt>
                <c:pt idx="458">
                  <c:v>569</c:v>
                </c:pt>
                <c:pt idx="459">
                  <c:v>569.5</c:v>
                </c:pt>
                <c:pt idx="460">
                  <c:v>570</c:v>
                </c:pt>
                <c:pt idx="461">
                  <c:v>570.5</c:v>
                </c:pt>
                <c:pt idx="462">
                  <c:v>571</c:v>
                </c:pt>
                <c:pt idx="463">
                  <c:v>571.5</c:v>
                </c:pt>
                <c:pt idx="464">
                  <c:v>572</c:v>
                </c:pt>
                <c:pt idx="465">
                  <c:v>572.5</c:v>
                </c:pt>
                <c:pt idx="466">
                  <c:v>573</c:v>
                </c:pt>
                <c:pt idx="467">
                  <c:v>573.5</c:v>
                </c:pt>
                <c:pt idx="468">
                  <c:v>574</c:v>
                </c:pt>
                <c:pt idx="469">
                  <c:v>574.5</c:v>
                </c:pt>
                <c:pt idx="470">
                  <c:v>575</c:v>
                </c:pt>
                <c:pt idx="471">
                  <c:v>575.5</c:v>
                </c:pt>
                <c:pt idx="472">
                  <c:v>576</c:v>
                </c:pt>
                <c:pt idx="473">
                  <c:v>576.5</c:v>
                </c:pt>
                <c:pt idx="474">
                  <c:v>577</c:v>
                </c:pt>
                <c:pt idx="475">
                  <c:v>577.5</c:v>
                </c:pt>
                <c:pt idx="476">
                  <c:v>578</c:v>
                </c:pt>
                <c:pt idx="477">
                  <c:v>578.5</c:v>
                </c:pt>
                <c:pt idx="478">
                  <c:v>579</c:v>
                </c:pt>
                <c:pt idx="479">
                  <c:v>579.5</c:v>
                </c:pt>
                <c:pt idx="480">
                  <c:v>580</c:v>
                </c:pt>
                <c:pt idx="481">
                  <c:v>580.5</c:v>
                </c:pt>
                <c:pt idx="482">
                  <c:v>581</c:v>
                </c:pt>
                <c:pt idx="483">
                  <c:v>581.5</c:v>
                </c:pt>
                <c:pt idx="484">
                  <c:v>582</c:v>
                </c:pt>
                <c:pt idx="485">
                  <c:v>582.5</c:v>
                </c:pt>
                <c:pt idx="486">
                  <c:v>583</c:v>
                </c:pt>
                <c:pt idx="487">
                  <c:v>583.5</c:v>
                </c:pt>
                <c:pt idx="488">
                  <c:v>584</c:v>
                </c:pt>
                <c:pt idx="489">
                  <c:v>584.5</c:v>
                </c:pt>
                <c:pt idx="490">
                  <c:v>585</c:v>
                </c:pt>
                <c:pt idx="491">
                  <c:v>585.5</c:v>
                </c:pt>
                <c:pt idx="492">
                  <c:v>586</c:v>
                </c:pt>
                <c:pt idx="493">
                  <c:v>586.5</c:v>
                </c:pt>
                <c:pt idx="494">
                  <c:v>587</c:v>
                </c:pt>
                <c:pt idx="495">
                  <c:v>587.5</c:v>
                </c:pt>
                <c:pt idx="496">
                  <c:v>588</c:v>
                </c:pt>
                <c:pt idx="497">
                  <c:v>588.5</c:v>
                </c:pt>
                <c:pt idx="498">
                  <c:v>589</c:v>
                </c:pt>
                <c:pt idx="499">
                  <c:v>589.5</c:v>
                </c:pt>
                <c:pt idx="500">
                  <c:v>590</c:v>
                </c:pt>
                <c:pt idx="501">
                  <c:v>590.5</c:v>
                </c:pt>
                <c:pt idx="502">
                  <c:v>591</c:v>
                </c:pt>
                <c:pt idx="503">
                  <c:v>591.5</c:v>
                </c:pt>
                <c:pt idx="504">
                  <c:v>592</c:v>
                </c:pt>
                <c:pt idx="505">
                  <c:v>592.5</c:v>
                </c:pt>
                <c:pt idx="506">
                  <c:v>593</c:v>
                </c:pt>
                <c:pt idx="507">
                  <c:v>593.5</c:v>
                </c:pt>
                <c:pt idx="508">
                  <c:v>594</c:v>
                </c:pt>
                <c:pt idx="509">
                  <c:v>594.5</c:v>
                </c:pt>
                <c:pt idx="510">
                  <c:v>595</c:v>
                </c:pt>
                <c:pt idx="511">
                  <c:v>595.5</c:v>
                </c:pt>
                <c:pt idx="512">
                  <c:v>596</c:v>
                </c:pt>
                <c:pt idx="513">
                  <c:v>596.5</c:v>
                </c:pt>
                <c:pt idx="514">
                  <c:v>597</c:v>
                </c:pt>
                <c:pt idx="515">
                  <c:v>597.5</c:v>
                </c:pt>
                <c:pt idx="516">
                  <c:v>598</c:v>
                </c:pt>
                <c:pt idx="517">
                  <c:v>598.5</c:v>
                </c:pt>
                <c:pt idx="518">
                  <c:v>599</c:v>
                </c:pt>
                <c:pt idx="519">
                  <c:v>599.5</c:v>
                </c:pt>
                <c:pt idx="520">
                  <c:v>600</c:v>
                </c:pt>
                <c:pt idx="521">
                  <c:v>600.5</c:v>
                </c:pt>
                <c:pt idx="522">
                  <c:v>601</c:v>
                </c:pt>
                <c:pt idx="523">
                  <c:v>601.5</c:v>
                </c:pt>
                <c:pt idx="524">
                  <c:v>602</c:v>
                </c:pt>
                <c:pt idx="525">
                  <c:v>602.5</c:v>
                </c:pt>
                <c:pt idx="526">
                  <c:v>603</c:v>
                </c:pt>
                <c:pt idx="527">
                  <c:v>603.5</c:v>
                </c:pt>
                <c:pt idx="528">
                  <c:v>604</c:v>
                </c:pt>
                <c:pt idx="529">
                  <c:v>604.5</c:v>
                </c:pt>
                <c:pt idx="530">
                  <c:v>605</c:v>
                </c:pt>
                <c:pt idx="531">
                  <c:v>605.5</c:v>
                </c:pt>
                <c:pt idx="532">
                  <c:v>606</c:v>
                </c:pt>
                <c:pt idx="533">
                  <c:v>606.5</c:v>
                </c:pt>
                <c:pt idx="534">
                  <c:v>607</c:v>
                </c:pt>
                <c:pt idx="535">
                  <c:v>607.5</c:v>
                </c:pt>
                <c:pt idx="536">
                  <c:v>608</c:v>
                </c:pt>
                <c:pt idx="537">
                  <c:v>608.5</c:v>
                </c:pt>
                <c:pt idx="538">
                  <c:v>609</c:v>
                </c:pt>
                <c:pt idx="539">
                  <c:v>609.5</c:v>
                </c:pt>
                <c:pt idx="540">
                  <c:v>610</c:v>
                </c:pt>
                <c:pt idx="541">
                  <c:v>610.5</c:v>
                </c:pt>
                <c:pt idx="542">
                  <c:v>611</c:v>
                </c:pt>
                <c:pt idx="543">
                  <c:v>611.5</c:v>
                </c:pt>
                <c:pt idx="544">
                  <c:v>612</c:v>
                </c:pt>
                <c:pt idx="545">
                  <c:v>612.5</c:v>
                </c:pt>
                <c:pt idx="546">
                  <c:v>613</c:v>
                </c:pt>
                <c:pt idx="547">
                  <c:v>613.5</c:v>
                </c:pt>
                <c:pt idx="548">
                  <c:v>614</c:v>
                </c:pt>
                <c:pt idx="549">
                  <c:v>614.5</c:v>
                </c:pt>
                <c:pt idx="550">
                  <c:v>615</c:v>
                </c:pt>
                <c:pt idx="551">
                  <c:v>615.5</c:v>
                </c:pt>
                <c:pt idx="552">
                  <c:v>616</c:v>
                </c:pt>
                <c:pt idx="553">
                  <c:v>616.5</c:v>
                </c:pt>
                <c:pt idx="554">
                  <c:v>617</c:v>
                </c:pt>
                <c:pt idx="555">
                  <c:v>617.5</c:v>
                </c:pt>
                <c:pt idx="556">
                  <c:v>618</c:v>
                </c:pt>
                <c:pt idx="557">
                  <c:v>618.5</c:v>
                </c:pt>
                <c:pt idx="558">
                  <c:v>619</c:v>
                </c:pt>
                <c:pt idx="559">
                  <c:v>619.5</c:v>
                </c:pt>
                <c:pt idx="560">
                  <c:v>620</c:v>
                </c:pt>
                <c:pt idx="561">
                  <c:v>620.5</c:v>
                </c:pt>
                <c:pt idx="562">
                  <c:v>621</c:v>
                </c:pt>
                <c:pt idx="563">
                  <c:v>621.5</c:v>
                </c:pt>
                <c:pt idx="564">
                  <c:v>622</c:v>
                </c:pt>
                <c:pt idx="565">
                  <c:v>622.5</c:v>
                </c:pt>
                <c:pt idx="566">
                  <c:v>623</c:v>
                </c:pt>
                <c:pt idx="567">
                  <c:v>623.5</c:v>
                </c:pt>
                <c:pt idx="568">
                  <c:v>624</c:v>
                </c:pt>
                <c:pt idx="569">
                  <c:v>624.5</c:v>
                </c:pt>
                <c:pt idx="570">
                  <c:v>625</c:v>
                </c:pt>
                <c:pt idx="571">
                  <c:v>625.5</c:v>
                </c:pt>
                <c:pt idx="572">
                  <c:v>626</c:v>
                </c:pt>
                <c:pt idx="573">
                  <c:v>626.5</c:v>
                </c:pt>
                <c:pt idx="574">
                  <c:v>627</c:v>
                </c:pt>
                <c:pt idx="575">
                  <c:v>627.5</c:v>
                </c:pt>
                <c:pt idx="576">
                  <c:v>628</c:v>
                </c:pt>
                <c:pt idx="577">
                  <c:v>628.5</c:v>
                </c:pt>
                <c:pt idx="578">
                  <c:v>629</c:v>
                </c:pt>
                <c:pt idx="579">
                  <c:v>629.5</c:v>
                </c:pt>
                <c:pt idx="580">
                  <c:v>630</c:v>
                </c:pt>
                <c:pt idx="581">
                  <c:v>630.5</c:v>
                </c:pt>
                <c:pt idx="582">
                  <c:v>631</c:v>
                </c:pt>
                <c:pt idx="583">
                  <c:v>631.5</c:v>
                </c:pt>
                <c:pt idx="584">
                  <c:v>632</c:v>
                </c:pt>
                <c:pt idx="585">
                  <c:v>632.5</c:v>
                </c:pt>
                <c:pt idx="586">
                  <c:v>633</c:v>
                </c:pt>
                <c:pt idx="587">
                  <c:v>633.5</c:v>
                </c:pt>
                <c:pt idx="588">
                  <c:v>634</c:v>
                </c:pt>
                <c:pt idx="589">
                  <c:v>634.5</c:v>
                </c:pt>
                <c:pt idx="590">
                  <c:v>635</c:v>
                </c:pt>
                <c:pt idx="591">
                  <c:v>635.5</c:v>
                </c:pt>
                <c:pt idx="592">
                  <c:v>636</c:v>
                </c:pt>
                <c:pt idx="593">
                  <c:v>636.5</c:v>
                </c:pt>
                <c:pt idx="594">
                  <c:v>637</c:v>
                </c:pt>
                <c:pt idx="595">
                  <c:v>637.5</c:v>
                </c:pt>
                <c:pt idx="596">
                  <c:v>638</c:v>
                </c:pt>
                <c:pt idx="597">
                  <c:v>638.5</c:v>
                </c:pt>
                <c:pt idx="598">
                  <c:v>639</c:v>
                </c:pt>
                <c:pt idx="599">
                  <c:v>639.5</c:v>
                </c:pt>
                <c:pt idx="600">
                  <c:v>640</c:v>
                </c:pt>
                <c:pt idx="601">
                  <c:v>640.5</c:v>
                </c:pt>
                <c:pt idx="602">
                  <c:v>641</c:v>
                </c:pt>
                <c:pt idx="603">
                  <c:v>641.5</c:v>
                </c:pt>
                <c:pt idx="604">
                  <c:v>642</c:v>
                </c:pt>
                <c:pt idx="605">
                  <c:v>642.5</c:v>
                </c:pt>
                <c:pt idx="606">
                  <c:v>643</c:v>
                </c:pt>
                <c:pt idx="607">
                  <c:v>643.5</c:v>
                </c:pt>
                <c:pt idx="608">
                  <c:v>644</c:v>
                </c:pt>
                <c:pt idx="609">
                  <c:v>644.5</c:v>
                </c:pt>
                <c:pt idx="610">
                  <c:v>645</c:v>
                </c:pt>
                <c:pt idx="611">
                  <c:v>645.5</c:v>
                </c:pt>
                <c:pt idx="612">
                  <c:v>646</c:v>
                </c:pt>
                <c:pt idx="613">
                  <c:v>646.5</c:v>
                </c:pt>
                <c:pt idx="614">
                  <c:v>647</c:v>
                </c:pt>
                <c:pt idx="615">
                  <c:v>647.5</c:v>
                </c:pt>
                <c:pt idx="616">
                  <c:v>648</c:v>
                </c:pt>
                <c:pt idx="617">
                  <c:v>648.5</c:v>
                </c:pt>
                <c:pt idx="618">
                  <c:v>649</c:v>
                </c:pt>
                <c:pt idx="619">
                  <c:v>649.5</c:v>
                </c:pt>
                <c:pt idx="620">
                  <c:v>650</c:v>
                </c:pt>
                <c:pt idx="621">
                  <c:v>650.5</c:v>
                </c:pt>
                <c:pt idx="622">
                  <c:v>651</c:v>
                </c:pt>
                <c:pt idx="623">
                  <c:v>651.5</c:v>
                </c:pt>
                <c:pt idx="624">
                  <c:v>652</c:v>
                </c:pt>
                <c:pt idx="625">
                  <c:v>652.5</c:v>
                </c:pt>
                <c:pt idx="626">
                  <c:v>653</c:v>
                </c:pt>
                <c:pt idx="627">
                  <c:v>653.5</c:v>
                </c:pt>
                <c:pt idx="628">
                  <c:v>654</c:v>
                </c:pt>
                <c:pt idx="629">
                  <c:v>654.5</c:v>
                </c:pt>
                <c:pt idx="630">
                  <c:v>655</c:v>
                </c:pt>
                <c:pt idx="631">
                  <c:v>655.5</c:v>
                </c:pt>
                <c:pt idx="632">
                  <c:v>656</c:v>
                </c:pt>
                <c:pt idx="633">
                  <c:v>656.5</c:v>
                </c:pt>
                <c:pt idx="634">
                  <c:v>657</c:v>
                </c:pt>
                <c:pt idx="635">
                  <c:v>657.5</c:v>
                </c:pt>
                <c:pt idx="636">
                  <c:v>658</c:v>
                </c:pt>
                <c:pt idx="637">
                  <c:v>658.5</c:v>
                </c:pt>
                <c:pt idx="638">
                  <c:v>659</c:v>
                </c:pt>
                <c:pt idx="639">
                  <c:v>659.5</c:v>
                </c:pt>
                <c:pt idx="640">
                  <c:v>660</c:v>
                </c:pt>
                <c:pt idx="641">
                  <c:v>660.5</c:v>
                </c:pt>
                <c:pt idx="642">
                  <c:v>661</c:v>
                </c:pt>
                <c:pt idx="643">
                  <c:v>661.5</c:v>
                </c:pt>
                <c:pt idx="644">
                  <c:v>662</c:v>
                </c:pt>
                <c:pt idx="645">
                  <c:v>662.5</c:v>
                </c:pt>
                <c:pt idx="646">
                  <c:v>663</c:v>
                </c:pt>
                <c:pt idx="647">
                  <c:v>663.5</c:v>
                </c:pt>
                <c:pt idx="648">
                  <c:v>664</c:v>
                </c:pt>
                <c:pt idx="649">
                  <c:v>664.5</c:v>
                </c:pt>
                <c:pt idx="650">
                  <c:v>665</c:v>
                </c:pt>
                <c:pt idx="651">
                  <c:v>665.5</c:v>
                </c:pt>
                <c:pt idx="652">
                  <c:v>666</c:v>
                </c:pt>
                <c:pt idx="653">
                  <c:v>666.5</c:v>
                </c:pt>
                <c:pt idx="654">
                  <c:v>667</c:v>
                </c:pt>
                <c:pt idx="655">
                  <c:v>667.5</c:v>
                </c:pt>
                <c:pt idx="656">
                  <c:v>668</c:v>
                </c:pt>
                <c:pt idx="657">
                  <c:v>668.5</c:v>
                </c:pt>
                <c:pt idx="658">
                  <c:v>669</c:v>
                </c:pt>
                <c:pt idx="659">
                  <c:v>669.5</c:v>
                </c:pt>
                <c:pt idx="660">
                  <c:v>670</c:v>
                </c:pt>
                <c:pt idx="661">
                  <c:v>670.5</c:v>
                </c:pt>
                <c:pt idx="662">
                  <c:v>671</c:v>
                </c:pt>
                <c:pt idx="663">
                  <c:v>671.5</c:v>
                </c:pt>
                <c:pt idx="664">
                  <c:v>672</c:v>
                </c:pt>
                <c:pt idx="665">
                  <c:v>672.5</c:v>
                </c:pt>
                <c:pt idx="666">
                  <c:v>673</c:v>
                </c:pt>
                <c:pt idx="667">
                  <c:v>673.5</c:v>
                </c:pt>
                <c:pt idx="668">
                  <c:v>674</c:v>
                </c:pt>
                <c:pt idx="669">
                  <c:v>674.5</c:v>
                </c:pt>
                <c:pt idx="670">
                  <c:v>675</c:v>
                </c:pt>
                <c:pt idx="671">
                  <c:v>675.5</c:v>
                </c:pt>
                <c:pt idx="672">
                  <c:v>676</c:v>
                </c:pt>
                <c:pt idx="673">
                  <c:v>676.5</c:v>
                </c:pt>
                <c:pt idx="674">
                  <c:v>677</c:v>
                </c:pt>
                <c:pt idx="675">
                  <c:v>677.5</c:v>
                </c:pt>
                <c:pt idx="676">
                  <c:v>678</c:v>
                </c:pt>
                <c:pt idx="677">
                  <c:v>678.5</c:v>
                </c:pt>
                <c:pt idx="678">
                  <c:v>679</c:v>
                </c:pt>
                <c:pt idx="679">
                  <c:v>679.5</c:v>
                </c:pt>
                <c:pt idx="680">
                  <c:v>680</c:v>
                </c:pt>
                <c:pt idx="681">
                  <c:v>680.5</c:v>
                </c:pt>
                <c:pt idx="682">
                  <c:v>681</c:v>
                </c:pt>
                <c:pt idx="683">
                  <c:v>681.5</c:v>
                </c:pt>
                <c:pt idx="684">
                  <c:v>682</c:v>
                </c:pt>
                <c:pt idx="685">
                  <c:v>682.5</c:v>
                </c:pt>
                <c:pt idx="686">
                  <c:v>683</c:v>
                </c:pt>
                <c:pt idx="687">
                  <c:v>683.5</c:v>
                </c:pt>
                <c:pt idx="688">
                  <c:v>684</c:v>
                </c:pt>
                <c:pt idx="689">
                  <c:v>684.5</c:v>
                </c:pt>
                <c:pt idx="690">
                  <c:v>685</c:v>
                </c:pt>
                <c:pt idx="691">
                  <c:v>685.5</c:v>
                </c:pt>
                <c:pt idx="692">
                  <c:v>686</c:v>
                </c:pt>
                <c:pt idx="693">
                  <c:v>686.5</c:v>
                </c:pt>
                <c:pt idx="694">
                  <c:v>687</c:v>
                </c:pt>
                <c:pt idx="695">
                  <c:v>687.5</c:v>
                </c:pt>
                <c:pt idx="696">
                  <c:v>688</c:v>
                </c:pt>
                <c:pt idx="697">
                  <c:v>688.5</c:v>
                </c:pt>
                <c:pt idx="698">
                  <c:v>689</c:v>
                </c:pt>
                <c:pt idx="699">
                  <c:v>689.5</c:v>
                </c:pt>
                <c:pt idx="700">
                  <c:v>690</c:v>
                </c:pt>
                <c:pt idx="701">
                  <c:v>690.5</c:v>
                </c:pt>
                <c:pt idx="702">
                  <c:v>691</c:v>
                </c:pt>
                <c:pt idx="703">
                  <c:v>691.5</c:v>
                </c:pt>
                <c:pt idx="704">
                  <c:v>692</c:v>
                </c:pt>
                <c:pt idx="705">
                  <c:v>692.5</c:v>
                </c:pt>
                <c:pt idx="706">
                  <c:v>693</c:v>
                </c:pt>
                <c:pt idx="707">
                  <c:v>693.5</c:v>
                </c:pt>
                <c:pt idx="708">
                  <c:v>694</c:v>
                </c:pt>
                <c:pt idx="709">
                  <c:v>694.5</c:v>
                </c:pt>
                <c:pt idx="710">
                  <c:v>695</c:v>
                </c:pt>
                <c:pt idx="711">
                  <c:v>695.5</c:v>
                </c:pt>
                <c:pt idx="712">
                  <c:v>696</c:v>
                </c:pt>
                <c:pt idx="713">
                  <c:v>696.5</c:v>
                </c:pt>
                <c:pt idx="714">
                  <c:v>697</c:v>
                </c:pt>
                <c:pt idx="715">
                  <c:v>697.5</c:v>
                </c:pt>
                <c:pt idx="716">
                  <c:v>698</c:v>
                </c:pt>
                <c:pt idx="717">
                  <c:v>698.5</c:v>
                </c:pt>
                <c:pt idx="718">
                  <c:v>699</c:v>
                </c:pt>
                <c:pt idx="719">
                  <c:v>699.5</c:v>
                </c:pt>
                <c:pt idx="720">
                  <c:v>700</c:v>
                </c:pt>
                <c:pt idx="721">
                  <c:v>700.5</c:v>
                </c:pt>
                <c:pt idx="722">
                  <c:v>701</c:v>
                </c:pt>
                <c:pt idx="723">
                  <c:v>701.5</c:v>
                </c:pt>
                <c:pt idx="724">
                  <c:v>702</c:v>
                </c:pt>
                <c:pt idx="725">
                  <c:v>702.5</c:v>
                </c:pt>
                <c:pt idx="726">
                  <c:v>703</c:v>
                </c:pt>
                <c:pt idx="727">
                  <c:v>703.5</c:v>
                </c:pt>
                <c:pt idx="728">
                  <c:v>704</c:v>
                </c:pt>
                <c:pt idx="729">
                  <c:v>704.5</c:v>
                </c:pt>
                <c:pt idx="730">
                  <c:v>705</c:v>
                </c:pt>
                <c:pt idx="731">
                  <c:v>705.5</c:v>
                </c:pt>
                <c:pt idx="732">
                  <c:v>706</c:v>
                </c:pt>
                <c:pt idx="733">
                  <c:v>706.5</c:v>
                </c:pt>
                <c:pt idx="734">
                  <c:v>707</c:v>
                </c:pt>
                <c:pt idx="735">
                  <c:v>707.5</c:v>
                </c:pt>
                <c:pt idx="736">
                  <c:v>708</c:v>
                </c:pt>
                <c:pt idx="737">
                  <c:v>708.5</c:v>
                </c:pt>
                <c:pt idx="738">
                  <c:v>709</c:v>
                </c:pt>
                <c:pt idx="739">
                  <c:v>709.5</c:v>
                </c:pt>
                <c:pt idx="740">
                  <c:v>710</c:v>
                </c:pt>
                <c:pt idx="741">
                  <c:v>710.5</c:v>
                </c:pt>
                <c:pt idx="742">
                  <c:v>711</c:v>
                </c:pt>
                <c:pt idx="743">
                  <c:v>711.5</c:v>
                </c:pt>
                <c:pt idx="744">
                  <c:v>712</c:v>
                </c:pt>
                <c:pt idx="745">
                  <c:v>712.5</c:v>
                </c:pt>
                <c:pt idx="746">
                  <c:v>713</c:v>
                </c:pt>
                <c:pt idx="747">
                  <c:v>713.5</c:v>
                </c:pt>
                <c:pt idx="748">
                  <c:v>714</c:v>
                </c:pt>
                <c:pt idx="749">
                  <c:v>714.5</c:v>
                </c:pt>
                <c:pt idx="750">
                  <c:v>715</c:v>
                </c:pt>
                <c:pt idx="751">
                  <c:v>715.5</c:v>
                </c:pt>
                <c:pt idx="752">
                  <c:v>716</c:v>
                </c:pt>
                <c:pt idx="753">
                  <c:v>716.5</c:v>
                </c:pt>
                <c:pt idx="754">
                  <c:v>717</c:v>
                </c:pt>
                <c:pt idx="755">
                  <c:v>717.5</c:v>
                </c:pt>
                <c:pt idx="756">
                  <c:v>718</c:v>
                </c:pt>
                <c:pt idx="757">
                  <c:v>718.5</c:v>
                </c:pt>
                <c:pt idx="758">
                  <c:v>719</c:v>
                </c:pt>
                <c:pt idx="759">
                  <c:v>719.5</c:v>
                </c:pt>
                <c:pt idx="760">
                  <c:v>720</c:v>
                </c:pt>
                <c:pt idx="761">
                  <c:v>720.5</c:v>
                </c:pt>
                <c:pt idx="762">
                  <c:v>721</c:v>
                </c:pt>
                <c:pt idx="763">
                  <c:v>721.5</c:v>
                </c:pt>
                <c:pt idx="764">
                  <c:v>722</c:v>
                </c:pt>
                <c:pt idx="765">
                  <c:v>722.5</c:v>
                </c:pt>
                <c:pt idx="766">
                  <c:v>723</c:v>
                </c:pt>
                <c:pt idx="767">
                  <c:v>723.5</c:v>
                </c:pt>
                <c:pt idx="768">
                  <c:v>724</c:v>
                </c:pt>
                <c:pt idx="769">
                  <c:v>724.5</c:v>
                </c:pt>
                <c:pt idx="770">
                  <c:v>725</c:v>
                </c:pt>
                <c:pt idx="771">
                  <c:v>725.5</c:v>
                </c:pt>
                <c:pt idx="772">
                  <c:v>726</c:v>
                </c:pt>
                <c:pt idx="773">
                  <c:v>726.5</c:v>
                </c:pt>
                <c:pt idx="774">
                  <c:v>727</c:v>
                </c:pt>
                <c:pt idx="775">
                  <c:v>727.5</c:v>
                </c:pt>
                <c:pt idx="776">
                  <c:v>728</c:v>
                </c:pt>
                <c:pt idx="777">
                  <c:v>728.5</c:v>
                </c:pt>
                <c:pt idx="778">
                  <c:v>729</c:v>
                </c:pt>
                <c:pt idx="779">
                  <c:v>729.5</c:v>
                </c:pt>
                <c:pt idx="780">
                  <c:v>730</c:v>
                </c:pt>
                <c:pt idx="781">
                  <c:v>730.5</c:v>
                </c:pt>
                <c:pt idx="782">
                  <c:v>731</c:v>
                </c:pt>
                <c:pt idx="783">
                  <c:v>731.5</c:v>
                </c:pt>
                <c:pt idx="784">
                  <c:v>732</c:v>
                </c:pt>
                <c:pt idx="785">
                  <c:v>732.5</c:v>
                </c:pt>
                <c:pt idx="786">
                  <c:v>733</c:v>
                </c:pt>
                <c:pt idx="787">
                  <c:v>733.5</c:v>
                </c:pt>
                <c:pt idx="788">
                  <c:v>734</c:v>
                </c:pt>
                <c:pt idx="789">
                  <c:v>734.5</c:v>
                </c:pt>
                <c:pt idx="790">
                  <c:v>735</c:v>
                </c:pt>
                <c:pt idx="791">
                  <c:v>735.5</c:v>
                </c:pt>
                <c:pt idx="792">
                  <c:v>736</c:v>
                </c:pt>
                <c:pt idx="793">
                  <c:v>736.5</c:v>
                </c:pt>
                <c:pt idx="794">
                  <c:v>737</c:v>
                </c:pt>
                <c:pt idx="795">
                  <c:v>737.5</c:v>
                </c:pt>
                <c:pt idx="796">
                  <c:v>738</c:v>
                </c:pt>
                <c:pt idx="797">
                  <c:v>738.5</c:v>
                </c:pt>
                <c:pt idx="798">
                  <c:v>739</c:v>
                </c:pt>
                <c:pt idx="799">
                  <c:v>739.5</c:v>
                </c:pt>
                <c:pt idx="800">
                  <c:v>740</c:v>
                </c:pt>
                <c:pt idx="801">
                  <c:v>740.5</c:v>
                </c:pt>
                <c:pt idx="802">
                  <c:v>741</c:v>
                </c:pt>
                <c:pt idx="803">
                  <c:v>741.5</c:v>
                </c:pt>
                <c:pt idx="804">
                  <c:v>742</c:v>
                </c:pt>
                <c:pt idx="805">
                  <c:v>742.5</c:v>
                </c:pt>
                <c:pt idx="806">
                  <c:v>743</c:v>
                </c:pt>
                <c:pt idx="807">
                  <c:v>743.5</c:v>
                </c:pt>
                <c:pt idx="808">
                  <c:v>744</c:v>
                </c:pt>
                <c:pt idx="809">
                  <c:v>744.5</c:v>
                </c:pt>
                <c:pt idx="810">
                  <c:v>745</c:v>
                </c:pt>
                <c:pt idx="811">
                  <c:v>745.5</c:v>
                </c:pt>
                <c:pt idx="812">
                  <c:v>746</c:v>
                </c:pt>
                <c:pt idx="813">
                  <c:v>746.5</c:v>
                </c:pt>
                <c:pt idx="814">
                  <c:v>747</c:v>
                </c:pt>
                <c:pt idx="815">
                  <c:v>747.5</c:v>
                </c:pt>
                <c:pt idx="816">
                  <c:v>748</c:v>
                </c:pt>
                <c:pt idx="817">
                  <c:v>748.5</c:v>
                </c:pt>
                <c:pt idx="818">
                  <c:v>749</c:v>
                </c:pt>
                <c:pt idx="819">
                  <c:v>749.5</c:v>
                </c:pt>
                <c:pt idx="820">
                  <c:v>750</c:v>
                </c:pt>
                <c:pt idx="821">
                  <c:v>750.5</c:v>
                </c:pt>
                <c:pt idx="822">
                  <c:v>751</c:v>
                </c:pt>
                <c:pt idx="823">
                  <c:v>751.5</c:v>
                </c:pt>
                <c:pt idx="824">
                  <c:v>752</c:v>
                </c:pt>
                <c:pt idx="825">
                  <c:v>752.5</c:v>
                </c:pt>
                <c:pt idx="826">
                  <c:v>753</c:v>
                </c:pt>
                <c:pt idx="827">
                  <c:v>753.5</c:v>
                </c:pt>
                <c:pt idx="828">
                  <c:v>754</c:v>
                </c:pt>
                <c:pt idx="829">
                  <c:v>754.5</c:v>
                </c:pt>
                <c:pt idx="830">
                  <c:v>755</c:v>
                </c:pt>
                <c:pt idx="831">
                  <c:v>755.5</c:v>
                </c:pt>
                <c:pt idx="832">
                  <c:v>756</c:v>
                </c:pt>
                <c:pt idx="833">
                  <c:v>756.5</c:v>
                </c:pt>
                <c:pt idx="834">
                  <c:v>757</c:v>
                </c:pt>
                <c:pt idx="835">
                  <c:v>757.5</c:v>
                </c:pt>
                <c:pt idx="836">
                  <c:v>758</c:v>
                </c:pt>
                <c:pt idx="837">
                  <c:v>758.5</c:v>
                </c:pt>
                <c:pt idx="838">
                  <c:v>759</c:v>
                </c:pt>
                <c:pt idx="839">
                  <c:v>759.5</c:v>
                </c:pt>
                <c:pt idx="840">
                  <c:v>760</c:v>
                </c:pt>
                <c:pt idx="841">
                  <c:v>760.5</c:v>
                </c:pt>
                <c:pt idx="842">
                  <c:v>761</c:v>
                </c:pt>
                <c:pt idx="843">
                  <c:v>761.5</c:v>
                </c:pt>
                <c:pt idx="844">
                  <c:v>762</c:v>
                </c:pt>
                <c:pt idx="845">
                  <c:v>762.5</c:v>
                </c:pt>
                <c:pt idx="846">
                  <c:v>763</c:v>
                </c:pt>
                <c:pt idx="847">
                  <c:v>763.5</c:v>
                </c:pt>
                <c:pt idx="848">
                  <c:v>764</c:v>
                </c:pt>
                <c:pt idx="849">
                  <c:v>764.5</c:v>
                </c:pt>
                <c:pt idx="850">
                  <c:v>765</c:v>
                </c:pt>
                <c:pt idx="851">
                  <c:v>765.5</c:v>
                </c:pt>
                <c:pt idx="852">
                  <c:v>766</c:v>
                </c:pt>
                <c:pt idx="853">
                  <c:v>766.5</c:v>
                </c:pt>
                <c:pt idx="854">
                  <c:v>767</c:v>
                </c:pt>
                <c:pt idx="855">
                  <c:v>767.5</c:v>
                </c:pt>
                <c:pt idx="856">
                  <c:v>768</c:v>
                </c:pt>
                <c:pt idx="857">
                  <c:v>768.5</c:v>
                </c:pt>
                <c:pt idx="858">
                  <c:v>769</c:v>
                </c:pt>
                <c:pt idx="859">
                  <c:v>769.5</c:v>
                </c:pt>
                <c:pt idx="860">
                  <c:v>770</c:v>
                </c:pt>
                <c:pt idx="861">
                  <c:v>770.5</c:v>
                </c:pt>
                <c:pt idx="862">
                  <c:v>771</c:v>
                </c:pt>
                <c:pt idx="863">
                  <c:v>771.5</c:v>
                </c:pt>
                <c:pt idx="864">
                  <c:v>772</c:v>
                </c:pt>
                <c:pt idx="865">
                  <c:v>772.5</c:v>
                </c:pt>
                <c:pt idx="866">
                  <c:v>773</c:v>
                </c:pt>
                <c:pt idx="867">
                  <c:v>773.5</c:v>
                </c:pt>
                <c:pt idx="868">
                  <c:v>774</c:v>
                </c:pt>
                <c:pt idx="869">
                  <c:v>774.5</c:v>
                </c:pt>
                <c:pt idx="870">
                  <c:v>775</c:v>
                </c:pt>
                <c:pt idx="871">
                  <c:v>775.5</c:v>
                </c:pt>
                <c:pt idx="872">
                  <c:v>776</c:v>
                </c:pt>
                <c:pt idx="873">
                  <c:v>776.5</c:v>
                </c:pt>
                <c:pt idx="874">
                  <c:v>777</c:v>
                </c:pt>
                <c:pt idx="875">
                  <c:v>777.5</c:v>
                </c:pt>
                <c:pt idx="876">
                  <c:v>778</c:v>
                </c:pt>
                <c:pt idx="877">
                  <c:v>778.5</c:v>
                </c:pt>
                <c:pt idx="878">
                  <c:v>779</c:v>
                </c:pt>
                <c:pt idx="879">
                  <c:v>779.5</c:v>
                </c:pt>
                <c:pt idx="880">
                  <c:v>780</c:v>
                </c:pt>
                <c:pt idx="881">
                  <c:v>780.5</c:v>
                </c:pt>
                <c:pt idx="882">
                  <c:v>781</c:v>
                </c:pt>
                <c:pt idx="883">
                  <c:v>781.5</c:v>
                </c:pt>
                <c:pt idx="884">
                  <c:v>782</c:v>
                </c:pt>
                <c:pt idx="885">
                  <c:v>782.5</c:v>
                </c:pt>
                <c:pt idx="886">
                  <c:v>783</c:v>
                </c:pt>
                <c:pt idx="887">
                  <c:v>783.5</c:v>
                </c:pt>
                <c:pt idx="888">
                  <c:v>784</c:v>
                </c:pt>
                <c:pt idx="889">
                  <c:v>784.5</c:v>
                </c:pt>
                <c:pt idx="890">
                  <c:v>785</c:v>
                </c:pt>
                <c:pt idx="891">
                  <c:v>785.5</c:v>
                </c:pt>
                <c:pt idx="892">
                  <c:v>786</c:v>
                </c:pt>
                <c:pt idx="893">
                  <c:v>786.5</c:v>
                </c:pt>
                <c:pt idx="894">
                  <c:v>787</c:v>
                </c:pt>
                <c:pt idx="895">
                  <c:v>787.5</c:v>
                </c:pt>
                <c:pt idx="896">
                  <c:v>788</c:v>
                </c:pt>
                <c:pt idx="897">
                  <c:v>788.5</c:v>
                </c:pt>
                <c:pt idx="898">
                  <c:v>789</c:v>
                </c:pt>
                <c:pt idx="899">
                  <c:v>789.5</c:v>
                </c:pt>
                <c:pt idx="900">
                  <c:v>790</c:v>
                </c:pt>
                <c:pt idx="901">
                  <c:v>790.5</c:v>
                </c:pt>
                <c:pt idx="902">
                  <c:v>791</c:v>
                </c:pt>
                <c:pt idx="903">
                  <c:v>791.5</c:v>
                </c:pt>
                <c:pt idx="904">
                  <c:v>792</c:v>
                </c:pt>
                <c:pt idx="905">
                  <c:v>792.5</c:v>
                </c:pt>
                <c:pt idx="906">
                  <c:v>793</c:v>
                </c:pt>
                <c:pt idx="907">
                  <c:v>793.5</c:v>
                </c:pt>
                <c:pt idx="908">
                  <c:v>794</c:v>
                </c:pt>
                <c:pt idx="909">
                  <c:v>794.5</c:v>
                </c:pt>
                <c:pt idx="910">
                  <c:v>795</c:v>
                </c:pt>
                <c:pt idx="911">
                  <c:v>795.5</c:v>
                </c:pt>
                <c:pt idx="912">
                  <c:v>796</c:v>
                </c:pt>
                <c:pt idx="913">
                  <c:v>796.5</c:v>
                </c:pt>
                <c:pt idx="914">
                  <c:v>797</c:v>
                </c:pt>
                <c:pt idx="915">
                  <c:v>797.5</c:v>
                </c:pt>
                <c:pt idx="916">
                  <c:v>798</c:v>
                </c:pt>
                <c:pt idx="917">
                  <c:v>798.5</c:v>
                </c:pt>
                <c:pt idx="918">
                  <c:v>799</c:v>
                </c:pt>
                <c:pt idx="919">
                  <c:v>799.5</c:v>
                </c:pt>
                <c:pt idx="920">
                  <c:v>800</c:v>
                </c:pt>
                <c:pt idx="921">
                  <c:v>800.5</c:v>
                </c:pt>
                <c:pt idx="922">
                  <c:v>801</c:v>
                </c:pt>
                <c:pt idx="923">
                  <c:v>801.5</c:v>
                </c:pt>
                <c:pt idx="924">
                  <c:v>802</c:v>
                </c:pt>
                <c:pt idx="925">
                  <c:v>802.5</c:v>
                </c:pt>
                <c:pt idx="926">
                  <c:v>803</c:v>
                </c:pt>
                <c:pt idx="927">
                  <c:v>803.5</c:v>
                </c:pt>
                <c:pt idx="928">
                  <c:v>804</c:v>
                </c:pt>
                <c:pt idx="929">
                  <c:v>804.5</c:v>
                </c:pt>
                <c:pt idx="930">
                  <c:v>805</c:v>
                </c:pt>
                <c:pt idx="931">
                  <c:v>805.5</c:v>
                </c:pt>
                <c:pt idx="932">
                  <c:v>806</c:v>
                </c:pt>
                <c:pt idx="933">
                  <c:v>806.5</c:v>
                </c:pt>
                <c:pt idx="934">
                  <c:v>807</c:v>
                </c:pt>
                <c:pt idx="935">
                  <c:v>807.5</c:v>
                </c:pt>
                <c:pt idx="936">
                  <c:v>808</c:v>
                </c:pt>
                <c:pt idx="937">
                  <c:v>808.5</c:v>
                </c:pt>
                <c:pt idx="938">
                  <c:v>809</c:v>
                </c:pt>
                <c:pt idx="939">
                  <c:v>809.5</c:v>
                </c:pt>
                <c:pt idx="940">
                  <c:v>810</c:v>
                </c:pt>
                <c:pt idx="941">
                  <c:v>810.5</c:v>
                </c:pt>
                <c:pt idx="942">
                  <c:v>811</c:v>
                </c:pt>
                <c:pt idx="943">
                  <c:v>811.5</c:v>
                </c:pt>
                <c:pt idx="944">
                  <c:v>812</c:v>
                </c:pt>
                <c:pt idx="945">
                  <c:v>812.5</c:v>
                </c:pt>
                <c:pt idx="946">
                  <c:v>813</c:v>
                </c:pt>
                <c:pt idx="947">
                  <c:v>813.5</c:v>
                </c:pt>
                <c:pt idx="948">
                  <c:v>814</c:v>
                </c:pt>
                <c:pt idx="949">
                  <c:v>814.5</c:v>
                </c:pt>
                <c:pt idx="950">
                  <c:v>815</c:v>
                </c:pt>
                <c:pt idx="951">
                  <c:v>815.5</c:v>
                </c:pt>
                <c:pt idx="952">
                  <c:v>816</c:v>
                </c:pt>
                <c:pt idx="953">
                  <c:v>816.5</c:v>
                </c:pt>
                <c:pt idx="954">
                  <c:v>817</c:v>
                </c:pt>
                <c:pt idx="955">
                  <c:v>817.5</c:v>
                </c:pt>
                <c:pt idx="956">
                  <c:v>818</c:v>
                </c:pt>
                <c:pt idx="957">
                  <c:v>818.5</c:v>
                </c:pt>
                <c:pt idx="958">
                  <c:v>819</c:v>
                </c:pt>
                <c:pt idx="959">
                  <c:v>819.5</c:v>
                </c:pt>
                <c:pt idx="960">
                  <c:v>820</c:v>
                </c:pt>
                <c:pt idx="961">
                  <c:v>820.5</c:v>
                </c:pt>
                <c:pt idx="962">
                  <c:v>821</c:v>
                </c:pt>
                <c:pt idx="963">
                  <c:v>821.5</c:v>
                </c:pt>
                <c:pt idx="964">
                  <c:v>822</c:v>
                </c:pt>
                <c:pt idx="965">
                  <c:v>822.5</c:v>
                </c:pt>
                <c:pt idx="966">
                  <c:v>823</c:v>
                </c:pt>
                <c:pt idx="967">
                  <c:v>823.5</c:v>
                </c:pt>
                <c:pt idx="968">
                  <c:v>824</c:v>
                </c:pt>
                <c:pt idx="969">
                  <c:v>824.5</c:v>
                </c:pt>
                <c:pt idx="970">
                  <c:v>825</c:v>
                </c:pt>
                <c:pt idx="971">
                  <c:v>825.5</c:v>
                </c:pt>
                <c:pt idx="972">
                  <c:v>826</c:v>
                </c:pt>
                <c:pt idx="973">
                  <c:v>826.5</c:v>
                </c:pt>
                <c:pt idx="974">
                  <c:v>827</c:v>
                </c:pt>
                <c:pt idx="975">
                  <c:v>827.5</c:v>
                </c:pt>
                <c:pt idx="976">
                  <c:v>828</c:v>
                </c:pt>
                <c:pt idx="977">
                  <c:v>828.5</c:v>
                </c:pt>
                <c:pt idx="978">
                  <c:v>829</c:v>
                </c:pt>
                <c:pt idx="979">
                  <c:v>829.5</c:v>
                </c:pt>
                <c:pt idx="980">
                  <c:v>830</c:v>
                </c:pt>
                <c:pt idx="981">
                  <c:v>830.5</c:v>
                </c:pt>
                <c:pt idx="982">
                  <c:v>831</c:v>
                </c:pt>
                <c:pt idx="983">
                  <c:v>831.5</c:v>
                </c:pt>
                <c:pt idx="984">
                  <c:v>832</c:v>
                </c:pt>
                <c:pt idx="985">
                  <c:v>832.5</c:v>
                </c:pt>
                <c:pt idx="986">
                  <c:v>833</c:v>
                </c:pt>
                <c:pt idx="987">
                  <c:v>833.5</c:v>
                </c:pt>
                <c:pt idx="988">
                  <c:v>834</c:v>
                </c:pt>
                <c:pt idx="989">
                  <c:v>834.5</c:v>
                </c:pt>
                <c:pt idx="990">
                  <c:v>835</c:v>
                </c:pt>
                <c:pt idx="991">
                  <c:v>835.5</c:v>
                </c:pt>
                <c:pt idx="992">
                  <c:v>836</c:v>
                </c:pt>
                <c:pt idx="993">
                  <c:v>836.5</c:v>
                </c:pt>
                <c:pt idx="994">
                  <c:v>837</c:v>
                </c:pt>
                <c:pt idx="995">
                  <c:v>837.5</c:v>
                </c:pt>
                <c:pt idx="996">
                  <c:v>838</c:v>
                </c:pt>
                <c:pt idx="997">
                  <c:v>838.5</c:v>
                </c:pt>
                <c:pt idx="998">
                  <c:v>839</c:v>
                </c:pt>
                <c:pt idx="999">
                  <c:v>839.5</c:v>
                </c:pt>
                <c:pt idx="1000">
                  <c:v>840</c:v>
                </c:pt>
                <c:pt idx="1001">
                  <c:v>840.5</c:v>
                </c:pt>
                <c:pt idx="1002">
                  <c:v>841</c:v>
                </c:pt>
                <c:pt idx="1003">
                  <c:v>841.5</c:v>
                </c:pt>
                <c:pt idx="1004">
                  <c:v>842</c:v>
                </c:pt>
                <c:pt idx="1005">
                  <c:v>842.5</c:v>
                </c:pt>
                <c:pt idx="1006">
                  <c:v>843</c:v>
                </c:pt>
                <c:pt idx="1007">
                  <c:v>843.5</c:v>
                </c:pt>
                <c:pt idx="1008">
                  <c:v>844</c:v>
                </c:pt>
                <c:pt idx="1009">
                  <c:v>844.5</c:v>
                </c:pt>
                <c:pt idx="1010">
                  <c:v>845</c:v>
                </c:pt>
                <c:pt idx="1011">
                  <c:v>845.5</c:v>
                </c:pt>
                <c:pt idx="1012">
                  <c:v>846</c:v>
                </c:pt>
                <c:pt idx="1013">
                  <c:v>846.5</c:v>
                </c:pt>
                <c:pt idx="1014">
                  <c:v>847</c:v>
                </c:pt>
                <c:pt idx="1015">
                  <c:v>847.5</c:v>
                </c:pt>
                <c:pt idx="1016">
                  <c:v>848</c:v>
                </c:pt>
                <c:pt idx="1017">
                  <c:v>848.5</c:v>
                </c:pt>
                <c:pt idx="1018">
                  <c:v>849</c:v>
                </c:pt>
                <c:pt idx="1019">
                  <c:v>849.5</c:v>
                </c:pt>
                <c:pt idx="1020">
                  <c:v>850</c:v>
                </c:pt>
                <c:pt idx="1021">
                  <c:v>850.5</c:v>
                </c:pt>
                <c:pt idx="1022">
                  <c:v>851</c:v>
                </c:pt>
                <c:pt idx="1023">
                  <c:v>851.5</c:v>
                </c:pt>
                <c:pt idx="1024">
                  <c:v>852</c:v>
                </c:pt>
                <c:pt idx="1025">
                  <c:v>852.5</c:v>
                </c:pt>
                <c:pt idx="1026">
                  <c:v>853</c:v>
                </c:pt>
                <c:pt idx="1027">
                  <c:v>853.5</c:v>
                </c:pt>
                <c:pt idx="1028">
                  <c:v>854</c:v>
                </c:pt>
                <c:pt idx="1029">
                  <c:v>854.5</c:v>
                </c:pt>
                <c:pt idx="1030">
                  <c:v>855</c:v>
                </c:pt>
                <c:pt idx="1031">
                  <c:v>855.5</c:v>
                </c:pt>
                <c:pt idx="1032">
                  <c:v>856</c:v>
                </c:pt>
                <c:pt idx="1033">
                  <c:v>856.5</c:v>
                </c:pt>
                <c:pt idx="1034">
                  <c:v>857</c:v>
                </c:pt>
                <c:pt idx="1035">
                  <c:v>857.5</c:v>
                </c:pt>
                <c:pt idx="1036">
                  <c:v>858</c:v>
                </c:pt>
                <c:pt idx="1037">
                  <c:v>858.5</c:v>
                </c:pt>
                <c:pt idx="1038">
                  <c:v>859</c:v>
                </c:pt>
                <c:pt idx="1039">
                  <c:v>859.5</c:v>
                </c:pt>
                <c:pt idx="1040">
                  <c:v>860</c:v>
                </c:pt>
                <c:pt idx="1041">
                  <c:v>860.5</c:v>
                </c:pt>
                <c:pt idx="1042">
                  <c:v>861</c:v>
                </c:pt>
                <c:pt idx="1043">
                  <c:v>861.5</c:v>
                </c:pt>
                <c:pt idx="1044">
                  <c:v>862</c:v>
                </c:pt>
                <c:pt idx="1045">
                  <c:v>862.5</c:v>
                </c:pt>
                <c:pt idx="1046">
                  <c:v>863</c:v>
                </c:pt>
                <c:pt idx="1047">
                  <c:v>863.5</c:v>
                </c:pt>
                <c:pt idx="1048">
                  <c:v>864</c:v>
                </c:pt>
                <c:pt idx="1049">
                  <c:v>864.5</c:v>
                </c:pt>
                <c:pt idx="1050">
                  <c:v>865</c:v>
                </c:pt>
                <c:pt idx="1051">
                  <c:v>865.5</c:v>
                </c:pt>
                <c:pt idx="1052">
                  <c:v>866</c:v>
                </c:pt>
                <c:pt idx="1053">
                  <c:v>866.5</c:v>
                </c:pt>
                <c:pt idx="1054">
                  <c:v>867</c:v>
                </c:pt>
                <c:pt idx="1055">
                  <c:v>867.5</c:v>
                </c:pt>
                <c:pt idx="1056">
                  <c:v>868</c:v>
                </c:pt>
                <c:pt idx="1057">
                  <c:v>868.5</c:v>
                </c:pt>
                <c:pt idx="1058">
                  <c:v>869</c:v>
                </c:pt>
                <c:pt idx="1059">
                  <c:v>869.5</c:v>
                </c:pt>
                <c:pt idx="1060">
                  <c:v>870</c:v>
                </c:pt>
                <c:pt idx="1061">
                  <c:v>870.5</c:v>
                </c:pt>
                <c:pt idx="1062">
                  <c:v>871</c:v>
                </c:pt>
                <c:pt idx="1063">
                  <c:v>871.5</c:v>
                </c:pt>
                <c:pt idx="1064">
                  <c:v>872</c:v>
                </c:pt>
                <c:pt idx="1065">
                  <c:v>872.5</c:v>
                </c:pt>
                <c:pt idx="1066">
                  <c:v>873</c:v>
                </c:pt>
                <c:pt idx="1067">
                  <c:v>873.5</c:v>
                </c:pt>
                <c:pt idx="1068">
                  <c:v>874</c:v>
                </c:pt>
                <c:pt idx="1069">
                  <c:v>874.5</c:v>
                </c:pt>
                <c:pt idx="1070">
                  <c:v>875</c:v>
                </c:pt>
                <c:pt idx="1071">
                  <c:v>875.5</c:v>
                </c:pt>
                <c:pt idx="1072">
                  <c:v>876</c:v>
                </c:pt>
                <c:pt idx="1073">
                  <c:v>876.5</c:v>
                </c:pt>
                <c:pt idx="1074">
                  <c:v>877</c:v>
                </c:pt>
                <c:pt idx="1075">
                  <c:v>877.5</c:v>
                </c:pt>
                <c:pt idx="1076">
                  <c:v>878</c:v>
                </c:pt>
                <c:pt idx="1077">
                  <c:v>878.5</c:v>
                </c:pt>
                <c:pt idx="1078">
                  <c:v>879</c:v>
                </c:pt>
                <c:pt idx="1079">
                  <c:v>879.5</c:v>
                </c:pt>
                <c:pt idx="1080">
                  <c:v>880</c:v>
                </c:pt>
                <c:pt idx="1081">
                  <c:v>880.5</c:v>
                </c:pt>
                <c:pt idx="1082">
                  <c:v>881</c:v>
                </c:pt>
                <c:pt idx="1083">
                  <c:v>881.5</c:v>
                </c:pt>
                <c:pt idx="1084">
                  <c:v>882</c:v>
                </c:pt>
                <c:pt idx="1085">
                  <c:v>882.5</c:v>
                </c:pt>
                <c:pt idx="1086">
                  <c:v>883</c:v>
                </c:pt>
                <c:pt idx="1087">
                  <c:v>883.5</c:v>
                </c:pt>
                <c:pt idx="1088">
                  <c:v>884</c:v>
                </c:pt>
                <c:pt idx="1089">
                  <c:v>884.5</c:v>
                </c:pt>
                <c:pt idx="1090">
                  <c:v>885</c:v>
                </c:pt>
                <c:pt idx="1091">
                  <c:v>885.5</c:v>
                </c:pt>
                <c:pt idx="1092">
                  <c:v>886</c:v>
                </c:pt>
                <c:pt idx="1093">
                  <c:v>886.5</c:v>
                </c:pt>
                <c:pt idx="1094">
                  <c:v>887</c:v>
                </c:pt>
                <c:pt idx="1095">
                  <c:v>887.5</c:v>
                </c:pt>
                <c:pt idx="1096">
                  <c:v>888</c:v>
                </c:pt>
                <c:pt idx="1097">
                  <c:v>888.5</c:v>
                </c:pt>
                <c:pt idx="1098">
                  <c:v>889</c:v>
                </c:pt>
                <c:pt idx="1099">
                  <c:v>889.5</c:v>
                </c:pt>
                <c:pt idx="1100">
                  <c:v>890</c:v>
                </c:pt>
                <c:pt idx="1101">
                  <c:v>890.5</c:v>
                </c:pt>
                <c:pt idx="1102">
                  <c:v>891</c:v>
                </c:pt>
                <c:pt idx="1103">
                  <c:v>891.5</c:v>
                </c:pt>
                <c:pt idx="1104">
                  <c:v>892</c:v>
                </c:pt>
                <c:pt idx="1105">
                  <c:v>892.5</c:v>
                </c:pt>
                <c:pt idx="1106">
                  <c:v>893</c:v>
                </c:pt>
                <c:pt idx="1107">
                  <c:v>893.5</c:v>
                </c:pt>
                <c:pt idx="1108">
                  <c:v>894</c:v>
                </c:pt>
                <c:pt idx="1109">
                  <c:v>894.5</c:v>
                </c:pt>
                <c:pt idx="1110">
                  <c:v>895</c:v>
                </c:pt>
                <c:pt idx="1111">
                  <c:v>895.5</c:v>
                </c:pt>
                <c:pt idx="1112">
                  <c:v>896</c:v>
                </c:pt>
                <c:pt idx="1113">
                  <c:v>896.5</c:v>
                </c:pt>
                <c:pt idx="1114">
                  <c:v>897</c:v>
                </c:pt>
                <c:pt idx="1115">
                  <c:v>897.5</c:v>
                </c:pt>
                <c:pt idx="1116">
                  <c:v>898</c:v>
                </c:pt>
                <c:pt idx="1117">
                  <c:v>898.5</c:v>
                </c:pt>
                <c:pt idx="1118">
                  <c:v>899</c:v>
                </c:pt>
                <c:pt idx="1119">
                  <c:v>899.5</c:v>
                </c:pt>
                <c:pt idx="1120">
                  <c:v>900</c:v>
                </c:pt>
                <c:pt idx="1121">
                  <c:v>900.5</c:v>
                </c:pt>
                <c:pt idx="1122">
                  <c:v>901</c:v>
                </c:pt>
                <c:pt idx="1123">
                  <c:v>901.5</c:v>
                </c:pt>
                <c:pt idx="1124">
                  <c:v>902</c:v>
                </c:pt>
                <c:pt idx="1125">
                  <c:v>902.5</c:v>
                </c:pt>
                <c:pt idx="1126">
                  <c:v>903</c:v>
                </c:pt>
                <c:pt idx="1127">
                  <c:v>903.5</c:v>
                </c:pt>
                <c:pt idx="1128">
                  <c:v>904</c:v>
                </c:pt>
                <c:pt idx="1129">
                  <c:v>904.5</c:v>
                </c:pt>
                <c:pt idx="1130">
                  <c:v>905</c:v>
                </c:pt>
                <c:pt idx="1131">
                  <c:v>905.5</c:v>
                </c:pt>
                <c:pt idx="1132">
                  <c:v>906</c:v>
                </c:pt>
                <c:pt idx="1133">
                  <c:v>906.5</c:v>
                </c:pt>
                <c:pt idx="1134">
                  <c:v>907</c:v>
                </c:pt>
                <c:pt idx="1135">
                  <c:v>907.5</c:v>
                </c:pt>
                <c:pt idx="1136">
                  <c:v>908</c:v>
                </c:pt>
                <c:pt idx="1137">
                  <c:v>908.5</c:v>
                </c:pt>
                <c:pt idx="1138">
                  <c:v>909</c:v>
                </c:pt>
                <c:pt idx="1139">
                  <c:v>909.5</c:v>
                </c:pt>
                <c:pt idx="1140">
                  <c:v>910</c:v>
                </c:pt>
                <c:pt idx="1141">
                  <c:v>910.5</c:v>
                </c:pt>
                <c:pt idx="1142">
                  <c:v>911</c:v>
                </c:pt>
                <c:pt idx="1143">
                  <c:v>911.5</c:v>
                </c:pt>
                <c:pt idx="1144">
                  <c:v>912</c:v>
                </c:pt>
                <c:pt idx="1145">
                  <c:v>912.5</c:v>
                </c:pt>
                <c:pt idx="1146">
                  <c:v>913</c:v>
                </c:pt>
                <c:pt idx="1147">
                  <c:v>913.5</c:v>
                </c:pt>
                <c:pt idx="1148">
                  <c:v>914</c:v>
                </c:pt>
                <c:pt idx="1149">
                  <c:v>914.5</c:v>
                </c:pt>
                <c:pt idx="1150">
                  <c:v>915</c:v>
                </c:pt>
                <c:pt idx="1151">
                  <c:v>915.5</c:v>
                </c:pt>
                <c:pt idx="1152">
                  <c:v>916</c:v>
                </c:pt>
                <c:pt idx="1153">
                  <c:v>916.5</c:v>
                </c:pt>
                <c:pt idx="1154">
                  <c:v>917</c:v>
                </c:pt>
                <c:pt idx="1155">
                  <c:v>917.5</c:v>
                </c:pt>
                <c:pt idx="1156">
                  <c:v>918</c:v>
                </c:pt>
                <c:pt idx="1157">
                  <c:v>918.5</c:v>
                </c:pt>
                <c:pt idx="1158">
                  <c:v>919</c:v>
                </c:pt>
                <c:pt idx="1159">
                  <c:v>919.5</c:v>
                </c:pt>
                <c:pt idx="1160">
                  <c:v>920</c:v>
                </c:pt>
                <c:pt idx="1161">
                  <c:v>920.5</c:v>
                </c:pt>
                <c:pt idx="1162">
                  <c:v>921</c:v>
                </c:pt>
                <c:pt idx="1163">
                  <c:v>921.5</c:v>
                </c:pt>
                <c:pt idx="1164">
                  <c:v>922</c:v>
                </c:pt>
                <c:pt idx="1165">
                  <c:v>922.5</c:v>
                </c:pt>
                <c:pt idx="1166">
                  <c:v>923</c:v>
                </c:pt>
                <c:pt idx="1167">
                  <c:v>923.5</c:v>
                </c:pt>
                <c:pt idx="1168">
                  <c:v>924</c:v>
                </c:pt>
                <c:pt idx="1169">
                  <c:v>924.5</c:v>
                </c:pt>
                <c:pt idx="1170">
                  <c:v>925</c:v>
                </c:pt>
                <c:pt idx="1171">
                  <c:v>925.5</c:v>
                </c:pt>
                <c:pt idx="1172">
                  <c:v>926</c:v>
                </c:pt>
                <c:pt idx="1173">
                  <c:v>926.5</c:v>
                </c:pt>
                <c:pt idx="1174">
                  <c:v>927</c:v>
                </c:pt>
                <c:pt idx="1175">
                  <c:v>927.5</c:v>
                </c:pt>
                <c:pt idx="1176">
                  <c:v>928</c:v>
                </c:pt>
                <c:pt idx="1177">
                  <c:v>928.5</c:v>
                </c:pt>
                <c:pt idx="1178">
                  <c:v>929</c:v>
                </c:pt>
                <c:pt idx="1179">
                  <c:v>929.5</c:v>
                </c:pt>
                <c:pt idx="1180">
                  <c:v>930</c:v>
                </c:pt>
                <c:pt idx="1181">
                  <c:v>930.5</c:v>
                </c:pt>
                <c:pt idx="1182">
                  <c:v>931</c:v>
                </c:pt>
                <c:pt idx="1183">
                  <c:v>931.5</c:v>
                </c:pt>
                <c:pt idx="1184">
                  <c:v>932</c:v>
                </c:pt>
                <c:pt idx="1185">
                  <c:v>932.5</c:v>
                </c:pt>
                <c:pt idx="1186">
                  <c:v>933</c:v>
                </c:pt>
                <c:pt idx="1187">
                  <c:v>933.5</c:v>
                </c:pt>
                <c:pt idx="1188">
                  <c:v>934</c:v>
                </c:pt>
                <c:pt idx="1189">
                  <c:v>934.5</c:v>
                </c:pt>
                <c:pt idx="1190">
                  <c:v>935</c:v>
                </c:pt>
                <c:pt idx="1191">
                  <c:v>935.5</c:v>
                </c:pt>
                <c:pt idx="1192">
                  <c:v>936</c:v>
                </c:pt>
                <c:pt idx="1193">
                  <c:v>936.5</c:v>
                </c:pt>
                <c:pt idx="1194">
                  <c:v>937</c:v>
                </c:pt>
                <c:pt idx="1195">
                  <c:v>937.5</c:v>
                </c:pt>
                <c:pt idx="1196">
                  <c:v>938</c:v>
                </c:pt>
                <c:pt idx="1197">
                  <c:v>938.5</c:v>
                </c:pt>
                <c:pt idx="1198">
                  <c:v>939</c:v>
                </c:pt>
                <c:pt idx="1199">
                  <c:v>939.5</c:v>
                </c:pt>
                <c:pt idx="1200">
                  <c:v>940</c:v>
                </c:pt>
                <c:pt idx="1201">
                  <c:v>940.5</c:v>
                </c:pt>
                <c:pt idx="1202">
                  <c:v>941</c:v>
                </c:pt>
                <c:pt idx="1203">
                  <c:v>941.5</c:v>
                </c:pt>
                <c:pt idx="1204">
                  <c:v>942</c:v>
                </c:pt>
                <c:pt idx="1205">
                  <c:v>942.5</c:v>
                </c:pt>
                <c:pt idx="1206">
                  <c:v>943</c:v>
                </c:pt>
                <c:pt idx="1207">
                  <c:v>943.5</c:v>
                </c:pt>
                <c:pt idx="1208">
                  <c:v>944</c:v>
                </c:pt>
                <c:pt idx="1209">
                  <c:v>944.5</c:v>
                </c:pt>
                <c:pt idx="1210">
                  <c:v>945</c:v>
                </c:pt>
                <c:pt idx="1211">
                  <c:v>945.5</c:v>
                </c:pt>
                <c:pt idx="1212">
                  <c:v>946</c:v>
                </c:pt>
                <c:pt idx="1213">
                  <c:v>946.5</c:v>
                </c:pt>
                <c:pt idx="1214">
                  <c:v>947</c:v>
                </c:pt>
                <c:pt idx="1215">
                  <c:v>947.5</c:v>
                </c:pt>
                <c:pt idx="1216">
                  <c:v>948</c:v>
                </c:pt>
                <c:pt idx="1217">
                  <c:v>948.5</c:v>
                </c:pt>
                <c:pt idx="1218">
                  <c:v>949</c:v>
                </c:pt>
                <c:pt idx="1219">
                  <c:v>949.5</c:v>
                </c:pt>
                <c:pt idx="1220">
                  <c:v>950</c:v>
                </c:pt>
                <c:pt idx="1221">
                  <c:v>950.5</c:v>
                </c:pt>
                <c:pt idx="1222">
                  <c:v>951</c:v>
                </c:pt>
                <c:pt idx="1223">
                  <c:v>951.5</c:v>
                </c:pt>
                <c:pt idx="1224">
                  <c:v>952</c:v>
                </c:pt>
                <c:pt idx="1225">
                  <c:v>952.5</c:v>
                </c:pt>
                <c:pt idx="1226">
                  <c:v>953</c:v>
                </c:pt>
                <c:pt idx="1227">
                  <c:v>953.5</c:v>
                </c:pt>
                <c:pt idx="1228">
                  <c:v>954</c:v>
                </c:pt>
                <c:pt idx="1229">
                  <c:v>954.5</c:v>
                </c:pt>
                <c:pt idx="1230">
                  <c:v>955</c:v>
                </c:pt>
                <c:pt idx="1231">
                  <c:v>955.5</c:v>
                </c:pt>
                <c:pt idx="1232">
                  <c:v>956</c:v>
                </c:pt>
                <c:pt idx="1233">
                  <c:v>956.5</c:v>
                </c:pt>
                <c:pt idx="1234">
                  <c:v>957</c:v>
                </c:pt>
                <c:pt idx="1235">
                  <c:v>957.5</c:v>
                </c:pt>
                <c:pt idx="1236">
                  <c:v>958</c:v>
                </c:pt>
                <c:pt idx="1237">
                  <c:v>958.5</c:v>
                </c:pt>
                <c:pt idx="1238">
                  <c:v>959</c:v>
                </c:pt>
                <c:pt idx="1239">
                  <c:v>959.5</c:v>
                </c:pt>
                <c:pt idx="1240">
                  <c:v>960</c:v>
                </c:pt>
                <c:pt idx="1241">
                  <c:v>960.5</c:v>
                </c:pt>
                <c:pt idx="1242">
                  <c:v>961</c:v>
                </c:pt>
                <c:pt idx="1243">
                  <c:v>961.5</c:v>
                </c:pt>
                <c:pt idx="1244">
                  <c:v>962</c:v>
                </c:pt>
                <c:pt idx="1245">
                  <c:v>962.5</c:v>
                </c:pt>
                <c:pt idx="1246">
                  <c:v>963</c:v>
                </c:pt>
                <c:pt idx="1247">
                  <c:v>963.5</c:v>
                </c:pt>
                <c:pt idx="1248">
                  <c:v>964</c:v>
                </c:pt>
                <c:pt idx="1249">
                  <c:v>964.5</c:v>
                </c:pt>
                <c:pt idx="1250">
                  <c:v>965</c:v>
                </c:pt>
                <c:pt idx="1251">
                  <c:v>965.5</c:v>
                </c:pt>
                <c:pt idx="1252">
                  <c:v>966</c:v>
                </c:pt>
                <c:pt idx="1253">
                  <c:v>966.5</c:v>
                </c:pt>
                <c:pt idx="1254">
                  <c:v>967</c:v>
                </c:pt>
                <c:pt idx="1255">
                  <c:v>967.5</c:v>
                </c:pt>
                <c:pt idx="1256">
                  <c:v>968</c:v>
                </c:pt>
                <c:pt idx="1257">
                  <c:v>968.5</c:v>
                </c:pt>
                <c:pt idx="1258">
                  <c:v>969</c:v>
                </c:pt>
                <c:pt idx="1259">
                  <c:v>969.5</c:v>
                </c:pt>
                <c:pt idx="1260">
                  <c:v>970</c:v>
                </c:pt>
                <c:pt idx="1261">
                  <c:v>970.5</c:v>
                </c:pt>
                <c:pt idx="1262">
                  <c:v>971</c:v>
                </c:pt>
                <c:pt idx="1263">
                  <c:v>971.5</c:v>
                </c:pt>
                <c:pt idx="1264">
                  <c:v>972</c:v>
                </c:pt>
                <c:pt idx="1265">
                  <c:v>972.5</c:v>
                </c:pt>
                <c:pt idx="1266">
                  <c:v>973</c:v>
                </c:pt>
                <c:pt idx="1267">
                  <c:v>973.5</c:v>
                </c:pt>
                <c:pt idx="1268">
                  <c:v>974</c:v>
                </c:pt>
                <c:pt idx="1269">
                  <c:v>974.5</c:v>
                </c:pt>
                <c:pt idx="1270">
                  <c:v>975</c:v>
                </c:pt>
                <c:pt idx="1271">
                  <c:v>975.5</c:v>
                </c:pt>
                <c:pt idx="1272">
                  <c:v>976</c:v>
                </c:pt>
                <c:pt idx="1273">
                  <c:v>976.5</c:v>
                </c:pt>
                <c:pt idx="1274">
                  <c:v>977</c:v>
                </c:pt>
                <c:pt idx="1275">
                  <c:v>977.5</c:v>
                </c:pt>
                <c:pt idx="1276">
                  <c:v>978</c:v>
                </c:pt>
                <c:pt idx="1277">
                  <c:v>978.5</c:v>
                </c:pt>
                <c:pt idx="1278">
                  <c:v>979</c:v>
                </c:pt>
                <c:pt idx="1279">
                  <c:v>979.5</c:v>
                </c:pt>
                <c:pt idx="1280">
                  <c:v>980</c:v>
                </c:pt>
                <c:pt idx="1281">
                  <c:v>980.5</c:v>
                </c:pt>
                <c:pt idx="1282">
                  <c:v>981</c:v>
                </c:pt>
                <c:pt idx="1283">
                  <c:v>981.5</c:v>
                </c:pt>
                <c:pt idx="1284">
                  <c:v>982</c:v>
                </c:pt>
                <c:pt idx="1285">
                  <c:v>982.5</c:v>
                </c:pt>
                <c:pt idx="1286">
                  <c:v>983</c:v>
                </c:pt>
                <c:pt idx="1287">
                  <c:v>983.5</c:v>
                </c:pt>
                <c:pt idx="1288">
                  <c:v>984</c:v>
                </c:pt>
                <c:pt idx="1289">
                  <c:v>984.5</c:v>
                </c:pt>
                <c:pt idx="1290">
                  <c:v>985</c:v>
                </c:pt>
                <c:pt idx="1291">
                  <c:v>985.5</c:v>
                </c:pt>
                <c:pt idx="1292">
                  <c:v>986</c:v>
                </c:pt>
                <c:pt idx="1293">
                  <c:v>986.5</c:v>
                </c:pt>
                <c:pt idx="1294">
                  <c:v>987</c:v>
                </c:pt>
                <c:pt idx="1295">
                  <c:v>987.5</c:v>
                </c:pt>
                <c:pt idx="1296">
                  <c:v>988</c:v>
                </c:pt>
                <c:pt idx="1297">
                  <c:v>988.5</c:v>
                </c:pt>
                <c:pt idx="1298">
                  <c:v>989</c:v>
                </c:pt>
                <c:pt idx="1299">
                  <c:v>989.5</c:v>
                </c:pt>
                <c:pt idx="1300">
                  <c:v>990</c:v>
                </c:pt>
                <c:pt idx="1301">
                  <c:v>990.5</c:v>
                </c:pt>
                <c:pt idx="1302">
                  <c:v>991</c:v>
                </c:pt>
                <c:pt idx="1303">
                  <c:v>991.5</c:v>
                </c:pt>
                <c:pt idx="1304">
                  <c:v>992</c:v>
                </c:pt>
                <c:pt idx="1305">
                  <c:v>992.5</c:v>
                </c:pt>
                <c:pt idx="1306">
                  <c:v>993</c:v>
                </c:pt>
                <c:pt idx="1307">
                  <c:v>993.5</c:v>
                </c:pt>
                <c:pt idx="1308">
                  <c:v>994</c:v>
                </c:pt>
                <c:pt idx="1309">
                  <c:v>994.5</c:v>
                </c:pt>
                <c:pt idx="1310">
                  <c:v>995</c:v>
                </c:pt>
                <c:pt idx="1311">
                  <c:v>995.5</c:v>
                </c:pt>
                <c:pt idx="1312">
                  <c:v>996</c:v>
                </c:pt>
                <c:pt idx="1313">
                  <c:v>996.5</c:v>
                </c:pt>
                <c:pt idx="1314">
                  <c:v>997</c:v>
                </c:pt>
                <c:pt idx="1315">
                  <c:v>997.5</c:v>
                </c:pt>
                <c:pt idx="1316">
                  <c:v>998</c:v>
                </c:pt>
                <c:pt idx="1317">
                  <c:v>998.5</c:v>
                </c:pt>
                <c:pt idx="1318">
                  <c:v>999</c:v>
                </c:pt>
                <c:pt idx="1319">
                  <c:v>999.5</c:v>
                </c:pt>
                <c:pt idx="1320">
                  <c:v>1000</c:v>
                </c:pt>
                <c:pt idx="1321">
                  <c:v>1000.5</c:v>
                </c:pt>
                <c:pt idx="1322">
                  <c:v>1001</c:v>
                </c:pt>
                <c:pt idx="1323">
                  <c:v>1001.5</c:v>
                </c:pt>
                <c:pt idx="1324">
                  <c:v>1002</c:v>
                </c:pt>
                <c:pt idx="1325">
                  <c:v>1002.5</c:v>
                </c:pt>
                <c:pt idx="1326">
                  <c:v>1003</c:v>
                </c:pt>
                <c:pt idx="1327">
                  <c:v>1003.5</c:v>
                </c:pt>
                <c:pt idx="1328">
                  <c:v>1004</c:v>
                </c:pt>
                <c:pt idx="1329">
                  <c:v>1004.5</c:v>
                </c:pt>
                <c:pt idx="1330">
                  <c:v>1005</c:v>
                </c:pt>
                <c:pt idx="1331">
                  <c:v>1005.5</c:v>
                </c:pt>
                <c:pt idx="1332">
                  <c:v>1006</c:v>
                </c:pt>
                <c:pt idx="1333">
                  <c:v>1006.5</c:v>
                </c:pt>
                <c:pt idx="1334">
                  <c:v>1007</c:v>
                </c:pt>
                <c:pt idx="1335">
                  <c:v>1007.5</c:v>
                </c:pt>
                <c:pt idx="1336">
                  <c:v>1008</c:v>
                </c:pt>
                <c:pt idx="1337">
                  <c:v>1008.5</c:v>
                </c:pt>
                <c:pt idx="1338">
                  <c:v>1009</c:v>
                </c:pt>
                <c:pt idx="1339">
                  <c:v>1009.5</c:v>
                </c:pt>
                <c:pt idx="1340">
                  <c:v>1010</c:v>
                </c:pt>
                <c:pt idx="1341">
                  <c:v>1010.5</c:v>
                </c:pt>
                <c:pt idx="1342">
                  <c:v>1011</c:v>
                </c:pt>
                <c:pt idx="1343">
                  <c:v>1011.5</c:v>
                </c:pt>
                <c:pt idx="1344">
                  <c:v>1012</c:v>
                </c:pt>
                <c:pt idx="1345">
                  <c:v>1012.5</c:v>
                </c:pt>
                <c:pt idx="1346">
                  <c:v>1013</c:v>
                </c:pt>
                <c:pt idx="1347">
                  <c:v>1013.5</c:v>
                </c:pt>
                <c:pt idx="1348">
                  <c:v>1014</c:v>
                </c:pt>
                <c:pt idx="1349">
                  <c:v>1014.5</c:v>
                </c:pt>
                <c:pt idx="1350">
                  <c:v>1015</c:v>
                </c:pt>
                <c:pt idx="1351">
                  <c:v>1015.5</c:v>
                </c:pt>
                <c:pt idx="1352">
                  <c:v>1016</c:v>
                </c:pt>
                <c:pt idx="1353">
                  <c:v>1016.5</c:v>
                </c:pt>
                <c:pt idx="1354">
                  <c:v>1017</c:v>
                </c:pt>
                <c:pt idx="1355">
                  <c:v>1017.5</c:v>
                </c:pt>
                <c:pt idx="1356">
                  <c:v>1018</c:v>
                </c:pt>
                <c:pt idx="1357">
                  <c:v>1018.5</c:v>
                </c:pt>
                <c:pt idx="1358">
                  <c:v>1019</c:v>
                </c:pt>
                <c:pt idx="1359">
                  <c:v>1019.5</c:v>
                </c:pt>
                <c:pt idx="1360">
                  <c:v>1020</c:v>
                </c:pt>
                <c:pt idx="1361">
                  <c:v>1020.5</c:v>
                </c:pt>
                <c:pt idx="1362">
                  <c:v>1021</c:v>
                </c:pt>
                <c:pt idx="1363">
                  <c:v>1021.5</c:v>
                </c:pt>
                <c:pt idx="1364">
                  <c:v>1022</c:v>
                </c:pt>
                <c:pt idx="1365">
                  <c:v>1022.5</c:v>
                </c:pt>
                <c:pt idx="1366">
                  <c:v>1023</c:v>
                </c:pt>
                <c:pt idx="1367">
                  <c:v>1023.5</c:v>
                </c:pt>
                <c:pt idx="1368">
                  <c:v>1024</c:v>
                </c:pt>
                <c:pt idx="1369">
                  <c:v>1024.5</c:v>
                </c:pt>
                <c:pt idx="1370">
                  <c:v>1025</c:v>
                </c:pt>
                <c:pt idx="1371">
                  <c:v>1025.5</c:v>
                </c:pt>
                <c:pt idx="1372">
                  <c:v>1026</c:v>
                </c:pt>
                <c:pt idx="1373">
                  <c:v>1026.5</c:v>
                </c:pt>
                <c:pt idx="1374">
                  <c:v>1027</c:v>
                </c:pt>
                <c:pt idx="1375">
                  <c:v>1027.5</c:v>
                </c:pt>
                <c:pt idx="1376">
                  <c:v>1028</c:v>
                </c:pt>
                <c:pt idx="1377">
                  <c:v>1028.5</c:v>
                </c:pt>
                <c:pt idx="1378">
                  <c:v>1029</c:v>
                </c:pt>
                <c:pt idx="1379">
                  <c:v>1029.5</c:v>
                </c:pt>
                <c:pt idx="1380">
                  <c:v>1030</c:v>
                </c:pt>
                <c:pt idx="1381">
                  <c:v>1030.5</c:v>
                </c:pt>
                <c:pt idx="1382">
                  <c:v>1031</c:v>
                </c:pt>
                <c:pt idx="1383">
                  <c:v>1031.5</c:v>
                </c:pt>
                <c:pt idx="1384">
                  <c:v>1032</c:v>
                </c:pt>
                <c:pt idx="1385">
                  <c:v>1032.5</c:v>
                </c:pt>
                <c:pt idx="1386">
                  <c:v>1033</c:v>
                </c:pt>
                <c:pt idx="1387">
                  <c:v>1033.5</c:v>
                </c:pt>
                <c:pt idx="1388">
                  <c:v>1034</c:v>
                </c:pt>
                <c:pt idx="1389">
                  <c:v>1034.5</c:v>
                </c:pt>
                <c:pt idx="1390">
                  <c:v>1035</c:v>
                </c:pt>
                <c:pt idx="1391">
                  <c:v>1035.5</c:v>
                </c:pt>
                <c:pt idx="1392">
                  <c:v>1036</c:v>
                </c:pt>
                <c:pt idx="1393">
                  <c:v>1036.5</c:v>
                </c:pt>
                <c:pt idx="1394">
                  <c:v>1037</c:v>
                </c:pt>
                <c:pt idx="1395">
                  <c:v>1037.5</c:v>
                </c:pt>
                <c:pt idx="1396">
                  <c:v>1038</c:v>
                </c:pt>
                <c:pt idx="1397">
                  <c:v>1038.5</c:v>
                </c:pt>
                <c:pt idx="1398">
                  <c:v>1039</c:v>
                </c:pt>
                <c:pt idx="1399">
                  <c:v>1039.5</c:v>
                </c:pt>
                <c:pt idx="1400">
                  <c:v>1040</c:v>
                </c:pt>
                <c:pt idx="1401">
                  <c:v>1040.5</c:v>
                </c:pt>
                <c:pt idx="1402">
                  <c:v>1041</c:v>
                </c:pt>
                <c:pt idx="1403">
                  <c:v>1041.5</c:v>
                </c:pt>
                <c:pt idx="1404">
                  <c:v>1042</c:v>
                </c:pt>
                <c:pt idx="1405">
                  <c:v>1042.5</c:v>
                </c:pt>
                <c:pt idx="1406">
                  <c:v>1043</c:v>
                </c:pt>
                <c:pt idx="1407">
                  <c:v>1043.5</c:v>
                </c:pt>
                <c:pt idx="1408">
                  <c:v>1044</c:v>
                </c:pt>
                <c:pt idx="1409">
                  <c:v>1044.5</c:v>
                </c:pt>
                <c:pt idx="1410">
                  <c:v>1045</c:v>
                </c:pt>
                <c:pt idx="1411">
                  <c:v>1045.5</c:v>
                </c:pt>
                <c:pt idx="1412">
                  <c:v>1046</c:v>
                </c:pt>
                <c:pt idx="1413">
                  <c:v>1046.5</c:v>
                </c:pt>
                <c:pt idx="1414">
                  <c:v>1047</c:v>
                </c:pt>
                <c:pt idx="1415">
                  <c:v>1047.5</c:v>
                </c:pt>
                <c:pt idx="1416">
                  <c:v>1048</c:v>
                </c:pt>
                <c:pt idx="1417">
                  <c:v>1048.5</c:v>
                </c:pt>
                <c:pt idx="1418">
                  <c:v>1049</c:v>
                </c:pt>
                <c:pt idx="1419">
                  <c:v>1049.5</c:v>
                </c:pt>
                <c:pt idx="1420">
                  <c:v>1050</c:v>
                </c:pt>
                <c:pt idx="1421">
                  <c:v>1050.5</c:v>
                </c:pt>
                <c:pt idx="1422">
                  <c:v>1051</c:v>
                </c:pt>
                <c:pt idx="1423">
                  <c:v>1051.5</c:v>
                </c:pt>
                <c:pt idx="1424">
                  <c:v>1052</c:v>
                </c:pt>
                <c:pt idx="1425">
                  <c:v>1052.5</c:v>
                </c:pt>
                <c:pt idx="1426">
                  <c:v>1053</c:v>
                </c:pt>
                <c:pt idx="1427">
                  <c:v>1053.5</c:v>
                </c:pt>
                <c:pt idx="1428">
                  <c:v>1054</c:v>
                </c:pt>
                <c:pt idx="1429">
                  <c:v>1054.5</c:v>
                </c:pt>
                <c:pt idx="1430">
                  <c:v>1055</c:v>
                </c:pt>
                <c:pt idx="1431">
                  <c:v>1055.5</c:v>
                </c:pt>
                <c:pt idx="1432">
                  <c:v>1056</c:v>
                </c:pt>
                <c:pt idx="1433">
                  <c:v>1056.5</c:v>
                </c:pt>
                <c:pt idx="1434">
                  <c:v>1057</c:v>
                </c:pt>
                <c:pt idx="1435">
                  <c:v>1057.5</c:v>
                </c:pt>
                <c:pt idx="1436">
                  <c:v>1058</c:v>
                </c:pt>
                <c:pt idx="1437">
                  <c:v>1058.5</c:v>
                </c:pt>
                <c:pt idx="1438">
                  <c:v>1059</c:v>
                </c:pt>
                <c:pt idx="1439">
                  <c:v>1059.5</c:v>
                </c:pt>
                <c:pt idx="1440">
                  <c:v>1060</c:v>
                </c:pt>
                <c:pt idx="1441">
                  <c:v>1060.5</c:v>
                </c:pt>
                <c:pt idx="1442">
                  <c:v>1061</c:v>
                </c:pt>
                <c:pt idx="1443">
                  <c:v>1061.5</c:v>
                </c:pt>
                <c:pt idx="1444">
                  <c:v>1062</c:v>
                </c:pt>
                <c:pt idx="1445">
                  <c:v>1062.5</c:v>
                </c:pt>
                <c:pt idx="1446">
                  <c:v>1063</c:v>
                </c:pt>
                <c:pt idx="1447">
                  <c:v>1063.5</c:v>
                </c:pt>
                <c:pt idx="1448">
                  <c:v>1064</c:v>
                </c:pt>
                <c:pt idx="1449">
                  <c:v>1064.5</c:v>
                </c:pt>
                <c:pt idx="1450">
                  <c:v>1065</c:v>
                </c:pt>
                <c:pt idx="1451">
                  <c:v>1065.5</c:v>
                </c:pt>
                <c:pt idx="1452">
                  <c:v>1066</c:v>
                </c:pt>
                <c:pt idx="1453">
                  <c:v>1066.5</c:v>
                </c:pt>
                <c:pt idx="1454">
                  <c:v>1067</c:v>
                </c:pt>
                <c:pt idx="1455">
                  <c:v>1067.5</c:v>
                </c:pt>
                <c:pt idx="1456">
                  <c:v>1068</c:v>
                </c:pt>
                <c:pt idx="1457">
                  <c:v>1068.5</c:v>
                </c:pt>
                <c:pt idx="1458">
                  <c:v>1069</c:v>
                </c:pt>
                <c:pt idx="1459">
                  <c:v>1069.5</c:v>
                </c:pt>
                <c:pt idx="1460">
                  <c:v>1070</c:v>
                </c:pt>
                <c:pt idx="1461">
                  <c:v>1070.5</c:v>
                </c:pt>
                <c:pt idx="1462">
                  <c:v>1071</c:v>
                </c:pt>
                <c:pt idx="1463">
                  <c:v>1071.5</c:v>
                </c:pt>
                <c:pt idx="1464">
                  <c:v>1072</c:v>
                </c:pt>
                <c:pt idx="1465">
                  <c:v>1072.5</c:v>
                </c:pt>
                <c:pt idx="1466">
                  <c:v>1073</c:v>
                </c:pt>
                <c:pt idx="1467">
                  <c:v>1073.5</c:v>
                </c:pt>
                <c:pt idx="1468">
                  <c:v>1074</c:v>
                </c:pt>
                <c:pt idx="1469">
                  <c:v>1074.5</c:v>
                </c:pt>
                <c:pt idx="1470">
                  <c:v>1075</c:v>
                </c:pt>
                <c:pt idx="1471">
                  <c:v>1075.5</c:v>
                </c:pt>
                <c:pt idx="1472">
                  <c:v>1076</c:v>
                </c:pt>
                <c:pt idx="1473">
                  <c:v>1076.5</c:v>
                </c:pt>
                <c:pt idx="1474">
                  <c:v>1077</c:v>
                </c:pt>
                <c:pt idx="1475">
                  <c:v>1077.5</c:v>
                </c:pt>
                <c:pt idx="1476">
                  <c:v>1078</c:v>
                </c:pt>
                <c:pt idx="1477">
                  <c:v>1078.5</c:v>
                </c:pt>
                <c:pt idx="1478">
                  <c:v>1079</c:v>
                </c:pt>
                <c:pt idx="1479">
                  <c:v>1079.5</c:v>
                </c:pt>
                <c:pt idx="1480">
                  <c:v>1080</c:v>
                </c:pt>
                <c:pt idx="1481">
                  <c:v>1080.5</c:v>
                </c:pt>
                <c:pt idx="1482">
                  <c:v>1081</c:v>
                </c:pt>
                <c:pt idx="1483">
                  <c:v>1081.5</c:v>
                </c:pt>
                <c:pt idx="1484">
                  <c:v>1082</c:v>
                </c:pt>
                <c:pt idx="1485">
                  <c:v>1082.5</c:v>
                </c:pt>
                <c:pt idx="1486">
                  <c:v>1083</c:v>
                </c:pt>
                <c:pt idx="1487">
                  <c:v>1083.5</c:v>
                </c:pt>
                <c:pt idx="1488">
                  <c:v>1084</c:v>
                </c:pt>
                <c:pt idx="1489">
                  <c:v>1084.5</c:v>
                </c:pt>
                <c:pt idx="1490">
                  <c:v>1085</c:v>
                </c:pt>
                <c:pt idx="1491">
                  <c:v>1085.5</c:v>
                </c:pt>
                <c:pt idx="1492">
                  <c:v>1086</c:v>
                </c:pt>
                <c:pt idx="1493">
                  <c:v>1086.5</c:v>
                </c:pt>
                <c:pt idx="1494">
                  <c:v>1087</c:v>
                </c:pt>
                <c:pt idx="1495">
                  <c:v>1087.5</c:v>
                </c:pt>
                <c:pt idx="1496">
                  <c:v>1088</c:v>
                </c:pt>
                <c:pt idx="1497">
                  <c:v>1088.5</c:v>
                </c:pt>
                <c:pt idx="1498">
                  <c:v>1089</c:v>
                </c:pt>
                <c:pt idx="1499">
                  <c:v>1089.5</c:v>
                </c:pt>
                <c:pt idx="1500">
                  <c:v>1090</c:v>
                </c:pt>
                <c:pt idx="1501">
                  <c:v>1090.5</c:v>
                </c:pt>
                <c:pt idx="1502">
                  <c:v>1091</c:v>
                </c:pt>
                <c:pt idx="1503">
                  <c:v>1091.5</c:v>
                </c:pt>
                <c:pt idx="1504">
                  <c:v>1092</c:v>
                </c:pt>
                <c:pt idx="1505">
                  <c:v>1092.5</c:v>
                </c:pt>
                <c:pt idx="1506">
                  <c:v>1093</c:v>
                </c:pt>
                <c:pt idx="1507">
                  <c:v>1093.5</c:v>
                </c:pt>
                <c:pt idx="1508">
                  <c:v>1094</c:v>
                </c:pt>
                <c:pt idx="1509">
                  <c:v>1094.5</c:v>
                </c:pt>
                <c:pt idx="1510">
                  <c:v>1095</c:v>
                </c:pt>
                <c:pt idx="1511">
                  <c:v>1095.5</c:v>
                </c:pt>
                <c:pt idx="1512">
                  <c:v>1096</c:v>
                </c:pt>
                <c:pt idx="1513">
                  <c:v>1096.5</c:v>
                </c:pt>
                <c:pt idx="1514">
                  <c:v>1097</c:v>
                </c:pt>
                <c:pt idx="1515">
                  <c:v>1097.5</c:v>
                </c:pt>
                <c:pt idx="1516">
                  <c:v>1098</c:v>
                </c:pt>
                <c:pt idx="1517">
                  <c:v>1098.5</c:v>
                </c:pt>
                <c:pt idx="1518">
                  <c:v>1099</c:v>
                </c:pt>
                <c:pt idx="1519">
                  <c:v>1099.5</c:v>
                </c:pt>
                <c:pt idx="1520">
                  <c:v>1100</c:v>
                </c:pt>
                <c:pt idx="1521">
                  <c:v>1100.5</c:v>
                </c:pt>
                <c:pt idx="1522">
                  <c:v>1101</c:v>
                </c:pt>
                <c:pt idx="1523">
                  <c:v>1101.5</c:v>
                </c:pt>
                <c:pt idx="1524">
                  <c:v>1102</c:v>
                </c:pt>
                <c:pt idx="1525">
                  <c:v>1102.5</c:v>
                </c:pt>
                <c:pt idx="1526">
                  <c:v>1103</c:v>
                </c:pt>
                <c:pt idx="1527">
                  <c:v>1103.5</c:v>
                </c:pt>
                <c:pt idx="1528">
                  <c:v>1104</c:v>
                </c:pt>
                <c:pt idx="1529">
                  <c:v>1104.5</c:v>
                </c:pt>
                <c:pt idx="1530">
                  <c:v>1105</c:v>
                </c:pt>
                <c:pt idx="1531">
                  <c:v>1105.5</c:v>
                </c:pt>
                <c:pt idx="1532">
                  <c:v>1106</c:v>
                </c:pt>
                <c:pt idx="1533">
                  <c:v>1106.5</c:v>
                </c:pt>
                <c:pt idx="1534">
                  <c:v>1107</c:v>
                </c:pt>
                <c:pt idx="1535">
                  <c:v>1107.5</c:v>
                </c:pt>
                <c:pt idx="1536">
                  <c:v>1108</c:v>
                </c:pt>
                <c:pt idx="1537">
                  <c:v>1108.5</c:v>
                </c:pt>
                <c:pt idx="1538">
                  <c:v>1109</c:v>
                </c:pt>
                <c:pt idx="1539">
                  <c:v>1109.5</c:v>
                </c:pt>
                <c:pt idx="1540">
                  <c:v>1110</c:v>
                </c:pt>
                <c:pt idx="1541">
                  <c:v>1110.5</c:v>
                </c:pt>
                <c:pt idx="1542">
                  <c:v>1111</c:v>
                </c:pt>
                <c:pt idx="1543">
                  <c:v>1111.5</c:v>
                </c:pt>
                <c:pt idx="1544">
                  <c:v>1112</c:v>
                </c:pt>
                <c:pt idx="1545">
                  <c:v>1112.5</c:v>
                </c:pt>
                <c:pt idx="1546">
                  <c:v>1113</c:v>
                </c:pt>
                <c:pt idx="1547">
                  <c:v>1113.5</c:v>
                </c:pt>
                <c:pt idx="1548">
                  <c:v>1114</c:v>
                </c:pt>
                <c:pt idx="1549">
                  <c:v>1114.5</c:v>
                </c:pt>
                <c:pt idx="1550">
                  <c:v>1115</c:v>
                </c:pt>
                <c:pt idx="1551">
                  <c:v>1115.5</c:v>
                </c:pt>
                <c:pt idx="1552">
                  <c:v>1116</c:v>
                </c:pt>
                <c:pt idx="1553">
                  <c:v>1116.5</c:v>
                </c:pt>
                <c:pt idx="1554">
                  <c:v>1117</c:v>
                </c:pt>
                <c:pt idx="1555">
                  <c:v>1117.5</c:v>
                </c:pt>
                <c:pt idx="1556">
                  <c:v>1118</c:v>
                </c:pt>
                <c:pt idx="1557">
                  <c:v>1118.5</c:v>
                </c:pt>
                <c:pt idx="1558">
                  <c:v>1119</c:v>
                </c:pt>
                <c:pt idx="1559">
                  <c:v>1119.5</c:v>
                </c:pt>
                <c:pt idx="1560">
                  <c:v>1120</c:v>
                </c:pt>
                <c:pt idx="1561">
                  <c:v>1120.5</c:v>
                </c:pt>
                <c:pt idx="1562">
                  <c:v>1121</c:v>
                </c:pt>
                <c:pt idx="1563">
                  <c:v>1121.5</c:v>
                </c:pt>
                <c:pt idx="1564">
                  <c:v>1122</c:v>
                </c:pt>
                <c:pt idx="1565">
                  <c:v>1122.5</c:v>
                </c:pt>
                <c:pt idx="1566">
                  <c:v>1123</c:v>
                </c:pt>
                <c:pt idx="1567">
                  <c:v>1123.5</c:v>
                </c:pt>
                <c:pt idx="1568">
                  <c:v>1124</c:v>
                </c:pt>
                <c:pt idx="1569">
                  <c:v>1124.5</c:v>
                </c:pt>
                <c:pt idx="1570">
                  <c:v>1125</c:v>
                </c:pt>
                <c:pt idx="1571">
                  <c:v>1125.5</c:v>
                </c:pt>
                <c:pt idx="1572">
                  <c:v>1126</c:v>
                </c:pt>
                <c:pt idx="1573">
                  <c:v>1126.5</c:v>
                </c:pt>
                <c:pt idx="1574">
                  <c:v>1127</c:v>
                </c:pt>
                <c:pt idx="1575">
                  <c:v>1127.5</c:v>
                </c:pt>
                <c:pt idx="1576">
                  <c:v>1128</c:v>
                </c:pt>
                <c:pt idx="1577">
                  <c:v>1128.5</c:v>
                </c:pt>
                <c:pt idx="1578">
                  <c:v>1129</c:v>
                </c:pt>
                <c:pt idx="1579">
                  <c:v>1129.5</c:v>
                </c:pt>
                <c:pt idx="1580">
                  <c:v>1130</c:v>
                </c:pt>
                <c:pt idx="1581">
                  <c:v>1130.5</c:v>
                </c:pt>
                <c:pt idx="1582">
                  <c:v>1131</c:v>
                </c:pt>
                <c:pt idx="1583">
                  <c:v>1131.5</c:v>
                </c:pt>
                <c:pt idx="1584">
                  <c:v>1132</c:v>
                </c:pt>
                <c:pt idx="1585">
                  <c:v>1132.5</c:v>
                </c:pt>
                <c:pt idx="1586">
                  <c:v>1133</c:v>
                </c:pt>
                <c:pt idx="1587">
                  <c:v>1133.5</c:v>
                </c:pt>
                <c:pt idx="1588">
                  <c:v>1134</c:v>
                </c:pt>
                <c:pt idx="1589">
                  <c:v>1134.5</c:v>
                </c:pt>
                <c:pt idx="1590">
                  <c:v>1135</c:v>
                </c:pt>
                <c:pt idx="1591">
                  <c:v>1135.5</c:v>
                </c:pt>
                <c:pt idx="1592">
                  <c:v>1136</c:v>
                </c:pt>
                <c:pt idx="1593">
                  <c:v>1136.5</c:v>
                </c:pt>
                <c:pt idx="1594">
                  <c:v>1137</c:v>
                </c:pt>
                <c:pt idx="1595">
                  <c:v>1137.5</c:v>
                </c:pt>
                <c:pt idx="1596">
                  <c:v>1138</c:v>
                </c:pt>
                <c:pt idx="1597">
                  <c:v>1138.5</c:v>
                </c:pt>
                <c:pt idx="1598">
                  <c:v>1139</c:v>
                </c:pt>
                <c:pt idx="1599">
                  <c:v>1139.5</c:v>
                </c:pt>
                <c:pt idx="1600">
                  <c:v>1140</c:v>
                </c:pt>
                <c:pt idx="1601">
                  <c:v>1140.5</c:v>
                </c:pt>
                <c:pt idx="1602">
                  <c:v>1141</c:v>
                </c:pt>
                <c:pt idx="1603">
                  <c:v>1141.5</c:v>
                </c:pt>
                <c:pt idx="1604">
                  <c:v>1142</c:v>
                </c:pt>
                <c:pt idx="1605">
                  <c:v>1142.5</c:v>
                </c:pt>
                <c:pt idx="1606">
                  <c:v>1143</c:v>
                </c:pt>
                <c:pt idx="1607">
                  <c:v>1143.5</c:v>
                </c:pt>
                <c:pt idx="1608">
                  <c:v>1144</c:v>
                </c:pt>
                <c:pt idx="1609">
                  <c:v>1144.5</c:v>
                </c:pt>
                <c:pt idx="1610">
                  <c:v>1145</c:v>
                </c:pt>
                <c:pt idx="1611">
                  <c:v>1145.5</c:v>
                </c:pt>
                <c:pt idx="1612">
                  <c:v>1146</c:v>
                </c:pt>
                <c:pt idx="1613">
                  <c:v>1146.5</c:v>
                </c:pt>
                <c:pt idx="1614">
                  <c:v>1147</c:v>
                </c:pt>
                <c:pt idx="1615">
                  <c:v>1147.5</c:v>
                </c:pt>
                <c:pt idx="1616">
                  <c:v>1148</c:v>
                </c:pt>
                <c:pt idx="1617">
                  <c:v>1148.5</c:v>
                </c:pt>
                <c:pt idx="1618">
                  <c:v>1149</c:v>
                </c:pt>
                <c:pt idx="1619">
                  <c:v>1149.5</c:v>
                </c:pt>
                <c:pt idx="1620">
                  <c:v>1150</c:v>
                </c:pt>
                <c:pt idx="1621">
                  <c:v>1150.5</c:v>
                </c:pt>
                <c:pt idx="1622">
                  <c:v>1151</c:v>
                </c:pt>
                <c:pt idx="1623">
                  <c:v>1151.5</c:v>
                </c:pt>
                <c:pt idx="1624">
                  <c:v>1152</c:v>
                </c:pt>
                <c:pt idx="1625">
                  <c:v>1152.5</c:v>
                </c:pt>
                <c:pt idx="1626">
                  <c:v>1153</c:v>
                </c:pt>
                <c:pt idx="1627">
                  <c:v>1153.5</c:v>
                </c:pt>
                <c:pt idx="1628">
                  <c:v>1154</c:v>
                </c:pt>
                <c:pt idx="1629">
                  <c:v>1154.5</c:v>
                </c:pt>
                <c:pt idx="1630">
                  <c:v>1155</c:v>
                </c:pt>
                <c:pt idx="1631">
                  <c:v>1155.5</c:v>
                </c:pt>
                <c:pt idx="1632">
                  <c:v>1156</c:v>
                </c:pt>
                <c:pt idx="1633">
                  <c:v>1156.5</c:v>
                </c:pt>
                <c:pt idx="1634">
                  <c:v>1157</c:v>
                </c:pt>
                <c:pt idx="1635">
                  <c:v>1157.5</c:v>
                </c:pt>
                <c:pt idx="1636">
                  <c:v>1158</c:v>
                </c:pt>
                <c:pt idx="1637">
                  <c:v>1158.5</c:v>
                </c:pt>
                <c:pt idx="1638">
                  <c:v>1159</c:v>
                </c:pt>
                <c:pt idx="1639">
                  <c:v>1159.5</c:v>
                </c:pt>
                <c:pt idx="1640">
                  <c:v>1160</c:v>
                </c:pt>
                <c:pt idx="1641">
                  <c:v>1160.5</c:v>
                </c:pt>
                <c:pt idx="1642">
                  <c:v>1161</c:v>
                </c:pt>
                <c:pt idx="1643">
                  <c:v>1161.5</c:v>
                </c:pt>
                <c:pt idx="1644">
                  <c:v>1162</c:v>
                </c:pt>
                <c:pt idx="1645">
                  <c:v>1162.5</c:v>
                </c:pt>
                <c:pt idx="1646">
                  <c:v>1163</c:v>
                </c:pt>
                <c:pt idx="1647">
                  <c:v>1163.5</c:v>
                </c:pt>
                <c:pt idx="1648">
                  <c:v>1164</c:v>
                </c:pt>
                <c:pt idx="1649">
                  <c:v>1164.5</c:v>
                </c:pt>
                <c:pt idx="1650">
                  <c:v>1165</c:v>
                </c:pt>
                <c:pt idx="1651">
                  <c:v>1165.5</c:v>
                </c:pt>
                <c:pt idx="1652">
                  <c:v>1166</c:v>
                </c:pt>
                <c:pt idx="1653">
                  <c:v>1166.5</c:v>
                </c:pt>
                <c:pt idx="1654">
                  <c:v>1167</c:v>
                </c:pt>
                <c:pt idx="1655">
                  <c:v>1167.5</c:v>
                </c:pt>
                <c:pt idx="1656">
                  <c:v>1168</c:v>
                </c:pt>
                <c:pt idx="1657">
                  <c:v>1168.5</c:v>
                </c:pt>
                <c:pt idx="1658">
                  <c:v>1169</c:v>
                </c:pt>
                <c:pt idx="1659">
                  <c:v>1169.5</c:v>
                </c:pt>
                <c:pt idx="1660">
                  <c:v>1170</c:v>
                </c:pt>
                <c:pt idx="1661">
                  <c:v>1170.5</c:v>
                </c:pt>
                <c:pt idx="1662">
                  <c:v>1171</c:v>
                </c:pt>
                <c:pt idx="1663">
                  <c:v>1171.5</c:v>
                </c:pt>
                <c:pt idx="1664">
                  <c:v>1172</c:v>
                </c:pt>
                <c:pt idx="1665">
                  <c:v>1172.5</c:v>
                </c:pt>
              </c:numCache>
            </c:numRef>
          </c:xVal>
          <c:yVal>
            <c:numRef>
              <c:f>Absorbance!$HH$3:$HH$1668</c:f>
              <c:numCache>
                <c:formatCode>General</c:formatCode>
                <c:ptCount val="1666"/>
                <c:pt idx="0">
                  <c:v>-0.97757086128988069</c:v>
                </c:pt>
                <c:pt idx="1">
                  <c:v>-0.97757086128988069</c:v>
                </c:pt>
                <c:pt idx="2">
                  <c:v>-0.97757086128988069</c:v>
                </c:pt>
                <c:pt idx="3">
                  <c:v>-0.97757086128988069</c:v>
                </c:pt>
                <c:pt idx="4">
                  <c:v>-0.97757086128988069</c:v>
                </c:pt>
                <c:pt idx="5">
                  <c:v>-0.97757086128988069</c:v>
                </c:pt>
                <c:pt idx="6">
                  <c:v>-0.97757086128988069</c:v>
                </c:pt>
                <c:pt idx="7">
                  <c:v>-0.97757086128988069</c:v>
                </c:pt>
                <c:pt idx="8">
                  <c:v>-0.97757086128988069</c:v>
                </c:pt>
                <c:pt idx="9">
                  <c:v>-0.97757086128988069</c:v>
                </c:pt>
                <c:pt idx="10">
                  <c:v>-0.37480487470902363</c:v>
                </c:pt>
                <c:pt idx="11">
                  <c:v>-1.9663152129261868E-2</c:v>
                </c:pt>
                <c:pt idx="12">
                  <c:v>-8.7854306449404271E-2</c:v>
                </c:pt>
                <c:pt idx="13">
                  <c:v>-2.1908804600848965E-2</c:v>
                </c:pt>
                <c:pt idx="14">
                  <c:v>-5.1759550869505929E-3</c:v>
                </c:pt>
                <c:pt idx="15">
                  <c:v>0.11937559906887582</c:v>
                </c:pt>
                <c:pt idx="16">
                  <c:v>5.5210187594139364E-2</c:v>
                </c:pt>
                <c:pt idx="17">
                  <c:v>5.3731343283582159E-2</c:v>
                </c:pt>
                <c:pt idx="18">
                  <c:v>8.1117349034643363E-2</c:v>
                </c:pt>
                <c:pt idx="19">
                  <c:v>0.10560043817609198</c:v>
                </c:pt>
                <c:pt idx="20">
                  <c:v>3.4396823223332845E-2</c:v>
                </c:pt>
                <c:pt idx="21">
                  <c:v>0.23888812816650681</c:v>
                </c:pt>
                <c:pt idx="22">
                  <c:v>0.33871011912912491</c:v>
                </c:pt>
                <c:pt idx="23">
                  <c:v>0.10373818978501989</c:v>
                </c:pt>
                <c:pt idx="24">
                  <c:v>0.21591126934136656</c:v>
                </c:pt>
                <c:pt idx="25">
                  <c:v>0.15547035464877454</c:v>
                </c:pt>
                <c:pt idx="26">
                  <c:v>0.13101465151307681</c:v>
                </c:pt>
                <c:pt idx="27">
                  <c:v>0.28037792687936453</c:v>
                </c:pt>
                <c:pt idx="28">
                  <c:v>0.33553334246200195</c:v>
                </c:pt>
                <c:pt idx="29">
                  <c:v>0.13786115295084211</c:v>
                </c:pt>
                <c:pt idx="30">
                  <c:v>0.28733397234013425</c:v>
                </c:pt>
                <c:pt idx="31">
                  <c:v>0.37469533068601946</c:v>
                </c:pt>
                <c:pt idx="32">
                  <c:v>0.39233191838970277</c:v>
                </c:pt>
                <c:pt idx="33">
                  <c:v>0.44767903601259756</c:v>
                </c:pt>
                <c:pt idx="34">
                  <c:v>0.3759277009448172</c:v>
                </c:pt>
                <c:pt idx="35">
                  <c:v>0.34254415993427345</c:v>
                </c:pt>
                <c:pt idx="36">
                  <c:v>0.48716965630562781</c:v>
                </c:pt>
                <c:pt idx="37">
                  <c:v>0.47495549774065438</c:v>
                </c:pt>
                <c:pt idx="38">
                  <c:v>0.47210735314254415</c:v>
                </c:pt>
                <c:pt idx="39">
                  <c:v>0.58501985485416952</c:v>
                </c:pt>
                <c:pt idx="40">
                  <c:v>0.46764343420512111</c:v>
                </c:pt>
                <c:pt idx="41">
                  <c:v>0.43614952759140069</c:v>
                </c:pt>
                <c:pt idx="42">
                  <c:v>0.48048747090236893</c:v>
                </c:pt>
                <c:pt idx="43">
                  <c:v>0.62346980692865939</c:v>
                </c:pt>
                <c:pt idx="44">
                  <c:v>0.51534985622346963</c:v>
                </c:pt>
                <c:pt idx="45">
                  <c:v>0.51192660550458702</c:v>
                </c:pt>
                <c:pt idx="46">
                  <c:v>0.57524305080104077</c:v>
                </c:pt>
                <c:pt idx="47">
                  <c:v>0.65323839518006288</c:v>
                </c:pt>
                <c:pt idx="48">
                  <c:v>0.72241544570724359</c:v>
                </c:pt>
                <c:pt idx="49">
                  <c:v>0.61530877721484312</c:v>
                </c:pt>
                <c:pt idx="50">
                  <c:v>0.56253594413254815</c:v>
                </c:pt>
                <c:pt idx="51">
                  <c:v>0.58145967410653154</c:v>
                </c:pt>
                <c:pt idx="52">
                  <c:v>0.64756949198959324</c:v>
                </c:pt>
                <c:pt idx="53">
                  <c:v>0.57324387238121322</c:v>
                </c:pt>
                <c:pt idx="54">
                  <c:v>0.52786526085170482</c:v>
                </c:pt>
                <c:pt idx="55">
                  <c:v>0.68536217992605764</c:v>
                </c:pt>
                <c:pt idx="56">
                  <c:v>0.65233465699027804</c:v>
                </c:pt>
                <c:pt idx="57">
                  <c:v>0.55796248117212099</c:v>
                </c:pt>
                <c:pt idx="58">
                  <c:v>0.63146652060796915</c:v>
                </c:pt>
                <c:pt idx="59">
                  <c:v>0.71658222648226744</c:v>
                </c:pt>
                <c:pt idx="60">
                  <c:v>0.72501711625359433</c:v>
                </c:pt>
                <c:pt idx="61">
                  <c:v>0.68171984116116646</c:v>
                </c:pt>
                <c:pt idx="62">
                  <c:v>0.75062303163083655</c:v>
                </c:pt>
                <c:pt idx="63">
                  <c:v>0.68900451869094892</c:v>
                </c:pt>
                <c:pt idx="64">
                  <c:v>0.65395043132959052</c:v>
                </c:pt>
                <c:pt idx="65">
                  <c:v>0.60183486238532102</c:v>
                </c:pt>
                <c:pt idx="66">
                  <c:v>0.70173901136519234</c:v>
                </c:pt>
                <c:pt idx="67">
                  <c:v>0.71031083116527449</c:v>
                </c:pt>
                <c:pt idx="68">
                  <c:v>0.7650006846501437</c:v>
                </c:pt>
                <c:pt idx="69">
                  <c:v>0.69752156647952901</c:v>
                </c:pt>
                <c:pt idx="70">
                  <c:v>0.77469533068601926</c:v>
                </c:pt>
                <c:pt idx="71">
                  <c:v>0.70316308366424751</c:v>
                </c:pt>
                <c:pt idx="72">
                  <c:v>0.72112830343694367</c:v>
                </c:pt>
                <c:pt idx="73">
                  <c:v>0.74594002464740505</c:v>
                </c:pt>
                <c:pt idx="74">
                  <c:v>0.7761741749965767</c:v>
                </c:pt>
                <c:pt idx="75">
                  <c:v>0.71904696699986292</c:v>
                </c:pt>
                <c:pt idx="76">
                  <c:v>0.72093660139668636</c:v>
                </c:pt>
                <c:pt idx="77">
                  <c:v>0.74306449404354358</c:v>
                </c:pt>
                <c:pt idx="78">
                  <c:v>0.81407640695604533</c:v>
                </c:pt>
                <c:pt idx="79">
                  <c:v>0.76152266191975904</c:v>
                </c:pt>
                <c:pt idx="80">
                  <c:v>0.77935095166369972</c:v>
                </c:pt>
                <c:pt idx="81">
                  <c:v>0.78455429275640132</c:v>
                </c:pt>
                <c:pt idx="82">
                  <c:v>0.90839381076270032</c:v>
                </c:pt>
                <c:pt idx="83">
                  <c:v>0.78113104203751871</c:v>
                </c:pt>
                <c:pt idx="84">
                  <c:v>0.82700260167054618</c:v>
                </c:pt>
                <c:pt idx="85">
                  <c:v>0.83431466520607966</c:v>
                </c:pt>
                <c:pt idx="86">
                  <c:v>0.91387101191291253</c:v>
                </c:pt>
                <c:pt idx="87">
                  <c:v>0.81016020813364353</c:v>
                </c:pt>
                <c:pt idx="88">
                  <c:v>0.83001506230316291</c:v>
                </c:pt>
                <c:pt idx="89">
                  <c:v>0.79895933178145961</c:v>
                </c:pt>
                <c:pt idx="90">
                  <c:v>0.87920032863206887</c:v>
                </c:pt>
                <c:pt idx="91">
                  <c:v>0.78767629741202239</c:v>
                </c:pt>
                <c:pt idx="92">
                  <c:v>0.79320827057373677</c:v>
                </c:pt>
                <c:pt idx="93">
                  <c:v>0.8015062303163083</c:v>
                </c:pt>
                <c:pt idx="94">
                  <c:v>0.87492811173490326</c:v>
                </c:pt>
                <c:pt idx="95">
                  <c:v>0.86350814733671077</c:v>
                </c:pt>
                <c:pt idx="96">
                  <c:v>0.86860194440640826</c:v>
                </c:pt>
                <c:pt idx="97">
                  <c:v>0.95590853074079141</c:v>
                </c:pt>
                <c:pt idx="98">
                  <c:v>0.90891414487197031</c:v>
                </c:pt>
                <c:pt idx="99">
                  <c:v>0.81451458304806246</c:v>
                </c:pt>
                <c:pt idx="100">
                  <c:v>0.84201013282212778</c:v>
                </c:pt>
                <c:pt idx="101">
                  <c:v>0.86572641380254689</c:v>
                </c:pt>
                <c:pt idx="102">
                  <c:v>0.86191975900314921</c:v>
                </c:pt>
                <c:pt idx="103">
                  <c:v>0.86430234150349172</c:v>
                </c:pt>
                <c:pt idx="104">
                  <c:v>0.94010680542242897</c:v>
                </c:pt>
                <c:pt idx="105">
                  <c:v>0.93468437628371903</c:v>
                </c:pt>
                <c:pt idx="106">
                  <c:v>0.88188415719567292</c:v>
                </c:pt>
                <c:pt idx="107">
                  <c:v>0.89398877173764202</c:v>
                </c:pt>
                <c:pt idx="108">
                  <c:v>0.89845269067506506</c:v>
                </c:pt>
                <c:pt idx="109">
                  <c:v>1.0152813912090919</c:v>
                </c:pt>
                <c:pt idx="110">
                  <c:v>0.93879227714637825</c:v>
                </c:pt>
                <c:pt idx="111">
                  <c:v>0.8735040394358482</c:v>
                </c:pt>
                <c:pt idx="112">
                  <c:v>0.93334246200191684</c:v>
                </c:pt>
                <c:pt idx="113">
                  <c:v>0.90672326441188544</c:v>
                </c:pt>
                <c:pt idx="114">
                  <c:v>0.96146788990825671</c:v>
                </c:pt>
                <c:pt idx="115">
                  <c:v>0.92266191975900302</c:v>
                </c:pt>
                <c:pt idx="116">
                  <c:v>1.0076406956045461</c:v>
                </c:pt>
                <c:pt idx="117">
                  <c:v>0.9114610434068191</c:v>
                </c:pt>
                <c:pt idx="118">
                  <c:v>0.96601396686293295</c:v>
                </c:pt>
                <c:pt idx="119">
                  <c:v>1.0434342051211829</c:v>
                </c:pt>
                <c:pt idx="120">
                  <c:v>1.0090647679036011</c:v>
                </c:pt>
                <c:pt idx="121">
                  <c:v>0.97201150212241527</c:v>
                </c:pt>
                <c:pt idx="122">
                  <c:v>0.98441736272764602</c:v>
                </c:pt>
                <c:pt idx="123">
                  <c:v>0.96995755169108566</c:v>
                </c:pt>
                <c:pt idx="124">
                  <c:v>0.97162809804190053</c:v>
                </c:pt>
                <c:pt idx="125">
                  <c:v>1.0083801177598246</c:v>
                </c:pt>
                <c:pt idx="126">
                  <c:v>1.0845132137477747</c:v>
                </c:pt>
                <c:pt idx="127">
                  <c:v>1.0664110639463233</c:v>
                </c:pt>
                <c:pt idx="128">
                  <c:v>1.0301246063261673</c:v>
                </c:pt>
                <c:pt idx="129">
                  <c:v>1.0543612214158564</c:v>
                </c:pt>
                <c:pt idx="130">
                  <c:v>1.1149390661372038</c:v>
                </c:pt>
                <c:pt idx="131">
                  <c:v>1.0410790086265918</c:v>
                </c:pt>
                <c:pt idx="132">
                  <c:v>1.0818019991784198</c:v>
                </c:pt>
                <c:pt idx="133">
                  <c:v>1.1151307681774612</c:v>
                </c:pt>
                <c:pt idx="134">
                  <c:v>1.1243050801040666</c:v>
                </c:pt>
                <c:pt idx="135">
                  <c:v>1.1088319868547172</c:v>
                </c:pt>
                <c:pt idx="136">
                  <c:v>1.1040120498425303</c:v>
                </c:pt>
                <c:pt idx="137">
                  <c:v>1.1127481856771189</c:v>
                </c:pt>
                <c:pt idx="138">
                  <c:v>1.1406271395316991</c:v>
                </c:pt>
                <c:pt idx="139">
                  <c:v>1.1358072025195123</c:v>
                </c:pt>
                <c:pt idx="140">
                  <c:v>1.131507599616596</c:v>
                </c:pt>
                <c:pt idx="141">
                  <c:v>1.0952211419964397</c:v>
                </c:pt>
                <c:pt idx="142">
                  <c:v>1.106558948377379</c:v>
                </c:pt>
                <c:pt idx="143">
                  <c:v>1.1271532247021769</c:v>
                </c:pt>
                <c:pt idx="144">
                  <c:v>1.1635492263453375</c:v>
                </c:pt>
                <c:pt idx="145">
                  <c:v>1.1851841708886759</c:v>
                </c:pt>
                <c:pt idx="146">
                  <c:v>1.1674380391619881</c:v>
                </c:pt>
                <c:pt idx="147">
                  <c:v>1.1870190332739967</c:v>
                </c:pt>
                <c:pt idx="148">
                  <c:v>1.1792687936464465</c:v>
                </c:pt>
                <c:pt idx="149">
                  <c:v>1.1890455976995751</c:v>
                </c:pt>
                <c:pt idx="150">
                  <c:v>1.2164589894563875</c:v>
                </c:pt>
                <c:pt idx="151">
                  <c:v>1.1920306723264413</c:v>
                </c:pt>
                <c:pt idx="152">
                  <c:v>1.2341777351773244</c:v>
                </c:pt>
                <c:pt idx="153">
                  <c:v>1.1709434478981242</c:v>
                </c:pt>
                <c:pt idx="154">
                  <c:v>1.2091469259208545</c:v>
                </c:pt>
                <c:pt idx="155">
                  <c:v>1.2345337532520879</c:v>
                </c:pt>
                <c:pt idx="156">
                  <c:v>1.2135834588525261</c:v>
                </c:pt>
                <c:pt idx="157">
                  <c:v>1.2325893468437625</c:v>
                </c:pt>
                <c:pt idx="158">
                  <c:v>1.21884157195673</c:v>
                </c:pt>
                <c:pt idx="159">
                  <c:v>1.1983842256606871</c:v>
                </c:pt>
                <c:pt idx="160">
                  <c:v>1.2313843625907159</c:v>
                </c:pt>
                <c:pt idx="161">
                  <c:v>1.2537039572778308</c:v>
                </c:pt>
                <c:pt idx="162">
                  <c:v>1.2561686977954263</c:v>
                </c:pt>
                <c:pt idx="163">
                  <c:v>1.2655620977680402</c:v>
                </c:pt>
                <c:pt idx="164">
                  <c:v>1.2385594960974942</c:v>
                </c:pt>
                <c:pt idx="165">
                  <c:v>1.2543064494043543</c:v>
                </c:pt>
                <c:pt idx="166">
                  <c:v>1.2714227029987675</c:v>
                </c:pt>
                <c:pt idx="167">
                  <c:v>1.2949746679446803</c:v>
                </c:pt>
                <c:pt idx="168">
                  <c:v>1.2902368889497464</c:v>
                </c:pt>
                <c:pt idx="169">
                  <c:v>1.2859372860468301</c:v>
                </c:pt>
                <c:pt idx="170">
                  <c:v>1.2768451321374774</c:v>
                </c:pt>
                <c:pt idx="171">
                  <c:v>1.2473230179378336</c:v>
                </c:pt>
                <c:pt idx="172">
                  <c:v>1.2951389839791863</c:v>
                </c:pt>
                <c:pt idx="173">
                  <c:v>1.3157880323154867</c:v>
                </c:pt>
                <c:pt idx="174">
                  <c:v>1.2936601396686289</c:v>
                </c:pt>
                <c:pt idx="175">
                  <c:v>1.3197316171436395</c:v>
                </c:pt>
                <c:pt idx="176">
                  <c:v>1.3367383267150486</c:v>
                </c:pt>
                <c:pt idx="177">
                  <c:v>1.3014651513076814</c:v>
                </c:pt>
                <c:pt idx="178">
                  <c:v>1.3435574421470626</c:v>
                </c:pt>
                <c:pt idx="179">
                  <c:v>1.3244420101328216</c:v>
                </c:pt>
                <c:pt idx="180">
                  <c:v>1.343256196083801</c:v>
                </c:pt>
                <c:pt idx="181">
                  <c:v>1.35303300013693</c:v>
                </c:pt>
                <c:pt idx="182">
                  <c:v>1.3681774613172666</c:v>
                </c:pt>
                <c:pt idx="183">
                  <c:v>1.3482404491304942</c:v>
                </c:pt>
                <c:pt idx="184">
                  <c:v>1.3465151307681771</c:v>
                </c:pt>
                <c:pt idx="185">
                  <c:v>1.3703409557716004</c:v>
                </c:pt>
                <c:pt idx="186">
                  <c:v>1.3735998904559765</c:v>
                </c:pt>
                <c:pt idx="187">
                  <c:v>1.3688073394495408</c:v>
                </c:pt>
                <c:pt idx="188">
                  <c:v>1.3522661919759</c:v>
                </c:pt>
                <c:pt idx="189">
                  <c:v>1.3995892099137339</c:v>
                </c:pt>
                <c:pt idx="190">
                  <c:v>1.3723127481856769</c:v>
                </c:pt>
                <c:pt idx="191">
                  <c:v>1.3917568122689303</c:v>
                </c:pt>
                <c:pt idx="192">
                  <c:v>1.4013419142818018</c:v>
                </c:pt>
                <c:pt idx="193">
                  <c:v>1.3856771189921946</c:v>
                </c:pt>
                <c:pt idx="194">
                  <c:v>1.3937833766945089</c:v>
                </c:pt>
                <c:pt idx="195">
                  <c:v>1.4071203614952759</c:v>
                </c:pt>
                <c:pt idx="196">
                  <c:v>1.3898671778721072</c:v>
                </c:pt>
                <c:pt idx="197">
                  <c:v>1.3886621936190602</c:v>
                </c:pt>
                <c:pt idx="198">
                  <c:v>1.3849924688484181</c:v>
                </c:pt>
                <c:pt idx="199">
                  <c:v>1.3941941667807747</c:v>
                </c:pt>
                <c:pt idx="200">
                  <c:v>1.3753799808297955</c:v>
                </c:pt>
                <c:pt idx="201">
                  <c:v>1.3871559633027519</c:v>
                </c:pt>
                <c:pt idx="202">
                  <c:v>1.3773791592496232</c:v>
                </c:pt>
                <c:pt idx="203">
                  <c:v>1.3827194303710801</c:v>
                </c:pt>
                <c:pt idx="204">
                  <c:v>1.3875941393947688</c:v>
                </c:pt>
                <c:pt idx="205">
                  <c:v>1.3857318910036969</c:v>
                </c:pt>
                <c:pt idx="206">
                  <c:v>1.36697247706422</c:v>
                </c:pt>
                <c:pt idx="207">
                  <c:v>1.367054635081473</c:v>
                </c:pt>
                <c:pt idx="208">
                  <c:v>1.3563193208270572</c:v>
                </c:pt>
                <c:pt idx="209">
                  <c:v>1.3577707791318634</c:v>
                </c:pt>
                <c:pt idx="210">
                  <c:v>1.3556620566890314</c:v>
                </c:pt>
                <c:pt idx="211">
                  <c:v>1.3290428590990002</c:v>
                </c:pt>
                <c:pt idx="212">
                  <c:v>1.3244420101328216</c:v>
                </c:pt>
                <c:pt idx="213">
                  <c:v>1.3390387511981376</c:v>
                </c:pt>
                <c:pt idx="214">
                  <c:v>1.3374503628645757</c:v>
                </c:pt>
                <c:pt idx="215">
                  <c:v>1.3162809804190057</c:v>
                </c:pt>
                <c:pt idx="216">
                  <c:v>1.3083664247569491</c:v>
                </c:pt>
                <c:pt idx="217">
                  <c:v>1.2950294399561821</c:v>
                </c:pt>
                <c:pt idx="218">
                  <c:v>1.2980966726003011</c:v>
                </c:pt>
                <c:pt idx="219">
                  <c:v>1.2900999589209909</c:v>
                </c:pt>
                <c:pt idx="220">
                  <c:v>1.2808708749828837</c:v>
                </c:pt>
                <c:pt idx="221">
                  <c:v>1.2657811858140489</c:v>
                </c:pt>
                <c:pt idx="222">
                  <c:v>1.2752019717924139</c:v>
                </c:pt>
                <c:pt idx="223">
                  <c:v>1.260550458715596</c:v>
                </c:pt>
                <c:pt idx="224">
                  <c:v>1.2579487881692453</c:v>
                </c:pt>
                <c:pt idx="225">
                  <c:v>1.2629056552101874</c:v>
                </c:pt>
                <c:pt idx="226">
                  <c:v>1.2527180610707924</c:v>
                </c:pt>
                <c:pt idx="227">
                  <c:v>1.2514856908119947</c:v>
                </c:pt>
                <c:pt idx="228">
                  <c:v>1.2491578803231544</c:v>
                </c:pt>
                <c:pt idx="229">
                  <c:v>1.2495138983979186</c:v>
                </c:pt>
                <c:pt idx="230">
                  <c:v>1.2423661508968915</c:v>
                </c:pt>
                <c:pt idx="231">
                  <c:v>1.2306723264411883</c:v>
                </c:pt>
                <c:pt idx="232">
                  <c:v>1.2199917841982744</c:v>
                </c:pt>
                <c:pt idx="233">
                  <c:v>1.2313295905792141</c:v>
                </c:pt>
                <c:pt idx="234">
                  <c:v>1.2285362179926056</c:v>
                </c:pt>
                <c:pt idx="235">
                  <c:v>1.2222100506641105</c:v>
                </c:pt>
                <c:pt idx="236">
                  <c:v>1.2160755853758727</c:v>
                </c:pt>
                <c:pt idx="237">
                  <c:v>1.2103519101739011</c:v>
                </c:pt>
                <c:pt idx="238">
                  <c:v>1.212980966726003</c:v>
                </c:pt>
                <c:pt idx="239">
                  <c:v>1.2120772285362178</c:v>
                </c:pt>
                <c:pt idx="240">
                  <c:v>1.2043543749144188</c:v>
                </c:pt>
                <c:pt idx="241">
                  <c:v>1.2027659865808569</c:v>
                </c:pt>
                <c:pt idx="242">
                  <c:v>1.2004381760920166</c:v>
                </c:pt>
                <c:pt idx="243">
                  <c:v>1.2108174722716689</c:v>
                </c:pt>
                <c:pt idx="244">
                  <c:v>1.2043269889086676</c:v>
                </c:pt>
                <c:pt idx="245">
                  <c:v>1.199726139942489</c:v>
                </c:pt>
                <c:pt idx="246">
                  <c:v>1.19794604956867</c:v>
                </c:pt>
                <c:pt idx="247">
                  <c:v>1.1980282075859234</c:v>
                </c:pt>
                <c:pt idx="248">
                  <c:v>1.1962755032178558</c:v>
                </c:pt>
                <c:pt idx="249">
                  <c:v>1.1970970833903876</c:v>
                </c:pt>
                <c:pt idx="250">
                  <c:v>1.1891551417225799</c:v>
                </c:pt>
                <c:pt idx="251">
                  <c:v>1.1809667260030121</c:v>
                </c:pt>
                <c:pt idx="252">
                  <c:v>1.1864713131589755</c:v>
                </c:pt>
                <c:pt idx="253">
                  <c:v>1.1845816787621524</c:v>
                </c:pt>
                <c:pt idx="254">
                  <c:v>1.182555114336574</c:v>
                </c:pt>
                <c:pt idx="255">
                  <c:v>1.1803368478707379</c:v>
                </c:pt>
                <c:pt idx="256">
                  <c:v>1.1823634122963163</c:v>
                </c:pt>
                <c:pt idx="257">
                  <c:v>1.1698753936738324</c:v>
                </c:pt>
                <c:pt idx="258">
                  <c:v>1.1705600438176089</c:v>
                </c:pt>
                <c:pt idx="259">
                  <c:v>1.1639874024373542</c:v>
                </c:pt>
                <c:pt idx="260">
                  <c:v>1.172175818156922</c:v>
                </c:pt>
                <c:pt idx="261">
                  <c:v>1.1618239079830204</c:v>
                </c:pt>
                <c:pt idx="262">
                  <c:v>1.1521018759413937</c:v>
                </c:pt>
                <c:pt idx="263">
                  <c:v>1.1582363412296313</c:v>
                </c:pt>
                <c:pt idx="264">
                  <c:v>1.1580446391893742</c:v>
                </c:pt>
                <c:pt idx="265">
                  <c:v>1.1465699027796796</c:v>
                </c:pt>
                <c:pt idx="266">
                  <c:v>1.1461317266876625</c:v>
                </c:pt>
                <c:pt idx="267">
                  <c:v>1.1386005751061208</c:v>
                </c:pt>
                <c:pt idx="268">
                  <c:v>1.1402711214569357</c:v>
                </c:pt>
                <c:pt idx="269">
                  <c:v>1.1392030672326439</c:v>
                </c:pt>
                <c:pt idx="270">
                  <c:v>1.136628782692044</c:v>
                </c:pt>
                <c:pt idx="271">
                  <c:v>1.1283308229494728</c:v>
                </c:pt>
                <c:pt idx="272">
                  <c:v>1.1192660550458715</c:v>
                </c:pt>
                <c:pt idx="273">
                  <c:v>1.111077639326304</c:v>
                </c:pt>
                <c:pt idx="274">
                  <c:v>1.1018211693824453</c:v>
                </c:pt>
                <c:pt idx="275">
                  <c:v>1.1078187046419279</c:v>
                </c:pt>
                <c:pt idx="276">
                  <c:v>1.1049431740380664</c:v>
                </c:pt>
                <c:pt idx="277">
                  <c:v>1.0941804737778993</c:v>
                </c:pt>
                <c:pt idx="278">
                  <c:v>1.1006161851293987</c:v>
                </c:pt>
                <c:pt idx="279">
                  <c:v>1.0898260988634807</c:v>
                </c:pt>
                <c:pt idx="280">
                  <c:v>1.0917705052718059</c:v>
                </c:pt>
                <c:pt idx="281">
                  <c:v>1.0924003834040803</c:v>
                </c:pt>
                <c:pt idx="282">
                  <c:v>1.0717513350677803</c:v>
                </c:pt>
                <c:pt idx="283">
                  <c:v>1.0788990825688072</c:v>
                </c:pt>
                <c:pt idx="284">
                  <c:v>1.0821032452416812</c:v>
                </c:pt>
                <c:pt idx="285">
                  <c:v>1.0742982336026288</c:v>
                </c:pt>
                <c:pt idx="286">
                  <c:v>1.070272490757223</c:v>
                </c:pt>
                <c:pt idx="287">
                  <c:v>1.0689579624811718</c:v>
                </c:pt>
                <c:pt idx="288">
                  <c:v>1.0858003560180745</c:v>
                </c:pt>
                <c:pt idx="289">
                  <c:v>1.0801314528276049</c:v>
                </c:pt>
                <c:pt idx="290">
                  <c:v>1.0682733123373953</c:v>
                </c:pt>
                <c:pt idx="291">
                  <c:v>1.0627961111871831</c:v>
                </c:pt>
                <c:pt idx="292">
                  <c:v>1.0549089415308777</c:v>
                </c:pt>
                <c:pt idx="293">
                  <c:v>1.0571272079967136</c:v>
                </c:pt>
                <c:pt idx="294">
                  <c:v>1.0495960564151716</c:v>
                </c:pt>
                <c:pt idx="295">
                  <c:v>1.0546350814733672</c:v>
                </c:pt>
                <c:pt idx="296">
                  <c:v>1.0449678214432425</c:v>
                </c:pt>
                <c:pt idx="297">
                  <c:v>1.0264274955497741</c:v>
                </c:pt>
                <c:pt idx="298">
                  <c:v>1.0369711077639325</c:v>
                </c:pt>
                <c:pt idx="299">
                  <c:v>1.0326715048610158</c:v>
                </c:pt>
                <c:pt idx="300">
                  <c:v>1.0230864028481443</c:v>
                </c:pt>
                <c:pt idx="301">
                  <c:v>1.0142407229905519</c:v>
                </c:pt>
                <c:pt idx="302">
                  <c:v>1.0074763795700394</c:v>
                </c:pt>
                <c:pt idx="303">
                  <c:v>1.0029303026153635</c:v>
                </c:pt>
                <c:pt idx="304">
                  <c:v>0.99438586882103241</c:v>
                </c:pt>
                <c:pt idx="305">
                  <c:v>0.98258250034232497</c:v>
                </c:pt>
                <c:pt idx="306">
                  <c:v>0.98556757496919056</c:v>
                </c:pt>
                <c:pt idx="307">
                  <c:v>0.97036834177735154</c:v>
                </c:pt>
                <c:pt idx="308">
                  <c:v>0.95122552375735991</c:v>
                </c:pt>
                <c:pt idx="309">
                  <c:v>0.94952759140079412</c:v>
                </c:pt>
                <c:pt idx="310">
                  <c:v>0.93980555935916743</c:v>
                </c:pt>
                <c:pt idx="311">
                  <c:v>0.93572504450225913</c:v>
                </c:pt>
                <c:pt idx="312">
                  <c:v>0.92266191975900302</c:v>
                </c:pt>
                <c:pt idx="313">
                  <c:v>0.89812405860605227</c:v>
                </c:pt>
                <c:pt idx="314">
                  <c:v>0.89615226619197574</c:v>
                </c:pt>
                <c:pt idx="315">
                  <c:v>0.88481445981103646</c:v>
                </c:pt>
                <c:pt idx="316">
                  <c:v>0.87670820210872225</c:v>
                </c:pt>
                <c:pt idx="317">
                  <c:v>0.85359441325482666</c:v>
                </c:pt>
                <c:pt idx="318">
                  <c:v>0.83918937422976836</c:v>
                </c:pt>
                <c:pt idx="319">
                  <c:v>0.8215527865260851</c:v>
                </c:pt>
                <c:pt idx="320">
                  <c:v>0.81473367109407091</c:v>
                </c:pt>
                <c:pt idx="321">
                  <c:v>0.80895522388059693</c:v>
                </c:pt>
                <c:pt idx="322">
                  <c:v>0.78548541695193752</c:v>
                </c:pt>
                <c:pt idx="323">
                  <c:v>0.77132685197863893</c:v>
                </c:pt>
                <c:pt idx="324">
                  <c:v>0.76647952896070093</c:v>
                </c:pt>
                <c:pt idx="325">
                  <c:v>0.73835410105436106</c:v>
                </c:pt>
                <c:pt idx="326">
                  <c:v>0.73441051622620834</c:v>
                </c:pt>
                <c:pt idx="327">
                  <c:v>0.71729426263179519</c:v>
                </c:pt>
                <c:pt idx="328">
                  <c:v>0.70297138162399009</c:v>
                </c:pt>
                <c:pt idx="329">
                  <c:v>0.69697384636450777</c:v>
                </c:pt>
                <c:pt idx="330">
                  <c:v>0.68139120909215378</c:v>
                </c:pt>
                <c:pt idx="331">
                  <c:v>0.66726003012460633</c:v>
                </c:pt>
                <c:pt idx="332">
                  <c:v>0.65537450362864569</c:v>
                </c:pt>
                <c:pt idx="333">
                  <c:v>0.6418184307818704</c:v>
                </c:pt>
                <c:pt idx="334">
                  <c:v>0.63045323839517997</c:v>
                </c:pt>
                <c:pt idx="335">
                  <c:v>0.61350130083527321</c:v>
                </c:pt>
                <c:pt idx="336">
                  <c:v>0.59624811721210458</c:v>
                </c:pt>
                <c:pt idx="337">
                  <c:v>0.58187046419279753</c:v>
                </c:pt>
                <c:pt idx="338">
                  <c:v>0.58480076680816095</c:v>
                </c:pt>
                <c:pt idx="339">
                  <c:v>0.57327125838696413</c:v>
                </c:pt>
                <c:pt idx="340">
                  <c:v>0.55733260303984655</c:v>
                </c:pt>
                <c:pt idx="341">
                  <c:v>0.54429686430234159</c:v>
                </c:pt>
                <c:pt idx="342">
                  <c:v>0.52586608243187727</c:v>
                </c:pt>
                <c:pt idx="343">
                  <c:v>0.51951252909763113</c:v>
                </c:pt>
                <c:pt idx="344">
                  <c:v>0.51551417225797613</c:v>
                </c:pt>
                <c:pt idx="345">
                  <c:v>0.50491578803231552</c:v>
                </c:pt>
                <c:pt idx="346">
                  <c:v>0.50628508831986851</c:v>
                </c:pt>
                <c:pt idx="347">
                  <c:v>0.48289743940846214</c:v>
                </c:pt>
                <c:pt idx="348">
                  <c:v>0.46947829659044216</c:v>
                </c:pt>
                <c:pt idx="349">
                  <c:v>0.46673969601533605</c:v>
                </c:pt>
                <c:pt idx="350">
                  <c:v>0.45953717650280712</c:v>
                </c:pt>
                <c:pt idx="351">
                  <c:v>0.45748322607147757</c:v>
                </c:pt>
                <c:pt idx="352">
                  <c:v>0.45118444474873348</c:v>
                </c:pt>
                <c:pt idx="353">
                  <c:v>0.44061344652882373</c:v>
                </c:pt>
                <c:pt idx="354">
                  <c:v>0.43732712583869637</c:v>
                </c:pt>
                <c:pt idx="355">
                  <c:v>0.4270299876762973</c:v>
                </c:pt>
                <c:pt idx="356">
                  <c:v>0.42533205531973156</c:v>
                </c:pt>
                <c:pt idx="357">
                  <c:v>0.4205942763247979</c:v>
                </c:pt>
                <c:pt idx="358">
                  <c:v>0.41960838011775986</c:v>
                </c:pt>
                <c:pt idx="359">
                  <c:v>0.40366972477064228</c:v>
                </c:pt>
                <c:pt idx="360">
                  <c:v>0.40569628919622069</c:v>
                </c:pt>
                <c:pt idx="361">
                  <c:v>0.39435848281528146</c:v>
                </c:pt>
                <c:pt idx="362">
                  <c:v>0.38562234698069281</c:v>
                </c:pt>
                <c:pt idx="363">
                  <c:v>0.36513761467889894</c:v>
                </c:pt>
                <c:pt idx="364">
                  <c:v>0.37431192660550444</c:v>
                </c:pt>
                <c:pt idx="365">
                  <c:v>0.37546213884704921</c:v>
                </c:pt>
                <c:pt idx="366">
                  <c:v>0.37732438723812117</c:v>
                </c:pt>
                <c:pt idx="367">
                  <c:v>0.36710940709297557</c:v>
                </c:pt>
                <c:pt idx="368">
                  <c:v>0.36532931671915658</c:v>
                </c:pt>
                <c:pt idx="369">
                  <c:v>0.36012597562645499</c:v>
                </c:pt>
                <c:pt idx="370">
                  <c:v>0.34815829111324104</c:v>
                </c:pt>
                <c:pt idx="371">
                  <c:v>0.35292345611392584</c:v>
                </c:pt>
                <c:pt idx="372">
                  <c:v>0.34985622346980699</c:v>
                </c:pt>
                <c:pt idx="373">
                  <c:v>0.34235245789401608</c:v>
                </c:pt>
                <c:pt idx="374">
                  <c:v>0.34687114884294118</c:v>
                </c:pt>
                <c:pt idx="375">
                  <c:v>0.33909352320963992</c:v>
                </c:pt>
                <c:pt idx="376">
                  <c:v>0.33202793372586609</c:v>
                </c:pt>
                <c:pt idx="377">
                  <c:v>0.33783376694509099</c:v>
                </c:pt>
                <c:pt idx="378">
                  <c:v>0.33347939203067234</c:v>
                </c:pt>
                <c:pt idx="379">
                  <c:v>0.3322470217718746</c:v>
                </c:pt>
                <c:pt idx="380">
                  <c:v>0.32879638504724079</c:v>
                </c:pt>
                <c:pt idx="381">
                  <c:v>0.32115568944269479</c:v>
                </c:pt>
                <c:pt idx="382">
                  <c:v>0.3197590031493906</c:v>
                </c:pt>
                <c:pt idx="383">
                  <c:v>0.32726276872518151</c:v>
                </c:pt>
                <c:pt idx="384">
                  <c:v>0.31532247021771875</c:v>
                </c:pt>
                <c:pt idx="385">
                  <c:v>0.3200054772011503</c:v>
                </c:pt>
                <c:pt idx="386">
                  <c:v>0.32052581131042035</c:v>
                </c:pt>
                <c:pt idx="387">
                  <c:v>0.31313158975763383</c:v>
                </c:pt>
                <c:pt idx="388">
                  <c:v>0.31466520607969334</c:v>
                </c:pt>
                <c:pt idx="389">
                  <c:v>0.30765438860742161</c:v>
                </c:pt>
                <c:pt idx="390">
                  <c:v>0.30395727783102833</c:v>
                </c:pt>
                <c:pt idx="391">
                  <c:v>0.30234150349171585</c:v>
                </c:pt>
                <c:pt idx="392">
                  <c:v>0.304751471997809</c:v>
                </c:pt>
                <c:pt idx="393">
                  <c:v>0.29864439271532256</c:v>
                </c:pt>
                <c:pt idx="394">
                  <c:v>0.29930165685334792</c:v>
                </c:pt>
                <c:pt idx="395">
                  <c:v>0.29248254142133379</c:v>
                </c:pt>
                <c:pt idx="396">
                  <c:v>0.29368752567438039</c:v>
                </c:pt>
                <c:pt idx="397">
                  <c:v>0.29656305627824181</c:v>
                </c:pt>
                <c:pt idx="398">
                  <c:v>0.2964261262494865</c:v>
                </c:pt>
                <c:pt idx="399">
                  <c:v>0.29711077639326305</c:v>
                </c:pt>
                <c:pt idx="400">
                  <c:v>0.29278378748459533</c:v>
                </c:pt>
                <c:pt idx="401">
                  <c:v>0.2998767629741203</c:v>
                </c:pt>
                <c:pt idx="402">
                  <c:v>0.28670409420785975</c:v>
                </c:pt>
                <c:pt idx="403">
                  <c:v>0.29182527728330815</c:v>
                </c:pt>
                <c:pt idx="404">
                  <c:v>0.29363275366287833</c:v>
                </c:pt>
                <c:pt idx="405">
                  <c:v>0.28708749828837454</c:v>
                </c:pt>
                <c:pt idx="406">
                  <c:v>0.28853895659318085</c:v>
                </c:pt>
                <c:pt idx="407">
                  <c:v>0.27999452279884979</c:v>
                </c:pt>
                <c:pt idx="408">
                  <c:v>0.28708749828837454</c:v>
                </c:pt>
                <c:pt idx="409">
                  <c:v>0.28015883883335624</c:v>
                </c:pt>
                <c:pt idx="410">
                  <c:v>0.27254552923456116</c:v>
                </c:pt>
                <c:pt idx="411">
                  <c:v>0.27457209366013963</c:v>
                </c:pt>
                <c:pt idx="412">
                  <c:v>0.27698206216623306</c:v>
                </c:pt>
                <c:pt idx="413">
                  <c:v>0.27588662193619062</c:v>
                </c:pt>
                <c:pt idx="414">
                  <c:v>0.27218951115979734</c:v>
                </c:pt>
                <c:pt idx="415">
                  <c:v>0.27210735314254408</c:v>
                </c:pt>
                <c:pt idx="416">
                  <c:v>0.26783513624537869</c:v>
                </c:pt>
                <c:pt idx="417">
                  <c:v>0.28317129946597297</c:v>
                </c:pt>
                <c:pt idx="418">
                  <c:v>0.27643434205121181</c:v>
                </c:pt>
                <c:pt idx="419">
                  <c:v>0.27714637820073951</c:v>
                </c:pt>
                <c:pt idx="420">
                  <c:v>0.26756127618786807</c:v>
                </c:pt>
                <c:pt idx="421">
                  <c:v>0.26616458989456387</c:v>
                </c:pt>
                <c:pt idx="422">
                  <c:v>0.27421607558537575</c:v>
                </c:pt>
                <c:pt idx="423">
                  <c:v>0.27323017937833771</c:v>
                </c:pt>
                <c:pt idx="424">
                  <c:v>0.27254552923456116</c:v>
                </c:pt>
                <c:pt idx="425">
                  <c:v>0.2715596330275229</c:v>
                </c:pt>
                <c:pt idx="426">
                  <c:v>0.25726413802546899</c:v>
                </c:pt>
                <c:pt idx="427">
                  <c:v>0.26975215664795299</c:v>
                </c:pt>
                <c:pt idx="428">
                  <c:v>0.2620019170204026</c:v>
                </c:pt>
                <c:pt idx="429">
                  <c:v>0.26150896891688347</c:v>
                </c:pt>
                <c:pt idx="430">
                  <c:v>0.2548815555251267</c:v>
                </c:pt>
                <c:pt idx="431">
                  <c:v>0.26594550184855531</c:v>
                </c:pt>
                <c:pt idx="432">
                  <c:v>0.26734218814185956</c:v>
                </c:pt>
                <c:pt idx="433">
                  <c:v>0.25573052170340943</c:v>
                </c:pt>
                <c:pt idx="434">
                  <c:v>0.26583595782555119</c:v>
                </c:pt>
                <c:pt idx="435">
                  <c:v>0.26432972750924283</c:v>
                </c:pt>
                <c:pt idx="436">
                  <c:v>0.2651239216760235</c:v>
                </c:pt>
                <c:pt idx="437">
                  <c:v>0.26375462138847044</c:v>
                </c:pt>
                <c:pt idx="438">
                  <c:v>0.26479528960701082</c:v>
                </c:pt>
                <c:pt idx="439">
                  <c:v>0.26178282897439409</c:v>
                </c:pt>
                <c:pt idx="440">
                  <c:v>0.26211146104340677</c:v>
                </c:pt>
                <c:pt idx="441">
                  <c:v>0.26055045871559634</c:v>
                </c:pt>
                <c:pt idx="442">
                  <c:v>0.26205668903190471</c:v>
                </c:pt>
                <c:pt idx="443">
                  <c:v>0.26474051759550876</c:v>
                </c:pt>
                <c:pt idx="444">
                  <c:v>0.26342598931945777</c:v>
                </c:pt>
                <c:pt idx="445">
                  <c:v>0.26528823771052995</c:v>
                </c:pt>
                <c:pt idx="446">
                  <c:v>0.26843762837190199</c:v>
                </c:pt>
                <c:pt idx="447">
                  <c:v>0.26717787210735311</c:v>
                </c:pt>
                <c:pt idx="448">
                  <c:v>0.26405586745173221</c:v>
                </c:pt>
                <c:pt idx="449">
                  <c:v>0.26539778173353412</c:v>
                </c:pt>
                <c:pt idx="450">
                  <c:v>0.26846501437765291</c:v>
                </c:pt>
                <c:pt idx="451">
                  <c:v>0.27125838696426136</c:v>
                </c:pt>
                <c:pt idx="452">
                  <c:v>0.27459947966589077</c:v>
                </c:pt>
                <c:pt idx="453">
                  <c:v>0.26997124469396128</c:v>
                </c:pt>
                <c:pt idx="454">
                  <c:v>0.27668081610297129</c:v>
                </c:pt>
                <c:pt idx="455">
                  <c:v>0.27807750239627549</c:v>
                </c:pt>
                <c:pt idx="456">
                  <c:v>0.27210735314254408</c:v>
                </c:pt>
                <c:pt idx="457">
                  <c:v>0.27202519512529089</c:v>
                </c:pt>
                <c:pt idx="458">
                  <c:v>0.27487333972340139</c:v>
                </c:pt>
                <c:pt idx="459">
                  <c:v>0.27465425167739282</c:v>
                </c:pt>
                <c:pt idx="460">
                  <c:v>0.28643023415034918</c:v>
                </c:pt>
                <c:pt idx="461">
                  <c:v>0.28500616185129402</c:v>
                </c:pt>
                <c:pt idx="462">
                  <c:v>0.28897713268519792</c:v>
                </c:pt>
                <c:pt idx="463">
                  <c:v>0.28544433794331087</c:v>
                </c:pt>
                <c:pt idx="464">
                  <c:v>0.28503354785704493</c:v>
                </c:pt>
                <c:pt idx="465">
                  <c:v>0.28777214843215104</c:v>
                </c:pt>
                <c:pt idx="466">
                  <c:v>0.28947008078871705</c:v>
                </c:pt>
                <c:pt idx="467">
                  <c:v>0.29552238805970144</c:v>
                </c:pt>
                <c:pt idx="468">
                  <c:v>0.29593317814596737</c:v>
                </c:pt>
                <c:pt idx="469">
                  <c:v>0.28766260440914693</c:v>
                </c:pt>
                <c:pt idx="470">
                  <c:v>0.2938244557031357</c:v>
                </c:pt>
                <c:pt idx="471">
                  <c:v>0.29823360262905663</c:v>
                </c:pt>
                <c:pt idx="472">
                  <c:v>0.29724770642201831</c:v>
                </c:pt>
                <c:pt idx="473">
                  <c:v>0.29932904285909911</c:v>
                </c:pt>
                <c:pt idx="474">
                  <c:v>0.30261536354922641</c:v>
                </c:pt>
                <c:pt idx="475">
                  <c:v>0.30529919211283024</c:v>
                </c:pt>
                <c:pt idx="476">
                  <c:v>0.30321785567574971</c:v>
                </c:pt>
                <c:pt idx="477">
                  <c:v>0.30540873613583464</c:v>
                </c:pt>
                <c:pt idx="478">
                  <c:v>0.30195809941120083</c:v>
                </c:pt>
                <c:pt idx="479">
                  <c:v>0.30267013556072853</c:v>
                </c:pt>
                <c:pt idx="480">
                  <c:v>0.30535396412433258</c:v>
                </c:pt>
                <c:pt idx="481">
                  <c:v>0.31042037518827886</c:v>
                </c:pt>
                <c:pt idx="482">
                  <c:v>0.31611666438449942</c:v>
                </c:pt>
                <c:pt idx="483">
                  <c:v>0.32085444337943303</c:v>
                </c:pt>
                <c:pt idx="484">
                  <c:v>0.31315897576338497</c:v>
                </c:pt>
                <c:pt idx="485">
                  <c:v>0.32151170751745867</c:v>
                </c:pt>
                <c:pt idx="486">
                  <c:v>0.32041626728741623</c:v>
                </c:pt>
                <c:pt idx="487">
                  <c:v>0.31901958099411198</c:v>
                </c:pt>
                <c:pt idx="488">
                  <c:v>0.32049842530466921</c:v>
                </c:pt>
                <c:pt idx="489">
                  <c:v>0.32299055182801589</c:v>
                </c:pt>
                <c:pt idx="490">
                  <c:v>0.31888265096535667</c:v>
                </c:pt>
                <c:pt idx="491">
                  <c:v>0.32194988360947552</c:v>
                </c:pt>
                <c:pt idx="492">
                  <c:v>0.32685197863891557</c:v>
                </c:pt>
                <c:pt idx="493">
                  <c:v>0.32449678214432426</c:v>
                </c:pt>
                <c:pt idx="494">
                  <c:v>0.32808434889771337</c:v>
                </c:pt>
                <c:pt idx="495">
                  <c:v>0.32668766260440912</c:v>
                </c:pt>
                <c:pt idx="496">
                  <c:v>0.3277283308229495</c:v>
                </c:pt>
                <c:pt idx="497">
                  <c:v>0.33268519786389145</c:v>
                </c:pt>
                <c:pt idx="498">
                  <c:v>0.33197316171436397</c:v>
                </c:pt>
                <c:pt idx="499">
                  <c:v>0.33230179378337665</c:v>
                </c:pt>
                <c:pt idx="500">
                  <c:v>0.32797480487470898</c:v>
                </c:pt>
                <c:pt idx="501">
                  <c:v>0.33090510749007246</c:v>
                </c:pt>
                <c:pt idx="502">
                  <c:v>0.33041215938655355</c:v>
                </c:pt>
                <c:pt idx="503">
                  <c:v>0.33016568533479385</c:v>
                </c:pt>
                <c:pt idx="504">
                  <c:v>0.3321374777488702</c:v>
                </c:pt>
                <c:pt idx="505">
                  <c:v>0.33569765849650818</c:v>
                </c:pt>
                <c:pt idx="506">
                  <c:v>0.33539641243324664</c:v>
                </c:pt>
                <c:pt idx="507">
                  <c:v>0.33914829522114198</c:v>
                </c:pt>
                <c:pt idx="508">
                  <c:v>0.33506778036423396</c:v>
                </c:pt>
                <c:pt idx="509">
                  <c:v>0.33186361769135958</c:v>
                </c:pt>
                <c:pt idx="510">
                  <c:v>0.33230179378337665</c:v>
                </c:pt>
                <c:pt idx="511">
                  <c:v>0.33736820484732299</c:v>
                </c:pt>
                <c:pt idx="512">
                  <c:v>0.33939476927290141</c:v>
                </c:pt>
                <c:pt idx="513">
                  <c:v>0.33572504450225932</c:v>
                </c:pt>
                <c:pt idx="514">
                  <c:v>0.33703957277831031</c:v>
                </c:pt>
                <c:pt idx="515">
                  <c:v>0.33523209639874019</c:v>
                </c:pt>
                <c:pt idx="516">
                  <c:v>0.33487607832397631</c:v>
                </c:pt>
                <c:pt idx="517">
                  <c:v>0.33577981651376138</c:v>
                </c:pt>
                <c:pt idx="518">
                  <c:v>0.33972340134191437</c:v>
                </c:pt>
                <c:pt idx="519">
                  <c:v>0.34043543749144178</c:v>
                </c:pt>
                <c:pt idx="520">
                  <c:v>0.33709434478981237</c:v>
                </c:pt>
                <c:pt idx="521">
                  <c:v>0.33638230864028468</c:v>
                </c:pt>
                <c:pt idx="522">
                  <c:v>0.34265370395727784</c:v>
                </c:pt>
                <c:pt idx="523">
                  <c:v>0.3404902095029439</c:v>
                </c:pt>
                <c:pt idx="524">
                  <c:v>0.33947692729015466</c:v>
                </c:pt>
                <c:pt idx="525">
                  <c:v>0.34391346022182651</c:v>
                </c:pt>
                <c:pt idx="526">
                  <c:v>0.34484458441736277</c:v>
                </c:pt>
                <c:pt idx="527">
                  <c:v>0.34777488703272624</c:v>
                </c:pt>
                <c:pt idx="528">
                  <c:v>0.35007531151581528</c:v>
                </c:pt>
                <c:pt idx="529">
                  <c:v>0.35032178556757498</c:v>
                </c:pt>
                <c:pt idx="530">
                  <c:v>0.34750102697521562</c:v>
                </c:pt>
                <c:pt idx="531">
                  <c:v>0.35248528002190871</c:v>
                </c:pt>
                <c:pt idx="532">
                  <c:v>0.35508695056825956</c:v>
                </c:pt>
                <c:pt idx="533">
                  <c:v>0.35768862111461036</c:v>
                </c:pt>
                <c:pt idx="534">
                  <c:v>0.36598658085718194</c:v>
                </c:pt>
                <c:pt idx="535">
                  <c:v>0.36762974120224562</c:v>
                </c:pt>
                <c:pt idx="536">
                  <c:v>0.36628782692044376</c:v>
                </c:pt>
                <c:pt idx="537">
                  <c:v>0.36390524442010119</c:v>
                </c:pt>
                <c:pt idx="538">
                  <c:v>0.36434342051211827</c:v>
                </c:pt>
                <c:pt idx="539">
                  <c:v>0.37124469396138565</c:v>
                </c:pt>
                <c:pt idx="540">
                  <c:v>0.37209366013966866</c:v>
                </c:pt>
                <c:pt idx="541">
                  <c:v>0.37480487470902363</c:v>
                </c:pt>
                <c:pt idx="542">
                  <c:v>0.38274681637683139</c:v>
                </c:pt>
                <c:pt idx="543">
                  <c:v>0.38072025195125292</c:v>
                </c:pt>
                <c:pt idx="544">
                  <c:v>0.37746131726687648</c:v>
                </c:pt>
                <c:pt idx="545">
                  <c:v>0.38647131315897582</c:v>
                </c:pt>
                <c:pt idx="546">
                  <c:v>0.39312611255648372</c:v>
                </c:pt>
                <c:pt idx="547">
                  <c:v>0.39312611255648372</c:v>
                </c:pt>
                <c:pt idx="548">
                  <c:v>0.39709708339038757</c:v>
                </c:pt>
                <c:pt idx="549">
                  <c:v>0.38967547583184992</c:v>
                </c:pt>
                <c:pt idx="550">
                  <c:v>0.3998630699712446</c:v>
                </c:pt>
                <c:pt idx="551">
                  <c:v>0.39983568396549368</c:v>
                </c:pt>
                <c:pt idx="552">
                  <c:v>0.3978638915514171</c:v>
                </c:pt>
                <c:pt idx="553">
                  <c:v>0.40501163905244419</c:v>
                </c:pt>
                <c:pt idx="554">
                  <c:v>0.40320416267287401</c:v>
                </c:pt>
                <c:pt idx="555">
                  <c:v>0.40575106120772275</c:v>
                </c:pt>
                <c:pt idx="556">
                  <c:v>0.41615774339312606</c:v>
                </c:pt>
                <c:pt idx="557">
                  <c:v>0.41435026701355615</c:v>
                </c:pt>
                <c:pt idx="558">
                  <c:v>0.41952622210050661</c:v>
                </c:pt>
                <c:pt idx="559">
                  <c:v>0.41914281801999187</c:v>
                </c:pt>
                <c:pt idx="560">
                  <c:v>0.42015610023278105</c:v>
                </c:pt>
                <c:pt idx="561">
                  <c:v>0.42089552238805966</c:v>
                </c:pt>
                <c:pt idx="562">
                  <c:v>0.42785156784882911</c:v>
                </c:pt>
                <c:pt idx="563">
                  <c:v>0.42642749554977399</c:v>
                </c:pt>
                <c:pt idx="564">
                  <c:v>0.42218266465835952</c:v>
                </c:pt>
                <c:pt idx="565">
                  <c:v>0.42234698069286597</c:v>
                </c:pt>
                <c:pt idx="566">
                  <c:v>0.42231959468711483</c:v>
                </c:pt>
                <c:pt idx="567">
                  <c:v>0.41925236204299599</c:v>
                </c:pt>
                <c:pt idx="568">
                  <c:v>0.42963165822264809</c:v>
                </c:pt>
                <c:pt idx="569">
                  <c:v>0.42952211419964398</c:v>
                </c:pt>
                <c:pt idx="570">
                  <c:v>0.41722579761741757</c:v>
                </c:pt>
                <c:pt idx="571">
                  <c:v>0.42015610023278105</c:v>
                </c:pt>
                <c:pt idx="572">
                  <c:v>0.42774202382582499</c:v>
                </c:pt>
                <c:pt idx="573">
                  <c:v>0.42108722442831703</c:v>
                </c:pt>
                <c:pt idx="574">
                  <c:v>0.42374366698616994</c:v>
                </c:pt>
                <c:pt idx="575">
                  <c:v>0.42125154046282354</c:v>
                </c:pt>
                <c:pt idx="576">
                  <c:v>0.42377105299192108</c:v>
                </c:pt>
                <c:pt idx="577">
                  <c:v>0.42388059701492525</c:v>
                </c:pt>
                <c:pt idx="578">
                  <c:v>0.42519512529097625</c:v>
                </c:pt>
                <c:pt idx="579">
                  <c:v>0.42218266465835952</c:v>
                </c:pt>
                <c:pt idx="580">
                  <c:v>0.42415445707243588</c:v>
                </c:pt>
                <c:pt idx="581">
                  <c:v>0.41711625359441318</c:v>
                </c:pt>
                <c:pt idx="582">
                  <c:v>0.41610297138162394</c:v>
                </c:pt>
                <c:pt idx="583">
                  <c:v>0.41927974804874718</c:v>
                </c:pt>
                <c:pt idx="584">
                  <c:v>0.42130631247432559</c:v>
                </c:pt>
                <c:pt idx="585">
                  <c:v>0.42177187457209359</c:v>
                </c:pt>
                <c:pt idx="586">
                  <c:v>0.41481582911132414</c:v>
                </c:pt>
                <c:pt idx="587">
                  <c:v>0.42273038477338071</c:v>
                </c:pt>
                <c:pt idx="588">
                  <c:v>0.42314117485964664</c:v>
                </c:pt>
                <c:pt idx="589">
                  <c:v>0.41963576612351078</c:v>
                </c:pt>
                <c:pt idx="590">
                  <c:v>0.41818430781870469</c:v>
                </c:pt>
                <c:pt idx="591">
                  <c:v>0.42221005066411066</c:v>
                </c:pt>
                <c:pt idx="592">
                  <c:v>0.42648226756127605</c:v>
                </c:pt>
                <c:pt idx="593">
                  <c:v>0.4240722990551829</c:v>
                </c:pt>
                <c:pt idx="594">
                  <c:v>0.41878679994522799</c:v>
                </c:pt>
                <c:pt idx="595">
                  <c:v>0.42223743666986158</c:v>
                </c:pt>
                <c:pt idx="596">
                  <c:v>0.42826235793509504</c:v>
                </c:pt>
                <c:pt idx="597">
                  <c:v>0.42371628098041902</c:v>
                </c:pt>
                <c:pt idx="598">
                  <c:v>0.42774202382582499</c:v>
                </c:pt>
                <c:pt idx="599">
                  <c:v>0.43089141448719703</c:v>
                </c:pt>
                <c:pt idx="600">
                  <c:v>0.43762837190195819</c:v>
                </c:pt>
                <c:pt idx="601">
                  <c:v>0.44220183486238535</c:v>
                </c:pt>
                <c:pt idx="602">
                  <c:v>0.43949062029303015</c:v>
                </c:pt>
                <c:pt idx="603">
                  <c:v>0.44940435437491449</c:v>
                </c:pt>
                <c:pt idx="604">
                  <c:v>0.44532383951800619</c:v>
                </c:pt>
                <c:pt idx="605">
                  <c:v>0.46148158291113234</c:v>
                </c:pt>
                <c:pt idx="606">
                  <c:v>0.47136793098726554</c:v>
                </c:pt>
                <c:pt idx="607">
                  <c:v>0.47429823360262902</c:v>
                </c:pt>
                <c:pt idx="608">
                  <c:v>0.4771463782007393</c:v>
                </c:pt>
                <c:pt idx="609">
                  <c:v>0.48484184581678758</c:v>
                </c:pt>
                <c:pt idx="610">
                  <c:v>0.48864850061618498</c:v>
                </c:pt>
                <c:pt idx="611">
                  <c:v>0.50179378337669434</c:v>
                </c:pt>
                <c:pt idx="612">
                  <c:v>0.5109680953032999</c:v>
                </c:pt>
                <c:pt idx="613">
                  <c:v>0.51808845679857574</c:v>
                </c:pt>
                <c:pt idx="614">
                  <c:v>0.52364781596604126</c:v>
                </c:pt>
                <c:pt idx="615">
                  <c:v>0.52953580720251947</c:v>
                </c:pt>
                <c:pt idx="616">
                  <c:v>0.53698480076680799</c:v>
                </c:pt>
                <c:pt idx="617">
                  <c:v>0.55084211967684504</c:v>
                </c:pt>
                <c:pt idx="618">
                  <c:v>0.5549774065452554</c:v>
                </c:pt>
                <c:pt idx="619">
                  <c:v>0.56458989456387776</c:v>
                </c:pt>
                <c:pt idx="620">
                  <c:v>0.57606463097357252</c:v>
                </c:pt>
                <c:pt idx="621">
                  <c:v>0.5769957551691085</c:v>
                </c:pt>
                <c:pt idx="622">
                  <c:v>0.58154183212378485</c:v>
                </c:pt>
                <c:pt idx="623">
                  <c:v>0.58920991373408194</c:v>
                </c:pt>
                <c:pt idx="624">
                  <c:v>0.59214021634944547</c:v>
                </c:pt>
                <c:pt idx="625">
                  <c:v>0.60172531836231691</c:v>
                </c:pt>
                <c:pt idx="626">
                  <c:v>0.61150212241544566</c:v>
                </c:pt>
                <c:pt idx="627">
                  <c:v>0.61955360810625759</c:v>
                </c:pt>
                <c:pt idx="628">
                  <c:v>0.62459263316445301</c:v>
                </c:pt>
                <c:pt idx="629">
                  <c:v>0.62812542790633974</c:v>
                </c:pt>
                <c:pt idx="630">
                  <c:v>0.63708065178693674</c:v>
                </c:pt>
                <c:pt idx="631">
                  <c:v>0.64891140627139532</c:v>
                </c:pt>
                <c:pt idx="632">
                  <c:v>0.65277283308229483</c:v>
                </c:pt>
                <c:pt idx="633">
                  <c:v>0.66260440914692598</c:v>
                </c:pt>
                <c:pt idx="634">
                  <c:v>0.67506504176365878</c:v>
                </c:pt>
                <c:pt idx="635">
                  <c:v>0.68560865397781734</c:v>
                </c:pt>
                <c:pt idx="636">
                  <c:v>0.69059290702451048</c:v>
                </c:pt>
                <c:pt idx="637">
                  <c:v>0.70256059153772421</c:v>
                </c:pt>
                <c:pt idx="638">
                  <c:v>0.72041626728741603</c:v>
                </c:pt>
                <c:pt idx="639">
                  <c:v>0.7318088456798576</c:v>
                </c:pt>
                <c:pt idx="640">
                  <c:v>0.73608106257702299</c:v>
                </c:pt>
                <c:pt idx="641">
                  <c:v>0.75226619197590028</c:v>
                </c:pt>
                <c:pt idx="642">
                  <c:v>0.76524715870190319</c:v>
                </c:pt>
                <c:pt idx="643">
                  <c:v>0.78019991784198273</c:v>
                </c:pt>
                <c:pt idx="644">
                  <c:v>0.79657674928111732</c:v>
                </c:pt>
                <c:pt idx="645">
                  <c:v>0.80544981514446101</c:v>
                </c:pt>
                <c:pt idx="646">
                  <c:v>0.81903327399698755</c:v>
                </c:pt>
                <c:pt idx="647">
                  <c:v>0.83691633575243052</c:v>
                </c:pt>
                <c:pt idx="648">
                  <c:v>0.85332055319731615</c:v>
                </c:pt>
                <c:pt idx="649">
                  <c:v>0.86233054908941509</c:v>
                </c:pt>
                <c:pt idx="650">
                  <c:v>0.8736683554703546</c:v>
                </c:pt>
                <c:pt idx="651">
                  <c:v>0.88454059975352584</c:v>
                </c:pt>
                <c:pt idx="652">
                  <c:v>0.89806928659454999</c:v>
                </c:pt>
                <c:pt idx="653">
                  <c:v>0.90308092564699427</c:v>
                </c:pt>
                <c:pt idx="654">
                  <c:v>0.91754073668355463</c:v>
                </c:pt>
                <c:pt idx="655">
                  <c:v>0.92403122004655602</c:v>
                </c:pt>
                <c:pt idx="656">
                  <c:v>0.93991510338217155</c:v>
                </c:pt>
                <c:pt idx="657">
                  <c:v>0.93961385731891001</c:v>
                </c:pt>
                <c:pt idx="658">
                  <c:v>0.94982883746405566</c:v>
                </c:pt>
                <c:pt idx="659">
                  <c:v>0.96239901410379292</c:v>
                </c:pt>
                <c:pt idx="660">
                  <c:v>0.96267287416130354</c:v>
                </c:pt>
                <c:pt idx="661">
                  <c:v>0.97464055867451727</c:v>
                </c:pt>
                <c:pt idx="662">
                  <c:v>0.98241818430781847</c:v>
                </c:pt>
                <c:pt idx="663">
                  <c:v>0.98392441462412683</c:v>
                </c:pt>
                <c:pt idx="664">
                  <c:v>0.98836094755579895</c:v>
                </c:pt>
                <c:pt idx="665">
                  <c:v>0.98893605367657111</c:v>
                </c:pt>
                <c:pt idx="666">
                  <c:v>0.99449541284403664</c:v>
                </c:pt>
                <c:pt idx="667">
                  <c:v>0.99619334520060232</c:v>
                </c:pt>
                <c:pt idx="668">
                  <c:v>1.0033684787073802</c:v>
                </c:pt>
                <c:pt idx="669">
                  <c:v>0.99890455976995751</c:v>
                </c:pt>
                <c:pt idx="670">
                  <c:v>1</c:v>
                </c:pt>
                <c:pt idx="671">
                  <c:v>1.0019444064083252</c:v>
                </c:pt>
                <c:pt idx="672">
                  <c:v>1.0038888128166505</c:v>
                </c:pt>
                <c:pt idx="673">
                  <c:v>1.0007941941667806</c:v>
                </c:pt>
                <c:pt idx="674">
                  <c:v>1.0046282349719293</c:v>
                </c:pt>
                <c:pt idx="675">
                  <c:v>1.004929481035191</c:v>
                </c:pt>
                <c:pt idx="676">
                  <c:v>0.99997261399424886</c:v>
                </c:pt>
                <c:pt idx="677">
                  <c:v>1.0012323702587977</c:v>
                </c:pt>
                <c:pt idx="678">
                  <c:v>0.99663152129261945</c:v>
                </c:pt>
                <c:pt idx="679">
                  <c:v>0.99375599068875797</c:v>
                </c:pt>
                <c:pt idx="680">
                  <c:v>0.99227714637820053</c:v>
                </c:pt>
                <c:pt idx="681">
                  <c:v>0.99123647815966043</c:v>
                </c:pt>
                <c:pt idx="682">
                  <c:v>0.98165137614678899</c:v>
                </c:pt>
                <c:pt idx="683">
                  <c:v>0.98488292482541406</c:v>
                </c:pt>
                <c:pt idx="684">
                  <c:v>0.97792687936464462</c:v>
                </c:pt>
                <c:pt idx="685">
                  <c:v>0.9751061207722852</c:v>
                </c:pt>
                <c:pt idx="686">
                  <c:v>0.96431603450636716</c:v>
                </c:pt>
                <c:pt idx="687">
                  <c:v>0.95136245378611517</c:v>
                </c:pt>
                <c:pt idx="688">
                  <c:v>0.93955908530740773</c:v>
                </c:pt>
                <c:pt idx="689">
                  <c:v>0.92997398329453629</c:v>
                </c:pt>
                <c:pt idx="690">
                  <c:v>0.92236067369574148</c:v>
                </c:pt>
                <c:pt idx="691">
                  <c:v>0.90034232507188816</c:v>
                </c:pt>
                <c:pt idx="692">
                  <c:v>0.88393810762700253</c:v>
                </c:pt>
                <c:pt idx="693">
                  <c:v>0.86509653567027245</c:v>
                </c:pt>
                <c:pt idx="694">
                  <c:v>0.83872381213200042</c:v>
                </c:pt>
                <c:pt idx="695">
                  <c:v>0.82467479118170595</c:v>
                </c:pt>
                <c:pt idx="696">
                  <c:v>0.79901410379296167</c:v>
                </c:pt>
                <c:pt idx="697">
                  <c:v>0.77959742571545942</c:v>
                </c:pt>
                <c:pt idx="698">
                  <c:v>0.75010269752156655</c:v>
                </c:pt>
                <c:pt idx="699">
                  <c:v>0.72545529234561146</c:v>
                </c:pt>
                <c:pt idx="700">
                  <c:v>0.70937970696973829</c:v>
                </c:pt>
                <c:pt idx="701">
                  <c:v>0.68243187731069421</c:v>
                </c:pt>
                <c:pt idx="702">
                  <c:v>0.65586745173216476</c:v>
                </c:pt>
                <c:pt idx="703">
                  <c:v>0.63973709434478987</c:v>
                </c:pt>
                <c:pt idx="704">
                  <c:v>0.61867725592222367</c:v>
                </c:pt>
                <c:pt idx="705">
                  <c:v>0.59909626181021491</c:v>
                </c:pt>
                <c:pt idx="706">
                  <c:v>0.57650280706558943</c:v>
                </c:pt>
                <c:pt idx="707">
                  <c:v>0.55714090099958913</c:v>
                </c:pt>
                <c:pt idx="708">
                  <c:v>0.5392852252498973</c:v>
                </c:pt>
                <c:pt idx="709">
                  <c:v>0.52561960838011756</c:v>
                </c:pt>
                <c:pt idx="710">
                  <c:v>0.5013282212789264</c:v>
                </c:pt>
                <c:pt idx="711">
                  <c:v>0.4838285636039984</c:v>
                </c:pt>
                <c:pt idx="712">
                  <c:v>0.46591811584280418</c:v>
                </c:pt>
                <c:pt idx="713">
                  <c:v>0.44789812405860613</c:v>
                </c:pt>
                <c:pt idx="714">
                  <c:v>0.43675201971792399</c:v>
                </c:pt>
                <c:pt idx="715">
                  <c:v>0.4273586197453102</c:v>
                </c:pt>
                <c:pt idx="716">
                  <c:v>0.40958510201287135</c:v>
                </c:pt>
                <c:pt idx="717">
                  <c:v>0.39961659591948517</c:v>
                </c:pt>
                <c:pt idx="718">
                  <c:v>0.38145967410653153</c:v>
                </c:pt>
                <c:pt idx="719">
                  <c:v>0.37099821990962623</c:v>
                </c:pt>
                <c:pt idx="720">
                  <c:v>0.36048199370121858</c:v>
                </c:pt>
                <c:pt idx="721">
                  <c:v>0.34101054361221417</c:v>
                </c:pt>
                <c:pt idx="722">
                  <c:v>0.32362042996029033</c:v>
                </c:pt>
                <c:pt idx="723">
                  <c:v>0.31526769820621664</c:v>
                </c:pt>
                <c:pt idx="724">
                  <c:v>0.30417636587703689</c:v>
                </c:pt>
                <c:pt idx="725">
                  <c:v>0.29349582363412302</c:v>
                </c:pt>
                <c:pt idx="726">
                  <c:v>0.28245926331644527</c:v>
                </c:pt>
                <c:pt idx="727">
                  <c:v>0.27128577297001227</c:v>
                </c:pt>
                <c:pt idx="728">
                  <c:v>0.2620019170204026</c:v>
                </c:pt>
                <c:pt idx="729">
                  <c:v>0.25093797069697377</c:v>
                </c:pt>
                <c:pt idx="730">
                  <c:v>0.24650143776530187</c:v>
                </c:pt>
                <c:pt idx="731">
                  <c:v>0.23584828152813916</c:v>
                </c:pt>
                <c:pt idx="732">
                  <c:v>0.22382582500342316</c:v>
                </c:pt>
                <c:pt idx="733">
                  <c:v>0.21555525126660272</c:v>
                </c:pt>
                <c:pt idx="734">
                  <c:v>0.21659591948514309</c:v>
                </c:pt>
                <c:pt idx="735">
                  <c:v>0.20397097083390378</c:v>
                </c:pt>
                <c:pt idx="736">
                  <c:v>0.19698753936738317</c:v>
                </c:pt>
                <c:pt idx="737">
                  <c:v>0.19140079419416678</c:v>
                </c:pt>
                <c:pt idx="738">
                  <c:v>0.18397918663562909</c:v>
                </c:pt>
                <c:pt idx="739">
                  <c:v>0.1728604683006984</c:v>
                </c:pt>
                <c:pt idx="740">
                  <c:v>0.16935505956456251</c:v>
                </c:pt>
                <c:pt idx="741">
                  <c:v>0.16368615637409289</c:v>
                </c:pt>
                <c:pt idx="742">
                  <c:v>0.16061892372997408</c:v>
                </c:pt>
                <c:pt idx="743">
                  <c:v>0.15757907709160621</c:v>
                </c:pt>
                <c:pt idx="744">
                  <c:v>0.1540462823497194</c:v>
                </c:pt>
                <c:pt idx="745">
                  <c:v>0.1475557989867177</c:v>
                </c:pt>
                <c:pt idx="746">
                  <c:v>0.13536902642749557</c:v>
                </c:pt>
                <c:pt idx="747">
                  <c:v>0.12978228125427907</c:v>
                </c:pt>
                <c:pt idx="748">
                  <c:v>0.13334246200191702</c:v>
                </c:pt>
                <c:pt idx="749">
                  <c:v>0.12704368067917296</c:v>
                </c:pt>
                <c:pt idx="750">
                  <c:v>0.1204162672874162</c:v>
                </c:pt>
                <c:pt idx="751">
                  <c:v>0.1166369984937697</c:v>
                </c:pt>
                <c:pt idx="752">
                  <c:v>0.11272079967136789</c:v>
                </c:pt>
                <c:pt idx="753">
                  <c:v>0.11159797343557441</c:v>
                </c:pt>
                <c:pt idx="754">
                  <c:v>0.10592907024510478</c:v>
                </c:pt>
                <c:pt idx="755">
                  <c:v>0.1000958510201287</c:v>
                </c:pt>
                <c:pt idx="756">
                  <c:v>9.6042722168971723E-2</c:v>
                </c:pt>
                <c:pt idx="757">
                  <c:v>9.2126523346569913E-2</c:v>
                </c:pt>
                <c:pt idx="758">
                  <c:v>8.9661782828974412E-2</c:v>
                </c:pt>
                <c:pt idx="759">
                  <c:v>8.7032726276872557E-2</c:v>
                </c:pt>
                <c:pt idx="760">
                  <c:v>8.180199917841989E-2</c:v>
                </c:pt>
                <c:pt idx="761">
                  <c:v>7.8762152540052005E-2</c:v>
                </c:pt>
                <c:pt idx="762">
                  <c:v>7.8241818430781929E-2</c:v>
                </c:pt>
                <c:pt idx="763">
                  <c:v>7.8981240586060542E-2</c:v>
                </c:pt>
                <c:pt idx="764">
                  <c:v>7.5914007941941739E-2</c:v>
                </c:pt>
                <c:pt idx="765">
                  <c:v>7.1066684924003823E-2</c:v>
                </c:pt>
                <c:pt idx="766">
                  <c:v>6.4986991647268288E-2</c:v>
                </c:pt>
                <c:pt idx="767">
                  <c:v>6.4548815555251327E-2</c:v>
                </c:pt>
                <c:pt idx="768">
                  <c:v>6.3864165411474799E-2</c:v>
                </c:pt>
                <c:pt idx="769">
                  <c:v>6.2467479118170584E-2</c:v>
                </c:pt>
                <c:pt idx="770">
                  <c:v>5.7729700123237068E-2</c:v>
                </c:pt>
                <c:pt idx="771">
                  <c:v>5.8551280295768907E-2</c:v>
                </c:pt>
                <c:pt idx="772">
                  <c:v>5.6059153772422363E-2</c:v>
                </c:pt>
                <c:pt idx="773">
                  <c:v>5.378611529508423E-2</c:v>
                </c:pt>
                <c:pt idx="774">
                  <c:v>5.184170888675891E-2</c:v>
                </c:pt>
                <c:pt idx="775">
                  <c:v>4.6446665753799778E-2</c:v>
                </c:pt>
                <c:pt idx="776">
                  <c:v>4.56524715870191E-2</c:v>
                </c:pt>
                <c:pt idx="777">
                  <c:v>4.3488977132685243E-2</c:v>
                </c:pt>
                <c:pt idx="778">
                  <c:v>4.1079008626591806E-2</c:v>
                </c:pt>
                <c:pt idx="779">
                  <c:v>4.0531288511570583E-2</c:v>
                </c:pt>
                <c:pt idx="780">
                  <c:v>3.5355333424619988E-2</c:v>
                </c:pt>
                <c:pt idx="781">
                  <c:v>3.7327125838696469E-2</c:v>
                </c:pt>
                <c:pt idx="782">
                  <c:v>4.1188552649596075E-2</c:v>
                </c:pt>
                <c:pt idx="783">
                  <c:v>3.4259893194577541E-2</c:v>
                </c:pt>
                <c:pt idx="784">
                  <c:v>3.1932082705737337E-2</c:v>
                </c:pt>
                <c:pt idx="785">
                  <c:v>3.25619608380118E-2</c:v>
                </c:pt>
                <c:pt idx="786">
                  <c:v>3.289059290702448E-2</c:v>
                </c:pt>
                <c:pt idx="787">
                  <c:v>2.5222511296727344E-2</c:v>
                </c:pt>
                <c:pt idx="788">
                  <c:v>2.6701355607284673E-2</c:v>
                </c:pt>
                <c:pt idx="789">
                  <c:v>2.4400931124195509E-2</c:v>
                </c:pt>
                <c:pt idx="790">
                  <c:v>2.5003423250718929E-2</c:v>
                </c:pt>
                <c:pt idx="791">
                  <c:v>2.6400109544023026E-2</c:v>
                </c:pt>
                <c:pt idx="792">
                  <c:v>2.185403258934689E-2</c:v>
                </c:pt>
                <c:pt idx="793">
                  <c:v>2.1717102560591586E-2</c:v>
                </c:pt>
                <c:pt idx="794">
                  <c:v>1.9197590031493881E-2</c:v>
                </c:pt>
                <c:pt idx="795">
                  <c:v>1.9745310146515104E-2</c:v>
                </c:pt>
                <c:pt idx="796">
                  <c:v>2.1278926468574631E-2</c:v>
                </c:pt>
                <c:pt idx="797">
                  <c:v>1.5664795289607084E-2</c:v>
                </c:pt>
                <c:pt idx="798">
                  <c:v>1.2460632616732848E-2</c:v>
                </c:pt>
                <c:pt idx="799">
                  <c:v>1.2816650691496694E-2</c:v>
                </c:pt>
                <c:pt idx="800">
                  <c:v>1.1995070518964857E-2</c:v>
                </c:pt>
                <c:pt idx="801">
                  <c:v>1.2378474599479739E-2</c:v>
                </c:pt>
                <c:pt idx="802">
                  <c:v>1.4980145145830553E-2</c:v>
                </c:pt>
                <c:pt idx="803">
                  <c:v>1.1310420375188326E-2</c:v>
                </c:pt>
                <c:pt idx="804">
                  <c:v>9.7220320416267283E-3</c:v>
                </c:pt>
                <c:pt idx="805">
                  <c:v>1.2789264685745656E-2</c:v>
                </c:pt>
                <c:pt idx="806">
                  <c:v>7.0655894837738402E-3</c:v>
                </c:pt>
                <c:pt idx="807">
                  <c:v>9.2290839381076999E-3</c:v>
                </c:pt>
                <c:pt idx="808">
                  <c:v>5.8606052307271228E-3</c:v>
                </c:pt>
                <c:pt idx="809">
                  <c:v>8.2979597425715951E-3</c:v>
                </c:pt>
                <c:pt idx="810">
                  <c:v>9.9411200876352666E-3</c:v>
                </c:pt>
                <c:pt idx="811">
                  <c:v>3.8340408051485684E-3</c:v>
                </c:pt>
                <c:pt idx="812">
                  <c:v>1.5336163220594026E-3</c:v>
                </c:pt>
                <c:pt idx="813">
                  <c:v>2.7112145693550843E-3</c:v>
                </c:pt>
                <c:pt idx="814">
                  <c:v>2.7386005751061206E-3</c:v>
                </c:pt>
                <c:pt idx="815">
                  <c:v>-5.4772011502072593E-5</c:v>
                </c:pt>
                <c:pt idx="816">
                  <c:v>5.4498151444612045E-3</c:v>
                </c:pt>
                <c:pt idx="817">
                  <c:v>1.5062303163083663E-3</c:v>
                </c:pt>
                <c:pt idx="818">
                  <c:v>-7.941941667807998E-4</c:v>
                </c:pt>
                <c:pt idx="819">
                  <c:v>-1.9991784198273932E-3</c:v>
                </c:pt>
                <c:pt idx="820">
                  <c:v>0</c:v>
                </c:pt>
                <c:pt idx="821">
                  <c:v>6.0249212652342123E-4</c:v>
                </c:pt>
                <c:pt idx="822">
                  <c:v>-2.3825825003422748E-3</c:v>
                </c:pt>
                <c:pt idx="823">
                  <c:v>-4.1352868684102172E-3</c:v>
                </c:pt>
                <c:pt idx="824">
                  <c:v>-3.4232507188826505E-3</c:v>
                </c:pt>
                <c:pt idx="825">
                  <c:v>-6.6000273860057253E-3</c:v>
                </c:pt>
                <c:pt idx="826">
                  <c:v>-6.2440093112418795E-3</c:v>
                </c:pt>
                <c:pt idx="827">
                  <c:v>-6.7095714090099953E-3</c:v>
                </c:pt>
                <c:pt idx="828">
                  <c:v>-5.5867451732165103E-3</c:v>
                </c:pt>
                <c:pt idx="829">
                  <c:v>-3.5327947418869201E-3</c:v>
                </c:pt>
                <c:pt idx="830">
                  <c:v>-3.7792687936463714E-3</c:v>
                </c:pt>
                <c:pt idx="831">
                  <c:v>-7.2846775297822552E-3</c:v>
                </c:pt>
                <c:pt idx="832">
                  <c:v>-5.7784472134738895E-3</c:v>
                </c:pt>
                <c:pt idx="833">
                  <c:v>-8.4622757770779367E-3</c:v>
                </c:pt>
                <c:pt idx="834">
                  <c:v>-1.0297138162398987E-2</c:v>
                </c:pt>
                <c:pt idx="835">
                  <c:v>-1.0899630288922284E-2</c:v>
                </c:pt>
                <c:pt idx="836">
                  <c:v>-1.0214980145145755E-2</c:v>
                </c:pt>
                <c:pt idx="837">
                  <c:v>-1.1721210461454121E-2</c:v>
                </c:pt>
                <c:pt idx="838">
                  <c:v>-7.4216075585375619E-3</c:v>
                </c:pt>
                <c:pt idx="839">
                  <c:v>-9.4755579898671526E-3</c:v>
                </c:pt>
                <c:pt idx="840">
                  <c:v>-1.114610434068186E-2</c:v>
                </c:pt>
                <c:pt idx="841">
                  <c:v>-1.0023278104888376E-2</c:v>
                </c:pt>
                <c:pt idx="842">
                  <c:v>-1.3720388881281638E-2</c:v>
                </c:pt>
                <c:pt idx="843">
                  <c:v>-9.99589209913734E-3</c:v>
                </c:pt>
                <c:pt idx="844">
                  <c:v>-1.5007531151581465E-2</c:v>
                </c:pt>
                <c:pt idx="845">
                  <c:v>-1.5336163220594274E-2</c:v>
                </c:pt>
                <c:pt idx="846">
                  <c:v>-1.6102971381623914E-2</c:v>
                </c:pt>
                <c:pt idx="847">
                  <c:v>-9.5029439956181884E-3</c:v>
                </c:pt>
                <c:pt idx="848">
                  <c:v>-9.9137340818841058E-3</c:v>
                </c:pt>
                <c:pt idx="849">
                  <c:v>-1.2871422702998766E-2</c:v>
                </c:pt>
                <c:pt idx="850">
                  <c:v>-1.5829111324113302E-2</c:v>
                </c:pt>
                <c:pt idx="851">
                  <c:v>-1.6431603450636722E-2</c:v>
                </c:pt>
                <c:pt idx="852">
                  <c:v>-2.1744488566342621E-2</c:v>
                </c:pt>
                <c:pt idx="853">
                  <c:v>-1.7307955634670632E-2</c:v>
                </c:pt>
                <c:pt idx="854">
                  <c:v>-2.1388470491578777E-2</c:v>
                </c:pt>
                <c:pt idx="855">
                  <c:v>-2.0703820347802247E-2</c:v>
                </c:pt>
                <c:pt idx="856">
                  <c:v>-1.9279748048747113E-2</c:v>
                </c:pt>
                <c:pt idx="857">
                  <c:v>-1.7225797617417521E-2</c:v>
                </c:pt>
                <c:pt idx="858">
                  <c:v>-1.7499657674928136E-2</c:v>
                </c:pt>
                <c:pt idx="859">
                  <c:v>-1.763658770368344E-2</c:v>
                </c:pt>
                <c:pt idx="860">
                  <c:v>-1.8841571956730033E-2</c:v>
                </c:pt>
                <c:pt idx="861">
                  <c:v>-2.1415856497329813E-2</c:v>
                </c:pt>
                <c:pt idx="862">
                  <c:v>-2.2593454744625492E-2</c:v>
                </c:pt>
                <c:pt idx="863">
                  <c:v>-2.3004244830891411E-2</c:v>
                </c:pt>
                <c:pt idx="864">
                  <c:v>-2.3442420922908366E-2</c:v>
                </c:pt>
                <c:pt idx="865">
                  <c:v>-1.9444064083253457E-2</c:v>
                </c:pt>
                <c:pt idx="866">
                  <c:v>-1.9526222100506564E-2</c:v>
                </c:pt>
                <c:pt idx="867">
                  <c:v>-2.1963576612351036E-2</c:v>
                </c:pt>
                <c:pt idx="868">
                  <c:v>-2.2155278652608541E-2</c:v>
                </c:pt>
                <c:pt idx="869">
                  <c:v>-2.4099685060933861E-2</c:v>
                </c:pt>
                <c:pt idx="870">
                  <c:v>-2.3935369026427518E-2</c:v>
                </c:pt>
                <c:pt idx="871">
                  <c:v>-2.2675612761878603E-2</c:v>
                </c:pt>
                <c:pt idx="872">
                  <c:v>-2.1799260577844693E-2</c:v>
                </c:pt>
                <c:pt idx="873">
                  <c:v>-2.0019170204025716E-2</c:v>
                </c:pt>
                <c:pt idx="874">
                  <c:v>-2.2675612761878603E-2</c:v>
                </c:pt>
                <c:pt idx="875">
                  <c:v>-2.6920443653293089E-2</c:v>
                </c:pt>
                <c:pt idx="876">
                  <c:v>-2.5523757359988991E-2</c:v>
                </c:pt>
                <c:pt idx="877">
                  <c:v>-2.2456524715870188E-2</c:v>
                </c:pt>
                <c:pt idx="878">
                  <c:v>-2.5961933452005946E-2</c:v>
                </c:pt>
                <c:pt idx="879">
                  <c:v>-2.5167739285225272E-2</c:v>
                </c:pt>
                <c:pt idx="880">
                  <c:v>-2.8618376009858958E-2</c:v>
                </c:pt>
                <c:pt idx="881">
                  <c:v>-2.8043269889086699E-2</c:v>
                </c:pt>
                <c:pt idx="882">
                  <c:v>-2.9467342188141833E-2</c:v>
                </c:pt>
                <c:pt idx="883">
                  <c:v>-2.379843899767221E-2</c:v>
                </c:pt>
                <c:pt idx="884">
                  <c:v>-2.5003423250718804E-2</c:v>
                </c:pt>
                <c:pt idx="885">
                  <c:v>-2.6427495549774062E-2</c:v>
                </c:pt>
                <c:pt idx="886">
                  <c:v>-3.0617554429686351E-2</c:v>
                </c:pt>
                <c:pt idx="887">
                  <c:v>-2.8618376009858958E-2</c:v>
                </c:pt>
                <c:pt idx="888">
                  <c:v>-2.5441599342735884E-2</c:v>
                </c:pt>
                <c:pt idx="889">
                  <c:v>-2.9795974257154516E-2</c:v>
                </c:pt>
                <c:pt idx="890">
                  <c:v>-3.015199233191836E-2</c:v>
                </c:pt>
                <c:pt idx="891">
                  <c:v>-2.9494728193892868E-2</c:v>
                </c:pt>
                <c:pt idx="892">
                  <c:v>-3.3739559085307354E-2</c:v>
                </c:pt>
                <c:pt idx="893">
                  <c:v>-3.2616732849513871E-2</c:v>
                </c:pt>
                <c:pt idx="894">
                  <c:v>-3.3410927016294667E-2</c:v>
                </c:pt>
                <c:pt idx="895">
                  <c:v>-2.9850746268656712E-2</c:v>
                </c:pt>
                <c:pt idx="896">
                  <c:v>-2.6893057647542053E-2</c:v>
                </c:pt>
                <c:pt idx="897">
                  <c:v>-3.1658222648226729E-2</c:v>
                </c:pt>
                <c:pt idx="898">
                  <c:v>-3.4095577160071201E-2</c:v>
                </c:pt>
                <c:pt idx="899">
                  <c:v>-3.4424209229083881E-2</c:v>
                </c:pt>
                <c:pt idx="900">
                  <c:v>-3.4615911269341389E-2</c:v>
                </c:pt>
                <c:pt idx="901">
                  <c:v>-3.70258797754347E-2</c:v>
                </c:pt>
                <c:pt idx="902">
                  <c:v>-2.9823360262905677E-2</c:v>
                </c:pt>
                <c:pt idx="903">
                  <c:v>-3.1274818567711846E-2</c:v>
                </c:pt>
                <c:pt idx="904">
                  <c:v>-3.2644118855264907E-2</c:v>
                </c:pt>
                <c:pt idx="905">
                  <c:v>-3.5108859372860415E-2</c:v>
                </c:pt>
                <c:pt idx="906">
                  <c:v>-3.6423387648911398E-2</c:v>
                </c:pt>
                <c:pt idx="907">
                  <c:v>-3.7354511844447505E-2</c:v>
                </c:pt>
                <c:pt idx="908">
                  <c:v>-3.7957003970970807E-2</c:v>
                </c:pt>
                <c:pt idx="909">
                  <c:v>-3.7135423798438968E-2</c:v>
                </c:pt>
                <c:pt idx="910">
                  <c:v>-3.4561139257839192E-2</c:v>
                </c:pt>
                <c:pt idx="911">
                  <c:v>-3.7354511844447505E-2</c:v>
                </c:pt>
                <c:pt idx="912">
                  <c:v>-3.7518827878953852E-2</c:v>
                </c:pt>
                <c:pt idx="913">
                  <c:v>-3.3986033137066933E-2</c:v>
                </c:pt>
                <c:pt idx="914">
                  <c:v>-3.8942900178008985E-2</c:v>
                </c:pt>
                <c:pt idx="915">
                  <c:v>-3.9490620293030208E-2</c:v>
                </c:pt>
                <c:pt idx="916">
                  <c:v>-3.7600985896206959E-2</c:v>
                </c:pt>
                <c:pt idx="917">
                  <c:v>-3.4478981240586085E-2</c:v>
                </c:pt>
                <c:pt idx="918">
                  <c:v>-3.6259071614405058E-2</c:v>
                </c:pt>
                <c:pt idx="919">
                  <c:v>-4.1079008626591806E-2</c:v>
                </c:pt>
                <c:pt idx="920">
                  <c:v>-4.0613446528823691E-2</c:v>
                </c:pt>
                <c:pt idx="921">
                  <c:v>-3.9518006298781244E-2</c:v>
                </c:pt>
                <c:pt idx="922">
                  <c:v>-4.0832534574832234E-2</c:v>
                </c:pt>
                <c:pt idx="923">
                  <c:v>-3.6560317677666709E-2</c:v>
                </c:pt>
                <c:pt idx="924">
                  <c:v>-3.6286457620156094E-2</c:v>
                </c:pt>
                <c:pt idx="925">
                  <c:v>-3.7573599890455923E-2</c:v>
                </c:pt>
                <c:pt idx="926">
                  <c:v>-3.6697247706422013E-2</c:v>
                </c:pt>
                <c:pt idx="927">
                  <c:v>-4.1161166643844914E-2</c:v>
                </c:pt>
                <c:pt idx="928">
                  <c:v>-3.9025058195262217E-2</c:v>
                </c:pt>
                <c:pt idx="929">
                  <c:v>-4.0202656442557771E-2</c:v>
                </c:pt>
                <c:pt idx="930">
                  <c:v>-4.1325482678351386E-2</c:v>
                </c:pt>
                <c:pt idx="931">
                  <c:v>-3.779268793646446E-2</c:v>
                </c:pt>
                <c:pt idx="932">
                  <c:v>-3.7737915924962263E-2</c:v>
                </c:pt>
                <c:pt idx="933">
                  <c:v>-4.3488977132685118E-2</c:v>
                </c:pt>
                <c:pt idx="934">
                  <c:v>-4.4365329316719153E-2</c:v>
                </c:pt>
                <c:pt idx="935">
                  <c:v>-3.8093933999726111E-2</c:v>
                </c:pt>
                <c:pt idx="936">
                  <c:v>-4.0093112419553628E-2</c:v>
                </c:pt>
                <c:pt idx="937">
                  <c:v>-3.9326304258523861E-2</c:v>
                </c:pt>
                <c:pt idx="938">
                  <c:v>-4.266739696015328E-2</c:v>
                </c:pt>
                <c:pt idx="939">
                  <c:v>-4.4639189374229761E-2</c:v>
                </c:pt>
                <c:pt idx="940">
                  <c:v>-4.2996029029166091E-2</c:v>
                </c:pt>
                <c:pt idx="941">
                  <c:v>-4.3625907161440422E-2</c:v>
                </c:pt>
                <c:pt idx="942">
                  <c:v>-4.6337121730795509E-2</c:v>
                </c:pt>
                <c:pt idx="943">
                  <c:v>-4.269478296590444E-2</c:v>
                </c:pt>
                <c:pt idx="944">
                  <c:v>-4.5707243598521172E-2</c:v>
                </c:pt>
                <c:pt idx="945">
                  <c:v>-4.2886485006161823E-2</c:v>
                </c:pt>
                <c:pt idx="946">
                  <c:v>-4.3927153224702198E-2</c:v>
                </c:pt>
                <c:pt idx="947">
                  <c:v>-4.3598521155689386E-2</c:v>
                </c:pt>
                <c:pt idx="948">
                  <c:v>-4.2530466931397976E-2</c:v>
                </c:pt>
                <c:pt idx="949">
                  <c:v>-4.2722168971655476E-2</c:v>
                </c:pt>
                <c:pt idx="950">
                  <c:v>-4.23387648911406E-2</c:v>
                </c:pt>
                <c:pt idx="951">
                  <c:v>-4.3023415034917127E-2</c:v>
                </c:pt>
                <c:pt idx="952">
                  <c:v>-4.085992058058327E-2</c:v>
                </c:pt>
                <c:pt idx="953">
                  <c:v>-4.7103929891825269E-2</c:v>
                </c:pt>
                <c:pt idx="954">
                  <c:v>-4.521429549500202E-2</c:v>
                </c:pt>
                <c:pt idx="955">
                  <c:v>-4.5296453512255259E-2</c:v>
                </c:pt>
                <c:pt idx="956">
                  <c:v>-4.740517595508692E-2</c:v>
                </c:pt>
                <c:pt idx="957">
                  <c:v>-5.036286457620158E-2</c:v>
                </c:pt>
                <c:pt idx="958">
                  <c:v>-5.3293167191565079E-2</c:v>
                </c:pt>
                <c:pt idx="959">
                  <c:v>-4.7706422018348571E-2</c:v>
                </c:pt>
                <c:pt idx="960">
                  <c:v>-4.4666575379980797E-2</c:v>
                </c:pt>
                <c:pt idx="961">
                  <c:v>-4.7733808024099607E-2</c:v>
                </c:pt>
                <c:pt idx="962">
                  <c:v>-4.5844173627276483E-2</c:v>
                </c:pt>
                <c:pt idx="963">
                  <c:v>-4.7542105983842224E-2</c:v>
                </c:pt>
                <c:pt idx="964">
                  <c:v>-4.6994385868821001E-2</c:v>
                </c:pt>
                <c:pt idx="965">
                  <c:v>-4.652882377105301E-2</c:v>
                </c:pt>
                <c:pt idx="966">
                  <c:v>-4.5789401615774286E-2</c:v>
                </c:pt>
                <c:pt idx="967">
                  <c:v>-4.6008489661782823E-2</c:v>
                </c:pt>
                <c:pt idx="968">
                  <c:v>-4.2913871011912859E-2</c:v>
                </c:pt>
                <c:pt idx="969">
                  <c:v>-4.6966999863069965E-2</c:v>
                </c:pt>
                <c:pt idx="970">
                  <c:v>-4.7350403943584848E-2</c:v>
                </c:pt>
                <c:pt idx="971">
                  <c:v>-4.6145419690538127E-2</c:v>
                </c:pt>
                <c:pt idx="972">
                  <c:v>-4.8254142133369794E-2</c:v>
                </c:pt>
                <c:pt idx="973">
                  <c:v>-4.5077365466246716E-2</c:v>
                </c:pt>
                <c:pt idx="974">
                  <c:v>-4.7514719978091188E-2</c:v>
                </c:pt>
                <c:pt idx="975">
                  <c:v>-5.0143776530193043E-2</c:v>
                </c:pt>
                <c:pt idx="976">
                  <c:v>-5.2444201013282205E-2</c:v>
                </c:pt>
                <c:pt idx="977">
                  <c:v>-5.2088182938518364E-2</c:v>
                </c:pt>
                <c:pt idx="978">
                  <c:v>-4.9404354374914437E-2</c:v>
                </c:pt>
                <c:pt idx="979">
                  <c:v>-4.8747090236888946E-2</c:v>
                </c:pt>
                <c:pt idx="980">
                  <c:v>-5.359441325482673E-2</c:v>
                </c:pt>
                <c:pt idx="981">
                  <c:v>-5.1485690811995062E-2</c:v>
                </c:pt>
                <c:pt idx="982">
                  <c:v>-4.8555388196631438E-2</c:v>
                </c:pt>
                <c:pt idx="983">
                  <c:v>-4.7350403943584848E-2</c:v>
                </c:pt>
                <c:pt idx="984">
                  <c:v>-5.1923866904012017E-2</c:v>
                </c:pt>
                <c:pt idx="985">
                  <c:v>-4.7213473914829544E-2</c:v>
                </c:pt>
                <c:pt idx="986">
                  <c:v>-5.0006846501437732E-2</c:v>
                </c:pt>
                <c:pt idx="987">
                  <c:v>-5.4799397507873444E-2</c:v>
                </c:pt>
                <c:pt idx="988">
                  <c:v>-5.1321374777488722E-2</c:v>
                </c:pt>
                <c:pt idx="989">
                  <c:v>-4.6337121730795509E-2</c:v>
                </c:pt>
                <c:pt idx="990">
                  <c:v>-5.4689853484869176E-2</c:v>
                </c:pt>
                <c:pt idx="991">
                  <c:v>-5.4306449404354293E-2</c:v>
                </c:pt>
                <c:pt idx="992">
                  <c:v>-5.23072709845269E-2</c:v>
                </c:pt>
                <c:pt idx="993">
                  <c:v>-5.1869094892509945E-2</c:v>
                </c:pt>
                <c:pt idx="994">
                  <c:v>-5.2635903053539587E-2</c:v>
                </c:pt>
                <c:pt idx="995">
                  <c:v>-5.052718061070792E-2</c:v>
                </c:pt>
                <c:pt idx="996">
                  <c:v>-5.7592770094481639E-2</c:v>
                </c:pt>
                <c:pt idx="997">
                  <c:v>-5.9318088456798541E-2</c:v>
                </c:pt>
                <c:pt idx="998">
                  <c:v>-5.7373682048473221E-2</c:v>
                </c:pt>
                <c:pt idx="999">
                  <c:v>-5.3430097220320383E-2</c:v>
                </c:pt>
                <c:pt idx="1000">
                  <c:v>-5.3484869231822454E-2</c:v>
                </c:pt>
                <c:pt idx="1001">
                  <c:v>-5.5593591674654247E-2</c:v>
                </c:pt>
                <c:pt idx="1002">
                  <c:v>-5.4114747364096917E-2</c:v>
                </c:pt>
                <c:pt idx="1003">
                  <c:v>-5.7318910036971024E-2</c:v>
                </c:pt>
                <c:pt idx="1004">
                  <c:v>-5.9646720525811228E-2</c:v>
                </c:pt>
                <c:pt idx="1005">
                  <c:v>-5.7866630151992247E-2</c:v>
                </c:pt>
                <c:pt idx="1006">
                  <c:v>-5.8058332192249755E-2</c:v>
                </c:pt>
                <c:pt idx="1007">
                  <c:v>-5.8441736272764638E-2</c:v>
                </c:pt>
                <c:pt idx="1008">
                  <c:v>-5.3128851157058739E-2</c:v>
                </c:pt>
                <c:pt idx="1009">
                  <c:v>-6.1563740928385513E-2</c:v>
                </c:pt>
                <c:pt idx="1010">
                  <c:v>-6.0961248801862218E-2</c:v>
                </c:pt>
                <c:pt idx="1011">
                  <c:v>-5.6634259893194497E-2</c:v>
                </c:pt>
                <c:pt idx="1012">
                  <c:v>-5.8414350267013471E-2</c:v>
                </c:pt>
                <c:pt idx="1013">
                  <c:v>-6.1125564836368558E-2</c:v>
                </c:pt>
                <c:pt idx="1014">
                  <c:v>-6.0605230727098371E-2</c:v>
                </c:pt>
                <c:pt idx="1015">
                  <c:v>-5.7154594002464684E-2</c:v>
                </c:pt>
                <c:pt idx="1016">
                  <c:v>-6.2604409146925888E-2</c:v>
                </c:pt>
                <c:pt idx="1017">
                  <c:v>-5.3484869231822454E-2</c:v>
                </c:pt>
                <c:pt idx="1018">
                  <c:v>-5.6689031904696693E-2</c:v>
                </c:pt>
                <c:pt idx="1019">
                  <c:v>-5.8633438313022014E-2</c:v>
                </c:pt>
                <c:pt idx="1020">
                  <c:v>-5.8742982336026282E-2</c:v>
                </c:pt>
                <c:pt idx="1021">
                  <c:v>-6.0194440640832451E-2</c:v>
                </c:pt>
                <c:pt idx="1022">
                  <c:v>-5.9044228399287933E-2</c:v>
                </c:pt>
                <c:pt idx="1023">
                  <c:v>-6.1399424893879173E-2</c:v>
                </c:pt>
                <c:pt idx="1024">
                  <c:v>-6.0221826646583612E-2</c:v>
                </c:pt>
                <c:pt idx="1025">
                  <c:v>-6.2796111187183271E-2</c:v>
                </c:pt>
                <c:pt idx="1026">
                  <c:v>-6.5452553745036279E-2</c:v>
                </c:pt>
                <c:pt idx="1027">
                  <c:v>-6.0495686704094227E-2</c:v>
                </c:pt>
                <c:pt idx="1028">
                  <c:v>-6.3261673284951386E-2</c:v>
                </c:pt>
                <c:pt idx="1029">
                  <c:v>-6.5397781733534083E-2</c:v>
                </c:pt>
                <c:pt idx="1030">
                  <c:v>-6.2686567164179127E-2</c:v>
                </c:pt>
                <c:pt idx="1031">
                  <c:v>-6.5343009722032011E-2</c:v>
                </c:pt>
                <c:pt idx="1032">
                  <c:v>-5.8606052307270978E-2</c:v>
                </c:pt>
                <c:pt idx="1033">
                  <c:v>-6.1974531014651432E-2</c:v>
                </c:pt>
                <c:pt idx="1034">
                  <c:v>-6.2823497192934424E-2</c:v>
                </c:pt>
                <c:pt idx="1035">
                  <c:v>-6.5671641791044691E-2</c:v>
                </c:pt>
                <c:pt idx="1036">
                  <c:v>-6.1810214980145085E-2</c:v>
                </c:pt>
                <c:pt idx="1037">
                  <c:v>-6.487744762426402E-2</c:v>
                </c:pt>
                <c:pt idx="1038">
                  <c:v>-6.6219361906065921E-2</c:v>
                </c:pt>
                <c:pt idx="1039">
                  <c:v>-6.3425989319457726E-2</c:v>
                </c:pt>
                <c:pt idx="1040">
                  <c:v>-6.6849240038340377E-2</c:v>
                </c:pt>
                <c:pt idx="1041">
                  <c:v>-6.9724770642201797E-2</c:v>
                </c:pt>
                <c:pt idx="1042">
                  <c:v>-7.0683280843488946E-2</c:v>
                </c:pt>
                <c:pt idx="1043">
                  <c:v>-6.7232644118855253E-2</c:v>
                </c:pt>
                <c:pt idx="1044">
                  <c:v>-6.449404354374913E-2</c:v>
                </c:pt>
                <c:pt idx="1045">
                  <c:v>-6.5507325756538351E-2</c:v>
                </c:pt>
                <c:pt idx="1046">
                  <c:v>-7.246337121730792E-2</c:v>
                </c:pt>
                <c:pt idx="1047">
                  <c:v>-6.9943858688210347E-2</c:v>
                </c:pt>
                <c:pt idx="1048">
                  <c:v>-6.5671641791044691E-2</c:v>
                </c:pt>
                <c:pt idx="1049">
                  <c:v>-6.5726413802546887E-2</c:v>
                </c:pt>
                <c:pt idx="1050">
                  <c:v>-6.9231822538682652E-2</c:v>
                </c:pt>
                <c:pt idx="1051">
                  <c:v>-6.7260030124606296E-2</c:v>
                </c:pt>
                <c:pt idx="1052">
                  <c:v>-6.6137203888812807E-2</c:v>
                </c:pt>
                <c:pt idx="1053">
                  <c:v>-6.1892372997398325E-2</c:v>
                </c:pt>
                <c:pt idx="1054">
                  <c:v>-6.449404354374913E-2</c:v>
                </c:pt>
                <c:pt idx="1055">
                  <c:v>-7.175133506778035E-2</c:v>
                </c:pt>
                <c:pt idx="1056">
                  <c:v>-6.7040942078597759E-2</c:v>
                </c:pt>
                <c:pt idx="1057">
                  <c:v>-6.4302341503491636E-2</c:v>
                </c:pt>
                <c:pt idx="1058">
                  <c:v>-6.9012734492674241E-2</c:v>
                </c:pt>
                <c:pt idx="1059">
                  <c:v>-6.9779542653703869E-2</c:v>
                </c:pt>
                <c:pt idx="1060">
                  <c:v>-6.8245926331644474E-2</c:v>
                </c:pt>
                <c:pt idx="1061">
                  <c:v>-6.449404354374913E-2</c:v>
                </c:pt>
                <c:pt idx="1062">
                  <c:v>-6.8519786389155082E-2</c:v>
                </c:pt>
                <c:pt idx="1063">
                  <c:v>-6.9724770642201797E-2</c:v>
                </c:pt>
                <c:pt idx="1064">
                  <c:v>-6.6274133917568118E-2</c:v>
                </c:pt>
                <c:pt idx="1065">
                  <c:v>-6.7150486101602028E-2</c:v>
                </c:pt>
                <c:pt idx="1066">
                  <c:v>-7.6434342051211801E-2</c:v>
                </c:pt>
                <c:pt idx="1067">
                  <c:v>-7.2572915240312189E-2</c:v>
                </c:pt>
                <c:pt idx="1068">
                  <c:v>-6.3343831302204487E-2</c:v>
                </c:pt>
                <c:pt idx="1069">
                  <c:v>-6.9642612624948572E-2</c:v>
                </c:pt>
                <c:pt idx="1070">
                  <c:v>-7.2737231274818528E-2</c:v>
                </c:pt>
                <c:pt idx="1071">
                  <c:v>-6.9697384636450768E-2</c:v>
                </c:pt>
                <c:pt idx="1072">
                  <c:v>-6.6027659865808538E-2</c:v>
                </c:pt>
                <c:pt idx="1073">
                  <c:v>-7.1422702998767545E-2</c:v>
                </c:pt>
                <c:pt idx="1074">
                  <c:v>-7.2956319320827079E-2</c:v>
                </c:pt>
                <c:pt idx="1075">
                  <c:v>-7.3093249349582376E-2</c:v>
                </c:pt>
                <c:pt idx="1076">
                  <c:v>-7.4133917568122626E-2</c:v>
                </c:pt>
                <c:pt idx="1077">
                  <c:v>-7.5777077913186303E-2</c:v>
                </c:pt>
                <c:pt idx="1078">
                  <c:v>-7.6270026016705447E-2</c:v>
                </c:pt>
                <c:pt idx="1079">
                  <c:v>-7.4188689579624822E-2</c:v>
                </c:pt>
                <c:pt idx="1080">
                  <c:v>-7.4407777625633248E-2</c:v>
                </c:pt>
                <c:pt idx="1081">
                  <c:v>-7.1806107079282422E-2</c:v>
                </c:pt>
                <c:pt idx="1082">
                  <c:v>-7.8296590442284014E-2</c:v>
                </c:pt>
                <c:pt idx="1083">
                  <c:v>-7.900862659181157E-2</c:v>
                </c:pt>
                <c:pt idx="1084">
                  <c:v>-7.6982062166233017E-2</c:v>
                </c:pt>
                <c:pt idx="1085">
                  <c:v>-7.7557168287005276E-2</c:v>
                </c:pt>
                <c:pt idx="1086">
                  <c:v>-7.2600301246063231E-2</c:v>
                </c:pt>
                <c:pt idx="1087">
                  <c:v>-7.7502396275503205E-2</c:v>
                </c:pt>
                <c:pt idx="1088">
                  <c:v>-7.5448445844173623E-2</c:v>
                </c:pt>
                <c:pt idx="1089">
                  <c:v>-7.1011912912501626E-2</c:v>
                </c:pt>
                <c:pt idx="1090">
                  <c:v>-7.3805285499109946E-2</c:v>
                </c:pt>
                <c:pt idx="1091">
                  <c:v>-7.5859235930439542E-2</c:v>
                </c:pt>
                <c:pt idx="1092">
                  <c:v>-7.4298233602628966E-2</c:v>
                </c:pt>
                <c:pt idx="1093">
                  <c:v>-7.684513213747772E-2</c:v>
                </c:pt>
                <c:pt idx="1094">
                  <c:v>-7.1011912912501626E-2</c:v>
                </c:pt>
                <c:pt idx="1095">
                  <c:v>-7.1669177050527125E-2</c:v>
                </c:pt>
                <c:pt idx="1096">
                  <c:v>-7.6598658085718141E-2</c:v>
                </c:pt>
                <c:pt idx="1097">
                  <c:v>-7.9118170614815839E-2</c:v>
                </c:pt>
                <c:pt idx="1098">
                  <c:v>-8.2459263316445264E-2</c:v>
                </c:pt>
                <c:pt idx="1099">
                  <c:v>-7.7666712310009545E-2</c:v>
                </c:pt>
                <c:pt idx="1100">
                  <c:v>-7.7584554292756319E-2</c:v>
                </c:pt>
                <c:pt idx="1101">
                  <c:v>-7.7666712310009545E-2</c:v>
                </c:pt>
                <c:pt idx="1102">
                  <c:v>-8.0542242913870979E-2</c:v>
                </c:pt>
                <c:pt idx="1103">
                  <c:v>-8.3582089552238739E-2</c:v>
                </c:pt>
                <c:pt idx="1104">
                  <c:v>-7.988497877584548E-2</c:v>
                </c:pt>
                <c:pt idx="1105">
                  <c:v>-8.426673969601528E-2</c:v>
                </c:pt>
                <c:pt idx="1106">
                  <c:v>-8.3828563603998318E-2</c:v>
                </c:pt>
                <c:pt idx="1107">
                  <c:v>-7.6817746131726677E-2</c:v>
                </c:pt>
                <c:pt idx="1108">
                  <c:v>-7.358619745310141E-2</c:v>
                </c:pt>
                <c:pt idx="1109">
                  <c:v>-7.7584554292756319E-2</c:v>
                </c:pt>
                <c:pt idx="1110">
                  <c:v>-7.9748048747090183E-2</c:v>
                </c:pt>
                <c:pt idx="1111">
                  <c:v>-8.2650965356702646E-2</c:v>
                </c:pt>
                <c:pt idx="1112">
                  <c:v>-7.9036012597562613E-2</c:v>
                </c:pt>
                <c:pt idx="1113">
                  <c:v>-8.6731480213610782E-2</c:v>
                </c:pt>
                <c:pt idx="1114">
                  <c:v>-8.2404491304943192E-2</c:v>
                </c:pt>
                <c:pt idx="1115">
                  <c:v>-8.5608653977817306E-2</c:v>
                </c:pt>
                <c:pt idx="1116">
                  <c:v>-8.5280021908804612E-2</c:v>
                </c:pt>
                <c:pt idx="1117">
                  <c:v>-9.0921539093523199E-2</c:v>
                </c:pt>
                <c:pt idx="1118">
                  <c:v>-9.4700807887169572E-2</c:v>
                </c:pt>
                <c:pt idx="1119">
                  <c:v>-8.8374640558674458E-2</c:v>
                </c:pt>
                <c:pt idx="1120">
                  <c:v>-8.2924825414213255E-2</c:v>
                </c:pt>
                <c:pt idx="1121">
                  <c:v>-8.70601122826236E-2</c:v>
                </c:pt>
                <c:pt idx="1122">
                  <c:v>-8.6895796248117121E-2</c:v>
                </c:pt>
                <c:pt idx="1123">
                  <c:v>-8.8511570587429769E-2</c:v>
                </c:pt>
                <c:pt idx="1124">
                  <c:v>-9.2756401478844244E-2</c:v>
                </c:pt>
                <c:pt idx="1125">
                  <c:v>-9.034643297275094E-2</c:v>
                </c:pt>
                <c:pt idx="1126">
                  <c:v>-9.4536491852663232E-2</c:v>
                </c:pt>
                <c:pt idx="1127">
                  <c:v>-8.6402848144598102E-2</c:v>
                </c:pt>
                <c:pt idx="1128">
                  <c:v>-8.8730658633438306E-2</c:v>
                </c:pt>
                <c:pt idx="1129">
                  <c:v>-8.6539778173353399E-2</c:v>
                </c:pt>
                <c:pt idx="1130">
                  <c:v>-8.7662604409146888E-2</c:v>
                </c:pt>
                <c:pt idx="1131">
                  <c:v>-8.2541421333698489E-2</c:v>
                </c:pt>
                <c:pt idx="1132">
                  <c:v>-8.5334793920306684E-2</c:v>
                </c:pt>
                <c:pt idx="1133">
                  <c:v>-9.4344789812405849E-2</c:v>
                </c:pt>
                <c:pt idx="1134">
                  <c:v>-8.5636039983568335E-2</c:v>
                </c:pt>
                <c:pt idx="1135">
                  <c:v>-8.1309051074900746E-2</c:v>
                </c:pt>
                <c:pt idx="1136">
                  <c:v>-8.4075037655757898E-2</c:v>
                </c:pt>
                <c:pt idx="1137">
                  <c:v>-8.8785430644940377E-2</c:v>
                </c:pt>
                <c:pt idx="1138">
                  <c:v>-9.2263453375325225E-2</c:v>
                </c:pt>
                <c:pt idx="1139">
                  <c:v>-8.6485006161851202E-2</c:v>
                </c:pt>
                <c:pt idx="1140">
                  <c:v>-8.8758044639189335E-2</c:v>
                </c:pt>
                <c:pt idx="1141">
                  <c:v>-9.3413665616869743E-2</c:v>
                </c:pt>
                <c:pt idx="1142">
                  <c:v>-8.9470080788716905E-2</c:v>
                </c:pt>
                <c:pt idx="1143">
                  <c:v>-8.6621936190606513E-2</c:v>
                </c:pt>
                <c:pt idx="1144">
                  <c:v>-9.0236888949746671E-2</c:v>
                </c:pt>
                <c:pt idx="1145">
                  <c:v>-9.3441051622620785E-2</c:v>
                </c:pt>
                <c:pt idx="1146">
                  <c:v>-9.3495823634122982E-2</c:v>
                </c:pt>
                <c:pt idx="1147">
                  <c:v>-9.9055182801588329E-2</c:v>
                </c:pt>
                <c:pt idx="1148">
                  <c:v>-9.6152266191975866E-2</c:v>
                </c:pt>
                <c:pt idx="1149">
                  <c:v>-9.4235245789401581E-2</c:v>
                </c:pt>
                <c:pt idx="1150">
                  <c:v>-9.0373818978501969E-2</c:v>
                </c:pt>
                <c:pt idx="1151">
                  <c:v>-8.9059290702450986E-2</c:v>
                </c:pt>
                <c:pt idx="1152">
                  <c:v>-8.3280843488977102E-2</c:v>
                </c:pt>
                <c:pt idx="1153">
                  <c:v>-8.9853484869231781E-2</c:v>
                </c:pt>
                <c:pt idx="1154">
                  <c:v>-8.5800356018074675E-2</c:v>
                </c:pt>
                <c:pt idx="1155">
                  <c:v>-9.4344789812405849E-2</c:v>
                </c:pt>
                <c:pt idx="1156">
                  <c:v>-9.1825277283308138E-2</c:v>
                </c:pt>
                <c:pt idx="1157">
                  <c:v>-8.7416130357387309E-2</c:v>
                </c:pt>
                <c:pt idx="1158">
                  <c:v>-8.6238532110091762E-2</c:v>
                </c:pt>
                <c:pt idx="1159">
                  <c:v>-8.9661782828974412E-2</c:v>
                </c:pt>
                <c:pt idx="1160">
                  <c:v>-9.02642749554977E-2</c:v>
                </c:pt>
                <c:pt idx="1161">
                  <c:v>-9.3550595645625054E-2</c:v>
                </c:pt>
                <c:pt idx="1162">
                  <c:v>-9.2564699438586875E-2</c:v>
                </c:pt>
                <c:pt idx="1163">
                  <c:v>-8.8429412570176655E-2</c:v>
                </c:pt>
                <c:pt idx="1164">
                  <c:v>-8.9360536765712636E-2</c:v>
                </c:pt>
                <c:pt idx="1165">
                  <c:v>-9.3906613720388901E-2</c:v>
                </c:pt>
                <c:pt idx="1166">
                  <c:v>-8.8894974667944646E-2</c:v>
                </c:pt>
                <c:pt idx="1167">
                  <c:v>-9.5221141996439759E-2</c:v>
                </c:pt>
                <c:pt idx="1168">
                  <c:v>-9.8397918663562831E-2</c:v>
                </c:pt>
                <c:pt idx="1169">
                  <c:v>-9.793235656579484E-2</c:v>
                </c:pt>
                <c:pt idx="1170">
                  <c:v>-0.10231411748596464</c:v>
                </c:pt>
                <c:pt idx="1171">
                  <c:v>-9.7275092427769341E-2</c:v>
                </c:pt>
                <c:pt idx="1172">
                  <c:v>-9.33862796111187E-2</c:v>
                </c:pt>
                <c:pt idx="1173">
                  <c:v>-9.5221141996439759E-2</c:v>
                </c:pt>
                <c:pt idx="1174">
                  <c:v>-9.7412022456524652E-2</c:v>
                </c:pt>
                <c:pt idx="1175">
                  <c:v>-8.9250992742708493E-2</c:v>
                </c:pt>
                <c:pt idx="1176">
                  <c:v>-9.1524031220046501E-2</c:v>
                </c:pt>
                <c:pt idx="1177">
                  <c:v>-9.426263179515261E-2</c:v>
                </c:pt>
                <c:pt idx="1178">
                  <c:v>-9.4755579898671768E-2</c:v>
                </c:pt>
                <c:pt idx="1179">
                  <c:v>-9.4536491852663232E-2</c:v>
                </c:pt>
                <c:pt idx="1180">
                  <c:v>-9.8425304669313998E-2</c:v>
                </c:pt>
                <c:pt idx="1181">
                  <c:v>-9.6617828289743857E-2</c:v>
                </c:pt>
                <c:pt idx="1182">
                  <c:v>-0.10012323702587973</c:v>
                </c:pt>
                <c:pt idx="1183">
                  <c:v>-9.5768862111460976E-2</c:v>
                </c:pt>
                <c:pt idx="1184">
                  <c:v>-9.9958920991373393E-2</c:v>
                </c:pt>
                <c:pt idx="1185">
                  <c:v>-9.8069286594550151E-2</c:v>
                </c:pt>
                <c:pt idx="1186">
                  <c:v>-0.10028755306038609</c:v>
                </c:pt>
                <c:pt idx="1187">
                  <c:v>-0.10718882650965358</c:v>
                </c:pt>
                <c:pt idx="1188">
                  <c:v>-0.10850335478570444</c:v>
                </c:pt>
                <c:pt idx="1189">
                  <c:v>-9.9219498836094669E-2</c:v>
                </c:pt>
                <c:pt idx="1190">
                  <c:v>-9.5905792140216287E-2</c:v>
                </c:pt>
                <c:pt idx="1191">
                  <c:v>-0.10154730932493487</c:v>
                </c:pt>
                <c:pt idx="1192">
                  <c:v>-0.10173901136519238</c:v>
                </c:pt>
                <c:pt idx="1193">
                  <c:v>-0.10165685334793914</c:v>
                </c:pt>
                <c:pt idx="1194">
                  <c:v>-0.1054087361358346</c:v>
                </c:pt>
                <c:pt idx="1195">
                  <c:v>-0.11009174311926605</c:v>
                </c:pt>
                <c:pt idx="1196">
                  <c:v>-0.10587429823360259</c:v>
                </c:pt>
                <c:pt idx="1197">
                  <c:v>-0.10113651923866895</c:v>
                </c:pt>
                <c:pt idx="1198">
                  <c:v>-0.1076817746131726</c:v>
                </c:pt>
                <c:pt idx="1199">
                  <c:v>-0.11195399151033812</c:v>
                </c:pt>
                <c:pt idx="1200">
                  <c:v>-0.10869505682596195</c:v>
                </c:pt>
                <c:pt idx="1201">
                  <c:v>-0.10710666849240034</c:v>
                </c:pt>
                <c:pt idx="1202">
                  <c:v>-9.9109954813090526E-2</c:v>
                </c:pt>
                <c:pt idx="1203">
                  <c:v>-0.10423113788853892</c:v>
                </c:pt>
                <c:pt idx="1204">
                  <c:v>-9.7850198548541614E-2</c:v>
                </c:pt>
                <c:pt idx="1205">
                  <c:v>-0.1097904970560044</c:v>
                </c:pt>
                <c:pt idx="1206">
                  <c:v>-0.10762700260167053</c:v>
                </c:pt>
                <c:pt idx="1207">
                  <c:v>-0.10727098452690668</c:v>
                </c:pt>
                <c:pt idx="1208">
                  <c:v>-0.10351910173901135</c:v>
                </c:pt>
                <c:pt idx="1209">
                  <c:v>-0.1060112282623579</c:v>
                </c:pt>
                <c:pt idx="1210">
                  <c:v>-0.11173490346432971</c:v>
                </c:pt>
                <c:pt idx="1211">
                  <c:v>-0.10486101602081338</c:v>
                </c:pt>
                <c:pt idx="1212">
                  <c:v>-0.11099548130905099</c:v>
                </c:pt>
                <c:pt idx="1213">
                  <c:v>-0.10516226208407503</c:v>
                </c:pt>
                <c:pt idx="1214">
                  <c:v>-0.11433657401068052</c:v>
                </c:pt>
                <c:pt idx="1215">
                  <c:v>-0.11650006846501439</c:v>
                </c:pt>
                <c:pt idx="1216">
                  <c:v>-0.11838970286183752</c:v>
                </c:pt>
                <c:pt idx="1217">
                  <c:v>-0.11513076817746133</c:v>
                </c:pt>
                <c:pt idx="1218">
                  <c:v>-0.10623031630836643</c:v>
                </c:pt>
                <c:pt idx="1219">
                  <c:v>-0.12238805970149255</c:v>
                </c:pt>
                <c:pt idx="1220">
                  <c:v>-0.11028344515952342</c:v>
                </c:pt>
                <c:pt idx="1221">
                  <c:v>-0.10924277694098317</c:v>
                </c:pt>
                <c:pt idx="1222">
                  <c:v>-0.12389429001780092</c:v>
                </c:pt>
                <c:pt idx="1223">
                  <c:v>-0.12690675065041765</c:v>
                </c:pt>
                <c:pt idx="1224">
                  <c:v>-0.12033410927016296</c:v>
                </c:pt>
                <c:pt idx="1225">
                  <c:v>-0.12033410927016296</c:v>
                </c:pt>
                <c:pt idx="1226">
                  <c:v>-0.12230590168423931</c:v>
                </c:pt>
                <c:pt idx="1227">
                  <c:v>-0.1159797343557442</c:v>
                </c:pt>
                <c:pt idx="1228">
                  <c:v>-0.10198548541695195</c:v>
                </c:pt>
                <c:pt idx="1229">
                  <c:v>-0.11088593728604684</c:v>
                </c:pt>
                <c:pt idx="1230">
                  <c:v>-0.11384362590716138</c:v>
                </c:pt>
                <c:pt idx="1231">
                  <c:v>-0.11529508421196767</c:v>
                </c:pt>
                <c:pt idx="1232">
                  <c:v>-0.12575653840887299</c:v>
                </c:pt>
                <c:pt idx="1233">
                  <c:v>-0.12920717513350669</c:v>
                </c:pt>
                <c:pt idx="1234">
                  <c:v>-0.11600712036149524</c:v>
                </c:pt>
                <c:pt idx="1235">
                  <c:v>-0.12972750924277687</c:v>
                </c:pt>
                <c:pt idx="1236">
                  <c:v>-0.1236204299602903</c:v>
                </c:pt>
                <c:pt idx="1237">
                  <c:v>-0.13410927016294666</c:v>
                </c:pt>
                <c:pt idx="1238">
                  <c:v>-0.1368478707380528</c:v>
                </c:pt>
                <c:pt idx="1239">
                  <c:v>-0.12290839381076261</c:v>
                </c:pt>
                <c:pt idx="1240">
                  <c:v>-0.11992331918389704</c:v>
                </c:pt>
                <c:pt idx="1241">
                  <c:v>-0.12671504861016014</c:v>
                </c:pt>
                <c:pt idx="1242">
                  <c:v>-0.12846775297822807</c:v>
                </c:pt>
                <c:pt idx="1243">
                  <c:v>-0.13002875530603852</c:v>
                </c:pt>
                <c:pt idx="1244">
                  <c:v>-0.13109680953032993</c:v>
                </c:pt>
                <c:pt idx="1245">
                  <c:v>-0.12871422702998767</c:v>
                </c:pt>
                <c:pt idx="1246">
                  <c:v>-0.13101465151307681</c:v>
                </c:pt>
                <c:pt idx="1247">
                  <c:v>-0.14478981240586053</c:v>
                </c:pt>
                <c:pt idx="1248">
                  <c:v>-0.15382719430371072</c:v>
                </c:pt>
                <c:pt idx="1249">
                  <c:v>-0.14172257976174174</c:v>
                </c:pt>
                <c:pt idx="1250">
                  <c:v>-0.1379159249623442</c:v>
                </c:pt>
                <c:pt idx="1251">
                  <c:v>-0.1339997261399424</c:v>
                </c:pt>
                <c:pt idx="1252">
                  <c:v>-0.14166780775023954</c:v>
                </c:pt>
                <c:pt idx="1253">
                  <c:v>-0.13386279611118709</c:v>
                </c:pt>
                <c:pt idx="1254">
                  <c:v>-0.13221963576612342</c:v>
                </c:pt>
                <c:pt idx="1255">
                  <c:v>-0.1349308503354785</c:v>
                </c:pt>
                <c:pt idx="1256">
                  <c:v>-0.12893331507599606</c:v>
                </c:pt>
                <c:pt idx="1257">
                  <c:v>-0.12865945501848547</c:v>
                </c:pt>
                <c:pt idx="1258">
                  <c:v>-0.13104203751882787</c:v>
                </c:pt>
                <c:pt idx="1259">
                  <c:v>-0.13517732438723809</c:v>
                </c:pt>
                <c:pt idx="1260">
                  <c:v>-0.14306449404354377</c:v>
                </c:pt>
                <c:pt idx="1261">
                  <c:v>-0.13462960427221685</c:v>
                </c:pt>
                <c:pt idx="1262">
                  <c:v>-0.12570176639737093</c:v>
                </c:pt>
                <c:pt idx="1263">
                  <c:v>-0.13347939203067233</c:v>
                </c:pt>
                <c:pt idx="1264">
                  <c:v>-0.15377242229220867</c:v>
                </c:pt>
                <c:pt idx="1265">
                  <c:v>-0.1458304806244009</c:v>
                </c:pt>
                <c:pt idx="1266">
                  <c:v>-0.13651923866904012</c:v>
                </c:pt>
                <c:pt idx="1267">
                  <c:v>-0.14040805148569074</c:v>
                </c:pt>
                <c:pt idx="1268">
                  <c:v>-0.13986033137066953</c:v>
                </c:pt>
                <c:pt idx="1269">
                  <c:v>-0.13074079145556622</c:v>
                </c:pt>
                <c:pt idx="1270">
                  <c:v>-0.13312337395590848</c:v>
                </c:pt>
                <c:pt idx="1271">
                  <c:v>-0.13991510338217172</c:v>
                </c:pt>
                <c:pt idx="1272">
                  <c:v>-0.13189100369711074</c:v>
                </c:pt>
                <c:pt idx="1273">
                  <c:v>-0.13413665616869772</c:v>
                </c:pt>
                <c:pt idx="1274">
                  <c:v>-0.14426947829659034</c:v>
                </c:pt>
                <c:pt idx="1275">
                  <c:v>-0.14046282349719294</c:v>
                </c:pt>
                <c:pt idx="1276">
                  <c:v>-0.15196494591263865</c:v>
                </c:pt>
                <c:pt idx="1277">
                  <c:v>-0.13610844858277418</c:v>
                </c:pt>
                <c:pt idx="1278">
                  <c:v>-0.14021634944543337</c:v>
                </c:pt>
                <c:pt idx="1279">
                  <c:v>-0.1479665890729836</c:v>
                </c:pt>
                <c:pt idx="1280">
                  <c:v>-0.14106531562371624</c:v>
                </c:pt>
                <c:pt idx="1281">
                  <c:v>-0.1402437354511844</c:v>
                </c:pt>
                <c:pt idx="1282">
                  <c:v>-0.14750102697521561</c:v>
                </c:pt>
                <c:pt idx="1283">
                  <c:v>-0.14062713953169928</c:v>
                </c:pt>
                <c:pt idx="1284">
                  <c:v>-0.14473504039435847</c:v>
                </c:pt>
                <c:pt idx="1285">
                  <c:v>-0.14626865671641787</c:v>
                </c:pt>
                <c:pt idx="1286">
                  <c:v>-0.15470354648774476</c:v>
                </c:pt>
                <c:pt idx="1287">
                  <c:v>-0.15448445844173622</c:v>
                </c:pt>
                <c:pt idx="1288">
                  <c:v>-0.14719978091195399</c:v>
                </c:pt>
                <c:pt idx="1289">
                  <c:v>-0.14514583048062438</c:v>
                </c:pt>
                <c:pt idx="1290">
                  <c:v>-0.15478570450499787</c:v>
                </c:pt>
                <c:pt idx="1291">
                  <c:v>-0.14766534300972198</c:v>
                </c:pt>
                <c:pt idx="1292">
                  <c:v>-0.14569355059564559</c:v>
                </c:pt>
                <c:pt idx="1293">
                  <c:v>-0.15464877447624256</c:v>
                </c:pt>
                <c:pt idx="1294">
                  <c:v>-0.15267698206216621</c:v>
                </c:pt>
                <c:pt idx="1295">
                  <c:v>-0.14353005614131176</c:v>
                </c:pt>
                <c:pt idx="1296">
                  <c:v>-0.15410105436122135</c:v>
                </c:pt>
                <c:pt idx="1297">
                  <c:v>-0.15201971792414071</c:v>
                </c:pt>
                <c:pt idx="1298">
                  <c:v>-0.15555251266602765</c:v>
                </c:pt>
                <c:pt idx="1299">
                  <c:v>-0.166890319046967</c:v>
                </c:pt>
                <c:pt idx="1300">
                  <c:v>-0.14763795700397092</c:v>
                </c:pt>
                <c:pt idx="1301">
                  <c:v>-0.16636998493769681</c:v>
                </c:pt>
                <c:pt idx="1302">
                  <c:v>-0.16631521292619461</c:v>
                </c:pt>
                <c:pt idx="1303">
                  <c:v>-0.16330275229357788</c:v>
                </c:pt>
                <c:pt idx="1304">
                  <c:v>-0.15138983979186627</c:v>
                </c:pt>
                <c:pt idx="1305">
                  <c:v>-0.13750513487607829</c:v>
                </c:pt>
                <c:pt idx="1306">
                  <c:v>-0.14687114884294117</c:v>
                </c:pt>
                <c:pt idx="1307">
                  <c:v>-0.15974257154593993</c:v>
                </c:pt>
                <c:pt idx="1308">
                  <c:v>-0.17212104614541968</c:v>
                </c:pt>
                <c:pt idx="1309">
                  <c:v>-0.16089278378748459</c:v>
                </c:pt>
                <c:pt idx="1310">
                  <c:v>-0.1619060660002738</c:v>
                </c:pt>
                <c:pt idx="1311">
                  <c:v>-0.15870190332739967</c:v>
                </c:pt>
                <c:pt idx="1312">
                  <c:v>-0.15434752841298091</c:v>
                </c:pt>
                <c:pt idx="1313">
                  <c:v>-0.13936738326715051</c:v>
                </c:pt>
                <c:pt idx="1314">
                  <c:v>-0.15766123510885929</c:v>
                </c:pt>
                <c:pt idx="1315">
                  <c:v>-0.16176913597151849</c:v>
                </c:pt>
                <c:pt idx="1316">
                  <c:v>-0.14320142407229905</c:v>
                </c:pt>
                <c:pt idx="1317">
                  <c:v>-0.15620977680405312</c:v>
                </c:pt>
                <c:pt idx="1318">
                  <c:v>-0.15144461180336846</c:v>
                </c:pt>
                <c:pt idx="1319">
                  <c:v>-0.15045871559633028</c:v>
                </c:pt>
                <c:pt idx="1320">
                  <c:v>-0.14383130220457341</c:v>
                </c:pt>
                <c:pt idx="1321">
                  <c:v>-0.14782965904422832</c:v>
                </c:pt>
                <c:pt idx="1322">
                  <c:v>-0.16574010680542237</c:v>
                </c:pt>
                <c:pt idx="1323">
                  <c:v>-0.16146788990825683</c:v>
                </c:pt>
                <c:pt idx="1324">
                  <c:v>-0.17510612077228538</c:v>
                </c:pt>
                <c:pt idx="1325">
                  <c:v>-0.17381897850198541</c:v>
                </c:pt>
                <c:pt idx="1326">
                  <c:v>-0.15601807476379564</c:v>
                </c:pt>
                <c:pt idx="1327">
                  <c:v>-0.15382719430371072</c:v>
                </c:pt>
                <c:pt idx="1328">
                  <c:v>-0.15453923045323831</c:v>
                </c:pt>
                <c:pt idx="1329">
                  <c:v>-0.15067780364233871</c:v>
                </c:pt>
                <c:pt idx="1330">
                  <c:v>-0.14525537450362866</c:v>
                </c:pt>
                <c:pt idx="1331">
                  <c:v>-0.13950431329590579</c:v>
                </c:pt>
                <c:pt idx="1332">
                  <c:v>-0.16223469806928659</c:v>
                </c:pt>
                <c:pt idx="1333">
                  <c:v>-0.16615089689168827</c:v>
                </c:pt>
                <c:pt idx="1334">
                  <c:v>-0.15536081062577015</c:v>
                </c:pt>
                <c:pt idx="1335">
                  <c:v>-0.15382719430371072</c:v>
                </c:pt>
                <c:pt idx="1336">
                  <c:v>-0.16842393536902642</c:v>
                </c:pt>
                <c:pt idx="1337">
                  <c:v>-0.16601396686293296</c:v>
                </c:pt>
                <c:pt idx="1338">
                  <c:v>-0.15735998904559764</c:v>
                </c:pt>
                <c:pt idx="1339">
                  <c:v>-0.16223469806928659</c:v>
                </c:pt>
                <c:pt idx="1340">
                  <c:v>-0.16412433246610972</c:v>
                </c:pt>
                <c:pt idx="1341">
                  <c:v>-0.17403806654799395</c:v>
                </c:pt>
                <c:pt idx="1342">
                  <c:v>-0.16801314528276048</c:v>
                </c:pt>
                <c:pt idx="1343">
                  <c:v>-0.16965630562782416</c:v>
                </c:pt>
                <c:pt idx="1344">
                  <c:v>-0.16604135286868402</c:v>
                </c:pt>
                <c:pt idx="1345">
                  <c:v>-0.1818430781870464</c:v>
                </c:pt>
                <c:pt idx="1346">
                  <c:v>-0.17417499657674926</c:v>
                </c:pt>
                <c:pt idx="1347">
                  <c:v>-0.17192934410516217</c:v>
                </c:pt>
                <c:pt idx="1348">
                  <c:v>-0.17789949335889355</c:v>
                </c:pt>
                <c:pt idx="1349">
                  <c:v>-0.17171025605915374</c:v>
                </c:pt>
                <c:pt idx="1350">
                  <c:v>-0.16420649048336294</c:v>
                </c:pt>
                <c:pt idx="1351">
                  <c:v>-0.18239079830206761</c:v>
                </c:pt>
                <c:pt idx="1352">
                  <c:v>-0.17962481172121048</c:v>
                </c:pt>
                <c:pt idx="1353">
                  <c:v>-0.15809941120087626</c:v>
                </c:pt>
                <c:pt idx="1354">
                  <c:v>-0.14372175818156913</c:v>
                </c:pt>
                <c:pt idx="1355">
                  <c:v>-0.1492811173490346</c:v>
                </c:pt>
                <c:pt idx="1356">
                  <c:v>-0.15347117622894701</c:v>
                </c:pt>
                <c:pt idx="1357">
                  <c:v>-0.17028618376009849</c:v>
                </c:pt>
                <c:pt idx="1358">
                  <c:v>-0.17220320416267279</c:v>
                </c:pt>
                <c:pt idx="1359">
                  <c:v>-0.16615089689168827</c:v>
                </c:pt>
                <c:pt idx="1360">
                  <c:v>-0.17872107353142538</c:v>
                </c:pt>
                <c:pt idx="1361">
                  <c:v>-0.17546213884704909</c:v>
                </c:pt>
                <c:pt idx="1362">
                  <c:v>-0.19887717376420641</c:v>
                </c:pt>
                <c:pt idx="1363">
                  <c:v>-0.17039572778310277</c:v>
                </c:pt>
                <c:pt idx="1364">
                  <c:v>-0.1698206216623305</c:v>
                </c:pt>
                <c:pt idx="1365">
                  <c:v>-0.18589620703820339</c:v>
                </c:pt>
                <c:pt idx="1366">
                  <c:v>-0.17957003970970828</c:v>
                </c:pt>
                <c:pt idx="1367">
                  <c:v>-0.17359989045597701</c:v>
                </c:pt>
                <c:pt idx="1368">
                  <c:v>-0.17439408462275768</c:v>
                </c:pt>
                <c:pt idx="1369">
                  <c:v>-0.18329453649185257</c:v>
                </c:pt>
                <c:pt idx="1370">
                  <c:v>-0.17872107353142538</c:v>
                </c:pt>
                <c:pt idx="1371">
                  <c:v>-0.1922771463782007</c:v>
                </c:pt>
                <c:pt idx="1372">
                  <c:v>-0.18931945775708603</c:v>
                </c:pt>
                <c:pt idx="1373">
                  <c:v>-0.18532110091743112</c:v>
                </c:pt>
                <c:pt idx="1374">
                  <c:v>-0.20216349445433376</c:v>
                </c:pt>
                <c:pt idx="1375">
                  <c:v>-0.17305217034095577</c:v>
                </c:pt>
                <c:pt idx="1376">
                  <c:v>-0.18633438313022047</c:v>
                </c:pt>
                <c:pt idx="1377">
                  <c:v>-0.19726139942489379</c:v>
                </c:pt>
                <c:pt idx="1378">
                  <c:v>-0.17976174174996576</c:v>
                </c:pt>
                <c:pt idx="1379">
                  <c:v>-0.18679994522798846</c:v>
                </c:pt>
                <c:pt idx="1380">
                  <c:v>-0.17650280706558946</c:v>
                </c:pt>
                <c:pt idx="1381">
                  <c:v>-0.18192523620429951</c:v>
                </c:pt>
                <c:pt idx="1382">
                  <c:v>-0.17822812542790625</c:v>
                </c:pt>
                <c:pt idx="1383">
                  <c:v>-0.17370943447898116</c:v>
                </c:pt>
                <c:pt idx="1384">
                  <c:v>-0.19402985074626863</c:v>
                </c:pt>
                <c:pt idx="1385">
                  <c:v>-0.18228125427906336</c:v>
                </c:pt>
                <c:pt idx="1386">
                  <c:v>-0.17450362864576194</c:v>
                </c:pt>
                <c:pt idx="1387">
                  <c:v>-0.18948377379159251</c:v>
                </c:pt>
                <c:pt idx="1388">
                  <c:v>-0.20810625770231411</c:v>
                </c:pt>
                <c:pt idx="1389">
                  <c:v>-0.20561413117896746</c:v>
                </c:pt>
                <c:pt idx="1390">
                  <c:v>-0.20301246063261663</c:v>
                </c:pt>
                <c:pt idx="1391">
                  <c:v>-0.19728878543064493</c:v>
                </c:pt>
                <c:pt idx="1392">
                  <c:v>-0.2055867451732164</c:v>
                </c:pt>
                <c:pt idx="1393">
                  <c:v>-0.18406134465288232</c:v>
                </c:pt>
                <c:pt idx="1394">
                  <c:v>-0.18074763795700394</c:v>
                </c:pt>
                <c:pt idx="1395">
                  <c:v>-0.18619745310146515</c:v>
                </c:pt>
                <c:pt idx="1396">
                  <c:v>-0.19865808571819801</c:v>
                </c:pt>
                <c:pt idx="1397">
                  <c:v>-0.19156511022867312</c:v>
                </c:pt>
                <c:pt idx="1398">
                  <c:v>-0.18830617554429682</c:v>
                </c:pt>
                <c:pt idx="1399">
                  <c:v>-0.19759003149390658</c:v>
                </c:pt>
                <c:pt idx="1400">
                  <c:v>-0.2229220868136382</c:v>
                </c:pt>
                <c:pt idx="1401">
                  <c:v>-0.22004655620977678</c:v>
                </c:pt>
                <c:pt idx="1402">
                  <c:v>-0.18340408051485685</c:v>
                </c:pt>
                <c:pt idx="1403">
                  <c:v>-0.22875530603861416</c:v>
                </c:pt>
                <c:pt idx="1404">
                  <c:v>-0.20917431192660541</c:v>
                </c:pt>
                <c:pt idx="1405">
                  <c:v>-0.20999589209913724</c:v>
                </c:pt>
                <c:pt idx="1406">
                  <c:v>-0.22215527865260845</c:v>
                </c:pt>
                <c:pt idx="1407">
                  <c:v>-0.23617691359715184</c:v>
                </c:pt>
                <c:pt idx="1408">
                  <c:v>-0.22152540052033412</c:v>
                </c:pt>
                <c:pt idx="1409">
                  <c:v>-0.21254279063398598</c:v>
                </c:pt>
                <c:pt idx="1410">
                  <c:v>-0.19904148979871275</c:v>
                </c:pt>
                <c:pt idx="1411">
                  <c:v>-0.21456935505956454</c:v>
                </c:pt>
                <c:pt idx="1412">
                  <c:v>-0.25835957825551142</c:v>
                </c:pt>
                <c:pt idx="1413">
                  <c:v>-0.20331370669587839</c:v>
                </c:pt>
                <c:pt idx="1414">
                  <c:v>-0.1954813090510748</c:v>
                </c:pt>
                <c:pt idx="1415">
                  <c:v>-0.23108311652745436</c:v>
                </c:pt>
                <c:pt idx="1416">
                  <c:v>-0.21235108859372862</c:v>
                </c:pt>
                <c:pt idx="1417">
                  <c:v>-0.21917020402574275</c:v>
                </c:pt>
                <c:pt idx="1418">
                  <c:v>-0.22867314802136104</c:v>
                </c:pt>
                <c:pt idx="1419">
                  <c:v>-0.23653293167191558</c:v>
                </c:pt>
                <c:pt idx="1420">
                  <c:v>-0.26011228262357922</c:v>
                </c:pt>
                <c:pt idx="1421">
                  <c:v>-0.25200602492126517</c:v>
                </c:pt>
                <c:pt idx="1422">
                  <c:v>-0.23247980282075859</c:v>
                </c:pt>
                <c:pt idx="1423">
                  <c:v>-0.22555114336574006</c:v>
                </c:pt>
                <c:pt idx="1424">
                  <c:v>-0.2514309188004929</c:v>
                </c:pt>
                <c:pt idx="1425">
                  <c:v>-0.19654936327536621</c:v>
                </c:pt>
                <c:pt idx="1426">
                  <c:v>-0.22434615911269334</c:v>
                </c:pt>
                <c:pt idx="1427">
                  <c:v>-0.22215527865260845</c:v>
                </c:pt>
                <c:pt idx="1428">
                  <c:v>-0.24420101328221272</c:v>
                </c:pt>
                <c:pt idx="1429">
                  <c:v>-0.2273860057510611</c:v>
                </c:pt>
                <c:pt idx="1430">
                  <c:v>-0.24009311241955353</c:v>
                </c:pt>
                <c:pt idx="1431">
                  <c:v>-0.19312611255648357</c:v>
                </c:pt>
                <c:pt idx="1432">
                  <c:v>-0.23899767218951107</c:v>
                </c:pt>
                <c:pt idx="1433">
                  <c:v>-0.24707654388607414</c:v>
                </c:pt>
                <c:pt idx="1434">
                  <c:v>-0.27495549774065448</c:v>
                </c:pt>
                <c:pt idx="1435">
                  <c:v>-0.22872792003286313</c:v>
                </c:pt>
                <c:pt idx="1436">
                  <c:v>-0.220594276324798</c:v>
                </c:pt>
                <c:pt idx="1437">
                  <c:v>-0.23658770368341778</c:v>
                </c:pt>
                <c:pt idx="1438">
                  <c:v>-0.25923593043954535</c:v>
                </c:pt>
                <c:pt idx="1439">
                  <c:v>-0.25195125290976306</c:v>
                </c:pt>
                <c:pt idx="1440">
                  <c:v>-0.22221005066411065</c:v>
                </c:pt>
                <c:pt idx="1441">
                  <c:v>-0.26531562371628087</c:v>
                </c:pt>
                <c:pt idx="1442">
                  <c:v>-0.19337258660824314</c:v>
                </c:pt>
                <c:pt idx="1443">
                  <c:v>-0.17469533068601945</c:v>
                </c:pt>
                <c:pt idx="1444">
                  <c:v>-0.2338764891140627</c:v>
                </c:pt>
                <c:pt idx="1445">
                  <c:v>-0.25019854854169515</c:v>
                </c:pt>
                <c:pt idx="1446">
                  <c:v>-0.30694235245789392</c:v>
                </c:pt>
                <c:pt idx="1447">
                  <c:v>-0.30173901136519227</c:v>
                </c:pt>
                <c:pt idx="1448">
                  <c:v>-0.27550321785567572</c:v>
                </c:pt>
                <c:pt idx="1449">
                  <c:v>-0.25688073394495409</c:v>
                </c:pt>
                <c:pt idx="1450">
                  <c:v>-0.30825688073394492</c:v>
                </c:pt>
                <c:pt idx="1451">
                  <c:v>-0.28848418458167874</c:v>
                </c:pt>
                <c:pt idx="1452">
                  <c:v>-0.27287416130357389</c:v>
                </c:pt>
                <c:pt idx="1453">
                  <c:v>-0.26945091058469123</c:v>
                </c:pt>
                <c:pt idx="1454">
                  <c:v>-0.23573873750513477</c:v>
                </c:pt>
                <c:pt idx="1455">
                  <c:v>-0.26756127618786796</c:v>
                </c:pt>
                <c:pt idx="1456">
                  <c:v>-0.24598110365603168</c:v>
                </c:pt>
                <c:pt idx="1457">
                  <c:v>-0.25600438176092005</c:v>
                </c:pt>
                <c:pt idx="1458">
                  <c:v>-0.2651239216760235</c:v>
                </c:pt>
                <c:pt idx="1459">
                  <c:v>-0.23861426810899619</c:v>
                </c:pt>
                <c:pt idx="1460">
                  <c:v>-0.24318773106942349</c:v>
                </c:pt>
                <c:pt idx="1461">
                  <c:v>-0.27210735314254408</c:v>
                </c:pt>
                <c:pt idx="1462">
                  <c:v>-0.26170067095714084</c:v>
                </c:pt>
                <c:pt idx="1463">
                  <c:v>-0.2927564014788443</c:v>
                </c:pt>
                <c:pt idx="1464">
                  <c:v>-0.24242092290839373</c:v>
                </c:pt>
                <c:pt idx="1465">
                  <c:v>-0.32852252498973017</c:v>
                </c:pt>
                <c:pt idx="1466">
                  <c:v>-0.34207859783650546</c:v>
                </c:pt>
                <c:pt idx="1467">
                  <c:v>-0.27747501026975208</c:v>
                </c:pt>
                <c:pt idx="1468">
                  <c:v>-0.26306997124469389</c:v>
                </c:pt>
                <c:pt idx="1469">
                  <c:v>-0.29188004929481026</c:v>
                </c:pt>
                <c:pt idx="1470">
                  <c:v>-0.28119950705189639</c:v>
                </c:pt>
                <c:pt idx="1471">
                  <c:v>-0.3141722579761741</c:v>
                </c:pt>
                <c:pt idx="1472">
                  <c:v>-0.29916472682459261</c:v>
                </c:pt>
                <c:pt idx="1473">
                  <c:v>-0.28755306038614264</c:v>
                </c:pt>
                <c:pt idx="1474">
                  <c:v>-0.29779542653703955</c:v>
                </c:pt>
                <c:pt idx="1475">
                  <c:v>-0.27188826509653558</c:v>
                </c:pt>
                <c:pt idx="1476">
                  <c:v>-0.32589346843762834</c:v>
                </c:pt>
                <c:pt idx="1477">
                  <c:v>-0.3486786252225112</c:v>
                </c:pt>
                <c:pt idx="1478">
                  <c:v>-0.34380391619882239</c:v>
                </c:pt>
                <c:pt idx="1479">
                  <c:v>-0.34120224565247159</c:v>
                </c:pt>
                <c:pt idx="1480">
                  <c:v>-0.29680953033000124</c:v>
                </c:pt>
                <c:pt idx="1481">
                  <c:v>-0.25474462549637128</c:v>
                </c:pt>
                <c:pt idx="1482">
                  <c:v>-0.30825688073394492</c:v>
                </c:pt>
                <c:pt idx="1483">
                  <c:v>-0.32857729700123223</c:v>
                </c:pt>
                <c:pt idx="1484">
                  <c:v>-0.36102971381623977</c:v>
                </c:pt>
                <c:pt idx="1485">
                  <c:v>-0.41306312474325607</c:v>
                </c:pt>
                <c:pt idx="1486">
                  <c:v>-0.34919895933178141</c:v>
                </c:pt>
                <c:pt idx="1487">
                  <c:v>-0.33493085033547854</c:v>
                </c:pt>
                <c:pt idx="1488">
                  <c:v>-0.24713131589757634</c:v>
                </c:pt>
                <c:pt idx="1489">
                  <c:v>-0.28456798575927694</c:v>
                </c:pt>
                <c:pt idx="1490">
                  <c:v>-0.23423250718882641</c:v>
                </c:pt>
                <c:pt idx="1491">
                  <c:v>-0.41163905244420096</c:v>
                </c:pt>
                <c:pt idx="1492">
                  <c:v>-0.44151718471860868</c:v>
                </c:pt>
                <c:pt idx="1493">
                  <c:v>-0.35823634122963161</c:v>
                </c:pt>
                <c:pt idx="1494">
                  <c:v>-0.37833766945091052</c:v>
                </c:pt>
                <c:pt idx="1495">
                  <c:v>-0.38085718198000812</c:v>
                </c:pt>
                <c:pt idx="1496">
                  <c:v>-0.37466794468026832</c:v>
                </c:pt>
                <c:pt idx="1497">
                  <c:v>-0.40005477201150202</c:v>
                </c:pt>
                <c:pt idx="1498">
                  <c:v>-0.41695193755990684</c:v>
                </c:pt>
                <c:pt idx="1499">
                  <c:v>-0.36815007531151567</c:v>
                </c:pt>
                <c:pt idx="1500">
                  <c:v>-0.29538545803094612</c:v>
                </c:pt>
                <c:pt idx="1501">
                  <c:v>-0.34555662056689018</c:v>
                </c:pt>
                <c:pt idx="1502">
                  <c:v>-0.33000136930028751</c:v>
                </c:pt>
                <c:pt idx="1503">
                  <c:v>-0.37381897850198542</c:v>
                </c:pt>
                <c:pt idx="1504">
                  <c:v>-0.34405039025058182</c:v>
                </c:pt>
                <c:pt idx="1505">
                  <c:v>-0.36165959194851421</c:v>
                </c:pt>
                <c:pt idx="1506">
                  <c:v>-0.36453512255237569</c:v>
                </c:pt>
                <c:pt idx="1507">
                  <c:v>-0.41462412707106661</c:v>
                </c:pt>
                <c:pt idx="1508">
                  <c:v>-0.35377242229220857</c:v>
                </c:pt>
                <c:pt idx="1509">
                  <c:v>-0.37855675749691897</c:v>
                </c:pt>
                <c:pt idx="1510">
                  <c:v>-0.41081747227166909</c:v>
                </c:pt>
                <c:pt idx="1511">
                  <c:v>-0.53577981651376139</c:v>
                </c:pt>
                <c:pt idx="1512">
                  <c:v>-0.37491441873202791</c:v>
                </c:pt>
                <c:pt idx="1513">
                  <c:v>-0.41774613172668762</c:v>
                </c:pt>
                <c:pt idx="1514">
                  <c:v>-0.38904559769957542</c:v>
                </c:pt>
                <c:pt idx="1515">
                  <c:v>-0.40465562097768032</c:v>
                </c:pt>
                <c:pt idx="1516">
                  <c:v>-0.45619608380117754</c:v>
                </c:pt>
                <c:pt idx="1517">
                  <c:v>-0.42377105299192103</c:v>
                </c:pt>
                <c:pt idx="1518">
                  <c:v>-0.42199096261810204</c:v>
                </c:pt>
                <c:pt idx="1519">
                  <c:v>-0.46380939339997251</c:v>
                </c:pt>
                <c:pt idx="1520">
                  <c:v>-0.56568533479392025</c:v>
                </c:pt>
                <c:pt idx="1521">
                  <c:v>-0.44825414213336978</c:v>
                </c:pt>
                <c:pt idx="1522">
                  <c:v>-0.5497740654525537</c:v>
                </c:pt>
                <c:pt idx="1523">
                  <c:v>-0.50362864576201549</c:v>
                </c:pt>
                <c:pt idx="1524">
                  <c:v>-0.40339586471313155</c:v>
                </c:pt>
                <c:pt idx="1525">
                  <c:v>-0.44066821854032584</c:v>
                </c:pt>
                <c:pt idx="1526">
                  <c:v>-0.57795426537039551</c:v>
                </c:pt>
                <c:pt idx="1527">
                  <c:v>-0.52904285909900028</c:v>
                </c:pt>
                <c:pt idx="1528">
                  <c:v>-0.35095166369984931</c:v>
                </c:pt>
                <c:pt idx="1529">
                  <c:v>-0.42831712994659721</c:v>
                </c:pt>
                <c:pt idx="1530">
                  <c:v>-0.46013966862933031</c:v>
                </c:pt>
                <c:pt idx="1531">
                  <c:v>-0.52403122004655611</c:v>
                </c:pt>
                <c:pt idx="1532">
                  <c:v>-0.49990414897987118</c:v>
                </c:pt>
                <c:pt idx="1533">
                  <c:v>-0.53903875119813771</c:v>
                </c:pt>
                <c:pt idx="1534">
                  <c:v>-0.5538819663152128</c:v>
                </c:pt>
                <c:pt idx="1535">
                  <c:v>-0.41040668218540316</c:v>
                </c:pt>
                <c:pt idx="1536">
                  <c:v>-0.43165822264822667</c:v>
                </c:pt>
                <c:pt idx="1537">
                  <c:v>-0.53745036286457615</c:v>
                </c:pt>
                <c:pt idx="1538">
                  <c:v>-0.47092975489524846</c:v>
                </c:pt>
                <c:pt idx="1539">
                  <c:v>-0.47123100095851012</c:v>
                </c:pt>
                <c:pt idx="1540">
                  <c:v>-0.43163083664247559</c:v>
                </c:pt>
                <c:pt idx="1541">
                  <c:v>-0.50447761194029839</c:v>
                </c:pt>
                <c:pt idx="1542">
                  <c:v>-0.50023278104888391</c:v>
                </c:pt>
                <c:pt idx="1543">
                  <c:v>-0.49845269067506498</c:v>
                </c:pt>
                <c:pt idx="1544">
                  <c:v>-0.50130083527317537</c:v>
                </c:pt>
                <c:pt idx="1545">
                  <c:v>-0.61533616322059415</c:v>
                </c:pt>
                <c:pt idx="1546">
                  <c:v>-0.60243735451184444</c:v>
                </c:pt>
                <c:pt idx="1547">
                  <c:v>-0.62223743666986164</c:v>
                </c:pt>
                <c:pt idx="1548">
                  <c:v>-0.63086402848144585</c:v>
                </c:pt>
                <c:pt idx="1549">
                  <c:v>-0.62626317951526767</c:v>
                </c:pt>
                <c:pt idx="1550">
                  <c:v>-0.51367930987265498</c:v>
                </c:pt>
                <c:pt idx="1551">
                  <c:v>-0.55010269752156638</c:v>
                </c:pt>
                <c:pt idx="1552">
                  <c:v>-0.60221826646583587</c:v>
                </c:pt>
                <c:pt idx="1553">
                  <c:v>-0.66003012460632604</c:v>
                </c:pt>
                <c:pt idx="1554">
                  <c:v>-0.6310831165274543</c:v>
                </c:pt>
                <c:pt idx="1555">
                  <c:v>-0.50521703409557706</c:v>
                </c:pt>
                <c:pt idx="1556">
                  <c:v>-0.57354511844447487</c:v>
                </c:pt>
                <c:pt idx="1557">
                  <c:v>-0.67117622894700801</c:v>
                </c:pt>
                <c:pt idx="1558">
                  <c:v>-0.60903738189785006</c:v>
                </c:pt>
                <c:pt idx="1559">
                  <c:v>-0.59096261810214967</c:v>
                </c:pt>
                <c:pt idx="1560">
                  <c:v>-0.74563056278241813</c:v>
                </c:pt>
                <c:pt idx="1561">
                  <c:v>-0.60999589209913718</c:v>
                </c:pt>
                <c:pt idx="1562">
                  <c:v>-0.56951937559906873</c:v>
                </c:pt>
                <c:pt idx="1563">
                  <c:v>-0.63160345063672463</c:v>
                </c:pt>
                <c:pt idx="1564">
                  <c:v>-0.63228810078050113</c:v>
                </c:pt>
                <c:pt idx="1565">
                  <c:v>-0.75621251540462808</c:v>
                </c:pt>
                <c:pt idx="1566">
                  <c:v>-0.64274955497740649</c:v>
                </c:pt>
                <c:pt idx="1567">
                  <c:v>-0.57907709160618914</c:v>
                </c:pt>
                <c:pt idx="1568">
                  <c:v>-0.62010132822127895</c:v>
                </c:pt>
                <c:pt idx="1569">
                  <c:v>-0.66879364644666561</c:v>
                </c:pt>
                <c:pt idx="1570">
                  <c:v>-0.68648500616185115</c:v>
                </c:pt>
                <c:pt idx="1571">
                  <c:v>-0.59893194577570852</c:v>
                </c:pt>
                <c:pt idx="1572">
                  <c:v>-0.62993290428590976</c:v>
                </c:pt>
                <c:pt idx="1573">
                  <c:v>-0.68547172394906197</c:v>
                </c:pt>
                <c:pt idx="1574">
                  <c:v>-0.67881692455155407</c:v>
                </c:pt>
                <c:pt idx="1575">
                  <c:v>-0.62158017253183606</c:v>
                </c:pt>
                <c:pt idx="1576">
                  <c:v>-0.68355470354648762</c:v>
                </c:pt>
                <c:pt idx="1577">
                  <c:v>-0.66663015199233178</c:v>
                </c:pt>
                <c:pt idx="1578">
                  <c:v>-0.60002738600575101</c:v>
                </c:pt>
                <c:pt idx="1579">
                  <c:v>-0.69727509242776931</c:v>
                </c:pt>
                <c:pt idx="1580">
                  <c:v>-0.68254142133369844</c:v>
                </c:pt>
                <c:pt idx="1581">
                  <c:v>-0.78963165822264814</c:v>
                </c:pt>
                <c:pt idx="1582">
                  <c:v>-0.81487607832397635</c:v>
                </c:pt>
                <c:pt idx="1583">
                  <c:v>-0.81581815692181281</c:v>
                </c:pt>
                <c:pt idx="1584">
                  <c:v>-0.91527591400794184</c:v>
                </c:pt>
                <c:pt idx="1585">
                  <c:v>-0.99117759824729545</c:v>
                </c:pt>
                <c:pt idx="1586">
                  <c:v>-0.91955360810625764</c:v>
                </c:pt>
                <c:pt idx="1587">
                  <c:v>-0.82676160481993688</c:v>
                </c:pt>
                <c:pt idx="1588">
                  <c:v>-0.98756483636861547</c:v>
                </c:pt>
                <c:pt idx="1589">
                  <c:v>-0.91236204299602885</c:v>
                </c:pt>
                <c:pt idx="1590">
                  <c:v>-0.8509105846912226</c:v>
                </c:pt>
                <c:pt idx="1591">
                  <c:v>-0.89398329453649172</c:v>
                </c:pt>
                <c:pt idx="1592">
                  <c:v>-1.0341695193755989</c:v>
                </c:pt>
                <c:pt idx="1593">
                  <c:v>-0.89095987950157463</c:v>
                </c:pt>
                <c:pt idx="1594">
                  <c:v>-0.91578529371491146</c:v>
                </c:pt>
                <c:pt idx="1595">
                  <c:v>-0.9064986991647267</c:v>
                </c:pt>
                <c:pt idx="1596">
                  <c:v>-0.92730932493495799</c:v>
                </c:pt>
                <c:pt idx="1597">
                  <c:v>-0.8834643297275091</c:v>
                </c:pt>
                <c:pt idx="1598">
                  <c:v>-0.77708612898808693</c:v>
                </c:pt>
                <c:pt idx="1599">
                  <c:v>-0.64039435848281512</c:v>
                </c:pt>
                <c:pt idx="1600">
                  <c:v>-0.84962070382034771</c:v>
                </c:pt>
                <c:pt idx="1601">
                  <c:v>-1.0541257017663972</c:v>
                </c:pt>
                <c:pt idx="1602">
                  <c:v>-0.98458003560180729</c:v>
                </c:pt>
                <c:pt idx="1603">
                  <c:v>-0.94613720388881262</c:v>
                </c:pt>
                <c:pt idx="1604">
                  <c:v>-0.84209229083938097</c:v>
                </c:pt>
                <c:pt idx="1605">
                  <c:v>-0.9396905381350128</c:v>
                </c:pt>
                <c:pt idx="1606">
                  <c:v>-0.97481363823086387</c:v>
                </c:pt>
                <c:pt idx="1607">
                  <c:v>-0.95751773243872362</c:v>
                </c:pt>
                <c:pt idx="1608">
                  <c:v>-0.86198274681637665</c:v>
                </c:pt>
                <c:pt idx="1609">
                  <c:v>-0.67213473914829514</c:v>
                </c:pt>
                <c:pt idx="1610">
                  <c:v>-1.0080268382856359</c:v>
                </c:pt>
                <c:pt idx="1611">
                  <c:v>-1.1418321237847457</c:v>
                </c:pt>
                <c:pt idx="1612">
                  <c:v>-0.96422155278652599</c:v>
                </c:pt>
                <c:pt idx="1613">
                  <c:v>-1.0619882240175269</c:v>
                </c:pt>
                <c:pt idx="1614">
                  <c:v>-1.0206846501437763</c:v>
                </c:pt>
                <c:pt idx="1615">
                  <c:v>-1.0694098315760645</c:v>
                </c:pt>
                <c:pt idx="1616">
                  <c:v>-1.2736683554703545</c:v>
                </c:pt>
                <c:pt idx="1617">
                  <c:v>-1.0950047925510062</c:v>
                </c:pt>
                <c:pt idx="1618">
                  <c:v>-0.8366342598931944</c:v>
                </c:pt>
                <c:pt idx="1619">
                  <c:v>-0.67325756538408854</c:v>
                </c:pt>
                <c:pt idx="1620">
                  <c:v>-0.7775462138847048</c:v>
                </c:pt>
                <c:pt idx="1621">
                  <c:v>-0.85425167739285213</c:v>
                </c:pt>
                <c:pt idx="1622">
                  <c:v>-0.99418951115979715</c:v>
                </c:pt>
                <c:pt idx="1623">
                  <c:v>-1.0144598110365601</c:v>
                </c:pt>
                <c:pt idx="1624">
                  <c:v>-1.0416486375462137</c:v>
                </c:pt>
                <c:pt idx="1625">
                  <c:v>-0.79994522798849776</c:v>
                </c:pt>
                <c:pt idx="1626">
                  <c:v>-0.92721347391482933</c:v>
                </c:pt>
                <c:pt idx="1627">
                  <c:v>-0.8708777214843213</c:v>
                </c:pt>
                <c:pt idx="1628">
                  <c:v>-1.0101848555388195</c:v>
                </c:pt>
                <c:pt idx="1629">
                  <c:v>-1.0462330549089414</c:v>
                </c:pt>
                <c:pt idx="1630">
                  <c:v>-0.74822401752704359</c:v>
                </c:pt>
                <c:pt idx="1631">
                  <c:v>-0.92861837600985886</c:v>
                </c:pt>
                <c:pt idx="1632">
                  <c:v>-0.95278104888402015</c:v>
                </c:pt>
                <c:pt idx="1633">
                  <c:v>-1.1519649459126384</c:v>
                </c:pt>
                <c:pt idx="1634">
                  <c:v>-1.091485690811995</c:v>
                </c:pt>
                <c:pt idx="1635">
                  <c:v>-0.98052160755853734</c:v>
                </c:pt>
                <c:pt idx="1636">
                  <c:v>-1.017088867588662</c:v>
                </c:pt>
                <c:pt idx="1637">
                  <c:v>-0.96820868136382288</c:v>
                </c:pt>
                <c:pt idx="1638">
                  <c:v>-0.66761604819937004</c:v>
                </c:pt>
                <c:pt idx="1639">
                  <c:v>-0.90835547035464859</c:v>
                </c:pt>
                <c:pt idx="1640">
                  <c:v>-0.91429275640147867</c:v>
                </c:pt>
                <c:pt idx="1641">
                  <c:v>-1.0693194577570859</c:v>
                </c:pt>
                <c:pt idx="1642">
                  <c:v>-1.3419142818019991</c:v>
                </c:pt>
                <c:pt idx="1643">
                  <c:v>-1.0537368204847322</c:v>
                </c:pt>
                <c:pt idx="1644">
                  <c:v>-0.73854854169519368</c:v>
                </c:pt>
                <c:pt idx="1645">
                  <c:v>-0.7651650006846501</c:v>
                </c:pt>
                <c:pt idx="1646">
                  <c:v>-1.0001498014514583</c:v>
                </c:pt>
                <c:pt idx="1647">
                  <c:v>-1.0373955908530739</c:v>
                </c:pt>
                <c:pt idx="1648">
                  <c:v>-1.0384554292756401</c:v>
                </c:pt>
                <c:pt idx="1649">
                  <c:v>-1.3729973983294534</c:v>
                </c:pt>
                <c:pt idx="1650">
                  <c:v>-1.0367711899219498</c:v>
                </c:pt>
                <c:pt idx="1651">
                  <c:v>-0.85748048747090233</c:v>
                </c:pt>
                <c:pt idx="1652">
                  <c:v>-1.278378748459537</c:v>
                </c:pt>
                <c:pt idx="1653">
                  <c:v>-1.3306038614268108</c:v>
                </c:pt>
                <c:pt idx="1654">
                  <c:v>-1.0173326030398464</c:v>
                </c:pt>
                <c:pt idx="1655">
                  <c:v>-1.0113432835820895</c:v>
                </c:pt>
                <c:pt idx="1656">
                  <c:v>-1.0469259208544432</c:v>
                </c:pt>
                <c:pt idx="1657">
                  <c:v>-1.1441298096672599</c:v>
                </c:pt>
                <c:pt idx="1658">
                  <c:v>-1.095979734355744</c:v>
                </c:pt>
                <c:pt idx="1659">
                  <c:v>-1.1151992331918388</c:v>
                </c:pt>
                <c:pt idx="1660">
                  <c:v>-1.002016157743393</c:v>
                </c:pt>
                <c:pt idx="1661">
                  <c:v>-1.0694043543749143</c:v>
                </c:pt>
                <c:pt idx="1662">
                  <c:v>-1.0387867999452278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3FD-483F-866A-8E9FB0D55814}"/>
            </c:ext>
          </c:extLst>
        </c:ser>
        <c:ser>
          <c:idx val="4"/>
          <c:order val="1"/>
          <c:tx>
            <c:strRef>
              <c:f>Absorbance!$HI$2</c:f>
              <c:strCache>
                <c:ptCount val="1"/>
                <c:pt idx="0">
                  <c:v>EGR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Absorbance!$EF$3:$EF$1668</c:f>
              <c:numCache>
                <c:formatCode>0.00</c:formatCode>
                <c:ptCount val="1666"/>
                <c:pt idx="0">
                  <c:v>340</c:v>
                </c:pt>
                <c:pt idx="1">
                  <c:v>340.5</c:v>
                </c:pt>
                <c:pt idx="2">
                  <c:v>341</c:v>
                </c:pt>
                <c:pt idx="3">
                  <c:v>341.5</c:v>
                </c:pt>
                <c:pt idx="4">
                  <c:v>342</c:v>
                </c:pt>
                <c:pt idx="5">
                  <c:v>342.5</c:v>
                </c:pt>
                <c:pt idx="6">
                  <c:v>343</c:v>
                </c:pt>
                <c:pt idx="7">
                  <c:v>343.5</c:v>
                </c:pt>
                <c:pt idx="8">
                  <c:v>344</c:v>
                </c:pt>
                <c:pt idx="9">
                  <c:v>344.5</c:v>
                </c:pt>
                <c:pt idx="10">
                  <c:v>345</c:v>
                </c:pt>
                <c:pt idx="11">
                  <c:v>345.5</c:v>
                </c:pt>
                <c:pt idx="12">
                  <c:v>346</c:v>
                </c:pt>
                <c:pt idx="13">
                  <c:v>346.5</c:v>
                </c:pt>
                <c:pt idx="14">
                  <c:v>347</c:v>
                </c:pt>
                <c:pt idx="15">
                  <c:v>347.5</c:v>
                </c:pt>
                <c:pt idx="16">
                  <c:v>348</c:v>
                </c:pt>
                <c:pt idx="17">
                  <c:v>348.5</c:v>
                </c:pt>
                <c:pt idx="18">
                  <c:v>349</c:v>
                </c:pt>
                <c:pt idx="19">
                  <c:v>349.5</c:v>
                </c:pt>
                <c:pt idx="20">
                  <c:v>350</c:v>
                </c:pt>
                <c:pt idx="21">
                  <c:v>350.5</c:v>
                </c:pt>
                <c:pt idx="22">
                  <c:v>351</c:v>
                </c:pt>
                <c:pt idx="23">
                  <c:v>351.5</c:v>
                </c:pt>
                <c:pt idx="24">
                  <c:v>352</c:v>
                </c:pt>
                <c:pt idx="25">
                  <c:v>352.5</c:v>
                </c:pt>
                <c:pt idx="26">
                  <c:v>353</c:v>
                </c:pt>
                <c:pt idx="27">
                  <c:v>353.5</c:v>
                </c:pt>
                <c:pt idx="28">
                  <c:v>354</c:v>
                </c:pt>
                <c:pt idx="29">
                  <c:v>354.5</c:v>
                </c:pt>
                <c:pt idx="30">
                  <c:v>355</c:v>
                </c:pt>
                <c:pt idx="31">
                  <c:v>355.5</c:v>
                </c:pt>
                <c:pt idx="32">
                  <c:v>356</c:v>
                </c:pt>
                <c:pt idx="33">
                  <c:v>356.5</c:v>
                </c:pt>
                <c:pt idx="34">
                  <c:v>357</c:v>
                </c:pt>
                <c:pt idx="35">
                  <c:v>357.5</c:v>
                </c:pt>
                <c:pt idx="36">
                  <c:v>358</c:v>
                </c:pt>
                <c:pt idx="37">
                  <c:v>358.5</c:v>
                </c:pt>
                <c:pt idx="38">
                  <c:v>359</c:v>
                </c:pt>
                <c:pt idx="39">
                  <c:v>359.5</c:v>
                </c:pt>
                <c:pt idx="40">
                  <c:v>360</c:v>
                </c:pt>
                <c:pt idx="41">
                  <c:v>360.5</c:v>
                </c:pt>
                <c:pt idx="42">
                  <c:v>361</c:v>
                </c:pt>
                <c:pt idx="43">
                  <c:v>361.5</c:v>
                </c:pt>
                <c:pt idx="44">
                  <c:v>362</c:v>
                </c:pt>
                <c:pt idx="45">
                  <c:v>362.5</c:v>
                </c:pt>
                <c:pt idx="46">
                  <c:v>363</c:v>
                </c:pt>
                <c:pt idx="47">
                  <c:v>363.5</c:v>
                </c:pt>
                <c:pt idx="48">
                  <c:v>364</c:v>
                </c:pt>
                <c:pt idx="49">
                  <c:v>364.5</c:v>
                </c:pt>
                <c:pt idx="50">
                  <c:v>365</c:v>
                </c:pt>
                <c:pt idx="51">
                  <c:v>365.5</c:v>
                </c:pt>
                <c:pt idx="52">
                  <c:v>366</c:v>
                </c:pt>
                <c:pt idx="53">
                  <c:v>366.5</c:v>
                </c:pt>
                <c:pt idx="54">
                  <c:v>367</c:v>
                </c:pt>
                <c:pt idx="55">
                  <c:v>367.5</c:v>
                </c:pt>
                <c:pt idx="56">
                  <c:v>368</c:v>
                </c:pt>
                <c:pt idx="57">
                  <c:v>368.5</c:v>
                </c:pt>
                <c:pt idx="58">
                  <c:v>369</c:v>
                </c:pt>
                <c:pt idx="59">
                  <c:v>369.5</c:v>
                </c:pt>
                <c:pt idx="60">
                  <c:v>370</c:v>
                </c:pt>
                <c:pt idx="61">
                  <c:v>370.5</c:v>
                </c:pt>
                <c:pt idx="62">
                  <c:v>371</c:v>
                </c:pt>
                <c:pt idx="63">
                  <c:v>371.5</c:v>
                </c:pt>
                <c:pt idx="64">
                  <c:v>372</c:v>
                </c:pt>
                <c:pt idx="65">
                  <c:v>372.5</c:v>
                </c:pt>
                <c:pt idx="66">
                  <c:v>373</c:v>
                </c:pt>
                <c:pt idx="67">
                  <c:v>373.5</c:v>
                </c:pt>
                <c:pt idx="68">
                  <c:v>374</c:v>
                </c:pt>
                <c:pt idx="69">
                  <c:v>374.5</c:v>
                </c:pt>
                <c:pt idx="70">
                  <c:v>375</c:v>
                </c:pt>
                <c:pt idx="71">
                  <c:v>375.5</c:v>
                </c:pt>
                <c:pt idx="72">
                  <c:v>376</c:v>
                </c:pt>
                <c:pt idx="73">
                  <c:v>376.5</c:v>
                </c:pt>
                <c:pt idx="74">
                  <c:v>377</c:v>
                </c:pt>
                <c:pt idx="75">
                  <c:v>377.5</c:v>
                </c:pt>
                <c:pt idx="76">
                  <c:v>378</c:v>
                </c:pt>
                <c:pt idx="77">
                  <c:v>378.5</c:v>
                </c:pt>
                <c:pt idx="78">
                  <c:v>379</c:v>
                </c:pt>
                <c:pt idx="79">
                  <c:v>379.5</c:v>
                </c:pt>
                <c:pt idx="80">
                  <c:v>380</c:v>
                </c:pt>
                <c:pt idx="81">
                  <c:v>380.5</c:v>
                </c:pt>
                <c:pt idx="82">
                  <c:v>381</c:v>
                </c:pt>
                <c:pt idx="83">
                  <c:v>381.5</c:v>
                </c:pt>
                <c:pt idx="84">
                  <c:v>382</c:v>
                </c:pt>
                <c:pt idx="85">
                  <c:v>382.5</c:v>
                </c:pt>
                <c:pt idx="86">
                  <c:v>383</c:v>
                </c:pt>
                <c:pt idx="87">
                  <c:v>383.5</c:v>
                </c:pt>
                <c:pt idx="88">
                  <c:v>384</c:v>
                </c:pt>
                <c:pt idx="89">
                  <c:v>384.5</c:v>
                </c:pt>
                <c:pt idx="90">
                  <c:v>385</c:v>
                </c:pt>
                <c:pt idx="91">
                  <c:v>385.5</c:v>
                </c:pt>
                <c:pt idx="92">
                  <c:v>386</c:v>
                </c:pt>
                <c:pt idx="93">
                  <c:v>386.5</c:v>
                </c:pt>
                <c:pt idx="94">
                  <c:v>387</c:v>
                </c:pt>
                <c:pt idx="95">
                  <c:v>387.5</c:v>
                </c:pt>
                <c:pt idx="96">
                  <c:v>388</c:v>
                </c:pt>
                <c:pt idx="97">
                  <c:v>388.5</c:v>
                </c:pt>
                <c:pt idx="98">
                  <c:v>389</c:v>
                </c:pt>
                <c:pt idx="99">
                  <c:v>389.5</c:v>
                </c:pt>
                <c:pt idx="100">
                  <c:v>390</c:v>
                </c:pt>
                <c:pt idx="101">
                  <c:v>390.5</c:v>
                </c:pt>
                <c:pt idx="102">
                  <c:v>391</c:v>
                </c:pt>
                <c:pt idx="103">
                  <c:v>391.5</c:v>
                </c:pt>
                <c:pt idx="104">
                  <c:v>392</c:v>
                </c:pt>
                <c:pt idx="105">
                  <c:v>392.5</c:v>
                </c:pt>
                <c:pt idx="106">
                  <c:v>393</c:v>
                </c:pt>
                <c:pt idx="107">
                  <c:v>393.5</c:v>
                </c:pt>
                <c:pt idx="108">
                  <c:v>394</c:v>
                </c:pt>
                <c:pt idx="109">
                  <c:v>394.5</c:v>
                </c:pt>
                <c:pt idx="110">
                  <c:v>395</c:v>
                </c:pt>
                <c:pt idx="111">
                  <c:v>395.5</c:v>
                </c:pt>
                <c:pt idx="112">
                  <c:v>396</c:v>
                </c:pt>
                <c:pt idx="113">
                  <c:v>396.5</c:v>
                </c:pt>
                <c:pt idx="114">
                  <c:v>397</c:v>
                </c:pt>
                <c:pt idx="115">
                  <c:v>397.5</c:v>
                </c:pt>
                <c:pt idx="116">
                  <c:v>398</c:v>
                </c:pt>
                <c:pt idx="117">
                  <c:v>398.5</c:v>
                </c:pt>
                <c:pt idx="118">
                  <c:v>399</c:v>
                </c:pt>
                <c:pt idx="119">
                  <c:v>399.5</c:v>
                </c:pt>
                <c:pt idx="120">
                  <c:v>400</c:v>
                </c:pt>
                <c:pt idx="121">
                  <c:v>400.5</c:v>
                </c:pt>
                <c:pt idx="122">
                  <c:v>401</c:v>
                </c:pt>
                <c:pt idx="123">
                  <c:v>401.5</c:v>
                </c:pt>
                <c:pt idx="124">
                  <c:v>402</c:v>
                </c:pt>
                <c:pt idx="125">
                  <c:v>402.5</c:v>
                </c:pt>
                <c:pt idx="126">
                  <c:v>403</c:v>
                </c:pt>
                <c:pt idx="127">
                  <c:v>403.5</c:v>
                </c:pt>
                <c:pt idx="128">
                  <c:v>404</c:v>
                </c:pt>
                <c:pt idx="129">
                  <c:v>404.5</c:v>
                </c:pt>
                <c:pt idx="130">
                  <c:v>405</c:v>
                </c:pt>
                <c:pt idx="131">
                  <c:v>405.5</c:v>
                </c:pt>
                <c:pt idx="132">
                  <c:v>406</c:v>
                </c:pt>
                <c:pt idx="133">
                  <c:v>406.5</c:v>
                </c:pt>
                <c:pt idx="134">
                  <c:v>407</c:v>
                </c:pt>
                <c:pt idx="135">
                  <c:v>407.5</c:v>
                </c:pt>
                <c:pt idx="136">
                  <c:v>408</c:v>
                </c:pt>
                <c:pt idx="137">
                  <c:v>408.5</c:v>
                </c:pt>
                <c:pt idx="138">
                  <c:v>409</c:v>
                </c:pt>
                <c:pt idx="139">
                  <c:v>409.5</c:v>
                </c:pt>
                <c:pt idx="140">
                  <c:v>410</c:v>
                </c:pt>
                <c:pt idx="141">
                  <c:v>410.5</c:v>
                </c:pt>
                <c:pt idx="142">
                  <c:v>411</c:v>
                </c:pt>
                <c:pt idx="143">
                  <c:v>411.5</c:v>
                </c:pt>
                <c:pt idx="144">
                  <c:v>412</c:v>
                </c:pt>
                <c:pt idx="145">
                  <c:v>412.5</c:v>
                </c:pt>
                <c:pt idx="146">
                  <c:v>413</c:v>
                </c:pt>
                <c:pt idx="147">
                  <c:v>413.5</c:v>
                </c:pt>
                <c:pt idx="148">
                  <c:v>414</c:v>
                </c:pt>
                <c:pt idx="149">
                  <c:v>414.5</c:v>
                </c:pt>
                <c:pt idx="150">
                  <c:v>415</c:v>
                </c:pt>
                <c:pt idx="151">
                  <c:v>415.5</c:v>
                </c:pt>
                <c:pt idx="152">
                  <c:v>416</c:v>
                </c:pt>
                <c:pt idx="153">
                  <c:v>416.5</c:v>
                </c:pt>
                <c:pt idx="154">
                  <c:v>417</c:v>
                </c:pt>
                <c:pt idx="155">
                  <c:v>417.5</c:v>
                </c:pt>
                <c:pt idx="156">
                  <c:v>418</c:v>
                </c:pt>
                <c:pt idx="157">
                  <c:v>418.5</c:v>
                </c:pt>
                <c:pt idx="158">
                  <c:v>419</c:v>
                </c:pt>
                <c:pt idx="159">
                  <c:v>419.5</c:v>
                </c:pt>
                <c:pt idx="160">
                  <c:v>420</c:v>
                </c:pt>
                <c:pt idx="161">
                  <c:v>420.5</c:v>
                </c:pt>
                <c:pt idx="162">
                  <c:v>421</c:v>
                </c:pt>
                <c:pt idx="163">
                  <c:v>421.5</c:v>
                </c:pt>
                <c:pt idx="164">
                  <c:v>422</c:v>
                </c:pt>
                <c:pt idx="165">
                  <c:v>422.5</c:v>
                </c:pt>
                <c:pt idx="166">
                  <c:v>423</c:v>
                </c:pt>
                <c:pt idx="167">
                  <c:v>423.5</c:v>
                </c:pt>
                <c:pt idx="168">
                  <c:v>424</c:v>
                </c:pt>
                <c:pt idx="169">
                  <c:v>424.5</c:v>
                </c:pt>
                <c:pt idx="170">
                  <c:v>425</c:v>
                </c:pt>
                <c:pt idx="171">
                  <c:v>425.5</c:v>
                </c:pt>
                <c:pt idx="172">
                  <c:v>426</c:v>
                </c:pt>
                <c:pt idx="173">
                  <c:v>426.5</c:v>
                </c:pt>
                <c:pt idx="174">
                  <c:v>427</c:v>
                </c:pt>
                <c:pt idx="175">
                  <c:v>427.5</c:v>
                </c:pt>
                <c:pt idx="176">
                  <c:v>428</c:v>
                </c:pt>
                <c:pt idx="177">
                  <c:v>428.5</c:v>
                </c:pt>
                <c:pt idx="178">
                  <c:v>429</c:v>
                </c:pt>
                <c:pt idx="179">
                  <c:v>429.5</c:v>
                </c:pt>
                <c:pt idx="180">
                  <c:v>430</c:v>
                </c:pt>
                <c:pt idx="181">
                  <c:v>430.5</c:v>
                </c:pt>
                <c:pt idx="182">
                  <c:v>431</c:v>
                </c:pt>
                <c:pt idx="183">
                  <c:v>431.5</c:v>
                </c:pt>
                <c:pt idx="184">
                  <c:v>432</c:v>
                </c:pt>
                <c:pt idx="185">
                  <c:v>432.5</c:v>
                </c:pt>
                <c:pt idx="186">
                  <c:v>433</c:v>
                </c:pt>
                <c:pt idx="187">
                  <c:v>433.5</c:v>
                </c:pt>
                <c:pt idx="188">
                  <c:v>434</c:v>
                </c:pt>
                <c:pt idx="189">
                  <c:v>434.5</c:v>
                </c:pt>
                <c:pt idx="190">
                  <c:v>435</c:v>
                </c:pt>
                <c:pt idx="191">
                  <c:v>435.5</c:v>
                </c:pt>
                <c:pt idx="192">
                  <c:v>436</c:v>
                </c:pt>
                <c:pt idx="193">
                  <c:v>436.5</c:v>
                </c:pt>
                <c:pt idx="194">
                  <c:v>437</c:v>
                </c:pt>
                <c:pt idx="195">
                  <c:v>437.5</c:v>
                </c:pt>
                <c:pt idx="196">
                  <c:v>438</c:v>
                </c:pt>
                <c:pt idx="197">
                  <c:v>438.5</c:v>
                </c:pt>
                <c:pt idx="198">
                  <c:v>439</c:v>
                </c:pt>
                <c:pt idx="199">
                  <c:v>439.5</c:v>
                </c:pt>
                <c:pt idx="200">
                  <c:v>440</c:v>
                </c:pt>
                <c:pt idx="201">
                  <c:v>440.5</c:v>
                </c:pt>
                <c:pt idx="202">
                  <c:v>441</c:v>
                </c:pt>
                <c:pt idx="203">
                  <c:v>441.5</c:v>
                </c:pt>
                <c:pt idx="204">
                  <c:v>442</c:v>
                </c:pt>
                <c:pt idx="205">
                  <c:v>442.5</c:v>
                </c:pt>
                <c:pt idx="206">
                  <c:v>443</c:v>
                </c:pt>
                <c:pt idx="207">
                  <c:v>443.5</c:v>
                </c:pt>
                <c:pt idx="208">
                  <c:v>444</c:v>
                </c:pt>
                <c:pt idx="209">
                  <c:v>444.5</c:v>
                </c:pt>
                <c:pt idx="210">
                  <c:v>445</c:v>
                </c:pt>
                <c:pt idx="211">
                  <c:v>445.5</c:v>
                </c:pt>
                <c:pt idx="212">
                  <c:v>446</c:v>
                </c:pt>
                <c:pt idx="213">
                  <c:v>446.5</c:v>
                </c:pt>
                <c:pt idx="214">
                  <c:v>447</c:v>
                </c:pt>
                <c:pt idx="215">
                  <c:v>447.5</c:v>
                </c:pt>
                <c:pt idx="216">
                  <c:v>448</c:v>
                </c:pt>
                <c:pt idx="217">
                  <c:v>448.5</c:v>
                </c:pt>
                <c:pt idx="218">
                  <c:v>449</c:v>
                </c:pt>
                <c:pt idx="219">
                  <c:v>449.5</c:v>
                </c:pt>
                <c:pt idx="220">
                  <c:v>450</c:v>
                </c:pt>
                <c:pt idx="221">
                  <c:v>450.5</c:v>
                </c:pt>
                <c:pt idx="222">
                  <c:v>451</c:v>
                </c:pt>
                <c:pt idx="223">
                  <c:v>451.5</c:v>
                </c:pt>
                <c:pt idx="224">
                  <c:v>452</c:v>
                </c:pt>
                <c:pt idx="225">
                  <c:v>452.5</c:v>
                </c:pt>
                <c:pt idx="226">
                  <c:v>453</c:v>
                </c:pt>
                <c:pt idx="227">
                  <c:v>453.5</c:v>
                </c:pt>
                <c:pt idx="228">
                  <c:v>454</c:v>
                </c:pt>
                <c:pt idx="229">
                  <c:v>454.5</c:v>
                </c:pt>
                <c:pt idx="230">
                  <c:v>455</c:v>
                </c:pt>
                <c:pt idx="231">
                  <c:v>455.5</c:v>
                </c:pt>
                <c:pt idx="232">
                  <c:v>456</c:v>
                </c:pt>
                <c:pt idx="233">
                  <c:v>456.5</c:v>
                </c:pt>
                <c:pt idx="234">
                  <c:v>457</c:v>
                </c:pt>
                <c:pt idx="235">
                  <c:v>457.5</c:v>
                </c:pt>
                <c:pt idx="236">
                  <c:v>458</c:v>
                </c:pt>
                <c:pt idx="237">
                  <c:v>458.5</c:v>
                </c:pt>
                <c:pt idx="238">
                  <c:v>459</c:v>
                </c:pt>
                <c:pt idx="239">
                  <c:v>459.5</c:v>
                </c:pt>
                <c:pt idx="240">
                  <c:v>460</c:v>
                </c:pt>
                <c:pt idx="241">
                  <c:v>460.5</c:v>
                </c:pt>
                <c:pt idx="242">
                  <c:v>461</c:v>
                </c:pt>
                <c:pt idx="243">
                  <c:v>461.5</c:v>
                </c:pt>
                <c:pt idx="244">
                  <c:v>462</c:v>
                </c:pt>
                <c:pt idx="245">
                  <c:v>462.5</c:v>
                </c:pt>
                <c:pt idx="246">
                  <c:v>463</c:v>
                </c:pt>
                <c:pt idx="247">
                  <c:v>463.5</c:v>
                </c:pt>
                <c:pt idx="248">
                  <c:v>464</c:v>
                </c:pt>
                <c:pt idx="249">
                  <c:v>464.5</c:v>
                </c:pt>
                <c:pt idx="250">
                  <c:v>465</c:v>
                </c:pt>
                <c:pt idx="251">
                  <c:v>465.5</c:v>
                </c:pt>
                <c:pt idx="252">
                  <c:v>466</c:v>
                </c:pt>
                <c:pt idx="253">
                  <c:v>466.5</c:v>
                </c:pt>
                <c:pt idx="254">
                  <c:v>467</c:v>
                </c:pt>
                <c:pt idx="255">
                  <c:v>467.5</c:v>
                </c:pt>
                <c:pt idx="256">
                  <c:v>468</c:v>
                </c:pt>
                <c:pt idx="257">
                  <c:v>468.5</c:v>
                </c:pt>
                <c:pt idx="258">
                  <c:v>469</c:v>
                </c:pt>
                <c:pt idx="259">
                  <c:v>469.5</c:v>
                </c:pt>
                <c:pt idx="260">
                  <c:v>470</c:v>
                </c:pt>
                <c:pt idx="261">
                  <c:v>470.5</c:v>
                </c:pt>
                <c:pt idx="262">
                  <c:v>471</c:v>
                </c:pt>
                <c:pt idx="263">
                  <c:v>471.5</c:v>
                </c:pt>
                <c:pt idx="264">
                  <c:v>472</c:v>
                </c:pt>
                <c:pt idx="265">
                  <c:v>472.5</c:v>
                </c:pt>
                <c:pt idx="266">
                  <c:v>473</c:v>
                </c:pt>
                <c:pt idx="267">
                  <c:v>473.5</c:v>
                </c:pt>
                <c:pt idx="268">
                  <c:v>474</c:v>
                </c:pt>
                <c:pt idx="269">
                  <c:v>474.5</c:v>
                </c:pt>
                <c:pt idx="270">
                  <c:v>475</c:v>
                </c:pt>
                <c:pt idx="271">
                  <c:v>475.5</c:v>
                </c:pt>
                <c:pt idx="272">
                  <c:v>476</c:v>
                </c:pt>
                <c:pt idx="273">
                  <c:v>476.5</c:v>
                </c:pt>
                <c:pt idx="274">
                  <c:v>477</c:v>
                </c:pt>
                <c:pt idx="275">
                  <c:v>477.5</c:v>
                </c:pt>
                <c:pt idx="276">
                  <c:v>478</c:v>
                </c:pt>
                <c:pt idx="277">
                  <c:v>478.5</c:v>
                </c:pt>
                <c:pt idx="278">
                  <c:v>479</c:v>
                </c:pt>
                <c:pt idx="279">
                  <c:v>479.5</c:v>
                </c:pt>
                <c:pt idx="280">
                  <c:v>480</c:v>
                </c:pt>
                <c:pt idx="281">
                  <c:v>480.5</c:v>
                </c:pt>
                <c:pt idx="282">
                  <c:v>481</c:v>
                </c:pt>
                <c:pt idx="283">
                  <c:v>481.5</c:v>
                </c:pt>
                <c:pt idx="284">
                  <c:v>482</c:v>
                </c:pt>
                <c:pt idx="285">
                  <c:v>482.5</c:v>
                </c:pt>
                <c:pt idx="286">
                  <c:v>483</c:v>
                </c:pt>
                <c:pt idx="287">
                  <c:v>483.5</c:v>
                </c:pt>
                <c:pt idx="288">
                  <c:v>484</c:v>
                </c:pt>
                <c:pt idx="289">
                  <c:v>484.5</c:v>
                </c:pt>
                <c:pt idx="290">
                  <c:v>485</c:v>
                </c:pt>
                <c:pt idx="291">
                  <c:v>485.5</c:v>
                </c:pt>
                <c:pt idx="292">
                  <c:v>486</c:v>
                </c:pt>
                <c:pt idx="293">
                  <c:v>486.5</c:v>
                </c:pt>
                <c:pt idx="294">
                  <c:v>487</c:v>
                </c:pt>
                <c:pt idx="295">
                  <c:v>487.5</c:v>
                </c:pt>
                <c:pt idx="296">
                  <c:v>488</c:v>
                </c:pt>
                <c:pt idx="297">
                  <c:v>488.5</c:v>
                </c:pt>
                <c:pt idx="298">
                  <c:v>489</c:v>
                </c:pt>
                <c:pt idx="299">
                  <c:v>489.5</c:v>
                </c:pt>
                <c:pt idx="300">
                  <c:v>490</c:v>
                </c:pt>
                <c:pt idx="301">
                  <c:v>490.5</c:v>
                </c:pt>
                <c:pt idx="302">
                  <c:v>491</c:v>
                </c:pt>
                <c:pt idx="303">
                  <c:v>491.5</c:v>
                </c:pt>
                <c:pt idx="304">
                  <c:v>492</c:v>
                </c:pt>
                <c:pt idx="305">
                  <c:v>492.5</c:v>
                </c:pt>
                <c:pt idx="306">
                  <c:v>493</c:v>
                </c:pt>
                <c:pt idx="307">
                  <c:v>493.5</c:v>
                </c:pt>
                <c:pt idx="308">
                  <c:v>494</c:v>
                </c:pt>
                <c:pt idx="309">
                  <c:v>494.5</c:v>
                </c:pt>
                <c:pt idx="310">
                  <c:v>495</c:v>
                </c:pt>
                <c:pt idx="311">
                  <c:v>495.5</c:v>
                </c:pt>
                <c:pt idx="312">
                  <c:v>496</c:v>
                </c:pt>
                <c:pt idx="313">
                  <c:v>496.5</c:v>
                </c:pt>
                <c:pt idx="314">
                  <c:v>497</c:v>
                </c:pt>
                <c:pt idx="315">
                  <c:v>497.5</c:v>
                </c:pt>
                <c:pt idx="316">
                  <c:v>498</c:v>
                </c:pt>
                <c:pt idx="317">
                  <c:v>498.5</c:v>
                </c:pt>
                <c:pt idx="318">
                  <c:v>499</c:v>
                </c:pt>
                <c:pt idx="319">
                  <c:v>499.5</c:v>
                </c:pt>
                <c:pt idx="320">
                  <c:v>500</c:v>
                </c:pt>
                <c:pt idx="321">
                  <c:v>500.5</c:v>
                </c:pt>
                <c:pt idx="322">
                  <c:v>501</c:v>
                </c:pt>
                <c:pt idx="323">
                  <c:v>501.5</c:v>
                </c:pt>
                <c:pt idx="324">
                  <c:v>502</c:v>
                </c:pt>
                <c:pt idx="325">
                  <c:v>502.5</c:v>
                </c:pt>
                <c:pt idx="326">
                  <c:v>503</c:v>
                </c:pt>
                <c:pt idx="327">
                  <c:v>503.5</c:v>
                </c:pt>
                <c:pt idx="328">
                  <c:v>504</c:v>
                </c:pt>
                <c:pt idx="329">
                  <c:v>504.5</c:v>
                </c:pt>
                <c:pt idx="330">
                  <c:v>505</c:v>
                </c:pt>
                <c:pt idx="331">
                  <c:v>505.5</c:v>
                </c:pt>
                <c:pt idx="332">
                  <c:v>506</c:v>
                </c:pt>
                <c:pt idx="333">
                  <c:v>506.5</c:v>
                </c:pt>
                <c:pt idx="334">
                  <c:v>507</c:v>
                </c:pt>
                <c:pt idx="335">
                  <c:v>507.5</c:v>
                </c:pt>
                <c:pt idx="336">
                  <c:v>508</c:v>
                </c:pt>
                <c:pt idx="337">
                  <c:v>508.5</c:v>
                </c:pt>
                <c:pt idx="338">
                  <c:v>509</c:v>
                </c:pt>
                <c:pt idx="339">
                  <c:v>509.5</c:v>
                </c:pt>
                <c:pt idx="340">
                  <c:v>510</c:v>
                </c:pt>
                <c:pt idx="341">
                  <c:v>510.5</c:v>
                </c:pt>
                <c:pt idx="342">
                  <c:v>511</c:v>
                </c:pt>
                <c:pt idx="343">
                  <c:v>511.5</c:v>
                </c:pt>
                <c:pt idx="344">
                  <c:v>512</c:v>
                </c:pt>
                <c:pt idx="345">
                  <c:v>512.5</c:v>
                </c:pt>
                <c:pt idx="346">
                  <c:v>513</c:v>
                </c:pt>
                <c:pt idx="347">
                  <c:v>513.5</c:v>
                </c:pt>
                <c:pt idx="348">
                  <c:v>514</c:v>
                </c:pt>
                <c:pt idx="349">
                  <c:v>514.5</c:v>
                </c:pt>
                <c:pt idx="350">
                  <c:v>515</c:v>
                </c:pt>
                <c:pt idx="351">
                  <c:v>515.5</c:v>
                </c:pt>
                <c:pt idx="352">
                  <c:v>516</c:v>
                </c:pt>
                <c:pt idx="353">
                  <c:v>516.5</c:v>
                </c:pt>
                <c:pt idx="354">
                  <c:v>517</c:v>
                </c:pt>
                <c:pt idx="355">
                  <c:v>517.5</c:v>
                </c:pt>
                <c:pt idx="356">
                  <c:v>518</c:v>
                </c:pt>
                <c:pt idx="357">
                  <c:v>518.5</c:v>
                </c:pt>
                <c:pt idx="358">
                  <c:v>519</c:v>
                </c:pt>
                <c:pt idx="359">
                  <c:v>519.5</c:v>
                </c:pt>
                <c:pt idx="360">
                  <c:v>520</c:v>
                </c:pt>
                <c:pt idx="361">
                  <c:v>520.5</c:v>
                </c:pt>
                <c:pt idx="362">
                  <c:v>521</c:v>
                </c:pt>
                <c:pt idx="363">
                  <c:v>521.5</c:v>
                </c:pt>
                <c:pt idx="364">
                  <c:v>522</c:v>
                </c:pt>
                <c:pt idx="365">
                  <c:v>522.5</c:v>
                </c:pt>
                <c:pt idx="366">
                  <c:v>523</c:v>
                </c:pt>
                <c:pt idx="367">
                  <c:v>523.5</c:v>
                </c:pt>
                <c:pt idx="368">
                  <c:v>524</c:v>
                </c:pt>
                <c:pt idx="369">
                  <c:v>524.5</c:v>
                </c:pt>
                <c:pt idx="370">
                  <c:v>525</c:v>
                </c:pt>
                <c:pt idx="371">
                  <c:v>525.5</c:v>
                </c:pt>
                <c:pt idx="372">
                  <c:v>526</c:v>
                </c:pt>
                <c:pt idx="373">
                  <c:v>526.5</c:v>
                </c:pt>
                <c:pt idx="374">
                  <c:v>527</c:v>
                </c:pt>
                <c:pt idx="375">
                  <c:v>527.5</c:v>
                </c:pt>
                <c:pt idx="376">
                  <c:v>528</c:v>
                </c:pt>
                <c:pt idx="377">
                  <c:v>528.5</c:v>
                </c:pt>
                <c:pt idx="378">
                  <c:v>529</c:v>
                </c:pt>
                <c:pt idx="379">
                  <c:v>529.5</c:v>
                </c:pt>
                <c:pt idx="380">
                  <c:v>530</c:v>
                </c:pt>
                <c:pt idx="381">
                  <c:v>530.5</c:v>
                </c:pt>
                <c:pt idx="382">
                  <c:v>531</c:v>
                </c:pt>
                <c:pt idx="383">
                  <c:v>531.5</c:v>
                </c:pt>
                <c:pt idx="384">
                  <c:v>532</c:v>
                </c:pt>
                <c:pt idx="385">
                  <c:v>532.5</c:v>
                </c:pt>
                <c:pt idx="386">
                  <c:v>533</c:v>
                </c:pt>
                <c:pt idx="387">
                  <c:v>533.5</c:v>
                </c:pt>
                <c:pt idx="388">
                  <c:v>534</c:v>
                </c:pt>
                <c:pt idx="389">
                  <c:v>534.5</c:v>
                </c:pt>
                <c:pt idx="390">
                  <c:v>535</c:v>
                </c:pt>
                <c:pt idx="391">
                  <c:v>535.5</c:v>
                </c:pt>
                <c:pt idx="392">
                  <c:v>536</c:v>
                </c:pt>
                <c:pt idx="393">
                  <c:v>536.5</c:v>
                </c:pt>
                <c:pt idx="394">
                  <c:v>537</c:v>
                </c:pt>
                <c:pt idx="395">
                  <c:v>537.5</c:v>
                </c:pt>
                <c:pt idx="396">
                  <c:v>538</c:v>
                </c:pt>
                <c:pt idx="397">
                  <c:v>538.5</c:v>
                </c:pt>
                <c:pt idx="398">
                  <c:v>539</c:v>
                </c:pt>
                <c:pt idx="399">
                  <c:v>539.5</c:v>
                </c:pt>
                <c:pt idx="400">
                  <c:v>540</c:v>
                </c:pt>
                <c:pt idx="401">
                  <c:v>540.5</c:v>
                </c:pt>
                <c:pt idx="402">
                  <c:v>541</c:v>
                </c:pt>
                <c:pt idx="403">
                  <c:v>541.5</c:v>
                </c:pt>
                <c:pt idx="404">
                  <c:v>542</c:v>
                </c:pt>
                <c:pt idx="405">
                  <c:v>542.5</c:v>
                </c:pt>
                <c:pt idx="406">
                  <c:v>543</c:v>
                </c:pt>
                <c:pt idx="407">
                  <c:v>543.5</c:v>
                </c:pt>
                <c:pt idx="408">
                  <c:v>544</c:v>
                </c:pt>
                <c:pt idx="409">
                  <c:v>544.5</c:v>
                </c:pt>
                <c:pt idx="410">
                  <c:v>545</c:v>
                </c:pt>
                <c:pt idx="411">
                  <c:v>545.5</c:v>
                </c:pt>
                <c:pt idx="412">
                  <c:v>546</c:v>
                </c:pt>
                <c:pt idx="413">
                  <c:v>546.5</c:v>
                </c:pt>
                <c:pt idx="414">
                  <c:v>547</c:v>
                </c:pt>
                <c:pt idx="415">
                  <c:v>547.5</c:v>
                </c:pt>
                <c:pt idx="416">
                  <c:v>548</c:v>
                </c:pt>
                <c:pt idx="417">
                  <c:v>548.5</c:v>
                </c:pt>
                <c:pt idx="418">
                  <c:v>549</c:v>
                </c:pt>
                <c:pt idx="419">
                  <c:v>549.5</c:v>
                </c:pt>
                <c:pt idx="420">
                  <c:v>550</c:v>
                </c:pt>
                <c:pt idx="421">
                  <c:v>550.5</c:v>
                </c:pt>
                <c:pt idx="422">
                  <c:v>551</c:v>
                </c:pt>
                <c:pt idx="423">
                  <c:v>551.5</c:v>
                </c:pt>
                <c:pt idx="424">
                  <c:v>552</c:v>
                </c:pt>
                <c:pt idx="425">
                  <c:v>552.5</c:v>
                </c:pt>
                <c:pt idx="426">
                  <c:v>553</c:v>
                </c:pt>
                <c:pt idx="427">
                  <c:v>553.5</c:v>
                </c:pt>
                <c:pt idx="428">
                  <c:v>554</c:v>
                </c:pt>
                <c:pt idx="429">
                  <c:v>554.5</c:v>
                </c:pt>
                <c:pt idx="430">
                  <c:v>555</c:v>
                </c:pt>
                <c:pt idx="431">
                  <c:v>555.5</c:v>
                </c:pt>
                <c:pt idx="432">
                  <c:v>556</c:v>
                </c:pt>
                <c:pt idx="433">
                  <c:v>556.5</c:v>
                </c:pt>
                <c:pt idx="434">
                  <c:v>557</c:v>
                </c:pt>
                <c:pt idx="435">
                  <c:v>557.5</c:v>
                </c:pt>
                <c:pt idx="436">
                  <c:v>558</c:v>
                </c:pt>
                <c:pt idx="437">
                  <c:v>558.5</c:v>
                </c:pt>
                <c:pt idx="438">
                  <c:v>559</c:v>
                </c:pt>
                <c:pt idx="439">
                  <c:v>559.5</c:v>
                </c:pt>
                <c:pt idx="440">
                  <c:v>560</c:v>
                </c:pt>
                <c:pt idx="441">
                  <c:v>560.5</c:v>
                </c:pt>
                <c:pt idx="442">
                  <c:v>561</c:v>
                </c:pt>
                <c:pt idx="443">
                  <c:v>561.5</c:v>
                </c:pt>
                <c:pt idx="444">
                  <c:v>562</c:v>
                </c:pt>
                <c:pt idx="445">
                  <c:v>562.5</c:v>
                </c:pt>
                <c:pt idx="446">
                  <c:v>563</c:v>
                </c:pt>
                <c:pt idx="447">
                  <c:v>563.5</c:v>
                </c:pt>
                <c:pt idx="448">
                  <c:v>564</c:v>
                </c:pt>
                <c:pt idx="449">
                  <c:v>564.5</c:v>
                </c:pt>
                <c:pt idx="450">
                  <c:v>565</c:v>
                </c:pt>
                <c:pt idx="451">
                  <c:v>565.5</c:v>
                </c:pt>
                <c:pt idx="452">
                  <c:v>566</c:v>
                </c:pt>
                <c:pt idx="453">
                  <c:v>566.5</c:v>
                </c:pt>
                <c:pt idx="454">
                  <c:v>567</c:v>
                </c:pt>
                <c:pt idx="455">
                  <c:v>567.5</c:v>
                </c:pt>
                <c:pt idx="456">
                  <c:v>568</c:v>
                </c:pt>
                <c:pt idx="457">
                  <c:v>568.5</c:v>
                </c:pt>
                <c:pt idx="458">
                  <c:v>569</c:v>
                </c:pt>
                <c:pt idx="459">
                  <c:v>569.5</c:v>
                </c:pt>
                <c:pt idx="460">
                  <c:v>570</c:v>
                </c:pt>
                <c:pt idx="461">
                  <c:v>570.5</c:v>
                </c:pt>
                <c:pt idx="462">
                  <c:v>571</c:v>
                </c:pt>
                <c:pt idx="463">
                  <c:v>571.5</c:v>
                </c:pt>
                <c:pt idx="464">
                  <c:v>572</c:v>
                </c:pt>
                <c:pt idx="465">
                  <c:v>572.5</c:v>
                </c:pt>
                <c:pt idx="466">
                  <c:v>573</c:v>
                </c:pt>
                <c:pt idx="467">
                  <c:v>573.5</c:v>
                </c:pt>
                <c:pt idx="468">
                  <c:v>574</c:v>
                </c:pt>
                <c:pt idx="469">
                  <c:v>574.5</c:v>
                </c:pt>
                <c:pt idx="470">
                  <c:v>575</c:v>
                </c:pt>
                <c:pt idx="471">
                  <c:v>575.5</c:v>
                </c:pt>
                <c:pt idx="472">
                  <c:v>576</c:v>
                </c:pt>
                <c:pt idx="473">
                  <c:v>576.5</c:v>
                </c:pt>
                <c:pt idx="474">
                  <c:v>577</c:v>
                </c:pt>
                <c:pt idx="475">
                  <c:v>577.5</c:v>
                </c:pt>
                <c:pt idx="476">
                  <c:v>578</c:v>
                </c:pt>
                <c:pt idx="477">
                  <c:v>578.5</c:v>
                </c:pt>
                <c:pt idx="478">
                  <c:v>579</c:v>
                </c:pt>
                <c:pt idx="479">
                  <c:v>579.5</c:v>
                </c:pt>
                <c:pt idx="480">
                  <c:v>580</c:v>
                </c:pt>
                <c:pt idx="481">
                  <c:v>580.5</c:v>
                </c:pt>
                <c:pt idx="482">
                  <c:v>581</c:v>
                </c:pt>
                <c:pt idx="483">
                  <c:v>581.5</c:v>
                </c:pt>
                <c:pt idx="484">
                  <c:v>582</c:v>
                </c:pt>
                <c:pt idx="485">
                  <c:v>582.5</c:v>
                </c:pt>
                <c:pt idx="486">
                  <c:v>583</c:v>
                </c:pt>
                <c:pt idx="487">
                  <c:v>583.5</c:v>
                </c:pt>
                <c:pt idx="488">
                  <c:v>584</c:v>
                </c:pt>
                <c:pt idx="489">
                  <c:v>584.5</c:v>
                </c:pt>
                <c:pt idx="490">
                  <c:v>585</c:v>
                </c:pt>
                <c:pt idx="491">
                  <c:v>585.5</c:v>
                </c:pt>
                <c:pt idx="492">
                  <c:v>586</c:v>
                </c:pt>
                <c:pt idx="493">
                  <c:v>586.5</c:v>
                </c:pt>
                <c:pt idx="494">
                  <c:v>587</c:v>
                </c:pt>
                <c:pt idx="495">
                  <c:v>587.5</c:v>
                </c:pt>
                <c:pt idx="496">
                  <c:v>588</c:v>
                </c:pt>
                <c:pt idx="497">
                  <c:v>588.5</c:v>
                </c:pt>
                <c:pt idx="498">
                  <c:v>589</c:v>
                </c:pt>
                <c:pt idx="499">
                  <c:v>589.5</c:v>
                </c:pt>
                <c:pt idx="500">
                  <c:v>590</c:v>
                </c:pt>
                <c:pt idx="501">
                  <c:v>590.5</c:v>
                </c:pt>
                <c:pt idx="502">
                  <c:v>591</c:v>
                </c:pt>
                <c:pt idx="503">
                  <c:v>591.5</c:v>
                </c:pt>
                <c:pt idx="504">
                  <c:v>592</c:v>
                </c:pt>
                <c:pt idx="505">
                  <c:v>592.5</c:v>
                </c:pt>
                <c:pt idx="506">
                  <c:v>593</c:v>
                </c:pt>
                <c:pt idx="507">
                  <c:v>593.5</c:v>
                </c:pt>
                <c:pt idx="508">
                  <c:v>594</c:v>
                </c:pt>
                <c:pt idx="509">
                  <c:v>594.5</c:v>
                </c:pt>
                <c:pt idx="510">
                  <c:v>595</c:v>
                </c:pt>
                <c:pt idx="511">
                  <c:v>595.5</c:v>
                </c:pt>
                <c:pt idx="512">
                  <c:v>596</c:v>
                </c:pt>
                <c:pt idx="513">
                  <c:v>596.5</c:v>
                </c:pt>
                <c:pt idx="514">
                  <c:v>597</c:v>
                </c:pt>
                <c:pt idx="515">
                  <c:v>597.5</c:v>
                </c:pt>
                <c:pt idx="516">
                  <c:v>598</c:v>
                </c:pt>
                <c:pt idx="517">
                  <c:v>598.5</c:v>
                </c:pt>
                <c:pt idx="518">
                  <c:v>599</c:v>
                </c:pt>
                <c:pt idx="519">
                  <c:v>599.5</c:v>
                </c:pt>
                <c:pt idx="520">
                  <c:v>600</c:v>
                </c:pt>
                <c:pt idx="521">
                  <c:v>600.5</c:v>
                </c:pt>
                <c:pt idx="522">
                  <c:v>601</c:v>
                </c:pt>
                <c:pt idx="523">
                  <c:v>601.5</c:v>
                </c:pt>
                <c:pt idx="524">
                  <c:v>602</c:v>
                </c:pt>
                <c:pt idx="525">
                  <c:v>602.5</c:v>
                </c:pt>
                <c:pt idx="526">
                  <c:v>603</c:v>
                </c:pt>
                <c:pt idx="527">
                  <c:v>603.5</c:v>
                </c:pt>
                <c:pt idx="528">
                  <c:v>604</c:v>
                </c:pt>
                <c:pt idx="529">
                  <c:v>604.5</c:v>
                </c:pt>
                <c:pt idx="530">
                  <c:v>605</c:v>
                </c:pt>
                <c:pt idx="531">
                  <c:v>605.5</c:v>
                </c:pt>
                <c:pt idx="532">
                  <c:v>606</c:v>
                </c:pt>
                <c:pt idx="533">
                  <c:v>606.5</c:v>
                </c:pt>
                <c:pt idx="534">
                  <c:v>607</c:v>
                </c:pt>
                <c:pt idx="535">
                  <c:v>607.5</c:v>
                </c:pt>
                <c:pt idx="536">
                  <c:v>608</c:v>
                </c:pt>
                <c:pt idx="537">
                  <c:v>608.5</c:v>
                </c:pt>
                <c:pt idx="538">
                  <c:v>609</c:v>
                </c:pt>
                <c:pt idx="539">
                  <c:v>609.5</c:v>
                </c:pt>
                <c:pt idx="540">
                  <c:v>610</c:v>
                </c:pt>
                <c:pt idx="541">
                  <c:v>610.5</c:v>
                </c:pt>
                <c:pt idx="542">
                  <c:v>611</c:v>
                </c:pt>
                <c:pt idx="543">
                  <c:v>611.5</c:v>
                </c:pt>
                <c:pt idx="544">
                  <c:v>612</c:v>
                </c:pt>
                <c:pt idx="545">
                  <c:v>612.5</c:v>
                </c:pt>
                <c:pt idx="546">
                  <c:v>613</c:v>
                </c:pt>
                <c:pt idx="547">
                  <c:v>613.5</c:v>
                </c:pt>
                <c:pt idx="548">
                  <c:v>614</c:v>
                </c:pt>
                <c:pt idx="549">
                  <c:v>614.5</c:v>
                </c:pt>
                <c:pt idx="550">
                  <c:v>615</c:v>
                </c:pt>
                <c:pt idx="551">
                  <c:v>615.5</c:v>
                </c:pt>
                <c:pt idx="552">
                  <c:v>616</c:v>
                </c:pt>
                <c:pt idx="553">
                  <c:v>616.5</c:v>
                </c:pt>
                <c:pt idx="554">
                  <c:v>617</c:v>
                </c:pt>
                <c:pt idx="555">
                  <c:v>617.5</c:v>
                </c:pt>
                <c:pt idx="556">
                  <c:v>618</c:v>
                </c:pt>
                <c:pt idx="557">
                  <c:v>618.5</c:v>
                </c:pt>
                <c:pt idx="558">
                  <c:v>619</c:v>
                </c:pt>
                <c:pt idx="559">
                  <c:v>619.5</c:v>
                </c:pt>
                <c:pt idx="560">
                  <c:v>620</c:v>
                </c:pt>
                <c:pt idx="561">
                  <c:v>620.5</c:v>
                </c:pt>
                <c:pt idx="562">
                  <c:v>621</c:v>
                </c:pt>
                <c:pt idx="563">
                  <c:v>621.5</c:v>
                </c:pt>
                <c:pt idx="564">
                  <c:v>622</c:v>
                </c:pt>
                <c:pt idx="565">
                  <c:v>622.5</c:v>
                </c:pt>
                <c:pt idx="566">
                  <c:v>623</c:v>
                </c:pt>
                <c:pt idx="567">
                  <c:v>623.5</c:v>
                </c:pt>
                <c:pt idx="568">
                  <c:v>624</c:v>
                </c:pt>
                <c:pt idx="569">
                  <c:v>624.5</c:v>
                </c:pt>
                <c:pt idx="570">
                  <c:v>625</c:v>
                </c:pt>
                <c:pt idx="571">
                  <c:v>625.5</c:v>
                </c:pt>
                <c:pt idx="572">
                  <c:v>626</c:v>
                </c:pt>
                <c:pt idx="573">
                  <c:v>626.5</c:v>
                </c:pt>
                <c:pt idx="574">
                  <c:v>627</c:v>
                </c:pt>
                <c:pt idx="575">
                  <c:v>627.5</c:v>
                </c:pt>
                <c:pt idx="576">
                  <c:v>628</c:v>
                </c:pt>
                <c:pt idx="577">
                  <c:v>628.5</c:v>
                </c:pt>
                <c:pt idx="578">
                  <c:v>629</c:v>
                </c:pt>
                <c:pt idx="579">
                  <c:v>629.5</c:v>
                </c:pt>
                <c:pt idx="580">
                  <c:v>630</c:v>
                </c:pt>
                <c:pt idx="581">
                  <c:v>630.5</c:v>
                </c:pt>
                <c:pt idx="582">
                  <c:v>631</c:v>
                </c:pt>
                <c:pt idx="583">
                  <c:v>631.5</c:v>
                </c:pt>
                <c:pt idx="584">
                  <c:v>632</c:v>
                </c:pt>
                <c:pt idx="585">
                  <c:v>632.5</c:v>
                </c:pt>
                <c:pt idx="586">
                  <c:v>633</c:v>
                </c:pt>
                <c:pt idx="587">
                  <c:v>633.5</c:v>
                </c:pt>
                <c:pt idx="588">
                  <c:v>634</c:v>
                </c:pt>
                <c:pt idx="589">
                  <c:v>634.5</c:v>
                </c:pt>
                <c:pt idx="590">
                  <c:v>635</c:v>
                </c:pt>
                <c:pt idx="591">
                  <c:v>635.5</c:v>
                </c:pt>
                <c:pt idx="592">
                  <c:v>636</c:v>
                </c:pt>
                <c:pt idx="593">
                  <c:v>636.5</c:v>
                </c:pt>
                <c:pt idx="594">
                  <c:v>637</c:v>
                </c:pt>
                <c:pt idx="595">
                  <c:v>637.5</c:v>
                </c:pt>
                <c:pt idx="596">
                  <c:v>638</c:v>
                </c:pt>
                <c:pt idx="597">
                  <c:v>638.5</c:v>
                </c:pt>
                <c:pt idx="598">
                  <c:v>639</c:v>
                </c:pt>
                <c:pt idx="599">
                  <c:v>639.5</c:v>
                </c:pt>
                <c:pt idx="600">
                  <c:v>640</c:v>
                </c:pt>
                <c:pt idx="601">
                  <c:v>640.5</c:v>
                </c:pt>
                <c:pt idx="602">
                  <c:v>641</c:v>
                </c:pt>
                <c:pt idx="603">
                  <c:v>641.5</c:v>
                </c:pt>
                <c:pt idx="604">
                  <c:v>642</c:v>
                </c:pt>
                <c:pt idx="605">
                  <c:v>642.5</c:v>
                </c:pt>
                <c:pt idx="606">
                  <c:v>643</c:v>
                </c:pt>
                <c:pt idx="607">
                  <c:v>643.5</c:v>
                </c:pt>
                <c:pt idx="608">
                  <c:v>644</c:v>
                </c:pt>
                <c:pt idx="609">
                  <c:v>644.5</c:v>
                </c:pt>
                <c:pt idx="610">
                  <c:v>645</c:v>
                </c:pt>
                <c:pt idx="611">
                  <c:v>645.5</c:v>
                </c:pt>
                <c:pt idx="612">
                  <c:v>646</c:v>
                </c:pt>
                <c:pt idx="613">
                  <c:v>646.5</c:v>
                </c:pt>
                <c:pt idx="614">
                  <c:v>647</c:v>
                </c:pt>
                <c:pt idx="615">
                  <c:v>647.5</c:v>
                </c:pt>
                <c:pt idx="616">
                  <c:v>648</c:v>
                </c:pt>
                <c:pt idx="617">
                  <c:v>648.5</c:v>
                </c:pt>
                <c:pt idx="618">
                  <c:v>649</c:v>
                </c:pt>
                <c:pt idx="619">
                  <c:v>649.5</c:v>
                </c:pt>
                <c:pt idx="620">
                  <c:v>650</c:v>
                </c:pt>
                <c:pt idx="621">
                  <c:v>650.5</c:v>
                </c:pt>
                <c:pt idx="622">
                  <c:v>651</c:v>
                </c:pt>
                <c:pt idx="623">
                  <c:v>651.5</c:v>
                </c:pt>
                <c:pt idx="624">
                  <c:v>652</c:v>
                </c:pt>
                <c:pt idx="625">
                  <c:v>652.5</c:v>
                </c:pt>
                <c:pt idx="626">
                  <c:v>653</c:v>
                </c:pt>
                <c:pt idx="627">
                  <c:v>653.5</c:v>
                </c:pt>
                <c:pt idx="628">
                  <c:v>654</c:v>
                </c:pt>
                <c:pt idx="629">
                  <c:v>654.5</c:v>
                </c:pt>
                <c:pt idx="630">
                  <c:v>655</c:v>
                </c:pt>
                <c:pt idx="631">
                  <c:v>655.5</c:v>
                </c:pt>
                <c:pt idx="632">
                  <c:v>656</c:v>
                </c:pt>
                <c:pt idx="633">
                  <c:v>656.5</c:v>
                </c:pt>
                <c:pt idx="634">
                  <c:v>657</c:v>
                </c:pt>
                <c:pt idx="635">
                  <c:v>657.5</c:v>
                </c:pt>
                <c:pt idx="636">
                  <c:v>658</c:v>
                </c:pt>
                <c:pt idx="637">
                  <c:v>658.5</c:v>
                </c:pt>
                <c:pt idx="638">
                  <c:v>659</c:v>
                </c:pt>
                <c:pt idx="639">
                  <c:v>659.5</c:v>
                </c:pt>
                <c:pt idx="640">
                  <c:v>660</c:v>
                </c:pt>
                <c:pt idx="641">
                  <c:v>660.5</c:v>
                </c:pt>
                <c:pt idx="642">
                  <c:v>661</c:v>
                </c:pt>
                <c:pt idx="643">
                  <c:v>661.5</c:v>
                </c:pt>
                <c:pt idx="644">
                  <c:v>662</c:v>
                </c:pt>
                <c:pt idx="645">
                  <c:v>662.5</c:v>
                </c:pt>
                <c:pt idx="646">
                  <c:v>663</c:v>
                </c:pt>
                <c:pt idx="647">
                  <c:v>663.5</c:v>
                </c:pt>
                <c:pt idx="648">
                  <c:v>664</c:v>
                </c:pt>
                <c:pt idx="649">
                  <c:v>664.5</c:v>
                </c:pt>
                <c:pt idx="650">
                  <c:v>665</c:v>
                </c:pt>
                <c:pt idx="651">
                  <c:v>665.5</c:v>
                </c:pt>
                <c:pt idx="652">
                  <c:v>666</c:v>
                </c:pt>
                <c:pt idx="653">
                  <c:v>666.5</c:v>
                </c:pt>
                <c:pt idx="654">
                  <c:v>667</c:v>
                </c:pt>
                <c:pt idx="655">
                  <c:v>667.5</c:v>
                </c:pt>
                <c:pt idx="656">
                  <c:v>668</c:v>
                </c:pt>
                <c:pt idx="657">
                  <c:v>668.5</c:v>
                </c:pt>
                <c:pt idx="658">
                  <c:v>669</c:v>
                </c:pt>
                <c:pt idx="659">
                  <c:v>669.5</c:v>
                </c:pt>
                <c:pt idx="660">
                  <c:v>670</c:v>
                </c:pt>
                <c:pt idx="661">
                  <c:v>670.5</c:v>
                </c:pt>
                <c:pt idx="662">
                  <c:v>671</c:v>
                </c:pt>
                <c:pt idx="663">
                  <c:v>671.5</c:v>
                </c:pt>
                <c:pt idx="664">
                  <c:v>672</c:v>
                </c:pt>
                <c:pt idx="665">
                  <c:v>672.5</c:v>
                </c:pt>
                <c:pt idx="666">
                  <c:v>673</c:v>
                </c:pt>
                <c:pt idx="667">
                  <c:v>673.5</c:v>
                </c:pt>
                <c:pt idx="668">
                  <c:v>674</c:v>
                </c:pt>
                <c:pt idx="669">
                  <c:v>674.5</c:v>
                </c:pt>
                <c:pt idx="670">
                  <c:v>675</c:v>
                </c:pt>
                <c:pt idx="671">
                  <c:v>675.5</c:v>
                </c:pt>
                <c:pt idx="672">
                  <c:v>676</c:v>
                </c:pt>
                <c:pt idx="673">
                  <c:v>676.5</c:v>
                </c:pt>
                <c:pt idx="674">
                  <c:v>677</c:v>
                </c:pt>
                <c:pt idx="675">
                  <c:v>677.5</c:v>
                </c:pt>
                <c:pt idx="676">
                  <c:v>678</c:v>
                </c:pt>
                <c:pt idx="677">
                  <c:v>678.5</c:v>
                </c:pt>
                <c:pt idx="678">
                  <c:v>679</c:v>
                </c:pt>
                <c:pt idx="679">
                  <c:v>679.5</c:v>
                </c:pt>
                <c:pt idx="680">
                  <c:v>680</c:v>
                </c:pt>
                <c:pt idx="681">
                  <c:v>680.5</c:v>
                </c:pt>
                <c:pt idx="682">
                  <c:v>681</c:v>
                </c:pt>
                <c:pt idx="683">
                  <c:v>681.5</c:v>
                </c:pt>
                <c:pt idx="684">
                  <c:v>682</c:v>
                </c:pt>
                <c:pt idx="685">
                  <c:v>682.5</c:v>
                </c:pt>
                <c:pt idx="686">
                  <c:v>683</c:v>
                </c:pt>
                <c:pt idx="687">
                  <c:v>683.5</c:v>
                </c:pt>
                <c:pt idx="688">
                  <c:v>684</c:v>
                </c:pt>
                <c:pt idx="689">
                  <c:v>684.5</c:v>
                </c:pt>
                <c:pt idx="690">
                  <c:v>685</c:v>
                </c:pt>
                <c:pt idx="691">
                  <c:v>685.5</c:v>
                </c:pt>
                <c:pt idx="692">
                  <c:v>686</c:v>
                </c:pt>
                <c:pt idx="693">
                  <c:v>686.5</c:v>
                </c:pt>
                <c:pt idx="694">
                  <c:v>687</c:v>
                </c:pt>
                <c:pt idx="695">
                  <c:v>687.5</c:v>
                </c:pt>
                <c:pt idx="696">
                  <c:v>688</c:v>
                </c:pt>
                <c:pt idx="697">
                  <c:v>688.5</c:v>
                </c:pt>
                <c:pt idx="698">
                  <c:v>689</c:v>
                </c:pt>
                <c:pt idx="699">
                  <c:v>689.5</c:v>
                </c:pt>
                <c:pt idx="700">
                  <c:v>690</c:v>
                </c:pt>
                <c:pt idx="701">
                  <c:v>690.5</c:v>
                </c:pt>
                <c:pt idx="702">
                  <c:v>691</c:v>
                </c:pt>
                <c:pt idx="703">
                  <c:v>691.5</c:v>
                </c:pt>
                <c:pt idx="704">
                  <c:v>692</c:v>
                </c:pt>
                <c:pt idx="705">
                  <c:v>692.5</c:v>
                </c:pt>
                <c:pt idx="706">
                  <c:v>693</c:v>
                </c:pt>
                <c:pt idx="707">
                  <c:v>693.5</c:v>
                </c:pt>
                <c:pt idx="708">
                  <c:v>694</c:v>
                </c:pt>
                <c:pt idx="709">
                  <c:v>694.5</c:v>
                </c:pt>
                <c:pt idx="710">
                  <c:v>695</c:v>
                </c:pt>
                <c:pt idx="711">
                  <c:v>695.5</c:v>
                </c:pt>
                <c:pt idx="712">
                  <c:v>696</c:v>
                </c:pt>
                <c:pt idx="713">
                  <c:v>696.5</c:v>
                </c:pt>
                <c:pt idx="714">
                  <c:v>697</c:v>
                </c:pt>
                <c:pt idx="715">
                  <c:v>697.5</c:v>
                </c:pt>
                <c:pt idx="716">
                  <c:v>698</c:v>
                </c:pt>
                <c:pt idx="717">
                  <c:v>698.5</c:v>
                </c:pt>
                <c:pt idx="718">
                  <c:v>699</c:v>
                </c:pt>
                <c:pt idx="719">
                  <c:v>699.5</c:v>
                </c:pt>
                <c:pt idx="720">
                  <c:v>700</c:v>
                </c:pt>
                <c:pt idx="721">
                  <c:v>700.5</c:v>
                </c:pt>
                <c:pt idx="722">
                  <c:v>701</c:v>
                </c:pt>
                <c:pt idx="723">
                  <c:v>701.5</c:v>
                </c:pt>
                <c:pt idx="724">
                  <c:v>702</c:v>
                </c:pt>
                <c:pt idx="725">
                  <c:v>702.5</c:v>
                </c:pt>
                <c:pt idx="726">
                  <c:v>703</c:v>
                </c:pt>
                <c:pt idx="727">
                  <c:v>703.5</c:v>
                </c:pt>
                <c:pt idx="728">
                  <c:v>704</c:v>
                </c:pt>
                <c:pt idx="729">
                  <c:v>704.5</c:v>
                </c:pt>
                <c:pt idx="730">
                  <c:v>705</c:v>
                </c:pt>
                <c:pt idx="731">
                  <c:v>705.5</c:v>
                </c:pt>
                <c:pt idx="732">
                  <c:v>706</c:v>
                </c:pt>
                <c:pt idx="733">
                  <c:v>706.5</c:v>
                </c:pt>
                <c:pt idx="734">
                  <c:v>707</c:v>
                </c:pt>
                <c:pt idx="735">
                  <c:v>707.5</c:v>
                </c:pt>
                <c:pt idx="736">
                  <c:v>708</c:v>
                </c:pt>
                <c:pt idx="737">
                  <c:v>708.5</c:v>
                </c:pt>
                <c:pt idx="738">
                  <c:v>709</c:v>
                </c:pt>
                <c:pt idx="739">
                  <c:v>709.5</c:v>
                </c:pt>
                <c:pt idx="740">
                  <c:v>710</c:v>
                </c:pt>
                <c:pt idx="741">
                  <c:v>710.5</c:v>
                </c:pt>
                <c:pt idx="742">
                  <c:v>711</c:v>
                </c:pt>
                <c:pt idx="743">
                  <c:v>711.5</c:v>
                </c:pt>
                <c:pt idx="744">
                  <c:v>712</c:v>
                </c:pt>
                <c:pt idx="745">
                  <c:v>712.5</c:v>
                </c:pt>
                <c:pt idx="746">
                  <c:v>713</c:v>
                </c:pt>
                <c:pt idx="747">
                  <c:v>713.5</c:v>
                </c:pt>
                <c:pt idx="748">
                  <c:v>714</c:v>
                </c:pt>
                <c:pt idx="749">
                  <c:v>714.5</c:v>
                </c:pt>
                <c:pt idx="750">
                  <c:v>715</c:v>
                </c:pt>
                <c:pt idx="751">
                  <c:v>715.5</c:v>
                </c:pt>
                <c:pt idx="752">
                  <c:v>716</c:v>
                </c:pt>
                <c:pt idx="753">
                  <c:v>716.5</c:v>
                </c:pt>
                <c:pt idx="754">
                  <c:v>717</c:v>
                </c:pt>
                <c:pt idx="755">
                  <c:v>717.5</c:v>
                </c:pt>
                <c:pt idx="756">
                  <c:v>718</c:v>
                </c:pt>
                <c:pt idx="757">
                  <c:v>718.5</c:v>
                </c:pt>
                <c:pt idx="758">
                  <c:v>719</c:v>
                </c:pt>
                <c:pt idx="759">
                  <c:v>719.5</c:v>
                </c:pt>
                <c:pt idx="760">
                  <c:v>720</c:v>
                </c:pt>
                <c:pt idx="761">
                  <c:v>720.5</c:v>
                </c:pt>
                <c:pt idx="762">
                  <c:v>721</c:v>
                </c:pt>
                <c:pt idx="763">
                  <c:v>721.5</c:v>
                </c:pt>
                <c:pt idx="764">
                  <c:v>722</c:v>
                </c:pt>
                <c:pt idx="765">
                  <c:v>722.5</c:v>
                </c:pt>
                <c:pt idx="766">
                  <c:v>723</c:v>
                </c:pt>
                <c:pt idx="767">
                  <c:v>723.5</c:v>
                </c:pt>
                <c:pt idx="768">
                  <c:v>724</c:v>
                </c:pt>
                <c:pt idx="769">
                  <c:v>724.5</c:v>
                </c:pt>
                <c:pt idx="770">
                  <c:v>725</c:v>
                </c:pt>
                <c:pt idx="771">
                  <c:v>725.5</c:v>
                </c:pt>
                <c:pt idx="772">
                  <c:v>726</c:v>
                </c:pt>
                <c:pt idx="773">
                  <c:v>726.5</c:v>
                </c:pt>
                <c:pt idx="774">
                  <c:v>727</c:v>
                </c:pt>
                <c:pt idx="775">
                  <c:v>727.5</c:v>
                </c:pt>
                <c:pt idx="776">
                  <c:v>728</c:v>
                </c:pt>
                <c:pt idx="777">
                  <c:v>728.5</c:v>
                </c:pt>
                <c:pt idx="778">
                  <c:v>729</c:v>
                </c:pt>
                <c:pt idx="779">
                  <c:v>729.5</c:v>
                </c:pt>
                <c:pt idx="780">
                  <c:v>730</c:v>
                </c:pt>
                <c:pt idx="781">
                  <c:v>730.5</c:v>
                </c:pt>
                <c:pt idx="782">
                  <c:v>731</c:v>
                </c:pt>
                <c:pt idx="783">
                  <c:v>731.5</c:v>
                </c:pt>
                <c:pt idx="784">
                  <c:v>732</c:v>
                </c:pt>
                <c:pt idx="785">
                  <c:v>732.5</c:v>
                </c:pt>
                <c:pt idx="786">
                  <c:v>733</c:v>
                </c:pt>
                <c:pt idx="787">
                  <c:v>733.5</c:v>
                </c:pt>
                <c:pt idx="788">
                  <c:v>734</c:v>
                </c:pt>
                <c:pt idx="789">
                  <c:v>734.5</c:v>
                </c:pt>
                <c:pt idx="790">
                  <c:v>735</c:v>
                </c:pt>
                <c:pt idx="791">
                  <c:v>735.5</c:v>
                </c:pt>
                <c:pt idx="792">
                  <c:v>736</c:v>
                </c:pt>
                <c:pt idx="793">
                  <c:v>736.5</c:v>
                </c:pt>
                <c:pt idx="794">
                  <c:v>737</c:v>
                </c:pt>
                <c:pt idx="795">
                  <c:v>737.5</c:v>
                </c:pt>
                <c:pt idx="796">
                  <c:v>738</c:v>
                </c:pt>
                <c:pt idx="797">
                  <c:v>738.5</c:v>
                </c:pt>
                <c:pt idx="798">
                  <c:v>739</c:v>
                </c:pt>
                <c:pt idx="799">
                  <c:v>739.5</c:v>
                </c:pt>
                <c:pt idx="800">
                  <c:v>740</c:v>
                </c:pt>
                <c:pt idx="801">
                  <c:v>740.5</c:v>
                </c:pt>
                <c:pt idx="802">
                  <c:v>741</c:v>
                </c:pt>
                <c:pt idx="803">
                  <c:v>741.5</c:v>
                </c:pt>
                <c:pt idx="804">
                  <c:v>742</c:v>
                </c:pt>
                <c:pt idx="805">
                  <c:v>742.5</c:v>
                </c:pt>
                <c:pt idx="806">
                  <c:v>743</c:v>
                </c:pt>
                <c:pt idx="807">
                  <c:v>743.5</c:v>
                </c:pt>
                <c:pt idx="808">
                  <c:v>744</c:v>
                </c:pt>
                <c:pt idx="809">
                  <c:v>744.5</c:v>
                </c:pt>
                <c:pt idx="810">
                  <c:v>745</c:v>
                </c:pt>
                <c:pt idx="811">
                  <c:v>745.5</c:v>
                </c:pt>
                <c:pt idx="812">
                  <c:v>746</c:v>
                </c:pt>
                <c:pt idx="813">
                  <c:v>746.5</c:v>
                </c:pt>
                <c:pt idx="814">
                  <c:v>747</c:v>
                </c:pt>
                <c:pt idx="815">
                  <c:v>747.5</c:v>
                </c:pt>
                <c:pt idx="816">
                  <c:v>748</c:v>
                </c:pt>
                <c:pt idx="817">
                  <c:v>748.5</c:v>
                </c:pt>
                <c:pt idx="818">
                  <c:v>749</c:v>
                </c:pt>
                <c:pt idx="819">
                  <c:v>749.5</c:v>
                </c:pt>
                <c:pt idx="820">
                  <c:v>750</c:v>
                </c:pt>
                <c:pt idx="821">
                  <c:v>750.5</c:v>
                </c:pt>
                <c:pt idx="822">
                  <c:v>751</c:v>
                </c:pt>
                <c:pt idx="823">
                  <c:v>751.5</c:v>
                </c:pt>
                <c:pt idx="824">
                  <c:v>752</c:v>
                </c:pt>
                <c:pt idx="825">
                  <c:v>752.5</c:v>
                </c:pt>
                <c:pt idx="826">
                  <c:v>753</c:v>
                </c:pt>
                <c:pt idx="827">
                  <c:v>753.5</c:v>
                </c:pt>
                <c:pt idx="828">
                  <c:v>754</c:v>
                </c:pt>
                <c:pt idx="829">
                  <c:v>754.5</c:v>
                </c:pt>
                <c:pt idx="830">
                  <c:v>755</c:v>
                </c:pt>
                <c:pt idx="831">
                  <c:v>755.5</c:v>
                </c:pt>
                <c:pt idx="832">
                  <c:v>756</c:v>
                </c:pt>
                <c:pt idx="833">
                  <c:v>756.5</c:v>
                </c:pt>
                <c:pt idx="834">
                  <c:v>757</c:v>
                </c:pt>
                <c:pt idx="835">
                  <c:v>757.5</c:v>
                </c:pt>
                <c:pt idx="836">
                  <c:v>758</c:v>
                </c:pt>
                <c:pt idx="837">
                  <c:v>758.5</c:v>
                </c:pt>
                <c:pt idx="838">
                  <c:v>759</c:v>
                </c:pt>
                <c:pt idx="839">
                  <c:v>759.5</c:v>
                </c:pt>
                <c:pt idx="840">
                  <c:v>760</c:v>
                </c:pt>
                <c:pt idx="841">
                  <c:v>760.5</c:v>
                </c:pt>
                <c:pt idx="842">
                  <c:v>761</c:v>
                </c:pt>
                <c:pt idx="843">
                  <c:v>761.5</c:v>
                </c:pt>
                <c:pt idx="844">
                  <c:v>762</c:v>
                </c:pt>
                <c:pt idx="845">
                  <c:v>762.5</c:v>
                </c:pt>
                <c:pt idx="846">
                  <c:v>763</c:v>
                </c:pt>
                <c:pt idx="847">
                  <c:v>763.5</c:v>
                </c:pt>
                <c:pt idx="848">
                  <c:v>764</c:v>
                </c:pt>
                <c:pt idx="849">
                  <c:v>764.5</c:v>
                </c:pt>
                <c:pt idx="850">
                  <c:v>765</c:v>
                </c:pt>
                <c:pt idx="851">
                  <c:v>765.5</c:v>
                </c:pt>
                <c:pt idx="852">
                  <c:v>766</c:v>
                </c:pt>
                <c:pt idx="853">
                  <c:v>766.5</c:v>
                </c:pt>
                <c:pt idx="854">
                  <c:v>767</c:v>
                </c:pt>
                <c:pt idx="855">
                  <c:v>767.5</c:v>
                </c:pt>
                <c:pt idx="856">
                  <c:v>768</c:v>
                </c:pt>
                <c:pt idx="857">
                  <c:v>768.5</c:v>
                </c:pt>
                <c:pt idx="858">
                  <c:v>769</c:v>
                </c:pt>
                <c:pt idx="859">
                  <c:v>769.5</c:v>
                </c:pt>
                <c:pt idx="860">
                  <c:v>770</c:v>
                </c:pt>
                <c:pt idx="861">
                  <c:v>770.5</c:v>
                </c:pt>
                <c:pt idx="862">
                  <c:v>771</c:v>
                </c:pt>
                <c:pt idx="863">
                  <c:v>771.5</c:v>
                </c:pt>
                <c:pt idx="864">
                  <c:v>772</c:v>
                </c:pt>
                <c:pt idx="865">
                  <c:v>772.5</c:v>
                </c:pt>
                <c:pt idx="866">
                  <c:v>773</c:v>
                </c:pt>
                <c:pt idx="867">
                  <c:v>773.5</c:v>
                </c:pt>
                <c:pt idx="868">
                  <c:v>774</c:v>
                </c:pt>
                <c:pt idx="869">
                  <c:v>774.5</c:v>
                </c:pt>
                <c:pt idx="870">
                  <c:v>775</c:v>
                </c:pt>
                <c:pt idx="871">
                  <c:v>775.5</c:v>
                </c:pt>
                <c:pt idx="872">
                  <c:v>776</c:v>
                </c:pt>
                <c:pt idx="873">
                  <c:v>776.5</c:v>
                </c:pt>
                <c:pt idx="874">
                  <c:v>777</c:v>
                </c:pt>
                <c:pt idx="875">
                  <c:v>777.5</c:v>
                </c:pt>
                <c:pt idx="876">
                  <c:v>778</c:v>
                </c:pt>
                <c:pt idx="877">
                  <c:v>778.5</c:v>
                </c:pt>
                <c:pt idx="878">
                  <c:v>779</c:v>
                </c:pt>
                <c:pt idx="879">
                  <c:v>779.5</c:v>
                </c:pt>
                <c:pt idx="880">
                  <c:v>780</c:v>
                </c:pt>
                <c:pt idx="881">
                  <c:v>780.5</c:v>
                </c:pt>
                <c:pt idx="882">
                  <c:v>781</c:v>
                </c:pt>
                <c:pt idx="883">
                  <c:v>781.5</c:v>
                </c:pt>
                <c:pt idx="884">
                  <c:v>782</c:v>
                </c:pt>
                <c:pt idx="885">
                  <c:v>782.5</c:v>
                </c:pt>
                <c:pt idx="886">
                  <c:v>783</c:v>
                </c:pt>
                <c:pt idx="887">
                  <c:v>783.5</c:v>
                </c:pt>
                <c:pt idx="888">
                  <c:v>784</c:v>
                </c:pt>
                <c:pt idx="889">
                  <c:v>784.5</c:v>
                </c:pt>
                <c:pt idx="890">
                  <c:v>785</c:v>
                </c:pt>
                <c:pt idx="891">
                  <c:v>785.5</c:v>
                </c:pt>
                <c:pt idx="892">
                  <c:v>786</c:v>
                </c:pt>
                <c:pt idx="893">
                  <c:v>786.5</c:v>
                </c:pt>
                <c:pt idx="894">
                  <c:v>787</c:v>
                </c:pt>
                <c:pt idx="895">
                  <c:v>787.5</c:v>
                </c:pt>
                <c:pt idx="896">
                  <c:v>788</c:v>
                </c:pt>
                <c:pt idx="897">
                  <c:v>788.5</c:v>
                </c:pt>
                <c:pt idx="898">
                  <c:v>789</c:v>
                </c:pt>
                <c:pt idx="899">
                  <c:v>789.5</c:v>
                </c:pt>
                <c:pt idx="900">
                  <c:v>790</c:v>
                </c:pt>
                <c:pt idx="901">
                  <c:v>790.5</c:v>
                </c:pt>
                <c:pt idx="902">
                  <c:v>791</c:v>
                </c:pt>
                <c:pt idx="903">
                  <c:v>791.5</c:v>
                </c:pt>
                <c:pt idx="904">
                  <c:v>792</c:v>
                </c:pt>
                <c:pt idx="905">
                  <c:v>792.5</c:v>
                </c:pt>
                <c:pt idx="906">
                  <c:v>793</c:v>
                </c:pt>
                <c:pt idx="907">
                  <c:v>793.5</c:v>
                </c:pt>
                <c:pt idx="908">
                  <c:v>794</c:v>
                </c:pt>
                <c:pt idx="909">
                  <c:v>794.5</c:v>
                </c:pt>
                <c:pt idx="910">
                  <c:v>795</c:v>
                </c:pt>
                <c:pt idx="911">
                  <c:v>795.5</c:v>
                </c:pt>
                <c:pt idx="912">
                  <c:v>796</c:v>
                </c:pt>
                <c:pt idx="913">
                  <c:v>796.5</c:v>
                </c:pt>
                <c:pt idx="914">
                  <c:v>797</c:v>
                </c:pt>
                <c:pt idx="915">
                  <c:v>797.5</c:v>
                </c:pt>
                <c:pt idx="916">
                  <c:v>798</c:v>
                </c:pt>
                <c:pt idx="917">
                  <c:v>798.5</c:v>
                </c:pt>
                <c:pt idx="918">
                  <c:v>799</c:v>
                </c:pt>
                <c:pt idx="919">
                  <c:v>799.5</c:v>
                </c:pt>
                <c:pt idx="920">
                  <c:v>800</c:v>
                </c:pt>
                <c:pt idx="921">
                  <c:v>800.5</c:v>
                </c:pt>
                <c:pt idx="922">
                  <c:v>801</c:v>
                </c:pt>
                <c:pt idx="923">
                  <c:v>801.5</c:v>
                </c:pt>
                <c:pt idx="924">
                  <c:v>802</c:v>
                </c:pt>
                <c:pt idx="925">
                  <c:v>802.5</c:v>
                </c:pt>
                <c:pt idx="926">
                  <c:v>803</c:v>
                </c:pt>
                <c:pt idx="927">
                  <c:v>803.5</c:v>
                </c:pt>
                <c:pt idx="928">
                  <c:v>804</c:v>
                </c:pt>
                <c:pt idx="929">
                  <c:v>804.5</c:v>
                </c:pt>
                <c:pt idx="930">
                  <c:v>805</c:v>
                </c:pt>
                <c:pt idx="931">
                  <c:v>805.5</c:v>
                </c:pt>
                <c:pt idx="932">
                  <c:v>806</c:v>
                </c:pt>
                <c:pt idx="933">
                  <c:v>806.5</c:v>
                </c:pt>
                <c:pt idx="934">
                  <c:v>807</c:v>
                </c:pt>
                <c:pt idx="935">
                  <c:v>807.5</c:v>
                </c:pt>
                <c:pt idx="936">
                  <c:v>808</c:v>
                </c:pt>
                <c:pt idx="937">
                  <c:v>808.5</c:v>
                </c:pt>
                <c:pt idx="938">
                  <c:v>809</c:v>
                </c:pt>
                <c:pt idx="939">
                  <c:v>809.5</c:v>
                </c:pt>
                <c:pt idx="940">
                  <c:v>810</c:v>
                </c:pt>
                <c:pt idx="941">
                  <c:v>810.5</c:v>
                </c:pt>
                <c:pt idx="942">
                  <c:v>811</c:v>
                </c:pt>
                <c:pt idx="943">
                  <c:v>811.5</c:v>
                </c:pt>
                <c:pt idx="944">
                  <c:v>812</c:v>
                </c:pt>
                <c:pt idx="945">
                  <c:v>812.5</c:v>
                </c:pt>
                <c:pt idx="946">
                  <c:v>813</c:v>
                </c:pt>
                <c:pt idx="947">
                  <c:v>813.5</c:v>
                </c:pt>
                <c:pt idx="948">
                  <c:v>814</c:v>
                </c:pt>
                <c:pt idx="949">
                  <c:v>814.5</c:v>
                </c:pt>
                <c:pt idx="950">
                  <c:v>815</c:v>
                </c:pt>
                <c:pt idx="951">
                  <c:v>815.5</c:v>
                </c:pt>
                <c:pt idx="952">
                  <c:v>816</c:v>
                </c:pt>
                <c:pt idx="953">
                  <c:v>816.5</c:v>
                </c:pt>
                <c:pt idx="954">
                  <c:v>817</c:v>
                </c:pt>
                <c:pt idx="955">
                  <c:v>817.5</c:v>
                </c:pt>
                <c:pt idx="956">
                  <c:v>818</c:v>
                </c:pt>
                <c:pt idx="957">
                  <c:v>818.5</c:v>
                </c:pt>
                <c:pt idx="958">
                  <c:v>819</c:v>
                </c:pt>
                <c:pt idx="959">
                  <c:v>819.5</c:v>
                </c:pt>
                <c:pt idx="960">
                  <c:v>820</c:v>
                </c:pt>
                <c:pt idx="961">
                  <c:v>820.5</c:v>
                </c:pt>
                <c:pt idx="962">
                  <c:v>821</c:v>
                </c:pt>
                <c:pt idx="963">
                  <c:v>821.5</c:v>
                </c:pt>
                <c:pt idx="964">
                  <c:v>822</c:v>
                </c:pt>
                <c:pt idx="965">
                  <c:v>822.5</c:v>
                </c:pt>
                <c:pt idx="966">
                  <c:v>823</c:v>
                </c:pt>
                <c:pt idx="967">
                  <c:v>823.5</c:v>
                </c:pt>
                <c:pt idx="968">
                  <c:v>824</c:v>
                </c:pt>
                <c:pt idx="969">
                  <c:v>824.5</c:v>
                </c:pt>
                <c:pt idx="970">
                  <c:v>825</c:v>
                </c:pt>
                <c:pt idx="971">
                  <c:v>825.5</c:v>
                </c:pt>
                <c:pt idx="972">
                  <c:v>826</c:v>
                </c:pt>
                <c:pt idx="973">
                  <c:v>826.5</c:v>
                </c:pt>
                <c:pt idx="974">
                  <c:v>827</c:v>
                </c:pt>
                <c:pt idx="975">
                  <c:v>827.5</c:v>
                </c:pt>
                <c:pt idx="976">
                  <c:v>828</c:v>
                </c:pt>
                <c:pt idx="977">
                  <c:v>828.5</c:v>
                </c:pt>
                <c:pt idx="978">
                  <c:v>829</c:v>
                </c:pt>
                <c:pt idx="979">
                  <c:v>829.5</c:v>
                </c:pt>
                <c:pt idx="980">
                  <c:v>830</c:v>
                </c:pt>
                <c:pt idx="981">
                  <c:v>830.5</c:v>
                </c:pt>
                <c:pt idx="982">
                  <c:v>831</c:v>
                </c:pt>
                <c:pt idx="983">
                  <c:v>831.5</c:v>
                </c:pt>
                <c:pt idx="984">
                  <c:v>832</c:v>
                </c:pt>
                <c:pt idx="985">
                  <c:v>832.5</c:v>
                </c:pt>
                <c:pt idx="986">
                  <c:v>833</c:v>
                </c:pt>
                <c:pt idx="987">
                  <c:v>833.5</c:v>
                </c:pt>
                <c:pt idx="988">
                  <c:v>834</c:v>
                </c:pt>
                <c:pt idx="989">
                  <c:v>834.5</c:v>
                </c:pt>
                <c:pt idx="990">
                  <c:v>835</c:v>
                </c:pt>
                <c:pt idx="991">
                  <c:v>835.5</c:v>
                </c:pt>
                <c:pt idx="992">
                  <c:v>836</c:v>
                </c:pt>
                <c:pt idx="993">
                  <c:v>836.5</c:v>
                </c:pt>
                <c:pt idx="994">
                  <c:v>837</c:v>
                </c:pt>
                <c:pt idx="995">
                  <c:v>837.5</c:v>
                </c:pt>
                <c:pt idx="996">
                  <c:v>838</c:v>
                </c:pt>
                <c:pt idx="997">
                  <c:v>838.5</c:v>
                </c:pt>
                <c:pt idx="998">
                  <c:v>839</c:v>
                </c:pt>
                <c:pt idx="999">
                  <c:v>839.5</c:v>
                </c:pt>
                <c:pt idx="1000">
                  <c:v>840</c:v>
                </c:pt>
                <c:pt idx="1001">
                  <c:v>840.5</c:v>
                </c:pt>
                <c:pt idx="1002">
                  <c:v>841</c:v>
                </c:pt>
                <c:pt idx="1003">
                  <c:v>841.5</c:v>
                </c:pt>
                <c:pt idx="1004">
                  <c:v>842</c:v>
                </c:pt>
                <c:pt idx="1005">
                  <c:v>842.5</c:v>
                </c:pt>
                <c:pt idx="1006">
                  <c:v>843</c:v>
                </c:pt>
                <c:pt idx="1007">
                  <c:v>843.5</c:v>
                </c:pt>
                <c:pt idx="1008">
                  <c:v>844</c:v>
                </c:pt>
                <c:pt idx="1009">
                  <c:v>844.5</c:v>
                </c:pt>
                <c:pt idx="1010">
                  <c:v>845</c:v>
                </c:pt>
                <c:pt idx="1011">
                  <c:v>845.5</c:v>
                </c:pt>
                <c:pt idx="1012">
                  <c:v>846</c:v>
                </c:pt>
                <c:pt idx="1013">
                  <c:v>846.5</c:v>
                </c:pt>
                <c:pt idx="1014">
                  <c:v>847</c:v>
                </c:pt>
                <c:pt idx="1015">
                  <c:v>847.5</c:v>
                </c:pt>
                <c:pt idx="1016">
                  <c:v>848</c:v>
                </c:pt>
                <c:pt idx="1017">
                  <c:v>848.5</c:v>
                </c:pt>
                <c:pt idx="1018">
                  <c:v>849</c:v>
                </c:pt>
                <c:pt idx="1019">
                  <c:v>849.5</c:v>
                </c:pt>
                <c:pt idx="1020">
                  <c:v>850</c:v>
                </c:pt>
                <c:pt idx="1021">
                  <c:v>850.5</c:v>
                </c:pt>
                <c:pt idx="1022">
                  <c:v>851</c:v>
                </c:pt>
                <c:pt idx="1023">
                  <c:v>851.5</c:v>
                </c:pt>
                <c:pt idx="1024">
                  <c:v>852</c:v>
                </c:pt>
                <c:pt idx="1025">
                  <c:v>852.5</c:v>
                </c:pt>
                <c:pt idx="1026">
                  <c:v>853</c:v>
                </c:pt>
                <c:pt idx="1027">
                  <c:v>853.5</c:v>
                </c:pt>
                <c:pt idx="1028">
                  <c:v>854</c:v>
                </c:pt>
                <c:pt idx="1029">
                  <c:v>854.5</c:v>
                </c:pt>
                <c:pt idx="1030">
                  <c:v>855</c:v>
                </c:pt>
                <c:pt idx="1031">
                  <c:v>855.5</c:v>
                </c:pt>
                <c:pt idx="1032">
                  <c:v>856</c:v>
                </c:pt>
                <c:pt idx="1033">
                  <c:v>856.5</c:v>
                </c:pt>
                <c:pt idx="1034">
                  <c:v>857</c:v>
                </c:pt>
                <c:pt idx="1035">
                  <c:v>857.5</c:v>
                </c:pt>
                <c:pt idx="1036">
                  <c:v>858</c:v>
                </c:pt>
                <c:pt idx="1037">
                  <c:v>858.5</c:v>
                </c:pt>
                <c:pt idx="1038">
                  <c:v>859</c:v>
                </c:pt>
                <c:pt idx="1039">
                  <c:v>859.5</c:v>
                </c:pt>
                <c:pt idx="1040">
                  <c:v>860</c:v>
                </c:pt>
                <c:pt idx="1041">
                  <c:v>860.5</c:v>
                </c:pt>
                <c:pt idx="1042">
                  <c:v>861</c:v>
                </c:pt>
                <c:pt idx="1043">
                  <c:v>861.5</c:v>
                </c:pt>
                <c:pt idx="1044">
                  <c:v>862</c:v>
                </c:pt>
                <c:pt idx="1045">
                  <c:v>862.5</c:v>
                </c:pt>
                <c:pt idx="1046">
                  <c:v>863</c:v>
                </c:pt>
                <c:pt idx="1047">
                  <c:v>863.5</c:v>
                </c:pt>
                <c:pt idx="1048">
                  <c:v>864</c:v>
                </c:pt>
                <c:pt idx="1049">
                  <c:v>864.5</c:v>
                </c:pt>
                <c:pt idx="1050">
                  <c:v>865</c:v>
                </c:pt>
                <c:pt idx="1051">
                  <c:v>865.5</c:v>
                </c:pt>
                <c:pt idx="1052">
                  <c:v>866</c:v>
                </c:pt>
                <c:pt idx="1053">
                  <c:v>866.5</c:v>
                </c:pt>
                <c:pt idx="1054">
                  <c:v>867</c:v>
                </c:pt>
                <c:pt idx="1055">
                  <c:v>867.5</c:v>
                </c:pt>
                <c:pt idx="1056">
                  <c:v>868</c:v>
                </c:pt>
                <c:pt idx="1057">
                  <c:v>868.5</c:v>
                </c:pt>
                <c:pt idx="1058">
                  <c:v>869</c:v>
                </c:pt>
                <c:pt idx="1059">
                  <c:v>869.5</c:v>
                </c:pt>
                <c:pt idx="1060">
                  <c:v>870</c:v>
                </c:pt>
                <c:pt idx="1061">
                  <c:v>870.5</c:v>
                </c:pt>
                <c:pt idx="1062">
                  <c:v>871</c:v>
                </c:pt>
                <c:pt idx="1063">
                  <c:v>871.5</c:v>
                </c:pt>
                <c:pt idx="1064">
                  <c:v>872</c:v>
                </c:pt>
                <c:pt idx="1065">
                  <c:v>872.5</c:v>
                </c:pt>
                <c:pt idx="1066">
                  <c:v>873</c:v>
                </c:pt>
                <c:pt idx="1067">
                  <c:v>873.5</c:v>
                </c:pt>
                <c:pt idx="1068">
                  <c:v>874</c:v>
                </c:pt>
                <c:pt idx="1069">
                  <c:v>874.5</c:v>
                </c:pt>
                <c:pt idx="1070">
                  <c:v>875</c:v>
                </c:pt>
                <c:pt idx="1071">
                  <c:v>875.5</c:v>
                </c:pt>
                <c:pt idx="1072">
                  <c:v>876</c:v>
                </c:pt>
                <c:pt idx="1073">
                  <c:v>876.5</c:v>
                </c:pt>
                <c:pt idx="1074">
                  <c:v>877</c:v>
                </c:pt>
                <c:pt idx="1075">
                  <c:v>877.5</c:v>
                </c:pt>
                <c:pt idx="1076">
                  <c:v>878</c:v>
                </c:pt>
                <c:pt idx="1077">
                  <c:v>878.5</c:v>
                </c:pt>
                <c:pt idx="1078">
                  <c:v>879</c:v>
                </c:pt>
                <c:pt idx="1079">
                  <c:v>879.5</c:v>
                </c:pt>
                <c:pt idx="1080">
                  <c:v>880</c:v>
                </c:pt>
                <c:pt idx="1081">
                  <c:v>880.5</c:v>
                </c:pt>
                <c:pt idx="1082">
                  <c:v>881</c:v>
                </c:pt>
                <c:pt idx="1083">
                  <c:v>881.5</c:v>
                </c:pt>
                <c:pt idx="1084">
                  <c:v>882</c:v>
                </c:pt>
                <c:pt idx="1085">
                  <c:v>882.5</c:v>
                </c:pt>
                <c:pt idx="1086">
                  <c:v>883</c:v>
                </c:pt>
                <c:pt idx="1087">
                  <c:v>883.5</c:v>
                </c:pt>
                <c:pt idx="1088">
                  <c:v>884</c:v>
                </c:pt>
                <c:pt idx="1089">
                  <c:v>884.5</c:v>
                </c:pt>
                <c:pt idx="1090">
                  <c:v>885</c:v>
                </c:pt>
                <c:pt idx="1091">
                  <c:v>885.5</c:v>
                </c:pt>
                <c:pt idx="1092">
                  <c:v>886</c:v>
                </c:pt>
                <c:pt idx="1093">
                  <c:v>886.5</c:v>
                </c:pt>
                <c:pt idx="1094">
                  <c:v>887</c:v>
                </c:pt>
                <c:pt idx="1095">
                  <c:v>887.5</c:v>
                </c:pt>
                <c:pt idx="1096">
                  <c:v>888</c:v>
                </c:pt>
                <c:pt idx="1097">
                  <c:v>888.5</c:v>
                </c:pt>
                <c:pt idx="1098">
                  <c:v>889</c:v>
                </c:pt>
                <c:pt idx="1099">
                  <c:v>889.5</c:v>
                </c:pt>
                <c:pt idx="1100">
                  <c:v>890</c:v>
                </c:pt>
                <c:pt idx="1101">
                  <c:v>890.5</c:v>
                </c:pt>
                <c:pt idx="1102">
                  <c:v>891</c:v>
                </c:pt>
                <c:pt idx="1103">
                  <c:v>891.5</c:v>
                </c:pt>
                <c:pt idx="1104">
                  <c:v>892</c:v>
                </c:pt>
                <c:pt idx="1105">
                  <c:v>892.5</c:v>
                </c:pt>
                <c:pt idx="1106">
                  <c:v>893</c:v>
                </c:pt>
                <c:pt idx="1107">
                  <c:v>893.5</c:v>
                </c:pt>
                <c:pt idx="1108">
                  <c:v>894</c:v>
                </c:pt>
                <c:pt idx="1109">
                  <c:v>894.5</c:v>
                </c:pt>
                <c:pt idx="1110">
                  <c:v>895</c:v>
                </c:pt>
                <c:pt idx="1111">
                  <c:v>895.5</c:v>
                </c:pt>
                <c:pt idx="1112">
                  <c:v>896</c:v>
                </c:pt>
                <c:pt idx="1113">
                  <c:v>896.5</c:v>
                </c:pt>
                <c:pt idx="1114">
                  <c:v>897</c:v>
                </c:pt>
                <c:pt idx="1115">
                  <c:v>897.5</c:v>
                </c:pt>
                <c:pt idx="1116">
                  <c:v>898</c:v>
                </c:pt>
                <c:pt idx="1117">
                  <c:v>898.5</c:v>
                </c:pt>
                <c:pt idx="1118">
                  <c:v>899</c:v>
                </c:pt>
                <c:pt idx="1119">
                  <c:v>899.5</c:v>
                </c:pt>
                <c:pt idx="1120">
                  <c:v>900</c:v>
                </c:pt>
                <c:pt idx="1121">
                  <c:v>900.5</c:v>
                </c:pt>
                <c:pt idx="1122">
                  <c:v>901</c:v>
                </c:pt>
                <c:pt idx="1123">
                  <c:v>901.5</c:v>
                </c:pt>
                <c:pt idx="1124">
                  <c:v>902</c:v>
                </c:pt>
                <c:pt idx="1125">
                  <c:v>902.5</c:v>
                </c:pt>
                <c:pt idx="1126">
                  <c:v>903</c:v>
                </c:pt>
                <c:pt idx="1127">
                  <c:v>903.5</c:v>
                </c:pt>
                <c:pt idx="1128">
                  <c:v>904</c:v>
                </c:pt>
                <c:pt idx="1129">
                  <c:v>904.5</c:v>
                </c:pt>
                <c:pt idx="1130">
                  <c:v>905</c:v>
                </c:pt>
                <c:pt idx="1131">
                  <c:v>905.5</c:v>
                </c:pt>
                <c:pt idx="1132">
                  <c:v>906</c:v>
                </c:pt>
                <c:pt idx="1133">
                  <c:v>906.5</c:v>
                </c:pt>
                <c:pt idx="1134">
                  <c:v>907</c:v>
                </c:pt>
                <c:pt idx="1135">
                  <c:v>907.5</c:v>
                </c:pt>
                <c:pt idx="1136">
                  <c:v>908</c:v>
                </c:pt>
                <c:pt idx="1137">
                  <c:v>908.5</c:v>
                </c:pt>
                <c:pt idx="1138">
                  <c:v>909</c:v>
                </c:pt>
                <c:pt idx="1139">
                  <c:v>909.5</c:v>
                </c:pt>
                <c:pt idx="1140">
                  <c:v>910</c:v>
                </c:pt>
                <c:pt idx="1141">
                  <c:v>910.5</c:v>
                </c:pt>
                <c:pt idx="1142">
                  <c:v>911</c:v>
                </c:pt>
                <c:pt idx="1143">
                  <c:v>911.5</c:v>
                </c:pt>
                <c:pt idx="1144">
                  <c:v>912</c:v>
                </c:pt>
                <c:pt idx="1145">
                  <c:v>912.5</c:v>
                </c:pt>
                <c:pt idx="1146">
                  <c:v>913</c:v>
                </c:pt>
                <c:pt idx="1147">
                  <c:v>913.5</c:v>
                </c:pt>
                <c:pt idx="1148">
                  <c:v>914</c:v>
                </c:pt>
                <c:pt idx="1149">
                  <c:v>914.5</c:v>
                </c:pt>
                <c:pt idx="1150">
                  <c:v>915</c:v>
                </c:pt>
                <c:pt idx="1151">
                  <c:v>915.5</c:v>
                </c:pt>
                <c:pt idx="1152">
                  <c:v>916</c:v>
                </c:pt>
                <c:pt idx="1153">
                  <c:v>916.5</c:v>
                </c:pt>
                <c:pt idx="1154">
                  <c:v>917</c:v>
                </c:pt>
                <c:pt idx="1155">
                  <c:v>917.5</c:v>
                </c:pt>
                <c:pt idx="1156">
                  <c:v>918</c:v>
                </c:pt>
                <c:pt idx="1157">
                  <c:v>918.5</c:v>
                </c:pt>
                <c:pt idx="1158">
                  <c:v>919</c:v>
                </c:pt>
                <c:pt idx="1159">
                  <c:v>919.5</c:v>
                </c:pt>
                <c:pt idx="1160">
                  <c:v>920</c:v>
                </c:pt>
                <c:pt idx="1161">
                  <c:v>920.5</c:v>
                </c:pt>
                <c:pt idx="1162">
                  <c:v>921</c:v>
                </c:pt>
                <c:pt idx="1163">
                  <c:v>921.5</c:v>
                </c:pt>
                <c:pt idx="1164">
                  <c:v>922</c:v>
                </c:pt>
                <c:pt idx="1165">
                  <c:v>922.5</c:v>
                </c:pt>
                <c:pt idx="1166">
                  <c:v>923</c:v>
                </c:pt>
                <c:pt idx="1167">
                  <c:v>923.5</c:v>
                </c:pt>
                <c:pt idx="1168">
                  <c:v>924</c:v>
                </c:pt>
                <c:pt idx="1169">
                  <c:v>924.5</c:v>
                </c:pt>
                <c:pt idx="1170">
                  <c:v>925</c:v>
                </c:pt>
                <c:pt idx="1171">
                  <c:v>925.5</c:v>
                </c:pt>
                <c:pt idx="1172">
                  <c:v>926</c:v>
                </c:pt>
                <c:pt idx="1173">
                  <c:v>926.5</c:v>
                </c:pt>
                <c:pt idx="1174">
                  <c:v>927</c:v>
                </c:pt>
                <c:pt idx="1175">
                  <c:v>927.5</c:v>
                </c:pt>
                <c:pt idx="1176">
                  <c:v>928</c:v>
                </c:pt>
                <c:pt idx="1177">
                  <c:v>928.5</c:v>
                </c:pt>
                <c:pt idx="1178">
                  <c:v>929</c:v>
                </c:pt>
                <c:pt idx="1179">
                  <c:v>929.5</c:v>
                </c:pt>
                <c:pt idx="1180">
                  <c:v>930</c:v>
                </c:pt>
                <c:pt idx="1181">
                  <c:v>930.5</c:v>
                </c:pt>
                <c:pt idx="1182">
                  <c:v>931</c:v>
                </c:pt>
                <c:pt idx="1183">
                  <c:v>931.5</c:v>
                </c:pt>
                <c:pt idx="1184">
                  <c:v>932</c:v>
                </c:pt>
                <c:pt idx="1185">
                  <c:v>932.5</c:v>
                </c:pt>
                <c:pt idx="1186">
                  <c:v>933</c:v>
                </c:pt>
                <c:pt idx="1187">
                  <c:v>933.5</c:v>
                </c:pt>
                <c:pt idx="1188">
                  <c:v>934</c:v>
                </c:pt>
                <c:pt idx="1189">
                  <c:v>934.5</c:v>
                </c:pt>
                <c:pt idx="1190">
                  <c:v>935</c:v>
                </c:pt>
                <c:pt idx="1191">
                  <c:v>935.5</c:v>
                </c:pt>
                <c:pt idx="1192">
                  <c:v>936</c:v>
                </c:pt>
                <c:pt idx="1193">
                  <c:v>936.5</c:v>
                </c:pt>
                <c:pt idx="1194">
                  <c:v>937</c:v>
                </c:pt>
                <c:pt idx="1195">
                  <c:v>937.5</c:v>
                </c:pt>
                <c:pt idx="1196">
                  <c:v>938</c:v>
                </c:pt>
                <c:pt idx="1197">
                  <c:v>938.5</c:v>
                </c:pt>
                <c:pt idx="1198">
                  <c:v>939</c:v>
                </c:pt>
                <c:pt idx="1199">
                  <c:v>939.5</c:v>
                </c:pt>
                <c:pt idx="1200">
                  <c:v>940</c:v>
                </c:pt>
                <c:pt idx="1201">
                  <c:v>940.5</c:v>
                </c:pt>
                <c:pt idx="1202">
                  <c:v>941</c:v>
                </c:pt>
                <c:pt idx="1203">
                  <c:v>941.5</c:v>
                </c:pt>
                <c:pt idx="1204">
                  <c:v>942</c:v>
                </c:pt>
                <c:pt idx="1205">
                  <c:v>942.5</c:v>
                </c:pt>
                <c:pt idx="1206">
                  <c:v>943</c:v>
                </c:pt>
                <c:pt idx="1207">
                  <c:v>943.5</c:v>
                </c:pt>
                <c:pt idx="1208">
                  <c:v>944</c:v>
                </c:pt>
                <c:pt idx="1209">
                  <c:v>944.5</c:v>
                </c:pt>
                <c:pt idx="1210">
                  <c:v>945</c:v>
                </c:pt>
                <c:pt idx="1211">
                  <c:v>945.5</c:v>
                </c:pt>
                <c:pt idx="1212">
                  <c:v>946</c:v>
                </c:pt>
                <c:pt idx="1213">
                  <c:v>946.5</c:v>
                </c:pt>
                <c:pt idx="1214">
                  <c:v>947</c:v>
                </c:pt>
                <c:pt idx="1215">
                  <c:v>947.5</c:v>
                </c:pt>
                <c:pt idx="1216">
                  <c:v>948</c:v>
                </c:pt>
                <c:pt idx="1217">
                  <c:v>948.5</c:v>
                </c:pt>
                <c:pt idx="1218">
                  <c:v>949</c:v>
                </c:pt>
                <c:pt idx="1219">
                  <c:v>949.5</c:v>
                </c:pt>
                <c:pt idx="1220">
                  <c:v>950</c:v>
                </c:pt>
                <c:pt idx="1221">
                  <c:v>950.5</c:v>
                </c:pt>
                <c:pt idx="1222">
                  <c:v>951</c:v>
                </c:pt>
                <c:pt idx="1223">
                  <c:v>951.5</c:v>
                </c:pt>
                <c:pt idx="1224">
                  <c:v>952</c:v>
                </c:pt>
                <c:pt idx="1225">
                  <c:v>952.5</c:v>
                </c:pt>
                <c:pt idx="1226">
                  <c:v>953</c:v>
                </c:pt>
                <c:pt idx="1227">
                  <c:v>953.5</c:v>
                </c:pt>
                <c:pt idx="1228">
                  <c:v>954</c:v>
                </c:pt>
                <c:pt idx="1229">
                  <c:v>954.5</c:v>
                </c:pt>
                <c:pt idx="1230">
                  <c:v>955</c:v>
                </c:pt>
                <c:pt idx="1231">
                  <c:v>955.5</c:v>
                </c:pt>
                <c:pt idx="1232">
                  <c:v>956</c:v>
                </c:pt>
                <c:pt idx="1233">
                  <c:v>956.5</c:v>
                </c:pt>
                <c:pt idx="1234">
                  <c:v>957</c:v>
                </c:pt>
                <c:pt idx="1235">
                  <c:v>957.5</c:v>
                </c:pt>
                <c:pt idx="1236">
                  <c:v>958</c:v>
                </c:pt>
                <c:pt idx="1237">
                  <c:v>958.5</c:v>
                </c:pt>
                <c:pt idx="1238">
                  <c:v>959</c:v>
                </c:pt>
                <c:pt idx="1239">
                  <c:v>959.5</c:v>
                </c:pt>
                <c:pt idx="1240">
                  <c:v>960</c:v>
                </c:pt>
                <c:pt idx="1241">
                  <c:v>960.5</c:v>
                </c:pt>
                <c:pt idx="1242">
                  <c:v>961</c:v>
                </c:pt>
                <c:pt idx="1243">
                  <c:v>961.5</c:v>
                </c:pt>
                <c:pt idx="1244">
                  <c:v>962</c:v>
                </c:pt>
                <c:pt idx="1245">
                  <c:v>962.5</c:v>
                </c:pt>
                <c:pt idx="1246">
                  <c:v>963</c:v>
                </c:pt>
                <c:pt idx="1247">
                  <c:v>963.5</c:v>
                </c:pt>
                <c:pt idx="1248">
                  <c:v>964</c:v>
                </c:pt>
                <c:pt idx="1249">
                  <c:v>964.5</c:v>
                </c:pt>
                <c:pt idx="1250">
                  <c:v>965</c:v>
                </c:pt>
                <c:pt idx="1251">
                  <c:v>965.5</c:v>
                </c:pt>
                <c:pt idx="1252">
                  <c:v>966</c:v>
                </c:pt>
                <c:pt idx="1253">
                  <c:v>966.5</c:v>
                </c:pt>
                <c:pt idx="1254">
                  <c:v>967</c:v>
                </c:pt>
                <c:pt idx="1255">
                  <c:v>967.5</c:v>
                </c:pt>
                <c:pt idx="1256">
                  <c:v>968</c:v>
                </c:pt>
                <c:pt idx="1257">
                  <c:v>968.5</c:v>
                </c:pt>
                <c:pt idx="1258">
                  <c:v>969</c:v>
                </c:pt>
                <c:pt idx="1259">
                  <c:v>969.5</c:v>
                </c:pt>
                <c:pt idx="1260">
                  <c:v>970</c:v>
                </c:pt>
                <c:pt idx="1261">
                  <c:v>970.5</c:v>
                </c:pt>
                <c:pt idx="1262">
                  <c:v>971</c:v>
                </c:pt>
                <c:pt idx="1263">
                  <c:v>971.5</c:v>
                </c:pt>
                <c:pt idx="1264">
                  <c:v>972</c:v>
                </c:pt>
                <c:pt idx="1265">
                  <c:v>972.5</c:v>
                </c:pt>
                <c:pt idx="1266">
                  <c:v>973</c:v>
                </c:pt>
                <c:pt idx="1267">
                  <c:v>973.5</c:v>
                </c:pt>
                <c:pt idx="1268">
                  <c:v>974</c:v>
                </c:pt>
                <c:pt idx="1269">
                  <c:v>974.5</c:v>
                </c:pt>
                <c:pt idx="1270">
                  <c:v>975</c:v>
                </c:pt>
                <c:pt idx="1271">
                  <c:v>975.5</c:v>
                </c:pt>
                <c:pt idx="1272">
                  <c:v>976</c:v>
                </c:pt>
                <c:pt idx="1273">
                  <c:v>976.5</c:v>
                </c:pt>
                <c:pt idx="1274">
                  <c:v>977</c:v>
                </c:pt>
                <c:pt idx="1275">
                  <c:v>977.5</c:v>
                </c:pt>
                <c:pt idx="1276">
                  <c:v>978</c:v>
                </c:pt>
                <c:pt idx="1277">
                  <c:v>978.5</c:v>
                </c:pt>
                <c:pt idx="1278">
                  <c:v>979</c:v>
                </c:pt>
                <c:pt idx="1279">
                  <c:v>979.5</c:v>
                </c:pt>
                <c:pt idx="1280">
                  <c:v>980</c:v>
                </c:pt>
                <c:pt idx="1281">
                  <c:v>980.5</c:v>
                </c:pt>
                <c:pt idx="1282">
                  <c:v>981</c:v>
                </c:pt>
                <c:pt idx="1283">
                  <c:v>981.5</c:v>
                </c:pt>
                <c:pt idx="1284">
                  <c:v>982</c:v>
                </c:pt>
                <c:pt idx="1285">
                  <c:v>982.5</c:v>
                </c:pt>
                <c:pt idx="1286">
                  <c:v>983</c:v>
                </c:pt>
                <c:pt idx="1287">
                  <c:v>983.5</c:v>
                </c:pt>
                <c:pt idx="1288">
                  <c:v>984</c:v>
                </c:pt>
                <c:pt idx="1289">
                  <c:v>984.5</c:v>
                </c:pt>
                <c:pt idx="1290">
                  <c:v>985</c:v>
                </c:pt>
                <c:pt idx="1291">
                  <c:v>985.5</c:v>
                </c:pt>
                <c:pt idx="1292">
                  <c:v>986</c:v>
                </c:pt>
                <c:pt idx="1293">
                  <c:v>986.5</c:v>
                </c:pt>
                <c:pt idx="1294">
                  <c:v>987</c:v>
                </c:pt>
                <c:pt idx="1295">
                  <c:v>987.5</c:v>
                </c:pt>
                <c:pt idx="1296">
                  <c:v>988</c:v>
                </c:pt>
                <c:pt idx="1297">
                  <c:v>988.5</c:v>
                </c:pt>
                <c:pt idx="1298">
                  <c:v>989</c:v>
                </c:pt>
                <c:pt idx="1299">
                  <c:v>989.5</c:v>
                </c:pt>
                <c:pt idx="1300">
                  <c:v>990</c:v>
                </c:pt>
                <c:pt idx="1301">
                  <c:v>990.5</c:v>
                </c:pt>
                <c:pt idx="1302">
                  <c:v>991</c:v>
                </c:pt>
                <c:pt idx="1303">
                  <c:v>991.5</c:v>
                </c:pt>
                <c:pt idx="1304">
                  <c:v>992</c:v>
                </c:pt>
                <c:pt idx="1305">
                  <c:v>992.5</c:v>
                </c:pt>
                <c:pt idx="1306">
                  <c:v>993</c:v>
                </c:pt>
                <c:pt idx="1307">
                  <c:v>993.5</c:v>
                </c:pt>
                <c:pt idx="1308">
                  <c:v>994</c:v>
                </c:pt>
                <c:pt idx="1309">
                  <c:v>994.5</c:v>
                </c:pt>
                <c:pt idx="1310">
                  <c:v>995</c:v>
                </c:pt>
                <c:pt idx="1311">
                  <c:v>995.5</c:v>
                </c:pt>
                <c:pt idx="1312">
                  <c:v>996</c:v>
                </c:pt>
                <c:pt idx="1313">
                  <c:v>996.5</c:v>
                </c:pt>
                <c:pt idx="1314">
                  <c:v>997</c:v>
                </c:pt>
                <c:pt idx="1315">
                  <c:v>997.5</c:v>
                </c:pt>
                <c:pt idx="1316">
                  <c:v>998</c:v>
                </c:pt>
                <c:pt idx="1317">
                  <c:v>998.5</c:v>
                </c:pt>
                <c:pt idx="1318">
                  <c:v>999</c:v>
                </c:pt>
                <c:pt idx="1319">
                  <c:v>999.5</c:v>
                </c:pt>
                <c:pt idx="1320">
                  <c:v>1000</c:v>
                </c:pt>
                <c:pt idx="1321">
                  <c:v>1000.5</c:v>
                </c:pt>
                <c:pt idx="1322">
                  <c:v>1001</c:v>
                </c:pt>
                <c:pt idx="1323">
                  <c:v>1001.5</c:v>
                </c:pt>
                <c:pt idx="1324">
                  <c:v>1002</c:v>
                </c:pt>
                <c:pt idx="1325">
                  <c:v>1002.5</c:v>
                </c:pt>
                <c:pt idx="1326">
                  <c:v>1003</c:v>
                </c:pt>
                <c:pt idx="1327">
                  <c:v>1003.5</c:v>
                </c:pt>
                <c:pt idx="1328">
                  <c:v>1004</c:v>
                </c:pt>
                <c:pt idx="1329">
                  <c:v>1004.5</c:v>
                </c:pt>
                <c:pt idx="1330">
                  <c:v>1005</c:v>
                </c:pt>
                <c:pt idx="1331">
                  <c:v>1005.5</c:v>
                </c:pt>
                <c:pt idx="1332">
                  <c:v>1006</c:v>
                </c:pt>
                <c:pt idx="1333">
                  <c:v>1006.5</c:v>
                </c:pt>
                <c:pt idx="1334">
                  <c:v>1007</c:v>
                </c:pt>
                <c:pt idx="1335">
                  <c:v>1007.5</c:v>
                </c:pt>
                <c:pt idx="1336">
                  <c:v>1008</c:v>
                </c:pt>
                <c:pt idx="1337">
                  <c:v>1008.5</c:v>
                </c:pt>
                <c:pt idx="1338">
                  <c:v>1009</c:v>
                </c:pt>
                <c:pt idx="1339">
                  <c:v>1009.5</c:v>
                </c:pt>
                <c:pt idx="1340">
                  <c:v>1010</c:v>
                </c:pt>
                <c:pt idx="1341">
                  <c:v>1010.5</c:v>
                </c:pt>
                <c:pt idx="1342">
                  <c:v>1011</c:v>
                </c:pt>
                <c:pt idx="1343">
                  <c:v>1011.5</c:v>
                </c:pt>
                <c:pt idx="1344">
                  <c:v>1012</c:v>
                </c:pt>
                <c:pt idx="1345">
                  <c:v>1012.5</c:v>
                </c:pt>
                <c:pt idx="1346">
                  <c:v>1013</c:v>
                </c:pt>
                <c:pt idx="1347">
                  <c:v>1013.5</c:v>
                </c:pt>
                <c:pt idx="1348">
                  <c:v>1014</c:v>
                </c:pt>
                <c:pt idx="1349">
                  <c:v>1014.5</c:v>
                </c:pt>
                <c:pt idx="1350">
                  <c:v>1015</c:v>
                </c:pt>
                <c:pt idx="1351">
                  <c:v>1015.5</c:v>
                </c:pt>
                <c:pt idx="1352">
                  <c:v>1016</c:v>
                </c:pt>
                <c:pt idx="1353">
                  <c:v>1016.5</c:v>
                </c:pt>
                <c:pt idx="1354">
                  <c:v>1017</c:v>
                </c:pt>
                <c:pt idx="1355">
                  <c:v>1017.5</c:v>
                </c:pt>
                <c:pt idx="1356">
                  <c:v>1018</c:v>
                </c:pt>
                <c:pt idx="1357">
                  <c:v>1018.5</c:v>
                </c:pt>
                <c:pt idx="1358">
                  <c:v>1019</c:v>
                </c:pt>
                <c:pt idx="1359">
                  <c:v>1019.5</c:v>
                </c:pt>
                <c:pt idx="1360">
                  <c:v>1020</c:v>
                </c:pt>
                <c:pt idx="1361">
                  <c:v>1020.5</c:v>
                </c:pt>
                <c:pt idx="1362">
                  <c:v>1021</c:v>
                </c:pt>
                <c:pt idx="1363">
                  <c:v>1021.5</c:v>
                </c:pt>
                <c:pt idx="1364">
                  <c:v>1022</c:v>
                </c:pt>
                <c:pt idx="1365">
                  <c:v>1022.5</c:v>
                </c:pt>
                <c:pt idx="1366">
                  <c:v>1023</c:v>
                </c:pt>
                <c:pt idx="1367">
                  <c:v>1023.5</c:v>
                </c:pt>
                <c:pt idx="1368">
                  <c:v>1024</c:v>
                </c:pt>
                <c:pt idx="1369">
                  <c:v>1024.5</c:v>
                </c:pt>
                <c:pt idx="1370">
                  <c:v>1025</c:v>
                </c:pt>
                <c:pt idx="1371">
                  <c:v>1025.5</c:v>
                </c:pt>
                <c:pt idx="1372">
                  <c:v>1026</c:v>
                </c:pt>
                <c:pt idx="1373">
                  <c:v>1026.5</c:v>
                </c:pt>
                <c:pt idx="1374">
                  <c:v>1027</c:v>
                </c:pt>
                <c:pt idx="1375">
                  <c:v>1027.5</c:v>
                </c:pt>
                <c:pt idx="1376">
                  <c:v>1028</c:v>
                </c:pt>
                <c:pt idx="1377">
                  <c:v>1028.5</c:v>
                </c:pt>
                <c:pt idx="1378">
                  <c:v>1029</c:v>
                </c:pt>
                <c:pt idx="1379">
                  <c:v>1029.5</c:v>
                </c:pt>
                <c:pt idx="1380">
                  <c:v>1030</c:v>
                </c:pt>
                <c:pt idx="1381">
                  <c:v>1030.5</c:v>
                </c:pt>
                <c:pt idx="1382">
                  <c:v>1031</c:v>
                </c:pt>
                <c:pt idx="1383">
                  <c:v>1031.5</c:v>
                </c:pt>
                <c:pt idx="1384">
                  <c:v>1032</c:v>
                </c:pt>
                <c:pt idx="1385">
                  <c:v>1032.5</c:v>
                </c:pt>
                <c:pt idx="1386">
                  <c:v>1033</c:v>
                </c:pt>
                <c:pt idx="1387">
                  <c:v>1033.5</c:v>
                </c:pt>
                <c:pt idx="1388">
                  <c:v>1034</c:v>
                </c:pt>
                <c:pt idx="1389">
                  <c:v>1034.5</c:v>
                </c:pt>
                <c:pt idx="1390">
                  <c:v>1035</c:v>
                </c:pt>
                <c:pt idx="1391">
                  <c:v>1035.5</c:v>
                </c:pt>
                <c:pt idx="1392">
                  <c:v>1036</c:v>
                </c:pt>
                <c:pt idx="1393">
                  <c:v>1036.5</c:v>
                </c:pt>
                <c:pt idx="1394">
                  <c:v>1037</c:v>
                </c:pt>
                <c:pt idx="1395">
                  <c:v>1037.5</c:v>
                </c:pt>
                <c:pt idx="1396">
                  <c:v>1038</c:v>
                </c:pt>
                <c:pt idx="1397">
                  <c:v>1038.5</c:v>
                </c:pt>
                <c:pt idx="1398">
                  <c:v>1039</c:v>
                </c:pt>
                <c:pt idx="1399">
                  <c:v>1039.5</c:v>
                </c:pt>
                <c:pt idx="1400">
                  <c:v>1040</c:v>
                </c:pt>
                <c:pt idx="1401">
                  <c:v>1040.5</c:v>
                </c:pt>
                <c:pt idx="1402">
                  <c:v>1041</c:v>
                </c:pt>
                <c:pt idx="1403">
                  <c:v>1041.5</c:v>
                </c:pt>
                <c:pt idx="1404">
                  <c:v>1042</c:v>
                </c:pt>
                <c:pt idx="1405">
                  <c:v>1042.5</c:v>
                </c:pt>
                <c:pt idx="1406">
                  <c:v>1043</c:v>
                </c:pt>
                <c:pt idx="1407">
                  <c:v>1043.5</c:v>
                </c:pt>
                <c:pt idx="1408">
                  <c:v>1044</c:v>
                </c:pt>
                <c:pt idx="1409">
                  <c:v>1044.5</c:v>
                </c:pt>
                <c:pt idx="1410">
                  <c:v>1045</c:v>
                </c:pt>
                <c:pt idx="1411">
                  <c:v>1045.5</c:v>
                </c:pt>
                <c:pt idx="1412">
                  <c:v>1046</c:v>
                </c:pt>
                <c:pt idx="1413">
                  <c:v>1046.5</c:v>
                </c:pt>
                <c:pt idx="1414">
                  <c:v>1047</c:v>
                </c:pt>
                <c:pt idx="1415">
                  <c:v>1047.5</c:v>
                </c:pt>
                <c:pt idx="1416">
                  <c:v>1048</c:v>
                </c:pt>
                <c:pt idx="1417">
                  <c:v>1048.5</c:v>
                </c:pt>
                <c:pt idx="1418">
                  <c:v>1049</c:v>
                </c:pt>
                <c:pt idx="1419">
                  <c:v>1049.5</c:v>
                </c:pt>
                <c:pt idx="1420">
                  <c:v>1050</c:v>
                </c:pt>
                <c:pt idx="1421">
                  <c:v>1050.5</c:v>
                </c:pt>
                <c:pt idx="1422">
                  <c:v>1051</c:v>
                </c:pt>
                <c:pt idx="1423">
                  <c:v>1051.5</c:v>
                </c:pt>
                <c:pt idx="1424">
                  <c:v>1052</c:v>
                </c:pt>
                <c:pt idx="1425">
                  <c:v>1052.5</c:v>
                </c:pt>
                <c:pt idx="1426">
                  <c:v>1053</c:v>
                </c:pt>
                <c:pt idx="1427">
                  <c:v>1053.5</c:v>
                </c:pt>
                <c:pt idx="1428">
                  <c:v>1054</c:v>
                </c:pt>
                <c:pt idx="1429">
                  <c:v>1054.5</c:v>
                </c:pt>
                <c:pt idx="1430">
                  <c:v>1055</c:v>
                </c:pt>
                <c:pt idx="1431">
                  <c:v>1055.5</c:v>
                </c:pt>
                <c:pt idx="1432">
                  <c:v>1056</c:v>
                </c:pt>
                <c:pt idx="1433">
                  <c:v>1056.5</c:v>
                </c:pt>
                <c:pt idx="1434">
                  <c:v>1057</c:v>
                </c:pt>
                <c:pt idx="1435">
                  <c:v>1057.5</c:v>
                </c:pt>
                <c:pt idx="1436">
                  <c:v>1058</c:v>
                </c:pt>
                <c:pt idx="1437">
                  <c:v>1058.5</c:v>
                </c:pt>
                <c:pt idx="1438">
                  <c:v>1059</c:v>
                </c:pt>
                <c:pt idx="1439">
                  <c:v>1059.5</c:v>
                </c:pt>
                <c:pt idx="1440">
                  <c:v>1060</c:v>
                </c:pt>
                <c:pt idx="1441">
                  <c:v>1060.5</c:v>
                </c:pt>
                <c:pt idx="1442">
                  <c:v>1061</c:v>
                </c:pt>
                <c:pt idx="1443">
                  <c:v>1061.5</c:v>
                </c:pt>
                <c:pt idx="1444">
                  <c:v>1062</c:v>
                </c:pt>
                <c:pt idx="1445">
                  <c:v>1062.5</c:v>
                </c:pt>
                <c:pt idx="1446">
                  <c:v>1063</c:v>
                </c:pt>
                <c:pt idx="1447">
                  <c:v>1063.5</c:v>
                </c:pt>
                <c:pt idx="1448">
                  <c:v>1064</c:v>
                </c:pt>
                <c:pt idx="1449">
                  <c:v>1064.5</c:v>
                </c:pt>
                <c:pt idx="1450">
                  <c:v>1065</c:v>
                </c:pt>
                <c:pt idx="1451">
                  <c:v>1065.5</c:v>
                </c:pt>
                <c:pt idx="1452">
                  <c:v>1066</c:v>
                </c:pt>
                <c:pt idx="1453">
                  <c:v>1066.5</c:v>
                </c:pt>
                <c:pt idx="1454">
                  <c:v>1067</c:v>
                </c:pt>
                <c:pt idx="1455">
                  <c:v>1067.5</c:v>
                </c:pt>
                <c:pt idx="1456">
                  <c:v>1068</c:v>
                </c:pt>
                <c:pt idx="1457">
                  <c:v>1068.5</c:v>
                </c:pt>
                <c:pt idx="1458">
                  <c:v>1069</c:v>
                </c:pt>
                <c:pt idx="1459">
                  <c:v>1069.5</c:v>
                </c:pt>
                <c:pt idx="1460">
                  <c:v>1070</c:v>
                </c:pt>
                <c:pt idx="1461">
                  <c:v>1070.5</c:v>
                </c:pt>
                <c:pt idx="1462">
                  <c:v>1071</c:v>
                </c:pt>
                <c:pt idx="1463">
                  <c:v>1071.5</c:v>
                </c:pt>
                <c:pt idx="1464">
                  <c:v>1072</c:v>
                </c:pt>
                <c:pt idx="1465">
                  <c:v>1072.5</c:v>
                </c:pt>
                <c:pt idx="1466">
                  <c:v>1073</c:v>
                </c:pt>
                <c:pt idx="1467">
                  <c:v>1073.5</c:v>
                </c:pt>
                <c:pt idx="1468">
                  <c:v>1074</c:v>
                </c:pt>
                <c:pt idx="1469">
                  <c:v>1074.5</c:v>
                </c:pt>
                <c:pt idx="1470">
                  <c:v>1075</c:v>
                </c:pt>
                <c:pt idx="1471">
                  <c:v>1075.5</c:v>
                </c:pt>
                <c:pt idx="1472">
                  <c:v>1076</c:v>
                </c:pt>
                <c:pt idx="1473">
                  <c:v>1076.5</c:v>
                </c:pt>
                <c:pt idx="1474">
                  <c:v>1077</c:v>
                </c:pt>
                <c:pt idx="1475">
                  <c:v>1077.5</c:v>
                </c:pt>
                <c:pt idx="1476">
                  <c:v>1078</c:v>
                </c:pt>
                <c:pt idx="1477">
                  <c:v>1078.5</c:v>
                </c:pt>
                <c:pt idx="1478">
                  <c:v>1079</c:v>
                </c:pt>
                <c:pt idx="1479">
                  <c:v>1079.5</c:v>
                </c:pt>
                <c:pt idx="1480">
                  <c:v>1080</c:v>
                </c:pt>
                <c:pt idx="1481">
                  <c:v>1080.5</c:v>
                </c:pt>
                <c:pt idx="1482">
                  <c:v>1081</c:v>
                </c:pt>
                <c:pt idx="1483">
                  <c:v>1081.5</c:v>
                </c:pt>
                <c:pt idx="1484">
                  <c:v>1082</c:v>
                </c:pt>
                <c:pt idx="1485">
                  <c:v>1082.5</c:v>
                </c:pt>
                <c:pt idx="1486">
                  <c:v>1083</c:v>
                </c:pt>
                <c:pt idx="1487">
                  <c:v>1083.5</c:v>
                </c:pt>
                <c:pt idx="1488">
                  <c:v>1084</c:v>
                </c:pt>
                <c:pt idx="1489">
                  <c:v>1084.5</c:v>
                </c:pt>
                <c:pt idx="1490">
                  <c:v>1085</c:v>
                </c:pt>
                <c:pt idx="1491">
                  <c:v>1085.5</c:v>
                </c:pt>
                <c:pt idx="1492">
                  <c:v>1086</c:v>
                </c:pt>
                <c:pt idx="1493">
                  <c:v>1086.5</c:v>
                </c:pt>
                <c:pt idx="1494">
                  <c:v>1087</c:v>
                </c:pt>
                <c:pt idx="1495">
                  <c:v>1087.5</c:v>
                </c:pt>
                <c:pt idx="1496">
                  <c:v>1088</c:v>
                </c:pt>
                <c:pt idx="1497">
                  <c:v>1088.5</c:v>
                </c:pt>
                <c:pt idx="1498">
                  <c:v>1089</c:v>
                </c:pt>
                <c:pt idx="1499">
                  <c:v>1089.5</c:v>
                </c:pt>
                <c:pt idx="1500">
                  <c:v>1090</c:v>
                </c:pt>
                <c:pt idx="1501">
                  <c:v>1090.5</c:v>
                </c:pt>
                <c:pt idx="1502">
                  <c:v>1091</c:v>
                </c:pt>
                <c:pt idx="1503">
                  <c:v>1091.5</c:v>
                </c:pt>
                <c:pt idx="1504">
                  <c:v>1092</c:v>
                </c:pt>
                <c:pt idx="1505">
                  <c:v>1092.5</c:v>
                </c:pt>
                <c:pt idx="1506">
                  <c:v>1093</c:v>
                </c:pt>
                <c:pt idx="1507">
                  <c:v>1093.5</c:v>
                </c:pt>
                <c:pt idx="1508">
                  <c:v>1094</c:v>
                </c:pt>
                <c:pt idx="1509">
                  <c:v>1094.5</c:v>
                </c:pt>
                <c:pt idx="1510">
                  <c:v>1095</c:v>
                </c:pt>
                <c:pt idx="1511">
                  <c:v>1095.5</c:v>
                </c:pt>
                <c:pt idx="1512">
                  <c:v>1096</c:v>
                </c:pt>
                <c:pt idx="1513">
                  <c:v>1096.5</c:v>
                </c:pt>
                <c:pt idx="1514">
                  <c:v>1097</c:v>
                </c:pt>
                <c:pt idx="1515">
                  <c:v>1097.5</c:v>
                </c:pt>
                <c:pt idx="1516">
                  <c:v>1098</c:v>
                </c:pt>
                <c:pt idx="1517">
                  <c:v>1098.5</c:v>
                </c:pt>
                <c:pt idx="1518">
                  <c:v>1099</c:v>
                </c:pt>
                <c:pt idx="1519">
                  <c:v>1099.5</c:v>
                </c:pt>
                <c:pt idx="1520">
                  <c:v>1100</c:v>
                </c:pt>
                <c:pt idx="1521">
                  <c:v>1100.5</c:v>
                </c:pt>
                <c:pt idx="1522">
                  <c:v>1101</c:v>
                </c:pt>
                <c:pt idx="1523">
                  <c:v>1101.5</c:v>
                </c:pt>
                <c:pt idx="1524">
                  <c:v>1102</c:v>
                </c:pt>
                <c:pt idx="1525">
                  <c:v>1102.5</c:v>
                </c:pt>
                <c:pt idx="1526">
                  <c:v>1103</c:v>
                </c:pt>
                <c:pt idx="1527">
                  <c:v>1103.5</c:v>
                </c:pt>
                <c:pt idx="1528">
                  <c:v>1104</c:v>
                </c:pt>
                <c:pt idx="1529">
                  <c:v>1104.5</c:v>
                </c:pt>
                <c:pt idx="1530">
                  <c:v>1105</c:v>
                </c:pt>
                <c:pt idx="1531">
                  <c:v>1105.5</c:v>
                </c:pt>
                <c:pt idx="1532">
                  <c:v>1106</c:v>
                </c:pt>
                <c:pt idx="1533">
                  <c:v>1106.5</c:v>
                </c:pt>
                <c:pt idx="1534">
                  <c:v>1107</c:v>
                </c:pt>
                <c:pt idx="1535">
                  <c:v>1107.5</c:v>
                </c:pt>
                <c:pt idx="1536">
                  <c:v>1108</c:v>
                </c:pt>
                <c:pt idx="1537">
                  <c:v>1108.5</c:v>
                </c:pt>
                <c:pt idx="1538">
                  <c:v>1109</c:v>
                </c:pt>
                <c:pt idx="1539">
                  <c:v>1109.5</c:v>
                </c:pt>
                <c:pt idx="1540">
                  <c:v>1110</c:v>
                </c:pt>
                <c:pt idx="1541">
                  <c:v>1110.5</c:v>
                </c:pt>
                <c:pt idx="1542">
                  <c:v>1111</c:v>
                </c:pt>
                <c:pt idx="1543">
                  <c:v>1111.5</c:v>
                </c:pt>
                <c:pt idx="1544">
                  <c:v>1112</c:v>
                </c:pt>
                <c:pt idx="1545">
                  <c:v>1112.5</c:v>
                </c:pt>
                <c:pt idx="1546">
                  <c:v>1113</c:v>
                </c:pt>
                <c:pt idx="1547">
                  <c:v>1113.5</c:v>
                </c:pt>
                <c:pt idx="1548">
                  <c:v>1114</c:v>
                </c:pt>
                <c:pt idx="1549">
                  <c:v>1114.5</c:v>
                </c:pt>
                <c:pt idx="1550">
                  <c:v>1115</c:v>
                </c:pt>
                <c:pt idx="1551">
                  <c:v>1115.5</c:v>
                </c:pt>
                <c:pt idx="1552">
                  <c:v>1116</c:v>
                </c:pt>
                <c:pt idx="1553">
                  <c:v>1116.5</c:v>
                </c:pt>
                <c:pt idx="1554">
                  <c:v>1117</c:v>
                </c:pt>
                <c:pt idx="1555">
                  <c:v>1117.5</c:v>
                </c:pt>
                <c:pt idx="1556">
                  <c:v>1118</c:v>
                </c:pt>
                <c:pt idx="1557">
                  <c:v>1118.5</c:v>
                </c:pt>
                <c:pt idx="1558">
                  <c:v>1119</c:v>
                </c:pt>
                <c:pt idx="1559">
                  <c:v>1119.5</c:v>
                </c:pt>
                <c:pt idx="1560">
                  <c:v>1120</c:v>
                </c:pt>
                <c:pt idx="1561">
                  <c:v>1120.5</c:v>
                </c:pt>
                <c:pt idx="1562">
                  <c:v>1121</c:v>
                </c:pt>
                <c:pt idx="1563">
                  <c:v>1121.5</c:v>
                </c:pt>
                <c:pt idx="1564">
                  <c:v>1122</c:v>
                </c:pt>
                <c:pt idx="1565">
                  <c:v>1122.5</c:v>
                </c:pt>
                <c:pt idx="1566">
                  <c:v>1123</c:v>
                </c:pt>
                <c:pt idx="1567">
                  <c:v>1123.5</c:v>
                </c:pt>
                <c:pt idx="1568">
                  <c:v>1124</c:v>
                </c:pt>
                <c:pt idx="1569">
                  <c:v>1124.5</c:v>
                </c:pt>
                <c:pt idx="1570">
                  <c:v>1125</c:v>
                </c:pt>
                <c:pt idx="1571">
                  <c:v>1125.5</c:v>
                </c:pt>
                <c:pt idx="1572">
                  <c:v>1126</c:v>
                </c:pt>
                <c:pt idx="1573">
                  <c:v>1126.5</c:v>
                </c:pt>
                <c:pt idx="1574">
                  <c:v>1127</c:v>
                </c:pt>
                <c:pt idx="1575">
                  <c:v>1127.5</c:v>
                </c:pt>
                <c:pt idx="1576">
                  <c:v>1128</c:v>
                </c:pt>
                <c:pt idx="1577">
                  <c:v>1128.5</c:v>
                </c:pt>
                <c:pt idx="1578">
                  <c:v>1129</c:v>
                </c:pt>
                <c:pt idx="1579">
                  <c:v>1129.5</c:v>
                </c:pt>
                <c:pt idx="1580">
                  <c:v>1130</c:v>
                </c:pt>
                <c:pt idx="1581">
                  <c:v>1130.5</c:v>
                </c:pt>
                <c:pt idx="1582">
                  <c:v>1131</c:v>
                </c:pt>
                <c:pt idx="1583">
                  <c:v>1131.5</c:v>
                </c:pt>
                <c:pt idx="1584">
                  <c:v>1132</c:v>
                </c:pt>
                <c:pt idx="1585">
                  <c:v>1132.5</c:v>
                </c:pt>
                <c:pt idx="1586">
                  <c:v>1133</c:v>
                </c:pt>
                <c:pt idx="1587">
                  <c:v>1133.5</c:v>
                </c:pt>
                <c:pt idx="1588">
                  <c:v>1134</c:v>
                </c:pt>
                <c:pt idx="1589">
                  <c:v>1134.5</c:v>
                </c:pt>
                <c:pt idx="1590">
                  <c:v>1135</c:v>
                </c:pt>
                <c:pt idx="1591">
                  <c:v>1135.5</c:v>
                </c:pt>
                <c:pt idx="1592">
                  <c:v>1136</c:v>
                </c:pt>
                <c:pt idx="1593">
                  <c:v>1136.5</c:v>
                </c:pt>
                <c:pt idx="1594">
                  <c:v>1137</c:v>
                </c:pt>
                <c:pt idx="1595">
                  <c:v>1137.5</c:v>
                </c:pt>
                <c:pt idx="1596">
                  <c:v>1138</c:v>
                </c:pt>
                <c:pt idx="1597">
                  <c:v>1138.5</c:v>
                </c:pt>
                <c:pt idx="1598">
                  <c:v>1139</c:v>
                </c:pt>
                <c:pt idx="1599">
                  <c:v>1139.5</c:v>
                </c:pt>
                <c:pt idx="1600">
                  <c:v>1140</c:v>
                </c:pt>
                <c:pt idx="1601">
                  <c:v>1140.5</c:v>
                </c:pt>
                <c:pt idx="1602">
                  <c:v>1141</c:v>
                </c:pt>
                <c:pt idx="1603">
                  <c:v>1141.5</c:v>
                </c:pt>
                <c:pt idx="1604">
                  <c:v>1142</c:v>
                </c:pt>
                <c:pt idx="1605">
                  <c:v>1142.5</c:v>
                </c:pt>
                <c:pt idx="1606">
                  <c:v>1143</c:v>
                </c:pt>
                <c:pt idx="1607">
                  <c:v>1143.5</c:v>
                </c:pt>
                <c:pt idx="1608">
                  <c:v>1144</c:v>
                </c:pt>
                <c:pt idx="1609">
                  <c:v>1144.5</c:v>
                </c:pt>
                <c:pt idx="1610">
                  <c:v>1145</c:v>
                </c:pt>
                <c:pt idx="1611">
                  <c:v>1145.5</c:v>
                </c:pt>
                <c:pt idx="1612">
                  <c:v>1146</c:v>
                </c:pt>
                <c:pt idx="1613">
                  <c:v>1146.5</c:v>
                </c:pt>
                <c:pt idx="1614">
                  <c:v>1147</c:v>
                </c:pt>
                <c:pt idx="1615">
                  <c:v>1147.5</c:v>
                </c:pt>
                <c:pt idx="1616">
                  <c:v>1148</c:v>
                </c:pt>
                <c:pt idx="1617">
                  <c:v>1148.5</c:v>
                </c:pt>
                <c:pt idx="1618">
                  <c:v>1149</c:v>
                </c:pt>
                <c:pt idx="1619">
                  <c:v>1149.5</c:v>
                </c:pt>
                <c:pt idx="1620">
                  <c:v>1150</c:v>
                </c:pt>
                <c:pt idx="1621">
                  <c:v>1150.5</c:v>
                </c:pt>
                <c:pt idx="1622">
                  <c:v>1151</c:v>
                </c:pt>
                <c:pt idx="1623">
                  <c:v>1151.5</c:v>
                </c:pt>
                <c:pt idx="1624">
                  <c:v>1152</c:v>
                </c:pt>
                <c:pt idx="1625">
                  <c:v>1152.5</c:v>
                </c:pt>
                <c:pt idx="1626">
                  <c:v>1153</c:v>
                </c:pt>
                <c:pt idx="1627">
                  <c:v>1153.5</c:v>
                </c:pt>
                <c:pt idx="1628">
                  <c:v>1154</c:v>
                </c:pt>
                <c:pt idx="1629">
                  <c:v>1154.5</c:v>
                </c:pt>
                <c:pt idx="1630">
                  <c:v>1155</c:v>
                </c:pt>
                <c:pt idx="1631">
                  <c:v>1155.5</c:v>
                </c:pt>
                <c:pt idx="1632">
                  <c:v>1156</c:v>
                </c:pt>
                <c:pt idx="1633">
                  <c:v>1156.5</c:v>
                </c:pt>
                <c:pt idx="1634">
                  <c:v>1157</c:v>
                </c:pt>
                <c:pt idx="1635">
                  <c:v>1157.5</c:v>
                </c:pt>
                <c:pt idx="1636">
                  <c:v>1158</c:v>
                </c:pt>
                <c:pt idx="1637">
                  <c:v>1158.5</c:v>
                </c:pt>
                <c:pt idx="1638">
                  <c:v>1159</c:v>
                </c:pt>
                <c:pt idx="1639">
                  <c:v>1159.5</c:v>
                </c:pt>
                <c:pt idx="1640">
                  <c:v>1160</c:v>
                </c:pt>
                <c:pt idx="1641">
                  <c:v>1160.5</c:v>
                </c:pt>
                <c:pt idx="1642">
                  <c:v>1161</c:v>
                </c:pt>
                <c:pt idx="1643">
                  <c:v>1161.5</c:v>
                </c:pt>
                <c:pt idx="1644">
                  <c:v>1162</c:v>
                </c:pt>
                <c:pt idx="1645">
                  <c:v>1162.5</c:v>
                </c:pt>
                <c:pt idx="1646">
                  <c:v>1163</c:v>
                </c:pt>
                <c:pt idx="1647">
                  <c:v>1163.5</c:v>
                </c:pt>
                <c:pt idx="1648">
                  <c:v>1164</c:v>
                </c:pt>
                <c:pt idx="1649">
                  <c:v>1164.5</c:v>
                </c:pt>
                <c:pt idx="1650">
                  <c:v>1165</c:v>
                </c:pt>
                <c:pt idx="1651">
                  <c:v>1165.5</c:v>
                </c:pt>
                <c:pt idx="1652">
                  <c:v>1166</c:v>
                </c:pt>
                <c:pt idx="1653">
                  <c:v>1166.5</c:v>
                </c:pt>
                <c:pt idx="1654">
                  <c:v>1167</c:v>
                </c:pt>
                <c:pt idx="1655">
                  <c:v>1167.5</c:v>
                </c:pt>
                <c:pt idx="1656">
                  <c:v>1168</c:v>
                </c:pt>
                <c:pt idx="1657">
                  <c:v>1168.5</c:v>
                </c:pt>
                <c:pt idx="1658">
                  <c:v>1169</c:v>
                </c:pt>
                <c:pt idx="1659">
                  <c:v>1169.5</c:v>
                </c:pt>
                <c:pt idx="1660">
                  <c:v>1170</c:v>
                </c:pt>
                <c:pt idx="1661">
                  <c:v>1170.5</c:v>
                </c:pt>
                <c:pt idx="1662">
                  <c:v>1171</c:v>
                </c:pt>
                <c:pt idx="1663">
                  <c:v>1171.5</c:v>
                </c:pt>
                <c:pt idx="1664">
                  <c:v>1172</c:v>
                </c:pt>
                <c:pt idx="1665">
                  <c:v>1172.5</c:v>
                </c:pt>
              </c:numCache>
            </c:numRef>
          </c:xVal>
          <c:yVal>
            <c:numRef>
              <c:f>Absorbance!$HI$3:$HI$1668</c:f>
              <c:numCache>
                <c:formatCode>General</c:formatCode>
                <c:ptCount val="1666"/>
                <c:pt idx="0">
                  <c:v>-0.93896346738857417</c:v>
                </c:pt>
                <c:pt idx="1">
                  <c:v>-0.93896346738857417</c:v>
                </c:pt>
                <c:pt idx="2">
                  <c:v>-0.93896346738857417</c:v>
                </c:pt>
                <c:pt idx="3">
                  <c:v>-0.93896346738857417</c:v>
                </c:pt>
                <c:pt idx="4">
                  <c:v>-0.93896346738857417</c:v>
                </c:pt>
                <c:pt idx="5">
                  <c:v>-0.93896346738857417</c:v>
                </c:pt>
                <c:pt idx="6">
                  <c:v>-0.93896346738857417</c:v>
                </c:pt>
                <c:pt idx="7">
                  <c:v>-0.93896346738857417</c:v>
                </c:pt>
                <c:pt idx="8">
                  <c:v>-0.93896346738857417</c:v>
                </c:pt>
                <c:pt idx="9">
                  <c:v>-0.93896346738857417</c:v>
                </c:pt>
                <c:pt idx="10">
                  <c:v>-0.22462392900002798</c:v>
                </c:pt>
                <c:pt idx="11">
                  <c:v>0.51396835142753472</c:v>
                </c:pt>
                <c:pt idx="12">
                  <c:v>0.19822220981831376</c:v>
                </c:pt>
                <c:pt idx="13">
                  <c:v>0.54494711283525432</c:v>
                </c:pt>
                <c:pt idx="14">
                  <c:v>0.1119979905668276</c:v>
                </c:pt>
                <c:pt idx="15">
                  <c:v>0.52499232508163318</c:v>
                </c:pt>
                <c:pt idx="16">
                  <c:v>1.1343808434037563</c:v>
                </c:pt>
                <c:pt idx="17">
                  <c:v>0.49847897072367481</c:v>
                </c:pt>
                <c:pt idx="18">
                  <c:v>0.83198905975272797</c:v>
                </c:pt>
                <c:pt idx="19">
                  <c:v>0.74616951801512632</c:v>
                </c:pt>
                <c:pt idx="20">
                  <c:v>0.61388183416594544</c:v>
                </c:pt>
                <c:pt idx="21">
                  <c:v>0.71086489352795057</c:v>
                </c:pt>
                <c:pt idx="22">
                  <c:v>0.76807792135301822</c:v>
                </c:pt>
                <c:pt idx="23">
                  <c:v>0.42375317462532441</c:v>
                </c:pt>
                <c:pt idx="24">
                  <c:v>0.71979570762747336</c:v>
                </c:pt>
                <c:pt idx="25">
                  <c:v>0.57773994585693955</c:v>
                </c:pt>
                <c:pt idx="26">
                  <c:v>0.45633669169155178</c:v>
                </c:pt>
                <c:pt idx="27">
                  <c:v>0.4690351929893109</c:v>
                </c:pt>
                <c:pt idx="28">
                  <c:v>0.91194775473751755</c:v>
                </c:pt>
                <c:pt idx="29">
                  <c:v>0.44719656163657157</c:v>
                </c:pt>
                <c:pt idx="30">
                  <c:v>0.69021238592280432</c:v>
                </c:pt>
                <c:pt idx="31">
                  <c:v>0.93218163043174906</c:v>
                </c:pt>
                <c:pt idx="32">
                  <c:v>0.63746476514749795</c:v>
                </c:pt>
                <c:pt idx="33">
                  <c:v>0.43470737629427031</c:v>
                </c:pt>
                <c:pt idx="34">
                  <c:v>0.52248053361614244</c:v>
                </c:pt>
                <c:pt idx="35">
                  <c:v>0.93050710278808846</c:v>
                </c:pt>
                <c:pt idx="36">
                  <c:v>0.64360469984091984</c:v>
                </c:pt>
                <c:pt idx="37">
                  <c:v>0.67374619742680919</c:v>
                </c:pt>
                <c:pt idx="38">
                  <c:v>0.61332365828472535</c:v>
                </c:pt>
                <c:pt idx="39">
                  <c:v>0.80756886494934532</c:v>
                </c:pt>
                <c:pt idx="40">
                  <c:v>0.6276966872261448</c:v>
                </c:pt>
                <c:pt idx="41">
                  <c:v>0.64667466718763067</c:v>
                </c:pt>
                <c:pt idx="42">
                  <c:v>0.53476040300298611</c:v>
                </c:pt>
                <c:pt idx="43">
                  <c:v>0.81901147051435885</c:v>
                </c:pt>
                <c:pt idx="44">
                  <c:v>0.92018084898551511</c:v>
                </c:pt>
                <c:pt idx="45">
                  <c:v>0.68965421004158389</c:v>
                </c:pt>
                <c:pt idx="46">
                  <c:v>0.89631883006335289</c:v>
                </c:pt>
                <c:pt idx="47">
                  <c:v>0.64234880410817452</c:v>
                </c:pt>
                <c:pt idx="48">
                  <c:v>0.61471909798777591</c:v>
                </c:pt>
                <c:pt idx="49">
                  <c:v>0.75300717256007366</c:v>
                </c:pt>
                <c:pt idx="50">
                  <c:v>0.68811922636822864</c:v>
                </c:pt>
                <c:pt idx="51">
                  <c:v>0.95590410538360626</c:v>
                </c:pt>
                <c:pt idx="52">
                  <c:v>0.80924339259300604</c:v>
                </c:pt>
                <c:pt idx="53">
                  <c:v>0.75021629315397276</c:v>
                </c:pt>
                <c:pt idx="54">
                  <c:v>0.80073121040439843</c:v>
                </c:pt>
                <c:pt idx="55">
                  <c:v>0.70667857441879911</c:v>
                </c:pt>
                <c:pt idx="56">
                  <c:v>0.6997013759035472</c:v>
                </c:pt>
                <c:pt idx="57">
                  <c:v>0.80659205715721016</c:v>
                </c:pt>
                <c:pt idx="58">
                  <c:v>0.78133459853199738</c:v>
                </c:pt>
                <c:pt idx="59">
                  <c:v>0.8237559655047304</c:v>
                </c:pt>
                <c:pt idx="60">
                  <c:v>0.6450001395439704</c:v>
                </c:pt>
                <c:pt idx="61">
                  <c:v>0.87106137143814011</c:v>
                </c:pt>
                <c:pt idx="62">
                  <c:v>0.76682202562027291</c:v>
                </c:pt>
                <c:pt idx="63">
                  <c:v>0.75286762858976863</c:v>
                </c:pt>
                <c:pt idx="64">
                  <c:v>0.99232508163322253</c:v>
                </c:pt>
                <c:pt idx="65">
                  <c:v>1.0320951131701599</c:v>
                </c:pt>
                <c:pt idx="66">
                  <c:v>0.99637185677206863</c:v>
                </c:pt>
                <c:pt idx="67">
                  <c:v>0.83115179593089783</c:v>
                </c:pt>
                <c:pt idx="68">
                  <c:v>0.98004521224637886</c:v>
                </c:pt>
                <c:pt idx="69">
                  <c:v>0.8784572018643072</c:v>
                </c:pt>
                <c:pt idx="70">
                  <c:v>0.87371270687393598</c:v>
                </c:pt>
                <c:pt idx="71">
                  <c:v>0.86171192542770236</c:v>
                </c:pt>
                <c:pt idx="72">
                  <c:v>0.86980547570539457</c:v>
                </c:pt>
                <c:pt idx="73">
                  <c:v>0.87650358628003677</c:v>
                </c:pt>
                <c:pt idx="74">
                  <c:v>0.74100639111384003</c:v>
                </c:pt>
                <c:pt idx="75">
                  <c:v>0.89771426976640323</c:v>
                </c:pt>
                <c:pt idx="76">
                  <c:v>1.2008037732689569</c:v>
                </c:pt>
                <c:pt idx="77">
                  <c:v>1.0200943317239262</c:v>
                </c:pt>
                <c:pt idx="78">
                  <c:v>1.2017805810610922</c:v>
                </c:pt>
                <c:pt idx="79">
                  <c:v>1.0925176523122435</c:v>
                </c:pt>
                <c:pt idx="80">
                  <c:v>0.94069381262035667</c:v>
                </c:pt>
                <c:pt idx="81">
                  <c:v>1.0246992827439925</c:v>
                </c:pt>
                <c:pt idx="82">
                  <c:v>1.3093689821662806</c:v>
                </c:pt>
                <c:pt idx="83">
                  <c:v>1.1745695068516089</c:v>
                </c:pt>
                <c:pt idx="84">
                  <c:v>1.0166057324663003</c:v>
                </c:pt>
                <c:pt idx="85">
                  <c:v>0.91348273841087324</c:v>
                </c:pt>
                <c:pt idx="86">
                  <c:v>0.84008261003042051</c:v>
                </c:pt>
                <c:pt idx="87">
                  <c:v>1.1465211688202952</c:v>
                </c:pt>
                <c:pt idx="88">
                  <c:v>1.1194496385811168</c:v>
                </c:pt>
                <c:pt idx="89">
                  <c:v>0.88375987273589884</c:v>
                </c:pt>
                <c:pt idx="90">
                  <c:v>1.0200943317239262</c:v>
                </c:pt>
                <c:pt idx="91">
                  <c:v>1.1901984315257736</c:v>
                </c:pt>
                <c:pt idx="92">
                  <c:v>0.98102202003851402</c:v>
                </c:pt>
                <c:pt idx="93">
                  <c:v>1.1234964137199632</c:v>
                </c:pt>
                <c:pt idx="94">
                  <c:v>1.2610867684407354</c:v>
                </c:pt>
                <c:pt idx="95">
                  <c:v>1.3153693728893974</c:v>
                </c:pt>
                <c:pt idx="96">
                  <c:v>1.0845636460048562</c:v>
                </c:pt>
                <c:pt idx="97">
                  <c:v>1.1053556975803074</c:v>
                </c:pt>
                <c:pt idx="98">
                  <c:v>1.0108844296837933</c:v>
                </c:pt>
                <c:pt idx="99">
                  <c:v>0.85989785381373662</c:v>
                </c:pt>
                <c:pt idx="100">
                  <c:v>1.0788423432223493</c:v>
                </c:pt>
                <c:pt idx="101">
                  <c:v>1.061538890904524</c:v>
                </c:pt>
                <c:pt idx="102">
                  <c:v>1.1615919176132399</c:v>
                </c:pt>
                <c:pt idx="103">
                  <c:v>1.2172699617649521</c:v>
                </c:pt>
                <c:pt idx="104">
                  <c:v>1.1394044263347378</c:v>
                </c:pt>
                <c:pt idx="105">
                  <c:v>1.2224330886662387</c:v>
                </c:pt>
                <c:pt idx="106">
                  <c:v>1.1247523094527085</c:v>
                </c:pt>
                <c:pt idx="107">
                  <c:v>0.95102006642292969</c:v>
                </c:pt>
                <c:pt idx="108">
                  <c:v>1.1567078786525633</c:v>
                </c:pt>
                <c:pt idx="109">
                  <c:v>0.96664899109709468</c:v>
                </c:pt>
                <c:pt idx="110">
                  <c:v>1.0778655354302138</c:v>
                </c:pt>
                <c:pt idx="111">
                  <c:v>1.0159080126147748</c:v>
                </c:pt>
                <c:pt idx="112">
                  <c:v>1.0068376545449469</c:v>
                </c:pt>
                <c:pt idx="113">
                  <c:v>1.0676788255979459</c:v>
                </c:pt>
                <c:pt idx="114">
                  <c:v>1.1085652088973235</c:v>
                </c:pt>
                <c:pt idx="115">
                  <c:v>1.1428930255923639</c:v>
                </c:pt>
                <c:pt idx="116">
                  <c:v>1.1846166727135718</c:v>
                </c:pt>
                <c:pt idx="117">
                  <c:v>1.0572130278250675</c:v>
                </c:pt>
                <c:pt idx="118">
                  <c:v>1.0111635176244034</c:v>
                </c:pt>
                <c:pt idx="119">
                  <c:v>1.1934079428427895</c:v>
                </c:pt>
                <c:pt idx="120">
                  <c:v>1.1551728949792079</c:v>
                </c:pt>
                <c:pt idx="121">
                  <c:v>1.1537774552761573</c:v>
                </c:pt>
                <c:pt idx="122">
                  <c:v>1.1701040998018475</c:v>
                </c:pt>
                <c:pt idx="123">
                  <c:v>1.2987636404230973</c:v>
                </c:pt>
                <c:pt idx="124">
                  <c:v>1.1567078786525633</c:v>
                </c:pt>
                <c:pt idx="125">
                  <c:v>1.1516842957215818</c:v>
                </c:pt>
                <c:pt idx="126">
                  <c:v>1.1769417543467946</c:v>
                </c:pt>
                <c:pt idx="127">
                  <c:v>1.0934944601043788</c:v>
                </c:pt>
                <c:pt idx="128">
                  <c:v>1.1184728307889815</c:v>
                </c:pt>
                <c:pt idx="129">
                  <c:v>1.0640506823700147</c:v>
                </c:pt>
                <c:pt idx="130">
                  <c:v>1.113449247858</c:v>
                </c:pt>
                <c:pt idx="131">
                  <c:v>1.2683430548965977</c:v>
                </c:pt>
                <c:pt idx="132">
                  <c:v>1.1721972593564232</c:v>
                </c:pt>
                <c:pt idx="133">
                  <c:v>1.0884708771733973</c:v>
                </c:pt>
                <c:pt idx="134">
                  <c:v>1.2476905472914515</c:v>
                </c:pt>
                <c:pt idx="135">
                  <c:v>1.2612263124110408</c:v>
                </c:pt>
                <c:pt idx="136">
                  <c:v>1.2172699617649521</c:v>
                </c:pt>
                <c:pt idx="137">
                  <c:v>1.2391783651028438</c:v>
                </c:pt>
                <c:pt idx="138">
                  <c:v>1.2679244229856828</c:v>
                </c:pt>
                <c:pt idx="139">
                  <c:v>1.2912282660266248</c:v>
                </c:pt>
                <c:pt idx="140">
                  <c:v>1.3120203176020764</c:v>
                </c:pt>
                <c:pt idx="141">
                  <c:v>1.2465741955290111</c:v>
                </c:pt>
                <c:pt idx="142">
                  <c:v>1.168708660098797</c:v>
                </c:pt>
                <c:pt idx="143">
                  <c:v>1.2581563450643296</c:v>
                </c:pt>
                <c:pt idx="144">
                  <c:v>1.3284865060980713</c:v>
                </c:pt>
                <c:pt idx="145">
                  <c:v>1.2338756942312523</c:v>
                </c:pt>
                <c:pt idx="146">
                  <c:v>1.1893611677039435</c:v>
                </c:pt>
                <c:pt idx="147">
                  <c:v>1.2732270938572743</c:v>
                </c:pt>
                <c:pt idx="148">
                  <c:v>1.3014149758588931</c:v>
                </c:pt>
                <c:pt idx="149">
                  <c:v>1.1685691161284921</c:v>
                </c:pt>
                <c:pt idx="150">
                  <c:v>1.2697384945996484</c:v>
                </c:pt>
                <c:pt idx="151">
                  <c:v>1.3872345175964944</c:v>
                </c:pt>
                <c:pt idx="152">
                  <c:v>1.3349055287321034</c:v>
                </c:pt>
                <c:pt idx="153">
                  <c:v>1.3552789483966396</c:v>
                </c:pt>
                <c:pt idx="154">
                  <c:v>1.3549998604560296</c:v>
                </c:pt>
                <c:pt idx="155">
                  <c:v>1.4124919762217072</c:v>
                </c:pt>
                <c:pt idx="156">
                  <c:v>1.2691803187184278</c:v>
                </c:pt>
                <c:pt idx="157">
                  <c:v>1.2969495688091315</c:v>
                </c:pt>
                <c:pt idx="158">
                  <c:v>1.2384806452513184</c:v>
                </c:pt>
                <c:pt idx="159">
                  <c:v>1.2306661829142362</c:v>
                </c:pt>
                <c:pt idx="160">
                  <c:v>1.3153693728893974</c:v>
                </c:pt>
                <c:pt idx="161">
                  <c:v>1.346487678267422</c:v>
                </c:pt>
                <c:pt idx="162">
                  <c:v>1.198012893862856</c:v>
                </c:pt>
                <c:pt idx="163">
                  <c:v>1.278250676788256</c:v>
                </c:pt>
                <c:pt idx="164">
                  <c:v>1.2534118500739582</c:v>
                </c:pt>
                <c:pt idx="165">
                  <c:v>1.300856799977673</c:v>
                </c:pt>
                <c:pt idx="166">
                  <c:v>1.3376964081382043</c:v>
                </c:pt>
                <c:pt idx="167">
                  <c:v>1.3840250062794786</c:v>
                </c:pt>
                <c:pt idx="168">
                  <c:v>1.3025313276213333</c:v>
                </c:pt>
                <c:pt idx="169">
                  <c:v>1.2648544556389718</c:v>
                </c:pt>
                <c:pt idx="170">
                  <c:v>1.3120203176020764</c:v>
                </c:pt>
                <c:pt idx="171">
                  <c:v>1.3298819458011217</c:v>
                </c:pt>
                <c:pt idx="172">
                  <c:v>1.3685356255756189</c:v>
                </c:pt>
                <c:pt idx="173">
                  <c:v>1.3710474170411098</c:v>
                </c:pt>
                <c:pt idx="174">
                  <c:v>1.3053222070274342</c:v>
                </c:pt>
                <c:pt idx="175">
                  <c:v>1.3393709357818646</c:v>
                </c:pt>
                <c:pt idx="176">
                  <c:v>1.3315564734447825</c:v>
                </c:pt>
                <c:pt idx="177">
                  <c:v>1.3742569283581256</c:v>
                </c:pt>
                <c:pt idx="178">
                  <c:v>1.3376964081382043</c:v>
                </c:pt>
                <c:pt idx="179">
                  <c:v>1.3229047472858695</c:v>
                </c:pt>
                <c:pt idx="180">
                  <c:v>1.3325332812369177</c:v>
                </c:pt>
                <c:pt idx="181">
                  <c:v>1.3236024671373949</c:v>
                </c:pt>
                <c:pt idx="182">
                  <c:v>1.3563953001590798</c:v>
                </c:pt>
                <c:pt idx="183">
                  <c:v>1.3505344534062682</c:v>
                </c:pt>
                <c:pt idx="184">
                  <c:v>1.3936535402305266</c:v>
                </c:pt>
                <c:pt idx="185">
                  <c:v>1.3820713906952078</c:v>
                </c:pt>
                <c:pt idx="186">
                  <c:v>1.3974212274287627</c:v>
                </c:pt>
                <c:pt idx="187">
                  <c:v>1.3312773855041722</c:v>
                </c:pt>
                <c:pt idx="188">
                  <c:v>1.3376964081382043</c:v>
                </c:pt>
                <c:pt idx="189">
                  <c:v>1.4246323016382463</c:v>
                </c:pt>
                <c:pt idx="190">
                  <c:v>1.4292372526583124</c:v>
                </c:pt>
                <c:pt idx="191">
                  <c:v>1.4145851357762829</c:v>
                </c:pt>
                <c:pt idx="192">
                  <c:v>1.4103988166671317</c:v>
                </c:pt>
                <c:pt idx="193">
                  <c:v>1.4083056571125561</c:v>
                </c:pt>
                <c:pt idx="194">
                  <c:v>1.4226786860539755</c:v>
                </c:pt>
                <c:pt idx="195">
                  <c:v>1.3629538667634171</c:v>
                </c:pt>
                <c:pt idx="196">
                  <c:v>1.4030029862409645</c:v>
                </c:pt>
                <c:pt idx="197">
                  <c:v>1.3685356255756189</c:v>
                </c:pt>
                <c:pt idx="198">
                  <c:v>1.3870949736261895</c:v>
                </c:pt>
                <c:pt idx="199">
                  <c:v>1.4187714548854344</c:v>
                </c:pt>
                <c:pt idx="200">
                  <c:v>1.3683960816053138</c:v>
                </c:pt>
                <c:pt idx="201">
                  <c:v>1.3354637046133235</c:v>
                </c:pt>
                <c:pt idx="202">
                  <c:v>1.3907231168541208</c:v>
                </c:pt>
                <c:pt idx="203">
                  <c:v>1.3875136055371045</c:v>
                </c:pt>
                <c:pt idx="204">
                  <c:v>1.3894672211213752</c:v>
                </c:pt>
                <c:pt idx="205">
                  <c:v>1.395048979933577</c:v>
                </c:pt>
                <c:pt idx="206">
                  <c:v>1.3815132148139877</c:v>
                </c:pt>
                <c:pt idx="207">
                  <c:v>1.4091429209343862</c:v>
                </c:pt>
                <c:pt idx="208">
                  <c:v>1.3773268957048366</c:v>
                </c:pt>
                <c:pt idx="209">
                  <c:v>1.342859535039491</c:v>
                </c:pt>
                <c:pt idx="210">
                  <c:v>1.3270910663950211</c:v>
                </c:pt>
                <c:pt idx="211">
                  <c:v>1.3513717172280986</c:v>
                </c:pt>
                <c:pt idx="212">
                  <c:v>1.3527671569311488</c:v>
                </c:pt>
                <c:pt idx="213">
                  <c:v>1.3616979710306716</c:v>
                </c:pt>
                <c:pt idx="214">
                  <c:v>1.3672797298428734</c:v>
                </c:pt>
                <c:pt idx="215">
                  <c:v>1.3636515866149423</c:v>
                </c:pt>
                <c:pt idx="216">
                  <c:v>1.3113225977505509</c:v>
                </c:pt>
                <c:pt idx="217">
                  <c:v>1.3378359521085093</c:v>
                </c:pt>
                <c:pt idx="218">
                  <c:v>1.3414640953364403</c:v>
                </c:pt>
                <c:pt idx="219">
                  <c:v>1.3217883955234293</c:v>
                </c:pt>
                <c:pt idx="220">
                  <c:v>1.3171834445033628</c:v>
                </c:pt>
                <c:pt idx="221">
                  <c:v>1.3335100890290528</c:v>
                </c:pt>
                <c:pt idx="222">
                  <c:v>1.3227652033155646</c:v>
                </c:pt>
                <c:pt idx="223">
                  <c:v>1.2969495688091315</c:v>
                </c:pt>
                <c:pt idx="224">
                  <c:v>1.3155089168597025</c:v>
                </c:pt>
                <c:pt idx="225">
                  <c:v>1.3025313276213333</c:v>
                </c:pt>
                <c:pt idx="226">
                  <c:v>1.2948564092545558</c:v>
                </c:pt>
                <c:pt idx="227">
                  <c:v>1.2906700901454047</c:v>
                </c:pt>
                <c:pt idx="228">
                  <c:v>1.2809020122240518</c:v>
                </c:pt>
                <c:pt idx="229">
                  <c:v>1.2855069632441181</c:v>
                </c:pt>
                <c:pt idx="230">
                  <c:v>1.3028104155619433</c:v>
                </c:pt>
                <c:pt idx="231">
                  <c:v>1.2899723702938795</c:v>
                </c:pt>
                <c:pt idx="232">
                  <c:v>1.2846696994222879</c:v>
                </c:pt>
                <c:pt idx="233">
                  <c:v>1.2753202534118502</c:v>
                </c:pt>
                <c:pt idx="234">
                  <c:v>1.2627612960843961</c:v>
                </c:pt>
                <c:pt idx="235">
                  <c:v>1.2584354330049399</c:v>
                </c:pt>
                <c:pt idx="236">
                  <c:v>1.2676453350450727</c:v>
                </c:pt>
                <c:pt idx="237">
                  <c:v>1.2640171918171417</c:v>
                </c:pt>
                <c:pt idx="238">
                  <c:v>1.249644162875722</c:v>
                </c:pt>
                <c:pt idx="239">
                  <c:v>1.2603890485892102</c:v>
                </c:pt>
                <c:pt idx="240">
                  <c:v>1.2444810359744356</c:v>
                </c:pt>
                <c:pt idx="241">
                  <c:v>1.2513186905193825</c:v>
                </c:pt>
                <c:pt idx="242">
                  <c:v>1.2421087884792499</c:v>
                </c:pt>
                <c:pt idx="243">
                  <c:v>1.2552259216879236</c:v>
                </c:pt>
                <c:pt idx="244">
                  <c:v>1.2351315899639974</c:v>
                </c:pt>
                <c:pt idx="245">
                  <c:v>1.2328988864391166</c:v>
                </c:pt>
                <c:pt idx="246">
                  <c:v>1.2404342608355892</c:v>
                </c:pt>
                <c:pt idx="247">
                  <c:v>1.246016019647791</c:v>
                </c:pt>
                <c:pt idx="248">
                  <c:v>1.2363874856967429</c:v>
                </c:pt>
                <c:pt idx="249">
                  <c:v>1.2348525020233874</c:v>
                </c:pt>
                <c:pt idx="250">
                  <c:v>1.2266194077753898</c:v>
                </c:pt>
                <c:pt idx="251">
                  <c:v>1.2266194077753898</c:v>
                </c:pt>
                <c:pt idx="252">
                  <c:v>1.213641818537021</c:v>
                </c:pt>
                <c:pt idx="253">
                  <c:v>1.220060841171053</c:v>
                </c:pt>
                <c:pt idx="254">
                  <c:v>1.2250844241020344</c:v>
                </c:pt>
                <c:pt idx="255">
                  <c:v>1.2125254667745804</c:v>
                </c:pt>
                <c:pt idx="256">
                  <c:v>1.2066646200217688</c:v>
                </c:pt>
                <c:pt idx="257">
                  <c:v>1.2090368675169545</c:v>
                </c:pt>
                <c:pt idx="258">
                  <c:v>1.201082861209567</c:v>
                </c:pt>
                <c:pt idx="259">
                  <c:v>1.1970360860707208</c:v>
                </c:pt>
                <c:pt idx="260">
                  <c:v>1.1981524378331612</c:v>
                </c:pt>
                <c:pt idx="261">
                  <c:v>1.1907566074069937</c:v>
                </c:pt>
                <c:pt idx="262">
                  <c:v>1.181686249337166</c:v>
                </c:pt>
                <c:pt idx="263">
                  <c:v>1.1853143925650973</c:v>
                </c:pt>
                <c:pt idx="264">
                  <c:v>1.1828026010996064</c:v>
                </c:pt>
                <c:pt idx="265">
                  <c:v>1.1801512656638107</c:v>
                </c:pt>
                <c:pt idx="266">
                  <c:v>1.1642432530490356</c:v>
                </c:pt>
                <c:pt idx="267">
                  <c:v>1.1730345231782533</c:v>
                </c:pt>
                <c:pt idx="268">
                  <c:v>1.1576846864446988</c:v>
                </c:pt>
                <c:pt idx="269">
                  <c:v>1.1731740671485584</c:v>
                </c:pt>
                <c:pt idx="270">
                  <c:v>1.168708660098797</c:v>
                </c:pt>
                <c:pt idx="271">
                  <c:v>1.1546147190979879</c:v>
                </c:pt>
                <c:pt idx="272">
                  <c:v>1.1456839049984648</c:v>
                </c:pt>
                <c:pt idx="273">
                  <c:v>1.1435907454438894</c:v>
                </c:pt>
                <c:pt idx="274">
                  <c:v>1.1419162178002287</c:v>
                </c:pt>
                <c:pt idx="275">
                  <c:v>1.1320085959085708</c:v>
                </c:pt>
                <c:pt idx="276">
                  <c:v>1.1473584326421253</c:v>
                </c:pt>
                <c:pt idx="277">
                  <c:v>1.1497306801373113</c:v>
                </c:pt>
                <c:pt idx="278">
                  <c:v>1.1262872931260641</c:v>
                </c:pt>
                <c:pt idx="279">
                  <c:v>1.1380089866316876</c:v>
                </c:pt>
                <c:pt idx="280">
                  <c:v>1.1158214953531858</c:v>
                </c:pt>
                <c:pt idx="281">
                  <c:v>1.1198682704920317</c:v>
                </c:pt>
                <c:pt idx="282">
                  <c:v>1.1145655996204402</c:v>
                </c:pt>
                <c:pt idx="283">
                  <c:v>1.1314504200273503</c:v>
                </c:pt>
                <c:pt idx="284">
                  <c:v>1.1287990845915545</c:v>
                </c:pt>
                <c:pt idx="285">
                  <c:v>1.1084256649270183</c:v>
                </c:pt>
                <c:pt idx="286">
                  <c:v>1.1078674890457982</c:v>
                </c:pt>
                <c:pt idx="287">
                  <c:v>1.1080070330161031</c:v>
                </c:pt>
                <c:pt idx="288">
                  <c:v>1.1204264463732521</c:v>
                </c:pt>
                <c:pt idx="289">
                  <c:v>1.1391253383941278</c:v>
                </c:pt>
                <c:pt idx="290">
                  <c:v>1.1469398007312104</c:v>
                </c:pt>
                <c:pt idx="291">
                  <c:v>1.1215427981356925</c:v>
                </c:pt>
                <c:pt idx="292">
                  <c:v>1.1211241662247775</c:v>
                </c:pt>
                <c:pt idx="293">
                  <c:v>1.1176355669671514</c:v>
                </c:pt>
                <c:pt idx="294">
                  <c:v>1.1050766096396973</c:v>
                </c:pt>
                <c:pt idx="295">
                  <c:v>1.1036811699366471</c:v>
                </c:pt>
                <c:pt idx="296">
                  <c:v>1.1011693784711563</c:v>
                </c:pt>
                <c:pt idx="297">
                  <c:v>1.1222405179872177</c:v>
                </c:pt>
                <c:pt idx="298">
                  <c:v>1.1162401272641007</c:v>
                </c:pt>
                <c:pt idx="299">
                  <c:v>1.1096815606597639</c:v>
                </c:pt>
                <c:pt idx="300">
                  <c:v>1.0968435153916998</c:v>
                </c:pt>
                <c:pt idx="301">
                  <c:v>1.0898663168764477</c:v>
                </c:pt>
                <c:pt idx="302">
                  <c:v>1.0736792163210627</c:v>
                </c:pt>
                <c:pt idx="303">
                  <c:v>1.0717256007367919</c:v>
                </c:pt>
                <c:pt idx="304">
                  <c:v>1.0629343306075743</c:v>
                </c:pt>
                <c:pt idx="305">
                  <c:v>1.0500962853395102</c:v>
                </c:pt>
                <c:pt idx="306">
                  <c:v>1.0587480114984231</c:v>
                </c:pt>
                <c:pt idx="307">
                  <c:v>1.0507940051910356</c:v>
                </c:pt>
                <c:pt idx="308">
                  <c:v>1.048282213725545</c:v>
                </c:pt>
                <c:pt idx="309">
                  <c:v>1.0168848204069103</c:v>
                </c:pt>
                <c:pt idx="310">
                  <c:v>1.0043258630794563</c:v>
                </c:pt>
                <c:pt idx="311">
                  <c:v>1.0249783706846027</c:v>
                </c:pt>
                <c:pt idx="312">
                  <c:v>1.0202338756942313</c:v>
                </c:pt>
                <c:pt idx="313">
                  <c:v>0.98520833914766515</c:v>
                </c:pt>
                <c:pt idx="314">
                  <c:v>0.98981329016773179</c:v>
                </c:pt>
                <c:pt idx="315">
                  <c:v>0.97753342078088801</c:v>
                </c:pt>
                <c:pt idx="316">
                  <c:v>0.96525355139404412</c:v>
                </c:pt>
                <c:pt idx="317">
                  <c:v>0.94976417069018448</c:v>
                </c:pt>
                <c:pt idx="318">
                  <c:v>0.94515921967011784</c:v>
                </c:pt>
                <c:pt idx="319">
                  <c:v>0.92241355251039592</c:v>
                </c:pt>
                <c:pt idx="320">
                  <c:v>0.92241355251039592</c:v>
                </c:pt>
                <c:pt idx="321">
                  <c:v>0.89394658256816717</c:v>
                </c:pt>
                <c:pt idx="322">
                  <c:v>0.8953420222712174</c:v>
                </c:pt>
                <c:pt idx="323">
                  <c:v>0.88613212023108467</c:v>
                </c:pt>
                <c:pt idx="324">
                  <c:v>0.85836287014038104</c:v>
                </c:pt>
                <c:pt idx="325">
                  <c:v>0.85836287014038104</c:v>
                </c:pt>
                <c:pt idx="326">
                  <c:v>0.84831570427841807</c:v>
                </c:pt>
                <c:pt idx="327">
                  <c:v>0.84426892913957163</c:v>
                </c:pt>
                <c:pt idx="328">
                  <c:v>0.81956964639557928</c:v>
                </c:pt>
                <c:pt idx="329">
                  <c:v>0.80659205715721016</c:v>
                </c:pt>
                <c:pt idx="330">
                  <c:v>0.79026541263152006</c:v>
                </c:pt>
                <c:pt idx="331">
                  <c:v>0.77979961485864169</c:v>
                </c:pt>
                <c:pt idx="332">
                  <c:v>0.76193798665959633</c:v>
                </c:pt>
                <c:pt idx="333">
                  <c:v>0.75216990873824341</c:v>
                </c:pt>
                <c:pt idx="334">
                  <c:v>0.73221512098462227</c:v>
                </c:pt>
                <c:pt idx="335">
                  <c:v>0.7195166196868632</c:v>
                </c:pt>
                <c:pt idx="336">
                  <c:v>0.70360860707208828</c:v>
                </c:pt>
                <c:pt idx="337">
                  <c:v>0.68700287460578802</c:v>
                </c:pt>
                <c:pt idx="338">
                  <c:v>0.69621277664592118</c:v>
                </c:pt>
                <c:pt idx="339">
                  <c:v>0.68602606681365286</c:v>
                </c:pt>
                <c:pt idx="340">
                  <c:v>0.67500209315955439</c:v>
                </c:pt>
                <c:pt idx="341">
                  <c:v>0.66062906421813505</c:v>
                </c:pt>
                <c:pt idx="342">
                  <c:v>0.64653512321732565</c:v>
                </c:pt>
                <c:pt idx="343">
                  <c:v>0.62867349501828029</c:v>
                </c:pt>
                <c:pt idx="344">
                  <c:v>0.61932404900784221</c:v>
                </c:pt>
                <c:pt idx="345">
                  <c:v>0.61457955401747089</c:v>
                </c:pt>
                <c:pt idx="346">
                  <c:v>0.60495102006642276</c:v>
                </c:pt>
                <c:pt idx="347">
                  <c:v>0.59420613435293435</c:v>
                </c:pt>
                <c:pt idx="348">
                  <c:v>0.59336887053110421</c:v>
                </c:pt>
                <c:pt idx="349">
                  <c:v>0.57732131394602415</c:v>
                </c:pt>
                <c:pt idx="350">
                  <c:v>0.56839049984650147</c:v>
                </c:pt>
                <c:pt idx="351">
                  <c:v>0.5657391644107056</c:v>
                </c:pt>
                <c:pt idx="352">
                  <c:v>0.55932014177667377</c:v>
                </c:pt>
                <c:pt idx="353">
                  <c:v>0.55527336663782767</c:v>
                </c:pt>
                <c:pt idx="354">
                  <c:v>0.54466802489464428</c:v>
                </c:pt>
                <c:pt idx="355">
                  <c:v>0.53824900226061234</c:v>
                </c:pt>
                <c:pt idx="356">
                  <c:v>0.53517903491390117</c:v>
                </c:pt>
                <c:pt idx="357">
                  <c:v>0.52038737406156665</c:v>
                </c:pt>
                <c:pt idx="358">
                  <c:v>0.52541095699254825</c:v>
                </c:pt>
                <c:pt idx="359">
                  <c:v>0.50838659261533303</c:v>
                </c:pt>
                <c:pt idx="360">
                  <c:v>0.5060143451201472</c:v>
                </c:pt>
                <c:pt idx="361">
                  <c:v>0.49680444308001448</c:v>
                </c:pt>
                <c:pt idx="362">
                  <c:v>0.49387401970360861</c:v>
                </c:pt>
                <c:pt idx="363">
                  <c:v>0.49066450838659265</c:v>
                </c:pt>
                <c:pt idx="364">
                  <c:v>0.49164131617872786</c:v>
                </c:pt>
                <c:pt idx="365">
                  <c:v>0.48605955736652612</c:v>
                </c:pt>
                <c:pt idx="366">
                  <c:v>0.47391923194998747</c:v>
                </c:pt>
                <c:pt idx="367">
                  <c:v>0.4690351929893109</c:v>
                </c:pt>
                <c:pt idx="368">
                  <c:v>0.46470932990985442</c:v>
                </c:pt>
                <c:pt idx="369">
                  <c:v>0.46666294549412507</c:v>
                </c:pt>
                <c:pt idx="370">
                  <c:v>0.46136027462253343</c:v>
                </c:pt>
                <c:pt idx="371">
                  <c:v>0.45522033992911159</c:v>
                </c:pt>
                <c:pt idx="372">
                  <c:v>0.45198291981803457</c:v>
                </c:pt>
                <c:pt idx="373">
                  <c:v>0.44895481566241513</c:v>
                </c:pt>
                <c:pt idx="374">
                  <c:v>0.44651279618207684</c:v>
                </c:pt>
                <c:pt idx="375">
                  <c:v>0.43540509614579548</c:v>
                </c:pt>
                <c:pt idx="376">
                  <c:v>0.44362423599676243</c:v>
                </c:pt>
                <c:pt idx="377">
                  <c:v>0.43529346096955146</c:v>
                </c:pt>
                <c:pt idx="378">
                  <c:v>0.44069381262035656</c:v>
                </c:pt>
                <c:pt idx="379">
                  <c:v>0.43314448382685383</c:v>
                </c:pt>
                <c:pt idx="380">
                  <c:v>0.42460439284418516</c:v>
                </c:pt>
                <c:pt idx="381">
                  <c:v>0.42266473165694507</c:v>
                </c:pt>
                <c:pt idx="382">
                  <c:v>0.41578521392090645</c:v>
                </c:pt>
                <c:pt idx="383">
                  <c:v>0.41801791744578704</c:v>
                </c:pt>
                <c:pt idx="384">
                  <c:v>0.41596662108230298</c:v>
                </c:pt>
                <c:pt idx="385">
                  <c:v>0.41558985236247936</c:v>
                </c:pt>
                <c:pt idx="386">
                  <c:v>0.41288269933856148</c:v>
                </c:pt>
                <c:pt idx="387">
                  <c:v>0.41469677095252711</c:v>
                </c:pt>
                <c:pt idx="388">
                  <c:v>0.41233847785437178</c:v>
                </c:pt>
                <c:pt idx="389">
                  <c:v>0.40137032178839543</c:v>
                </c:pt>
                <c:pt idx="390">
                  <c:v>0.40806843236303753</c:v>
                </c:pt>
                <c:pt idx="391">
                  <c:v>0.4025983087270798</c:v>
                </c:pt>
                <c:pt idx="392">
                  <c:v>0.40693812620356673</c:v>
                </c:pt>
                <c:pt idx="393">
                  <c:v>0.40400770282716081</c:v>
                </c:pt>
                <c:pt idx="394">
                  <c:v>0.40763584605509184</c:v>
                </c:pt>
                <c:pt idx="395">
                  <c:v>0.40085400909826679</c:v>
                </c:pt>
                <c:pt idx="396">
                  <c:v>0.39881666713181313</c:v>
                </c:pt>
                <c:pt idx="397">
                  <c:v>0.39343026987803853</c:v>
                </c:pt>
                <c:pt idx="398">
                  <c:v>0.38384359911808197</c:v>
                </c:pt>
                <c:pt idx="399">
                  <c:v>0.38671820490636594</c:v>
                </c:pt>
                <c:pt idx="400">
                  <c:v>0.38769501269850115</c:v>
                </c:pt>
                <c:pt idx="401">
                  <c:v>0.38782060227177573</c:v>
                </c:pt>
                <c:pt idx="402">
                  <c:v>0.39172783344031697</c:v>
                </c:pt>
                <c:pt idx="403">
                  <c:v>0.38576930590829167</c:v>
                </c:pt>
                <c:pt idx="404">
                  <c:v>0.37254053752337352</c:v>
                </c:pt>
                <c:pt idx="405">
                  <c:v>0.38175043956350641</c:v>
                </c:pt>
                <c:pt idx="406">
                  <c:v>0.38885322765203317</c:v>
                </c:pt>
                <c:pt idx="407">
                  <c:v>0.3820434819011469</c:v>
                </c:pt>
                <c:pt idx="408">
                  <c:v>0.38077363177137108</c:v>
                </c:pt>
                <c:pt idx="409">
                  <c:v>0.37537328012056598</c:v>
                </c:pt>
                <c:pt idx="410">
                  <c:v>0.37678267422064687</c:v>
                </c:pt>
                <c:pt idx="411">
                  <c:v>0.36998688286679121</c:v>
                </c:pt>
                <c:pt idx="412">
                  <c:v>0.37669894783846375</c:v>
                </c:pt>
                <c:pt idx="413">
                  <c:v>0.37302894141944126</c:v>
                </c:pt>
                <c:pt idx="414">
                  <c:v>0.36866121514889327</c:v>
                </c:pt>
                <c:pt idx="415">
                  <c:v>0.36206078535346475</c:v>
                </c:pt>
                <c:pt idx="416">
                  <c:v>0.36391672015852189</c:v>
                </c:pt>
                <c:pt idx="417">
                  <c:v>0.36412603611397942</c:v>
                </c:pt>
                <c:pt idx="418">
                  <c:v>0.36020485054840773</c:v>
                </c:pt>
                <c:pt idx="419">
                  <c:v>0.36316318271887466</c:v>
                </c:pt>
                <c:pt idx="420">
                  <c:v>0.36013507856325522</c:v>
                </c:pt>
                <c:pt idx="421">
                  <c:v>0.3564371633501715</c:v>
                </c:pt>
                <c:pt idx="422">
                  <c:v>0.35706511121654433</c:v>
                </c:pt>
                <c:pt idx="423">
                  <c:v>0.3535346487678267</c:v>
                </c:pt>
                <c:pt idx="424">
                  <c:v>0.35303229047472851</c:v>
                </c:pt>
                <c:pt idx="425">
                  <c:v>0.35889313722754029</c:v>
                </c:pt>
                <c:pt idx="426">
                  <c:v>0.35179034913901369</c:v>
                </c:pt>
                <c:pt idx="427">
                  <c:v>0.3510089029053054</c:v>
                </c:pt>
                <c:pt idx="428">
                  <c:v>0.35043677262705469</c:v>
                </c:pt>
                <c:pt idx="429">
                  <c:v>0.34739471407440481</c:v>
                </c:pt>
                <c:pt idx="430">
                  <c:v>0.34629231670899491</c:v>
                </c:pt>
                <c:pt idx="431">
                  <c:v>0.34866456420418068</c:v>
                </c:pt>
                <c:pt idx="432">
                  <c:v>0.34678072060506265</c:v>
                </c:pt>
                <c:pt idx="433">
                  <c:v>0.34198040802656915</c:v>
                </c:pt>
                <c:pt idx="434">
                  <c:v>0.34365493567022964</c:v>
                </c:pt>
                <c:pt idx="435">
                  <c:v>0.34615277273868988</c:v>
                </c:pt>
                <c:pt idx="436">
                  <c:v>0.34570623203371376</c:v>
                </c:pt>
                <c:pt idx="437">
                  <c:v>0.33794758728475333</c:v>
                </c:pt>
                <c:pt idx="438">
                  <c:v>0.34048728754430518</c:v>
                </c:pt>
                <c:pt idx="439">
                  <c:v>0.34898551533588223</c:v>
                </c:pt>
                <c:pt idx="440">
                  <c:v>0.34206413440875211</c:v>
                </c:pt>
                <c:pt idx="441">
                  <c:v>0.33870112472440056</c:v>
                </c:pt>
                <c:pt idx="442">
                  <c:v>0.34172922888002</c:v>
                </c:pt>
                <c:pt idx="443">
                  <c:v>0.34255253830481974</c:v>
                </c:pt>
                <c:pt idx="444">
                  <c:v>0.34205018001172166</c:v>
                </c:pt>
                <c:pt idx="445">
                  <c:v>0.3351706622756831</c:v>
                </c:pt>
                <c:pt idx="446">
                  <c:v>0.33611956127375725</c:v>
                </c:pt>
                <c:pt idx="447">
                  <c:v>0.34597136557729335</c:v>
                </c:pt>
                <c:pt idx="448">
                  <c:v>0.34820406910217394</c:v>
                </c:pt>
                <c:pt idx="449">
                  <c:v>0.34559459685746974</c:v>
                </c:pt>
                <c:pt idx="450">
                  <c:v>0.34237113114342321</c:v>
                </c:pt>
                <c:pt idx="451">
                  <c:v>0.34574809522480521</c:v>
                </c:pt>
                <c:pt idx="452">
                  <c:v>0.34725517010409979</c:v>
                </c:pt>
                <c:pt idx="453">
                  <c:v>0.35409282464904679</c:v>
                </c:pt>
                <c:pt idx="454">
                  <c:v>0.34502246657921903</c:v>
                </c:pt>
                <c:pt idx="455">
                  <c:v>0.3474226228684657</c:v>
                </c:pt>
                <c:pt idx="456">
                  <c:v>0.3490692417180653</c:v>
                </c:pt>
                <c:pt idx="457">
                  <c:v>0.35359046635594876</c:v>
                </c:pt>
                <c:pt idx="458">
                  <c:v>0.35519522201445675</c:v>
                </c:pt>
                <c:pt idx="459">
                  <c:v>0.35606039463034794</c:v>
                </c:pt>
                <c:pt idx="460">
                  <c:v>0.36540984064078585</c:v>
                </c:pt>
                <c:pt idx="461">
                  <c:v>0.36130724791381752</c:v>
                </c:pt>
                <c:pt idx="462">
                  <c:v>0.35543244676397528</c:v>
                </c:pt>
                <c:pt idx="463">
                  <c:v>0.35194384750634916</c:v>
                </c:pt>
                <c:pt idx="464">
                  <c:v>0.35646507214423256</c:v>
                </c:pt>
                <c:pt idx="465">
                  <c:v>0.35940944991766904</c:v>
                </c:pt>
                <c:pt idx="466">
                  <c:v>0.36169797103067175</c:v>
                </c:pt>
                <c:pt idx="467">
                  <c:v>0.3698612932935168</c:v>
                </c:pt>
                <c:pt idx="468">
                  <c:v>0.36853562557561886</c:v>
                </c:pt>
                <c:pt idx="469">
                  <c:v>0.36803326728252067</c:v>
                </c:pt>
                <c:pt idx="470">
                  <c:v>0.37092182746783509</c:v>
                </c:pt>
                <c:pt idx="471">
                  <c:v>0.37221958639167196</c:v>
                </c:pt>
                <c:pt idx="472">
                  <c:v>0.37325221177192924</c:v>
                </c:pt>
                <c:pt idx="473">
                  <c:v>0.36762858976863605</c:v>
                </c:pt>
                <c:pt idx="474">
                  <c:v>0.37556864167899295</c:v>
                </c:pt>
                <c:pt idx="475">
                  <c:v>0.37487092182746778</c:v>
                </c:pt>
                <c:pt idx="476">
                  <c:v>0.37940610086238169</c:v>
                </c:pt>
                <c:pt idx="477">
                  <c:v>0.37657335826518934</c:v>
                </c:pt>
                <c:pt idx="478">
                  <c:v>0.38096899332979817</c:v>
                </c:pt>
                <c:pt idx="479">
                  <c:v>0.38200161871005545</c:v>
                </c:pt>
                <c:pt idx="480">
                  <c:v>0.37728503251374507</c:v>
                </c:pt>
                <c:pt idx="481">
                  <c:v>0.37877815299600903</c:v>
                </c:pt>
                <c:pt idx="482">
                  <c:v>0.38696938405291498</c:v>
                </c:pt>
                <c:pt idx="483">
                  <c:v>0.38832296056487392</c:v>
                </c:pt>
                <c:pt idx="484">
                  <c:v>0.38579721470235268</c:v>
                </c:pt>
                <c:pt idx="485">
                  <c:v>0.38215511707739108</c:v>
                </c:pt>
                <c:pt idx="486">
                  <c:v>0.38408082386760056</c:v>
                </c:pt>
                <c:pt idx="487">
                  <c:v>0.38609025703999317</c:v>
                </c:pt>
                <c:pt idx="488">
                  <c:v>0.38670425050933538</c:v>
                </c:pt>
                <c:pt idx="489">
                  <c:v>0.38802991822723326</c:v>
                </c:pt>
                <c:pt idx="490">
                  <c:v>0.38631352739248132</c:v>
                </c:pt>
                <c:pt idx="491">
                  <c:v>0.38995562501744296</c:v>
                </c:pt>
                <c:pt idx="492">
                  <c:v>0.38888113644609407</c:v>
                </c:pt>
                <c:pt idx="493">
                  <c:v>0.39139292791158486</c:v>
                </c:pt>
                <c:pt idx="494">
                  <c:v>0.39005330579665648</c:v>
                </c:pt>
                <c:pt idx="495">
                  <c:v>0.39121152075018834</c:v>
                </c:pt>
                <c:pt idx="496">
                  <c:v>0.39894225670508771</c:v>
                </c:pt>
                <c:pt idx="497">
                  <c:v>0.39248137087996421</c:v>
                </c:pt>
                <c:pt idx="498">
                  <c:v>0.39183946861656099</c:v>
                </c:pt>
                <c:pt idx="499">
                  <c:v>0.39256509726214728</c:v>
                </c:pt>
                <c:pt idx="500">
                  <c:v>0.39514666071279048</c:v>
                </c:pt>
                <c:pt idx="501">
                  <c:v>0.393611677039435</c:v>
                </c:pt>
                <c:pt idx="502">
                  <c:v>0.39433730568502134</c:v>
                </c:pt>
                <c:pt idx="503">
                  <c:v>0.39680723395942052</c:v>
                </c:pt>
                <c:pt idx="504">
                  <c:v>0.39083475203036472</c:v>
                </c:pt>
                <c:pt idx="505">
                  <c:v>0.39211855655717104</c:v>
                </c:pt>
                <c:pt idx="506">
                  <c:v>0.39386285618598421</c:v>
                </c:pt>
                <c:pt idx="507">
                  <c:v>0.39235578130668963</c:v>
                </c:pt>
                <c:pt idx="508">
                  <c:v>0.39521643269794299</c:v>
                </c:pt>
                <c:pt idx="509">
                  <c:v>0.39682118835645114</c:v>
                </c:pt>
                <c:pt idx="510">
                  <c:v>0.3912394295442494</c:v>
                </c:pt>
                <c:pt idx="511">
                  <c:v>0.39350004186319104</c:v>
                </c:pt>
                <c:pt idx="512">
                  <c:v>0.39449080405235681</c:v>
                </c:pt>
                <c:pt idx="513">
                  <c:v>0.39348608746616059</c:v>
                </c:pt>
                <c:pt idx="514">
                  <c:v>0.39516061510982109</c:v>
                </c:pt>
                <c:pt idx="515">
                  <c:v>0.39213251095420165</c:v>
                </c:pt>
                <c:pt idx="516">
                  <c:v>0.39179760542546949</c:v>
                </c:pt>
                <c:pt idx="517">
                  <c:v>0.38860204850548397</c:v>
                </c:pt>
                <c:pt idx="518">
                  <c:v>0.39470012000781435</c:v>
                </c:pt>
                <c:pt idx="519">
                  <c:v>0.39863525997041666</c:v>
                </c:pt>
                <c:pt idx="520">
                  <c:v>0.39717004828221369</c:v>
                </c:pt>
                <c:pt idx="521">
                  <c:v>0.4034076637548491</c:v>
                </c:pt>
                <c:pt idx="522">
                  <c:v>0.4014261393765175</c:v>
                </c:pt>
                <c:pt idx="523">
                  <c:v>0.40339370935781865</c:v>
                </c:pt>
                <c:pt idx="524">
                  <c:v>0.40248667355083578</c:v>
                </c:pt>
                <c:pt idx="525">
                  <c:v>0.41094303815132133</c:v>
                </c:pt>
                <c:pt idx="526">
                  <c:v>0.40240294716865282</c:v>
                </c:pt>
                <c:pt idx="527">
                  <c:v>0.40021210683486358</c:v>
                </c:pt>
                <c:pt idx="528">
                  <c:v>0.40441238034104549</c:v>
                </c:pt>
                <c:pt idx="529">
                  <c:v>0.40862660824425762</c:v>
                </c:pt>
                <c:pt idx="530">
                  <c:v>0.41321760486729359</c:v>
                </c:pt>
                <c:pt idx="531">
                  <c:v>0.42244146130445692</c:v>
                </c:pt>
                <c:pt idx="532">
                  <c:v>0.41585498590605896</c:v>
                </c:pt>
                <c:pt idx="533">
                  <c:v>0.41713879043286528</c:v>
                </c:pt>
                <c:pt idx="534">
                  <c:v>0.42171583265887075</c:v>
                </c:pt>
                <c:pt idx="535">
                  <c:v>0.42477184560855125</c:v>
                </c:pt>
                <c:pt idx="536">
                  <c:v>0.42870698557115339</c:v>
                </c:pt>
                <c:pt idx="537">
                  <c:v>0.4352376433814294</c:v>
                </c:pt>
                <c:pt idx="538">
                  <c:v>0.43480505707348371</c:v>
                </c:pt>
                <c:pt idx="539">
                  <c:v>0.43561441210125301</c:v>
                </c:pt>
                <c:pt idx="540">
                  <c:v>0.44252183863135264</c:v>
                </c:pt>
                <c:pt idx="541">
                  <c:v>0.44376377996706762</c:v>
                </c:pt>
                <c:pt idx="542">
                  <c:v>0.4450615388909045</c:v>
                </c:pt>
                <c:pt idx="543">
                  <c:v>0.44489408612653841</c:v>
                </c:pt>
                <c:pt idx="544">
                  <c:v>0.44474058775920283</c:v>
                </c:pt>
                <c:pt idx="545">
                  <c:v>0.44662443135832103</c:v>
                </c:pt>
                <c:pt idx="546">
                  <c:v>0.44917808601490328</c:v>
                </c:pt>
                <c:pt idx="547">
                  <c:v>0.45842985124612751</c:v>
                </c:pt>
                <c:pt idx="548">
                  <c:v>0.46066255477100826</c:v>
                </c:pt>
                <c:pt idx="549">
                  <c:v>0.46233708241466892</c:v>
                </c:pt>
                <c:pt idx="550">
                  <c:v>0.46443024196924432</c:v>
                </c:pt>
                <c:pt idx="551">
                  <c:v>0.46303480226619403</c:v>
                </c:pt>
                <c:pt idx="552">
                  <c:v>0.46736066534565024</c:v>
                </c:pt>
                <c:pt idx="553">
                  <c:v>0.46763975328626028</c:v>
                </c:pt>
                <c:pt idx="554">
                  <c:v>0.47433786386090254</c:v>
                </c:pt>
                <c:pt idx="555">
                  <c:v>0.48075688649493442</c:v>
                </c:pt>
                <c:pt idx="556">
                  <c:v>0.47852418297005367</c:v>
                </c:pt>
                <c:pt idx="557">
                  <c:v>0.47838463899974865</c:v>
                </c:pt>
                <c:pt idx="558">
                  <c:v>0.48131506237615457</c:v>
                </c:pt>
                <c:pt idx="559">
                  <c:v>0.48215232619798504</c:v>
                </c:pt>
                <c:pt idx="560">
                  <c:v>0.48368730987134034</c:v>
                </c:pt>
                <c:pt idx="561">
                  <c:v>0.48438502972286546</c:v>
                </c:pt>
                <c:pt idx="562">
                  <c:v>0.48689682118835631</c:v>
                </c:pt>
                <c:pt idx="563">
                  <c:v>0.4903854204459826</c:v>
                </c:pt>
                <c:pt idx="564">
                  <c:v>0.48522229354469593</c:v>
                </c:pt>
                <c:pt idx="565">
                  <c:v>0.48801317295079683</c:v>
                </c:pt>
                <c:pt idx="566">
                  <c:v>0.49345538779269349</c:v>
                </c:pt>
                <c:pt idx="567">
                  <c:v>0.48773408501018678</c:v>
                </c:pt>
                <c:pt idx="568">
                  <c:v>0.49108314029750771</c:v>
                </c:pt>
                <c:pt idx="569">
                  <c:v>0.48773408501018678</c:v>
                </c:pt>
                <c:pt idx="570">
                  <c:v>0.48396639781195039</c:v>
                </c:pt>
                <c:pt idx="571">
                  <c:v>0.49596717925818434</c:v>
                </c:pt>
                <c:pt idx="572">
                  <c:v>0.49275766794116804</c:v>
                </c:pt>
                <c:pt idx="573">
                  <c:v>0.48843180486171189</c:v>
                </c:pt>
                <c:pt idx="574">
                  <c:v>0.48759454103988176</c:v>
                </c:pt>
                <c:pt idx="575">
                  <c:v>0.48271050207920513</c:v>
                </c:pt>
                <c:pt idx="576">
                  <c:v>0.48829226089140687</c:v>
                </c:pt>
                <c:pt idx="577">
                  <c:v>0.49219949205994795</c:v>
                </c:pt>
                <c:pt idx="578">
                  <c:v>0.4834082219307303</c:v>
                </c:pt>
                <c:pt idx="579">
                  <c:v>0.48159415031676461</c:v>
                </c:pt>
                <c:pt idx="580">
                  <c:v>0.48215232619798504</c:v>
                </c:pt>
                <c:pt idx="581">
                  <c:v>0.48522229354469593</c:v>
                </c:pt>
                <c:pt idx="582">
                  <c:v>0.48159415031676461</c:v>
                </c:pt>
                <c:pt idx="583">
                  <c:v>0.48382685384164537</c:v>
                </c:pt>
                <c:pt idx="584">
                  <c:v>0.48312913399012025</c:v>
                </c:pt>
                <c:pt idx="585">
                  <c:v>0.48312913399012025</c:v>
                </c:pt>
                <c:pt idx="586">
                  <c:v>0.48257095810890011</c:v>
                </c:pt>
                <c:pt idx="587">
                  <c:v>0.47894281488096879</c:v>
                </c:pt>
                <c:pt idx="588">
                  <c:v>0.47852418297005367</c:v>
                </c:pt>
                <c:pt idx="589">
                  <c:v>0.48382685384164537</c:v>
                </c:pt>
                <c:pt idx="590">
                  <c:v>0.47740783120761349</c:v>
                </c:pt>
                <c:pt idx="591">
                  <c:v>0.47684965532639334</c:v>
                </c:pt>
                <c:pt idx="592">
                  <c:v>0.47852418297005367</c:v>
                </c:pt>
                <c:pt idx="593">
                  <c:v>0.48117551840584954</c:v>
                </c:pt>
                <c:pt idx="594">
                  <c:v>0.47964053473249424</c:v>
                </c:pt>
                <c:pt idx="595">
                  <c:v>0.48201278222768001</c:v>
                </c:pt>
                <c:pt idx="596">
                  <c:v>0.4806173425246294</c:v>
                </c:pt>
                <c:pt idx="597">
                  <c:v>0.48173369428706964</c:v>
                </c:pt>
                <c:pt idx="598">
                  <c:v>0.48075688649493442</c:v>
                </c:pt>
                <c:pt idx="599">
                  <c:v>0.48731545309927138</c:v>
                </c:pt>
                <c:pt idx="600">
                  <c:v>0.48954815662415213</c:v>
                </c:pt>
                <c:pt idx="601">
                  <c:v>0.49471128352543875</c:v>
                </c:pt>
                <c:pt idx="602">
                  <c:v>0.4949903714660488</c:v>
                </c:pt>
                <c:pt idx="603">
                  <c:v>0.50001395439703045</c:v>
                </c:pt>
                <c:pt idx="604">
                  <c:v>0.50154893807038603</c:v>
                </c:pt>
                <c:pt idx="605">
                  <c:v>0.504758449387402</c:v>
                </c:pt>
                <c:pt idx="606">
                  <c:v>0.50531662526862209</c:v>
                </c:pt>
                <c:pt idx="607">
                  <c:v>0.51313108760570458</c:v>
                </c:pt>
                <c:pt idx="608">
                  <c:v>0.51801512656638082</c:v>
                </c:pt>
                <c:pt idx="609">
                  <c:v>0.5188523903882114</c:v>
                </c:pt>
                <c:pt idx="610">
                  <c:v>0.52945773213139435</c:v>
                </c:pt>
                <c:pt idx="611">
                  <c:v>0.53531857888420653</c:v>
                </c:pt>
                <c:pt idx="612">
                  <c:v>0.54313304122128869</c:v>
                </c:pt>
                <c:pt idx="613">
                  <c:v>0.55011023973654094</c:v>
                </c:pt>
                <c:pt idx="614">
                  <c:v>0.55778515810331841</c:v>
                </c:pt>
                <c:pt idx="615">
                  <c:v>0.56057603750941898</c:v>
                </c:pt>
                <c:pt idx="616">
                  <c:v>0.56825095587619645</c:v>
                </c:pt>
                <c:pt idx="617">
                  <c:v>0.57815857776785462</c:v>
                </c:pt>
                <c:pt idx="618">
                  <c:v>0.58276352878792093</c:v>
                </c:pt>
                <c:pt idx="619">
                  <c:v>0.59127571097652853</c:v>
                </c:pt>
                <c:pt idx="620">
                  <c:v>0.59406659038262932</c:v>
                </c:pt>
                <c:pt idx="621">
                  <c:v>0.60048561301666159</c:v>
                </c:pt>
                <c:pt idx="622">
                  <c:v>0.61388183416594544</c:v>
                </c:pt>
                <c:pt idx="623">
                  <c:v>0.62155675253272291</c:v>
                </c:pt>
                <c:pt idx="624">
                  <c:v>0.62630124752309446</c:v>
                </c:pt>
                <c:pt idx="625">
                  <c:v>0.63076665457285575</c:v>
                </c:pt>
                <c:pt idx="626">
                  <c:v>0.6417906282269541</c:v>
                </c:pt>
                <c:pt idx="627">
                  <c:v>0.65197733805922242</c:v>
                </c:pt>
                <c:pt idx="628">
                  <c:v>0.65783818481203415</c:v>
                </c:pt>
                <c:pt idx="629">
                  <c:v>0.66188495995088059</c:v>
                </c:pt>
                <c:pt idx="630">
                  <c:v>0.67528118110016455</c:v>
                </c:pt>
                <c:pt idx="631">
                  <c:v>0.67653707683291009</c:v>
                </c:pt>
                <c:pt idx="632">
                  <c:v>0.68644469872456793</c:v>
                </c:pt>
                <c:pt idx="633">
                  <c:v>0.69146828165554952</c:v>
                </c:pt>
                <c:pt idx="634">
                  <c:v>0.70179453545812287</c:v>
                </c:pt>
                <c:pt idx="635">
                  <c:v>0.70849264603276485</c:v>
                </c:pt>
                <c:pt idx="636">
                  <c:v>0.72147023527113396</c:v>
                </c:pt>
                <c:pt idx="637">
                  <c:v>0.73291284083614749</c:v>
                </c:pt>
                <c:pt idx="638">
                  <c:v>0.7460299740448213</c:v>
                </c:pt>
                <c:pt idx="639">
                  <c:v>0.76082163489715615</c:v>
                </c:pt>
                <c:pt idx="640">
                  <c:v>0.76654293767966286</c:v>
                </c:pt>
                <c:pt idx="641">
                  <c:v>0.78105551059138734</c:v>
                </c:pt>
                <c:pt idx="642">
                  <c:v>0.79319583600792598</c:v>
                </c:pt>
                <c:pt idx="643">
                  <c:v>0.81231335993971687</c:v>
                </c:pt>
                <c:pt idx="644">
                  <c:v>0.81845329463313876</c:v>
                </c:pt>
                <c:pt idx="645">
                  <c:v>0.82557003711869614</c:v>
                </c:pt>
                <c:pt idx="646">
                  <c:v>0.84064078591164071</c:v>
                </c:pt>
                <c:pt idx="647">
                  <c:v>0.85724651837794086</c:v>
                </c:pt>
                <c:pt idx="648">
                  <c:v>0.86352599704166766</c:v>
                </c:pt>
                <c:pt idx="649">
                  <c:v>0.87594541039881668</c:v>
                </c:pt>
                <c:pt idx="650">
                  <c:v>0.88417850464681425</c:v>
                </c:pt>
                <c:pt idx="651">
                  <c:v>0.9009237810834192</c:v>
                </c:pt>
                <c:pt idx="652">
                  <c:v>0.9104127710641623</c:v>
                </c:pt>
                <c:pt idx="653">
                  <c:v>0.91780860149032939</c:v>
                </c:pt>
                <c:pt idx="654">
                  <c:v>0.92604169573832695</c:v>
                </c:pt>
                <c:pt idx="655">
                  <c:v>0.9239485361837515</c:v>
                </c:pt>
                <c:pt idx="656">
                  <c:v>0.93804247718456091</c:v>
                </c:pt>
                <c:pt idx="657">
                  <c:v>0.94753146716530368</c:v>
                </c:pt>
                <c:pt idx="658">
                  <c:v>0.95088052245262467</c:v>
                </c:pt>
                <c:pt idx="659">
                  <c:v>0.96497446345343396</c:v>
                </c:pt>
                <c:pt idx="660">
                  <c:v>0.96595127124556956</c:v>
                </c:pt>
                <c:pt idx="661">
                  <c:v>0.97516117328570229</c:v>
                </c:pt>
                <c:pt idx="662">
                  <c:v>0.97348664564204168</c:v>
                </c:pt>
                <c:pt idx="663">
                  <c:v>0.98130110797912407</c:v>
                </c:pt>
                <c:pt idx="664">
                  <c:v>0.98953420222712163</c:v>
                </c:pt>
                <c:pt idx="665">
                  <c:v>0.98576651502888557</c:v>
                </c:pt>
                <c:pt idx="666">
                  <c:v>0.98255700371186938</c:v>
                </c:pt>
                <c:pt idx="667">
                  <c:v>0.98967374619742676</c:v>
                </c:pt>
                <c:pt idx="668">
                  <c:v>0.99302280148474764</c:v>
                </c:pt>
                <c:pt idx="669">
                  <c:v>0.99706957662359408</c:v>
                </c:pt>
                <c:pt idx="670">
                  <c:v>1</c:v>
                </c:pt>
                <c:pt idx="671">
                  <c:v>1.0001395439703051</c:v>
                </c:pt>
                <c:pt idx="672">
                  <c:v>0.99651140074237365</c:v>
                </c:pt>
                <c:pt idx="673">
                  <c:v>1.0005581758812201</c:v>
                </c:pt>
                <c:pt idx="674">
                  <c:v>0.99455778515810334</c:v>
                </c:pt>
                <c:pt idx="675">
                  <c:v>0.98855739443498647</c:v>
                </c:pt>
                <c:pt idx="676">
                  <c:v>0.99106918590047732</c:v>
                </c:pt>
                <c:pt idx="677">
                  <c:v>0.99832547235633939</c:v>
                </c:pt>
                <c:pt idx="678">
                  <c:v>0.99846501632664442</c:v>
                </c:pt>
                <c:pt idx="679">
                  <c:v>0.9927437135441376</c:v>
                </c:pt>
                <c:pt idx="680">
                  <c:v>0.98953420222712163</c:v>
                </c:pt>
                <c:pt idx="681">
                  <c:v>0.98116156400881904</c:v>
                </c:pt>
                <c:pt idx="682">
                  <c:v>0.97739387681058298</c:v>
                </c:pt>
                <c:pt idx="683">
                  <c:v>0.97711478886997294</c:v>
                </c:pt>
                <c:pt idx="684">
                  <c:v>0.98241745974156436</c:v>
                </c:pt>
                <c:pt idx="685">
                  <c:v>0.97711478886997294</c:v>
                </c:pt>
                <c:pt idx="686">
                  <c:v>0.96413719963160383</c:v>
                </c:pt>
                <c:pt idx="687">
                  <c:v>0.95771817699757189</c:v>
                </c:pt>
                <c:pt idx="688">
                  <c:v>0.95911361670062223</c:v>
                </c:pt>
                <c:pt idx="689">
                  <c:v>0.94739192319499865</c:v>
                </c:pt>
                <c:pt idx="690">
                  <c:v>0.94250788423432208</c:v>
                </c:pt>
                <c:pt idx="691">
                  <c:v>0.92283218442131099</c:v>
                </c:pt>
                <c:pt idx="692">
                  <c:v>0.90985459518294221</c:v>
                </c:pt>
                <c:pt idx="693">
                  <c:v>0.89562111021182778</c:v>
                </c:pt>
                <c:pt idx="694">
                  <c:v>0.88431804861711927</c:v>
                </c:pt>
                <c:pt idx="695">
                  <c:v>0.86813094806173419</c:v>
                </c:pt>
                <c:pt idx="696">
                  <c:v>0.84705980854567253</c:v>
                </c:pt>
                <c:pt idx="697">
                  <c:v>0.83003544416845731</c:v>
                </c:pt>
                <c:pt idx="698">
                  <c:v>0.81063883229605627</c:v>
                </c:pt>
                <c:pt idx="699">
                  <c:v>0.79124222042365522</c:v>
                </c:pt>
                <c:pt idx="700">
                  <c:v>0.77938098294772662</c:v>
                </c:pt>
                <c:pt idx="701">
                  <c:v>0.76333342636264689</c:v>
                </c:pt>
                <c:pt idx="702">
                  <c:v>0.74212274287628022</c:v>
                </c:pt>
                <c:pt idx="703">
                  <c:v>0.72412157070692984</c:v>
                </c:pt>
                <c:pt idx="704">
                  <c:v>0.70025955178476729</c:v>
                </c:pt>
                <c:pt idx="705">
                  <c:v>0.69272417738829484</c:v>
                </c:pt>
                <c:pt idx="706">
                  <c:v>0.67235075772375863</c:v>
                </c:pt>
                <c:pt idx="707">
                  <c:v>0.65658228907928895</c:v>
                </c:pt>
                <c:pt idx="708">
                  <c:v>0.63913929279115833</c:v>
                </c:pt>
                <c:pt idx="709">
                  <c:v>0.61848678518601197</c:v>
                </c:pt>
                <c:pt idx="710">
                  <c:v>0.60802098741313371</c:v>
                </c:pt>
                <c:pt idx="711">
                  <c:v>0.59113616700622351</c:v>
                </c:pt>
                <c:pt idx="712">
                  <c:v>0.57257681895565293</c:v>
                </c:pt>
                <c:pt idx="713">
                  <c:v>0.55625017442996283</c:v>
                </c:pt>
                <c:pt idx="714">
                  <c:v>0.54494711283525432</c:v>
                </c:pt>
                <c:pt idx="715">
                  <c:v>0.52680639669559859</c:v>
                </c:pt>
                <c:pt idx="716">
                  <c:v>0.51327063157600961</c:v>
                </c:pt>
                <c:pt idx="717">
                  <c:v>0.49192040411933791</c:v>
                </c:pt>
                <c:pt idx="718">
                  <c:v>0.47796600708883358</c:v>
                </c:pt>
                <c:pt idx="719">
                  <c:v>0.46610476961290498</c:v>
                </c:pt>
                <c:pt idx="720">
                  <c:v>0.44976417069018443</c:v>
                </c:pt>
                <c:pt idx="721">
                  <c:v>0.4369261254221205</c:v>
                </c:pt>
                <c:pt idx="722">
                  <c:v>0.41921799559041056</c:v>
                </c:pt>
                <c:pt idx="723">
                  <c:v>0.40658926627780412</c:v>
                </c:pt>
                <c:pt idx="724">
                  <c:v>0.38963467388574125</c:v>
                </c:pt>
                <c:pt idx="725">
                  <c:v>0.37828974909994129</c:v>
                </c:pt>
                <c:pt idx="726">
                  <c:v>0.36606569730121952</c:v>
                </c:pt>
                <c:pt idx="727">
                  <c:v>0.35319974323909453</c:v>
                </c:pt>
                <c:pt idx="728">
                  <c:v>0.34232926795233176</c:v>
                </c:pt>
                <c:pt idx="729">
                  <c:v>0.33006335296251849</c:v>
                </c:pt>
                <c:pt idx="730">
                  <c:v>0.31927660405793867</c:v>
                </c:pt>
                <c:pt idx="731">
                  <c:v>0.30706650665624735</c:v>
                </c:pt>
                <c:pt idx="732">
                  <c:v>0.2991683179369819</c:v>
                </c:pt>
                <c:pt idx="733">
                  <c:v>0.28737685244620581</c:v>
                </c:pt>
                <c:pt idx="734">
                  <c:v>0.27904607741899468</c:v>
                </c:pt>
                <c:pt idx="735">
                  <c:v>0.26740811029555406</c:v>
                </c:pt>
                <c:pt idx="736">
                  <c:v>0.26002623426641724</c:v>
                </c:pt>
                <c:pt idx="737">
                  <c:v>0.24993720521336271</c:v>
                </c:pt>
                <c:pt idx="738">
                  <c:v>0.24121570706929754</c:v>
                </c:pt>
                <c:pt idx="739">
                  <c:v>0.23397337501046578</c:v>
                </c:pt>
                <c:pt idx="740">
                  <c:v>0.22575423515949863</c:v>
                </c:pt>
                <c:pt idx="741">
                  <c:v>0.2188049454383075</c:v>
                </c:pt>
                <c:pt idx="742">
                  <c:v>0.21202310848148245</c:v>
                </c:pt>
                <c:pt idx="743">
                  <c:v>0.20737629427032458</c:v>
                </c:pt>
                <c:pt idx="744">
                  <c:v>0.19727331082023944</c:v>
                </c:pt>
                <c:pt idx="745">
                  <c:v>0.19132873768524455</c:v>
                </c:pt>
                <c:pt idx="746">
                  <c:v>0.18206301805698971</c:v>
                </c:pt>
                <c:pt idx="747">
                  <c:v>0.17657894002400154</c:v>
                </c:pt>
                <c:pt idx="748">
                  <c:v>0.16919706399486473</c:v>
                </c:pt>
                <c:pt idx="749">
                  <c:v>0.16577823672239125</c:v>
                </c:pt>
                <c:pt idx="750">
                  <c:v>0.15813122714967481</c:v>
                </c:pt>
                <c:pt idx="751">
                  <c:v>0.15425190477519463</c:v>
                </c:pt>
                <c:pt idx="752">
                  <c:v>0.14667466718763073</c:v>
                </c:pt>
                <c:pt idx="753">
                  <c:v>0.14519550110239732</c:v>
                </c:pt>
                <c:pt idx="754">
                  <c:v>0.13892997683570091</c:v>
                </c:pt>
                <c:pt idx="755">
                  <c:v>0.13138064804219804</c:v>
                </c:pt>
                <c:pt idx="756">
                  <c:v>0.12656638106667412</c:v>
                </c:pt>
                <c:pt idx="757">
                  <c:v>0.1245569478942815</c:v>
                </c:pt>
                <c:pt idx="758">
                  <c:v>0.12055203594652669</c:v>
                </c:pt>
                <c:pt idx="759">
                  <c:v>0.1184309675978901</c:v>
                </c:pt>
                <c:pt idx="760">
                  <c:v>0.11522145628087399</c:v>
                </c:pt>
                <c:pt idx="761">
                  <c:v>0.10697440763584598</c:v>
                </c:pt>
                <c:pt idx="762">
                  <c:v>0.10309508526136578</c:v>
                </c:pt>
                <c:pt idx="763">
                  <c:v>9.7918003963048686E-2</c:v>
                </c:pt>
                <c:pt idx="764">
                  <c:v>9.6034160363930657E-2</c:v>
                </c:pt>
                <c:pt idx="765">
                  <c:v>9.5029443777734271E-2</c:v>
                </c:pt>
                <c:pt idx="766">
                  <c:v>9.0926851050766089E-2</c:v>
                </c:pt>
                <c:pt idx="767">
                  <c:v>8.5903268119784465E-2</c:v>
                </c:pt>
                <c:pt idx="768">
                  <c:v>8.4549691607825508E-2</c:v>
                </c:pt>
                <c:pt idx="769">
                  <c:v>8.0419190086796294E-2</c:v>
                </c:pt>
                <c:pt idx="770">
                  <c:v>7.7893444224275035E-2</c:v>
                </c:pt>
                <c:pt idx="771">
                  <c:v>7.4335072981496372E-2</c:v>
                </c:pt>
                <c:pt idx="772">
                  <c:v>7.1572102369456533E-2</c:v>
                </c:pt>
                <c:pt idx="773">
                  <c:v>6.8809131757416708E-2</c:v>
                </c:pt>
                <c:pt idx="774">
                  <c:v>6.6255477100834417E-2</c:v>
                </c:pt>
                <c:pt idx="775">
                  <c:v>6.6115933130529395E-2</c:v>
                </c:pt>
                <c:pt idx="776">
                  <c:v>6.2320337138232144E-2</c:v>
                </c:pt>
                <c:pt idx="777">
                  <c:v>5.9738773687588974E-2</c:v>
                </c:pt>
                <c:pt idx="778">
                  <c:v>5.8538695542965494E-2</c:v>
                </c:pt>
                <c:pt idx="779">
                  <c:v>5.6738578326030416E-2</c:v>
                </c:pt>
                <c:pt idx="780">
                  <c:v>5.3431386229800919E-2</c:v>
                </c:pt>
                <c:pt idx="781">
                  <c:v>4.945438307610716E-2</c:v>
                </c:pt>
                <c:pt idx="782">
                  <c:v>4.8993887974100599E-2</c:v>
                </c:pt>
                <c:pt idx="783">
                  <c:v>4.7751946638385639E-2</c:v>
                </c:pt>
                <c:pt idx="784">
                  <c:v>4.5784376657084652E-2</c:v>
                </c:pt>
                <c:pt idx="785">
                  <c:v>4.4319164968881705E-2</c:v>
                </c:pt>
                <c:pt idx="786">
                  <c:v>4.2323686193519533E-2</c:v>
                </c:pt>
                <c:pt idx="787">
                  <c:v>4.0453796991431944E-2</c:v>
                </c:pt>
                <c:pt idx="788">
                  <c:v>4.170969272417735E-2</c:v>
                </c:pt>
                <c:pt idx="789">
                  <c:v>4.0132845859730412E-2</c:v>
                </c:pt>
                <c:pt idx="790">
                  <c:v>3.6727972984287365E-2</c:v>
                </c:pt>
                <c:pt idx="791">
                  <c:v>2.9736820072004604E-2</c:v>
                </c:pt>
                <c:pt idx="792">
                  <c:v>3.5179034913901307E-2</c:v>
                </c:pt>
                <c:pt idx="793">
                  <c:v>3.1271803745360066E-2</c:v>
                </c:pt>
                <c:pt idx="794">
                  <c:v>2.8704194691747335E-2</c:v>
                </c:pt>
                <c:pt idx="795">
                  <c:v>2.7155256621361281E-2</c:v>
                </c:pt>
                <c:pt idx="796">
                  <c:v>2.6527308754988654E-2</c:v>
                </c:pt>
                <c:pt idx="797">
                  <c:v>2.6624989534202205E-2</c:v>
                </c:pt>
                <c:pt idx="798">
                  <c:v>2.5536546565822865E-2</c:v>
                </c:pt>
                <c:pt idx="799">
                  <c:v>2.2703803968630525E-2</c:v>
                </c:pt>
                <c:pt idx="800">
                  <c:v>2.1322318662610532E-2</c:v>
                </c:pt>
                <c:pt idx="801">
                  <c:v>2.091764114872589E-2</c:v>
                </c:pt>
                <c:pt idx="802">
                  <c:v>1.9898970165499064E-2</c:v>
                </c:pt>
                <c:pt idx="803">
                  <c:v>1.8894253579302831E-2</c:v>
                </c:pt>
                <c:pt idx="804">
                  <c:v>1.908961513772978E-2</c:v>
                </c:pt>
                <c:pt idx="805">
                  <c:v>1.9591973430827973E-2</c:v>
                </c:pt>
                <c:pt idx="806">
                  <c:v>1.6452234098964538E-2</c:v>
                </c:pt>
                <c:pt idx="807">
                  <c:v>1.5517289497920821E-2</c:v>
                </c:pt>
                <c:pt idx="808">
                  <c:v>1.4107895397839793E-2</c:v>
                </c:pt>
                <c:pt idx="809">
                  <c:v>1.2531048533392855E-2</c:v>
                </c:pt>
                <c:pt idx="810">
                  <c:v>9.9773938768105679E-3</c:v>
                </c:pt>
                <c:pt idx="811">
                  <c:v>1.2531048533392855E-2</c:v>
                </c:pt>
                <c:pt idx="812">
                  <c:v>1.0605341743183193E-2</c:v>
                </c:pt>
                <c:pt idx="813">
                  <c:v>1.1540286344227066E-2</c:v>
                </c:pt>
                <c:pt idx="814">
                  <c:v>9.7541235243224309E-3</c:v>
                </c:pt>
                <c:pt idx="815">
                  <c:v>5.8887555468728212E-3</c:v>
                </c:pt>
                <c:pt idx="816">
                  <c:v>7.5214199994418319E-3</c:v>
                </c:pt>
                <c:pt idx="817">
                  <c:v>6.2934330607574635E-3</c:v>
                </c:pt>
                <c:pt idx="818">
                  <c:v>1.911752393179066E-3</c:v>
                </c:pt>
                <c:pt idx="819">
                  <c:v>2.3164299070637085E-3</c:v>
                </c:pt>
                <c:pt idx="820">
                  <c:v>0</c:v>
                </c:pt>
                <c:pt idx="821">
                  <c:v>4.8840389606764362E-3</c:v>
                </c:pt>
                <c:pt idx="822">
                  <c:v>4.6049510200663803E-3</c:v>
                </c:pt>
                <c:pt idx="823">
                  <c:v>3.5444168457480765E-3</c:v>
                </c:pt>
                <c:pt idx="824">
                  <c:v>3.6141888309005905E-3</c:v>
                </c:pt>
                <c:pt idx="825">
                  <c:v>3.9072311685404672E-4</c:v>
                </c:pt>
                <c:pt idx="826">
                  <c:v>5.4422148418967013E-4</c:v>
                </c:pt>
                <c:pt idx="827">
                  <c:v>1.0047165861962308E-3</c:v>
                </c:pt>
                <c:pt idx="828">
                  <c:v>-3.8932767715108008E-3</c:v>
                </c:pt>
                <c:pt idx="829">
                  <c:v>-7.2562864558633013E-4</c:v>
                </c:pt>
                <c:pt idx="830">
                  <c:v>-2.8187882001619014E-3</c:v>
                </c:pt>
                <c:pt idx="831">
                  <c:v>-3.2792833021686165E-3</c:v>
                </c:pt>
                <c:pt idx="832">
                  <c:v>-7.1167424855571896E-3</c:v>
                </c:pt>
                <c:pt idx="833">
                  <c:v>-6.8655633390081704E-3</c:v>
                </c:pt>
                <c:pt idx="834">
                  <c:v>-6.4050682370014548E-3</c:v>
                </c:pt>
                <c:pt idx="835">
                  <c:v>-5.0933549161341326E-3</c:v>
                </c:pt>
                <c:pt idx="836">
                  <c:v>-5.2747620775306378E-3</c:v>
                </c:pt>
                <c:pt idx="837">
                  <c:v>-7.3260584410148859E-3</c:v>
                </c:pt>
                <c:pt idx="838">
                  <c:v>-6.8376545449471337E-3</c:v>
                </c:pt>
                <c:pt idx="839">
                  <c:v>-9.8518043035361359E-3</c:v>
                </c:pt>
                <c:pt idx="840">
                  <c:v>-8.9168597024922649E-3</c:v>
                </c:pt>
                <c:pt idx="841">
                  <c:v>-1.00192570679022E-2</c:v>
                </c:pt>
                <c:pt idx="842">
                  <c:v>-1.0242527420390182E-2</c:v>
                </c:pt>
                <c:pt idx="843">
                  <c:v>-1.0451843375847725E-2</c:v>
                </c:pt>
                <c:pt idx="844">
                  <c:v>-1.3158996399765635E-2</c:v>
                </c:pt>
                <c:pt idx="845">
                  <c:v>-1.4652116882029617E-2</c:v>
                </c:pt>
                <c:pt idx="846">
                  <c:v>-1.2768273282911432E-2</c:v>
                </c:pt>
                <c:pt idx="847">
                  <c:v>-1.2489185342301378E-2</c:v>
                </c:pt>
                <c:pt idx="848">
                  <c:v>-1.4205576177053498E-2</c:v>
                </c:pt>
                <c:pt idx="849">
                  <c:v>-1.2754318885880992E-2</c:v>
                </c:pt>
                <c:pt idx="850">
                  <c:v>-1.3284585973040221E-2</c:v>
                </c:pt>
                <c:pt idx="851">
                  <c:v>-1.5908012614775022E-2</c:v>
                </c:pt>
                <c:pt idx="852">
                  <c:v>-1.670341324551371E-2</c:v>
                </c:pt>
                <c:pt idx="853">
                  <c:v>-1.4107895397839947E-2</c:v>
                </c:pt>
                <c:pt idx="854">
                  <c:v>-1.6298735731629068E-2</c:v>
                </c:pt>
                <c:pt idx="855">
                  <c:v>-1.7610449052496546E-2</c:v>
                </c:pt>
                <c:pt idx="856">
                  <c:v>-1.7429041891099888E-2</c:v>
                </c:pt>
                <c:pt idx="857">
                  <c:v>-2.1154865898244623E-2</c:v>
                </c:pt>
                <c:pt idx="858">
                  <c:v>-2.0792051575451456E-2</c:v>
                </c:pt>
                <c:pt idx="859">
                  <c:v>-2.2871256732996587E-2</c:v>
                </c:pt>
                <c:pt idx="860">
                  <c:v>-1.9187295916943483E-2</c:v>
                </c:pt>
                <c:pt idx="861">
                  <c:v>-2.0526918031871844E-2</c:v>
                </c:pt>
                <c:pt idx="862">
                  <c:v>-2.0819960369512495E-2</c:v>
                </c:pt>
                <c:pt idx="863">
                  <c:v>-2.4057380480589478E-2</c:v>
                </c:pt>
                <c:pt idx="864">
                  <c:v>-2.263403198347801E-2</c:v>
                </c:pt>
                <c:pt idx="865">
                  <c:v>-2.3150344673606642E-2</c:v>
                </c:pt>
                <c:pt idx="866">
                  <c:v>-2.3875973319192972E-2</c:v>
                </c:pt>
                <c:pt idx="867">
                  <c:v>-2.2606123189416974E-2</c:v>
                </c:pt>
                <c:pt idx="868">
                  <c:v>-2.1587452206190148E-2</c:v>
                </c:pt>
                <c:pt idx="869">
                  <c:v>-2.4936507493511277E-2</c:v>
                </c:pt>
                <c:pt idx="870">
                  <c:v>-2.6094722447043132E-2</c:v>
                </c:pt>
                <c:pt idx="871">
                  <c:v>-2.6820351092629306E-2</c:v>
                </c:pt>
                <c:pt idx="872">
                  <c:v>-2.6387764784683628E-2</c:v>
                </c:pt>
                <c:pt idx="873">
                  <c:v>-2.7825067678825692E-2</c:v>
                </c:pt>
                <c:pt idx="874">
                  <c:v>-2.7057575842147887E-2</c:v>
                </c:pt>
                <c:pt idx="875">
                  <c:v>-2.8913510647205033E-2</c:v>
                </c:pt>
                <c:pt idx="876">
                  <c:v>-3.0588038290865521E-2</c:v>
                </c:pt>
                <c:pt idx="877">
                  <c:v>-2.7406435767910454E-2</c:v>
                </c:pt>
                <c:pt idx="878">
                  <c:v>-2.8829784265021922E-2</c:v>
                </c:pt>
                <c:pt idx="879">
                  <c:v>-3.1104350980994153E-2</c:v>
                </c:pt>
                <c:pt idx="880">
                  <c:v>-3.023917836510295E-2</c:v>
                </c:pt>
                <c:pt idx="881">
                  <c:v>-3.134157573051273E-2</c:v>
                </c:pt>
                <c:pt idx="882">
                  <c:v>-3.3364963299935789E-2</c:v>
                </c:pt>
                <c:pt idx="883">
                  <c:v>-2.9401914543272629E-2</c:v>
                </c:pt>
                <c:pt idx="884">
                  <c:v>-3.3769640813820431E-2</c:v>
                </c:pt>
                <c:pt idx="885">
                  <c:v>-3.3281236917752838E-2</c:v>
                </c:pt>
                <c:pt idx="886">
                  <c:v>-3.5625575618877581E-2</c:v>
                </c:pt>
                <c:pt idx="887">
                  <c:v>-3.2988194580112186E-2</c:v>
                </c:pt>
                <c:pt idx="888">
                  <c:v>-3.6323295470402722E-2</c:v>
                </c:pt>
                <c:pt idx="889">
                  <c:v>-3.6797744969439876E-2</c:v>
                </c:pt>
                <c:pt idx="890">
                  <c:v>-3.5151126119840427E-2</c:v>
                </c:pt>
                <c:pt idx="891">
                  <c:v>-3.5695347604030092E-2</c:v>
                </c:pt>
                <c:pt idx="892">
                  <c:v>-3.5067399737657316E-2</c:v>
                </c:pt>
                <c:pt idx="893">
                  <c:v>-3.4830174988138736E-2</c:v>
                </c:pt>
                <c:pt idx="894">
                  <c:v>-3.6044207529792663E-2</c:v>
                </c:pt>
                <c:pt idx="895">
                  <c:v>-3.8500181407161396E-2</c:v>
                </c:pt>
                <c:pt idx="896">
                  <c:v>-3.8946722112137518E-2</c:v>
                </c:pt>
                <c:pt idx="897">
                  <c:v>-3.7188468086294078E-2</c:v>
                </c:pt>
                <c:pt idx="898">
                  <c:v>-3.711869610114156E-2</c:v>
                </c:pt>
                <c:pt idx="899">
                  <c:v>-3.7955959922971731E-2</c:v>
                </c:pt>
                <c:pt idx="900">
                  <c:v>-3.6002344338701184E-2</c:v>
                </c:pt>
                <c:pt idx="901">
                  <c:v>-3.6630292205073814E-2</c:v>
                </c:pt>
                <c:pt idx="902">
                  <c:v>-3.4997627752504798E-2</c:v>
                </c:pt>
                <c:pt idx="903">
                  <c:v>-3.9086266082442547E-2</c:v>
                </c:pt>
                <c:pt idx="904">
                  <c:v>-4.0077028271608493E-2</c:v>
                </c:pt>
                <c:pt idx="905">
                  <c:v>-3.9797940330998281E-2</c:v>
                </c:pt>
                <c:pt idx="906">
                  <c:v>-4.0384025006279585E-2</c:v>
                </c:pt>
                <c:pt idx="907">
                  <c:v>-4.1988780664787555E-2</c:v>
                </c:pt>
                <c:pt idx="908">
                  <c:v>-4.2658591722251657E-2</c:v>
                </c:pt>
                <c:pt idx="909">
                  <c:v>-4.3830761072814112E-2</c:v>
                </c:pt>
                <c:pt idx="910">
                  <c:v>-4.0049119477547454E-2</c:v>
                </c:pt>
                <c:pt idx="911">
                  <c:v>-4.1612011944963952E-2</c:v>
                </c:pt>
                <c:pt idx="912">
                  <c:v>-4.2449275766794116E-2</c:v>
                </c:pt>
                <c:pt idx="913">
                  <c:v>-4.3133041221288818E-2</c:v>
                </c:pt>
                <c:pt idx="914">
                  <c:v>-4.4626161703552797E-2</c:v>
                </c:pt>
                <c:pt idx="915">
                  <c:v>-4.5937875024420274E-2</c:v>
                </c:pt>
                <c:pt idx="916">
                  <c:v>-4.6021601406603233E-2</c:v>
                </c:pt>
                <c:pt idx="917">
                  <c:v>-4.4137757807485203E-2</c:v>
                </c:pt>
                <c:pt idx="918">
                  <c:v>-4.3914487454997063E-2</c:v>
                </c:pt>
                <c:pt idx="919">
                  <c:v>-4.9482291870168352E-2</c:v>
                </c:pt>
                <c:pt idx="920">
                  <c:v>-4.722167955122656E-2</c:v>
                </c:pt>
                <c:pt idx="921">
                  <c:v>-4.6691412464067487E-2</c:v>
                </c:pt>
                <c:pt idx="922">
                  <c:v>-4.6272780553152405E-2</c:v>
                </c:pt>
                <c:pt idx="923">
                  <c:v>-4.6970500404677547E-2</c:v>
                </c:pt>
                <c:pt idx="924">
                  <c:v>-4.5840194245206724E-2</c:v>
                </c:pt>
                <c:pt idx="925">
                  <c:v>-5.2035946526750643E-2</c:v>
                </c:pt>
                <c:pt idx="926">
                  <c:v>-4.941251988501584E-2</c:v>
                </c:pt>
                <c:pt idx="927">
                  <c:v>-4.8742708827551585E-2</c:v>
                </c:pt>
                <c:pt idx="928">
                  <c:v>-4.8338031313666943E-2</c:v>
                </c:pt>
                <c:pt idx="929">
                  <c:v>-4.9398565487985241E-2</c:v>
                </c:pt>
                <c:pt idx="930">
                  <c:v>-5.0626552426669767E-2</c:v>
                </c:pt>
                <c:pt idx="931">
                  <c:v>-4.9579972649381902E-2</c:v>
                </c:pt>
                <c:pt idx="932">
                  <c:v>-4.9342747899863329E-2</c:v>
                </c:pt>
                <c:pt idx="933">
                  <c:v>-4.8812480812704097E-2</c:v>
                </c:pt>
                <c:pt idx="934">
                  <c:v>-5.0417236471212074E-2</c:v>
                </c:pt>
                <c:pt idx="935">
                  <c:v>-5.0640506823700207E-2</c:v>
                </c:pt>
                <c:pt idx="936">
                  <c:v>-5.3724428567441723E-2</c:v>
                </c:pt>
                <c:pt idx="937">
                  <c:v>-5.0193966118724086E-2</c:v>
                </c:pt>
                <c:pt idx="938">
                  <c:v>-4.8965979180039719E-2</c:v>
                </c:pt>
                <c:pt idx="939">
                  <c:v>-5.2733666378275777E-2</c:v>
                </c:pt>
                <c:pt idx="940">
                  <c:v>-5.3947698919929704E-2</c:v>
                </c:pt>
                <c:pt idx="941">
                  <c:v>-5.2608076805001347E-2</c:v>
                </c:pt>
                <c:pt idx="942">
                  <c:v>-5.2496441628757204E-2</c:v>
                </c:pt>
                <c:pt idx="943">
                  <c:v>-5.4798917138790468E-2</c:v>
                </c:pt>
                <c:pt idx="944">
                  <c:v>-5.4798917138790468E-2</c:v>
                </c:pt>
                <c:pt idx="945">
                  <c:v>-5.3026708715916429E-2</c:v>
                </c:pt>
                <c:pt idx="946">
                  <c:v>-5.5105913873461559E-2</c:v>
                </c:pt>
                <c:pt idx="947">
                  <c:v>-5.3989562111021183E-2</c:v>
                </c:pt>
                <c:pt idx="948">
                  <c:v>-5.4087242890234734E-2</c:v>
                </c:pt>
                <c:pt idx="949">
                  <c:v>-5.6222265635901936E-2</c:v>
                </c:pt>
                <c:pt idx="950">
                  <c:v>-5.7589796544891332E-2</c:v>
                </c:pt>
                <c:pt idx="951">
                  <c:v>-5.5831542519047733E-2</c:v>
                </c:pt>
                <c:pt idx="952">
                  <c:v>-5.6138539253718825E-2</c:v>
                </c:pt>
                <c:pt idx="953">
                  <c:v>-5.718511903100669E-2</c:v>
                </c:pt>
                <c:pt idx="954">
                  <c:v>-5.6808350311183087E-2</c:v>
                </c:pt>
                <c:pt idx="955">
                  <c:v>-5.7701431721135323E-2</c:v>
                </c:pt>
                <c:pt idx="956">
                  <c:v>-5.6236220032932376E-2</c:v>
                </c:pt>
                <c:pt idx="957">
                  <c:v>-5.4659373168485438E-2</c:v>
                </c:pt>
                <c:pt idx="958">
                  <c:v>-5.5175685858614071E-2</c:v>
                </c:pt>
                <c:pt idx="959">
                  <c:v>-5.7687477324104883E-2</c:v>
                </c:pt>
                <c:pt idx="960">
                  <c:v>-5.8092154837989525E-2</c:v>
                </c:pt>
                <c:pt idx="961">
                  <c:v>-5.8050291646898046E-2</c:v>
                </c:pt>
                <c:pt idx="962">
                  <c:v>-6.2501744299628806E-2</c:v>
                </c:pt>
                <c:pt idx="963">
                  <c:v>-5.8385197175630024E-2</c:v>
                </c:pt>
                <c:pt idx="964">
                  <c:v>-6.0506265524266786E-2</c:v>
                </c:pt>
                <c:pt idx="965">
                  <c:v>-6.0506265524266786E-2</c:v>
                </c:pt>
                <c:pt idx="966">
                  <c:v>-6.0896988641120829E-2</c:v>
                </c:pt>
                <c:pt idx="967">
                  <c:v>-5.7854930088470945E-2</c:v>
                </c:pt>
                <c:pt idx="968">
                  <c:v>-6.1566799698585091E-2</c:v>
                </c:pt>
                <c:pt idx="969">
                  <c:v>-6.0143451201473616E-2</c:v>
                </c:pt>
                <c:pt idx="970">
                  <c:v>-6.1399346934219022E-2</c:v>
                </c:pt>
                <c:pt idx="971">
                  <c:v>-6.3157600960062621E-2</c:v>
                </c:pt>
                <c:pt idx="972">
                  <c:v>-6.2111021182774756E-2</c:v>
                </c:pt>
                <c:pt idx="973">
                  <c:v>-6.2027294800591652E-2</c:v>
                </c:pt>
                <c:pt idx="974">
                  <c:v>-5.9208506600429901E-2</c:v>
                </c:pt>
                <c:pt idx="975">
                  <c:v>-6.0073679216321105E-2</c:v>
                </c:pt>
                <c:pt idx="976">
                  <c:v>-6.0129496804443176E-2</c:v>
                </c:pt>
                <c:pt idx="977">
                  <c:v>-6.1845887639195143E-2</c:v>
                </c:pt>
                <c:pt idx="978">
                  <c:v>-6.2278473947140825E-2</c:v>
                </c:pt>
                <c:pt idx="979">
                  <c:v>-6.4259998325472398E-2</c:v>
                </c:pt>
                <c:pt idx="980">
                  <c:v>-6.3143646563032022E-2</c:v>
                </c:pt>
                <c:pt idx="981">
                  <c:v>-6.5362395690882188E-2</c:v>
                </c:pt>
                <c:pt idx="982">
                  <c:v>-6.7678825597945885E-2</c:v>
                </c:pt>
                <c:pt idx="983">
                  <c:v>-6.8781222963355829E-2</c:v>
                </c:pt>
                <c:pt idx="984">
                  <c:v>-6.566939242555328E-2</c:v>
                </c:pt>
                <c:pt idx="985">
                  <c:v>-6.5474030867126332E-2</c:v>
                </c:pt>
                <c:pt idx="986">
                  <c:v>-6.7302056878122282E-2</c:v>
                </c:pt>
                <c:pt idx="987">
                  <c:v>-6.8125366302922166E-2</c:v>
                </c:pt>
                <c:pt idx="988">
                  <c:v>-6.8474226228684737E-2</c:v>
                </c:pt>
                <c:pt idx="989">
                  <c:v>-6.7316011275152882E-2</c:v>
                </c:pt>
                <c:pt idx="990">
                  <c:v>-6.9925483519857085E-2</c:v>
                </c:pt>
                <c:pt idx="991">
                  <c:v>-6.7902095950434033E-2</c:v>
                </c:pt>
                <c:pt idx="992">
                  <c:v>-6.6325249085987095E-2</c:v>
                </c:pt>
                <c:pt idx="993">
                  <c:v>-6.9060310903965888E-2</c:v>
                </c:pt>
                <c:pt idx="994">
                  <c:v>-7.1153470458541451E-2</c:v>
                </c:pt>
                <c:pt idx="995">
                  <c:v>-6.8571907007898281E-2</c:v>
                </c:pt>
                <c:pt idx="996">
                  <c:v>-6.9451034020819924E-2</c:v>
                </c:pt>
                <c:pt idx="997">
                  <c:v>-6.4720493427479112E-2</c:v>
                </c:pt>
                <c:pt idx="998">
                  <c:v>-6.5515894058217811E-2</c:v>
                </c:pt>
                <c:pt idx="999">
                  <c:v>-6.9130082889118399E-2</c:v>
                </c:pt>
                <c:pt idx="1000">
                  <c:v>-7.2297731015042874E-2</c:v>
                </c:pt>
                <c:pt idx="1001">
                  <c:v>-7.1934916692249704E-2</c:v>
                </c:pt>
                <c:pt idx="1002">
                  <c:v>-7.4209483408221935E-2</c:v>
                </c:pt>
                <c:pt idx="1003">
                  <c:v>-7.2479138176439376E-2</c:v>
                </c:pt>
                <c:pt idx="1004">
                  <c:v>-7.1655828751639644E-2</c:v>
                </c:pt>
                <c:pt idx="1005">
                  <c:v>-7.2562864558622486E-2</c:v>
                </c:pt>
                <c:pt idx="1006">
                  <c:v>-7.1655828751639644E-2</c:v>
                </c:pt>
                <c:pt idx="1007">
                  <c:v>-7.1823281516005713E-2</c:v>
                </c:pt>
                <c:pt idx="1008">
                  <c:v>-6.9855711534704573E-2</c:v>
                </c:pt>
                <c:pt idx="1009">
                  <c:v>-7.2102369456615772E-2</c:v>
                </c:pt>
                <c:pt idx="1010">
                  <c:v>-6.9562669197064081E-2</c:v>
                </c:pt>
                <c:pt idx="1011">
                  <c:v>-7.3009405263598601E-2</c:v>
                </c:pt>
                <c:pt idx="1012">
                  <c:v>-7.6302642962797665E-2</c:v>
                </c:pt>
                <c:pt idx="1013">
                  <c:v>-7.461416092210657E-2</c:v>
                </c:pt>
                <c:pt idx="1014">
                  <c:v>-7.0832519326839927E-2</c:v>
                </c:pt>
                <c:pt idx="1015">
                  <c:v>-7.289777008735461E-2</c:v>
                </c:pt>
                <c:pt idx="1016">
                  <c:v>-7.7042226005414272E-2</c:v>
                </c:pt>
                <c:pt idx="1017">
                  <c:v>-7.8619072869861362E-2</c:v>
                </c:pt>
                <c:pt idx="1018">
                  <c:v>-7.7712037062878533E-2</c:v>
                </c:pt>
                <c:pt idx="1019">
                  <c:v>-7.5674695096424882E-2</c:v>
                </c:pt>
                <c:pt idx="1020">
                  <c:v>-7.5507242332058813E-2</c:v>
                </c:pt>
                <c:pt idx="1021">
                  <c:v>-7.8130668973793616E-2</c:v>
                </c:pt>
                <c:pt idx="1022">
                  <c:v>-7.5660740699394435E-2</c:v>
                </c:pt>
                <c:pt idx="1023">
                  <c:v>-7.5479333537997934E-2</c:v>
                </c:pt>
                <c:pt idx="1024">
                  <c:v>-7.486534006865575E-2</c:v>
                </c:pt>
                <c:pt idx="1025">
                  <c:v>-7.9442382294661093E-2</c:v>
                </c:pt>
                <c:pt idx="1026">
                  <c:v>-8.03912812927354E-2</c:v>
                </c:pt>
                <c:pt idx="1027">
                  <c:v>-7.7991125003488593E-2</c:v>
                </c:pt>
                <c:pt idx="1028">
                  <c:v>-7.9763333426362631E-2</c:v>
                </c:pt>
                <c:pt idx="1029">
                  <c:v>-8.3419385448354852E-2</c:v>
                </c:pt>
                <c:pt idx="1030">
                  <c:v>-8.2261170494822997E-2</c:v>
                </c:pt>
                <c:pt idx="1031">
                  <c:v>-8.1186681923474099E-2</c:v>
                </c:pt>
                <c:pt idx="1032">
                  <c:v>-7.9791242220423664E-2</c:v>
                </c:pt>
                <c:pt idx="1033">
                  <c:v>-8.1633222628450214E-2</c:v>
                </c:pt>
                <c:pt idx="1034">
                  <c:v>-8.251234964137201E-2</c:v>
                </c:pt>
                <c:pt idx="1035">
                  <c:v>-8.2289079288884029E-2</c:v>
                </c:pt>
                <c:pt idx="1036">
                  <c:v>-8.3056571125561682E-2</c:v>
                </c:pt>
                <c:pt idx="1037">
                  <c:v>-8.4298512461276648E-2</c:v>
                </c:pt>
                <c:pt idx="1038">
                  <c:v>-7.9051659177807043E-2</c:v>
                </c:pt>
                <c:pt idx="1039">
                  <c:v>-8.3405431051324253E-2</c:v>
                </c:pt>
                <c:pt idx="1040">
                  <c:v>-8.2958890346348138E-2</c:v>
                </c:pt>
                <c:pt idx="1041">
                  <c:v>-8.1395997878931634E-2</c:v>
                </c:pt>
                <c:pt idx="1042">
                  <c:v>-8.5303229047472881E-2</c:v>
                </c:pt>
                <c:pt idx="1043">
                  <c:v>-8.054477966007087E-2</c:v>
                </c:pt>
                <c:pt idx="1044">
                  <c:v>-8.3293795875080262E-2</c:v>
                </c:pt>
                <c:pt idx="1045">
                  <c:v>-8.7940610086238269E-2</c:v>
                </c:pt>
                <c:pt idx="1046">
                  <c:v>-8.7856883704055172E-2</c:v>
                </c:pt>
                <c:pt idx="1047">
                  <c:v>-8.6838212720828339E-2</c:v>
                </c:pt>
                <c:pt idx="1048">
                  <c:v>-8.3517066227568396E-2</c:v>
                </c:pt>
                <c:pt idx="1049">
                  <c:v>-8.7521978175323034E-2</c:v>
                </c:pt>
                <c:pt idx="1050">
                  <c:v>-8.2191398509670485E-2</c:v>
                </c:pt>
                <c:pt idx="1051">
                  <c:v>-8.2833300773073701E-2</c:v>
                </c:pt>
                <c:pt idx="1052">
                  <c:v>-8.5917222516815064E-2</c:v>
                </c:pt>
                <c:pt idx="1053">
                  <c:v>-8.3363567860232773E-2</c:v>
                </c:pt>
                <c:pt idx="1054">
                  <c:v>-8.3544975021629442E-2</c:v>
                </c:pt>
                <c:pt idx="1055">
                  <c:v>-9.2196701180542087E-2</c:v>
                </c:pt>
                <c:pt idx="1056">
                  <c:v>-8.7884792498116204E-2</c:v>
                </c:pt>
                <c:pt idx="1057">
                  <c:v>-8.6084675281181133E-2</c:v>
                </c:pt>
                <c:pt idx="1058">
                  <c:v>-8.50799586949849E-2</c:v>
                </c:pt>
                <c:pt idx="1059">
                  <c:v>-8.4898551533588232E-2</c:v>
                </c:pt>
                <c:pt idx="1060">
                  <c:v>-8.4996232312801789E-2</c:v>
                </c:pt>
                <c:pt idx="1061">
                  <c:v>-8.6614942368340359E-2</c:v>
                </c:pt>
                <c:pt idx="1062">
                  <c:v>-8.6000948898998175E-2</c:v>
                </c:pt>
                <c:pt idx="1063">
                  <c:v>-8.7773157321872214E-2</c:v>
                </c:pt>
                <c:pt idx="1064">
                  <c:v>-8.9670955318020676E-2</c:v>
                </c:pt>
                <c:pt idx="1065">
                  <c:v>-9.1066395021071112E-2</c:v>
                </c:pt>
                <c:pt idx="1066">
                  <c:v>-9.0717535095308541E-2</c:v>
                </c:pt>
                <c:pt idx="1067">
                  <c:v>-9.4959671792581912E-2</c:v>
                </c:pt>
                <c:pt idx="1068">
                  <c:v>-9.1303619770589692E-2</c:v>
                </c:pt>
                <c:pt idx="1069">
                  <c:v>-9.1750160475565973E-2</c:v>
                </c:pt>
                <c:pt idx="1070">
                  <c:v>-8.5763724149479595E-2</c:v>
                </c:pt>
                <c:pt idx="1071">
                  <c:v>-8.8122017247634785E-2</c:v>
                </c:pt>
                <c:pt idx="1072">
                  <c:v>-9.0201222405179915E-2</c:v>
                </c:pt>
                <c:pt idx="1073">
                  <c:v>-9.3871228824202568E-2</c:v>
                </c:pt>
                <c:pt idx="1074">
                  <c:v>-8.9112779436800571E-2</c:v>
                </c:pt>
                <c:pt idx="1075">
                  <c:v>-9.3954955206385526E-2</c:v>
                </c:pt>
                <c:pt idx="1076">
                  <c:v>-9.0675671904217062E-2</c:v>
                </c:pt>
                <c:pt idx="1077">
                  <c:v>-9.1471072534955761E-2</c:v>
                </c:pt>
                <c:pt idx="1078">
                  <c:v>-9.2503697915213179E-2</c:v>
                </c:pt>
                <c:pt idx="1079">
                  <c:v>-9.3285144148921431E-2</c:v>
                </c:pt>
                <c:pt idx="1080">
                  <c:v>-9.4136362367782195E-2</c:v>
                </c:pt>
                <c:pt idx="1081">
                  <c:v>-9.025703999330198E-2</c:v>
                </c:pt>
                <c:pt idx="1082">
                  <c:v>-9.3215372163768906E-2</c:v>
                </c:pt>
                <c:pt idx="1083">
                  <c:v>-9.3424688119226454E-2</c:v>
                </c:pt>
                <c:pt idx="1084">
                  <c:v>-9.3508414501409412E-2</c:v>
                </c:pt>
                <c:pt idx="1085">
                  <c:v>-9.3159554575646841E-2</c:v>
                </c:pt>
                <c:pt idx="1086">
                  <c:v>-9.4387541514331208E-2</c:v>
                </c:pt>
                <c:pt idx="1087">
                  <c:v>-0.10052747620775304</c:v>
                </c:pt>
                <c:pt idx="1088">
                  <c:v>-9.5880661996595187E-2</c:v>
                </c:pt>
                <c:pt idx="1089">
                  <c:v>-9.7792414389774263E-2</c:v>
                </c:pt>
                <c:pt idx="1090">
                  <c:v>-9.8043593536323276E-2</c:v>
                </c:pt>
                <c:pt idx="1091">
                  <c:v>-9.6829560994669509E-2</c:v>
                </c:pt>
                <c:pt idx="1092">
                  <c:v>-9.5671346041137653E-2</c:v>
                </c:pt>
                <c:pt idx="1093">
                  <c:v>-9.9927437135441458E-2</c:v>
                </c:pt>
                <c:pt idx="1094">
                  <c:v>-9.9355306857190753E-2</c:v>
                </c:pt>
                <c:pt idx="1095">
                  <c:v>-0.10130892244146129</c:v>
                </c:pt>
                <c:pt idx="1096">
                  <c:v>-9.7066785744188075E-2</c:v>
                </c:pt>
                <c:pt idx="1097">
                  <c:v>-9.8434316653177478E-2</c:v>
                </c:pt>
                <c:pt idx="1098">
                  <c:v>-0.10285786051184735</c:v>
                </c:pt>
                <c:pt idx="1099">
                  <c:v>-0.1011972872652173</c:v>
                </c:pt>
                <c:pt idx="1100">
                  <c:v>-9.272696826770116E-2</c:v>
                </c:pt>
                <c:pt idx="1101">
                  <c:v>-9.8252909491780976E-2</c:v>
                </c:pt>
                <c:pt idx="1102">
                  <c:v>-0.10213223186626118</c:v>
                </c:pt>
                <c:pt idx="1103">
                  <c:v>-0.10322067483464037</c:v>
                </c:pt>
                <c:pt idx="1104">
                  <c:v>-0.10525801680109402</c:v>
                </c:pt>
                <c:pt idx="1105">
                  <c:v>-0.10779771706064586</c:v>
                </c:pt>
                <c:pt idx="1106">
                  <c:v>-0.10083447294242415</c:v>
                </c:pt>
                <c:pt idx="1107">
                  <c:v>-9.6201613128296726E-2</c:v>
                </c:pt>
                <c:pt idx="1108">
                  <c:v>-0.10022047947308195</c:v>
                </c:pt>
                <c:pt idx="1109">
                  <c:v>-0.10457425134659931</c:v>
                </c:pt>
                <c:pt idx="1110">
                  <c:v>-0.10545337835952112</c:v>
                </c:pt>
                <c:pt idx="1111">
                  <c:v>-0.10580223828528369</c:v>
                </c:pt>
                <c:pt idx="1112">
                  <c:v>-0.10218804945438309</c:v>
                </c:pt>
                <c:pt idx="1113">
                  <c:v>-0.10123915045630878</c:v>
                </c:pt>
                <c:pt idx="1114">
                  <c:v>-0.10309508526136593</c:v>
                </c:pt>
                <c:pt idx="1115">
                  <c:v>-0.10243922860093227</c:v>
                </c:pt>
                <c:pt idx="1116">
                  <c:v>-0.10225782143953561</c:v>
                </c:pt>
                <c:pt idx="1117">
                  <c:v>-0.10662554771008356</c:v>
                </c:pt>
                <c:pt idx="1118">
                  <c:v>-0.1119979905668276</c:v>
                </c:pt>
                <c:pt idx="1119">
                  <c:v>-0.10229968463062708</c:v>
                </c:pt>
                <c:pt idx="1120">
                  <c:v>-0.10743490273785269</c:v>
                </c:pt>
                <c:pt idx="1121">
                  <c:v>-0.1088024336468421</c:v>
                </c:pt>
                <c:pt idx="1122">
                  <c:v>-0.10323462923167095</c:v>
                </c:pt>
                <c:pt idx="1123">
                  <c:v>-0.10256481817420671</c:v>
                </c:pt>
                <c:pt idx="1124">
                  <c:v>-0.10598364544668035</c:v>
                </c:pt>
                <c:pt idx="1125">
                  <c:v>-0.10990483101225203</c:v>
                </c:pt>
                <c:pt idx="1126">
                  <c:v>-0.10998855739443499</c:v>
                </c:pt>
                <c:pt idx="1127">
                  <c:v>-0.10870475286762869</c:v>
                </c:pt>
                <c:pt idx="1128">
                  <c:v>-0.10411375624459275</c:v>
                </c:pt>
                <c:pt idx="1129">
                  <c:v>-0.10573246630013117</c:v>
                </c:pt>
                <c:pt idx="1130">
                  <c:v>-0.10391839468616565</c:v>
                </c:pt>
                <c:pt idx="1131">
                  <c:v>-0.10222991264547457</c:v>
                </c:pt>
                <c:pt idx="1132">
                  <c:v>-0.1065697301219615</c:v>
                </c:pt>
                <c:pt idx="1133">
                  <c:v>-0.10997460299740454</c:v>
                </c:pt>
                <c:pt idx="1134">
                  <c:v>-0.11078395802517382</c:v>
                </c:pt>
                <c:pt idx="1135">
                  <c:v>-0.10989087661522143</c:v>
                </c:pt>
                <c:pt idx="1136">
                  <c:v>-0.10803494181016444</c:v>
                </c:pt>
                <c:pt idx="1137">
                  <c:v>-0.10892802322011667</c:v>
                </c:pt>
                <c:pt idx="1138">
                  <c:v>-0.10954201668945886</c:v>
                </c:pt>
                <c:pt idx="1139">
                  <c:v>-0.11166308503809547</c:v>
                </c:pt>
                <c:pt idx="1140">
                  <c:v>-0.11266780162429185</c:v>
                </c:pt>
                <c:pt idx="1141">
                  <c:v>-0.11291898077084088</c:v>
                </c:pt>
                <c:pt idx="1142">
                  <c:v>-0.11103513717172285</c:v>
                </c:pt>
                <c:pt idx="1143">
                  <c:v>-0.11251430325695623</c:v>
                </c:pt>
                <c:pt idx="1144">
                  <c:v>-0.11237475928665121</c:v>
                </c:pt>
                <c:pt idx="1145">
                  <c:v>-0.11308643353520693</c:v>
                </c:pt>
                <c:pt idx="1146">
                  <c:v>-0.10842566492701848</c:v>
                </c:pt>
                <c:pt idx="1147">
                  <c:v>-0.11750997739387682</c:v>
                </c:pt>
                <c:pt idx="1148">
                  <c:v>-0.11438419245904383</c:v>
                </c:pt>
                <c:pt idx="1149">
                  <c:v>-0.11347715665206114</c:v>
                </c:pt>
                <c:pt idx="1150">
                  <c:v>-0.11442605565013546</c:v>
                </c:pt>
                <c:pt idx="1151">
                  <c:v>-0.11877982752365282</c:v>
                </c:pt>
                <c:pt idx="1152">
                  <c:v>-0.11590522173536884</c:v>
                </c:pt>
                <c:pt idx="1153">
                  <c:v>-0.11346320225503055</c:v>
                </c:pt>
                <c:pt idx="1154">
                  <c:v>-0.11192821858167508</c:v>
                </c:pt>
                <c:pt idx="1155">
                  <c:v>-0.11360274622533557</c:v>
                </c:pt>
                <c:pt idx="1156">
                  <c:v>-0.11067232284892968</c:v>
                </c:pt>
                <c:pt idx="1157">
                  <c:v>-0.11146772347966852</c:v>
                </c:pt>
                <c:pt idx="1158">
                  <c:v>-0.11534704585414873</c:v>
                </c:pt>
                <c:pt idx="1159">
                  <c:v>-0.11304457034411546</c:v>
                </c:pt>
                <c:pt idx="1160">
                  <c:v>-0.11608662889676534</c:v>
                </c:pt>
                <c:pt idx="1161">
                  <c:v>-0.11478886997292846</c:v>
                </c:pt>
                <c:pt idx="1162">
                  <c:v>-0.11340738466690863</c:v>
                </c:pt>
                <c:pt idx="1163">
                  <c:v>-0.11149563227372956</c:v>
                </c:pt>
                <c:pt idx="1164">
                  <c:v>-0.11124445312718038</c:v>
                </c:pt>
                <c:pt idx="1165">
                  <c:v>-0.11417487650358628</c:v>
                </c:pt>
                <c:pt idx="1166">
                  <c:v>-0.11457955401747093</c:v>
                </c:pt>
                <c:pt idx="1167">
                  <c:v>-0.11085373001032633</c:v>
                </c:pt>
                <c:pt idx="1168">
                  <c:v>-0.10979319583600804</c:v>
                </c:pt>
                <c:pt idx="1169">
                  <c:v>-0.11960313694845254</c:v>
                </c:pt>
                <c:pt idx="1170">
                  <c:v>-0.11912868744941539</c:v>
                </c:pt>
                <c:pt idx="1171">
                  <c:v>-0.11841701320085965</c:v>
                </c:pt>
                <c:pt idx="1172">
                  <c:v>-0.11790070051073101</c:v>
                </c:pt>
                <c:pt idx="1173">
                  <c:v>-0.11590522173536884</c:v>
                </c:pt>
                <c:pt idx="1174">
                  <c:v>-0.11767743015824288</c:v>
                </c:pt>
                <c:pt idx="1175">
                  <c:v>-0.11977058971281861</c:v>
                </c:pt>
                <c:pt idx="1176">
                  <c:v>-0.11590522173536884</c:v>
                </c:pt>
                <c:pt idx="1177">
                  <c:v>-0.11435628366498295</c:v>
                </c:pt>
                <c:pt idx="1178">
                  <c:v>-0.11790070051073101</c:v>
                </c:pt>
                <c:pt idx="1179">
                  <c:v>-0.12205911082582127</c:v>
                </c:pt>
                <c:pt idx="1180">
                  <c:v>-0.11855655717116467</c:v>
                </c:pt>
                <c:pt idx="1181">
                  <c:v>-0.11995199687421511</c:v>
                </c:pt>
                <c:pt idx="1182">
                  <c:v>-0.12076135190198439</c:v>
                </c:pt>
                <c:pt idx="1183">
                  <c:v>-0.11961709134548298</c:v>
                </c:pt>
                <c:pt idx="1184">
                  <c:v>-0.11954731936033047</c:v>
                </c:pt>
                <c:pt idx="1185">
                  <c:v>-0.11951941056626943</c:v>
                </c:pt>
                <c:pt idx="1186">
                  <c:v>-0.12161257012084516</c:v>
                </c:pt>
                <c:pt idx="1187">
                  <c:v>-0.11907286986129331</c:v>
                </c:pt>
                <c:pt idx="1188">
                  <c:v>-0.12038458318216079</c:v>
                </c:pt>
                <c:pt idx="1189">
                  <c:v>-0.12251960592782783</c:v>
                </c:pt>
                <c:pt idx="1190">
                  <c:v>-0.12328709776450565</c:v>
                </c:pt>
                <c:pt idx="1191">
                  <c:v>-0.12067762551980128</c:v>
                </c:pt>
                <c:pt idx="1192">
                  <c:v>-0.1191845050375373</c:v>
                </c:pt>
                <c:pt idx="1193">
                  <c:v>-0.12069157991683188</c:v>
                </c:pt>
                <c:pt idx="1194">
                  <c:v>-0.11625408166113141</c:v>
                </c:pt>
                <c:pt idx="1195">
                  <c:v>-0.12190561245848565</c:v>
                </c:pt>
                <c:pt idx="1196">
                  <c:v>-0.12531048533392869</c:v>
                </c:pt>
                <c:pt idx="1197">
                  <c:v>-0.12115207501883844</c:v>
                </c:pt>
                <c:pt idx="1198">
                  <c:v>-0.12215679160503483</c:v>
                </c:pt>
                <c:pt idx="1199">
                  <c:v>-0.1245569478942815</c:v>
                </c:pt>
                <c:pt idx="1200">
                  <c:v>-0.12846417906282273</c:v>
                </c:pt>
                <c:pt idx="1201">
                  <c:v>-0.12254751472188888</c:v>
                </c:pt>
                <c:pt idx="1202">
                  <c:v>-0.11893332589098829</c:v>
                </c:pt>
                <c:pt idx="1203">
                  <c:v>-0.12024503921185577</c:v>
                </c:pt>
                <c:pt idx="1204">
                  <c:v>-0.13013870670648323</c:v>
                </c:pt>
                <c:pt idx="1205">
                  <c:v>-0.12352432251402422</c:v>
                </c:pt>
                <c:pt idx="1206">
                  <c:v>-0.12003572325639807</c:v>
                </c:pt>
                <c:pt idx="1207">
                  <c:v>-0.12593843320030149</c:v>
                </c:pt>
                <c:pt idx="1208">
                  <c:v>-0.1274455080795959</c:v>
                </c:pt>
                <c:pt idx="1209">
                  <c:v>-0.12183584047333314</c:v>
                </c:pt>
                <c:pt idx="1210">
                  <c:v>-0.12829672629845668</c:v>
                </c:pt>
                <c:pt idx="1211">
                  <c:v>-0.13012475230945278</c:v>
                </c:pt>
                <c:pt idx="1212">
                  <c:v>-0.12512907817253219</c:v>
                </c:pt>
                <c:pt idx="1213">
                  <c:v>-0.12518489576065428</c:v>
                </c:pt>
                <c:pt idx="1214">
                  <c:v>-0.1255895732745389</c:v>
                </c:pt>
                <c:pt idx="1215">
                  <c:v>-0.12881303898858529</c:v>
                </c:pt>
                <c:pt idx="1216">
                  <c:v>-0.13164578158577764</c:v>
                </c:pt>
                <c:pt idx="1217">
                  <c:v>-0.12524071334877618</c:v>
                </c:pt>
                <c:pt idx="1218">
                  <c:v>-0.13252490859869945</c:v>
                </c:pt>
                <c:pt idx="1219">
                  <c:v>-0.12867349501828027</c:v>
                </c:pt>
                <c:pt idx="1220">
                  <c:v>-0.13192486952638785</c:v>
                </c:pt>
                <c:pt idx="1221">
                  <c:v>-0.13379475872847543</c:v>
                </c:pt>
                <c:pt idx="1222">
                  <c:v>-0.12487789902598317</c:v>
                </c:pt>
                <c:pt idx="1223">
                  <c:v>-0.12164047891490619</c:v>
                </c:pt>
                <c:pt idx="1224">
                  <c:v>-0.1294270324579275</c:v>
                </c:pt>
                <c:pt idx="1225">
                  <c:v>-0.12705478496274186</c:v>
                </c:pt>
                <c:pt idx="1226">
                  <c:v>-0.14223716893193056</c:v>
                </c:pt>
                <c:pt idx="1227">
                  <c:v>-0.13205045909966229</c:v>
                </c:pt>
                <c:pt idx="1228">
                  <c:v>-0.13297144930367555</c:v>
                </c:pt>
                <c:pt idx="1229">
                  <c:v>-0.12949680444308001</c:v>
                </c:pt>
                <c:pt idx="1230">
                  <c:v>-0.13004102592726968</c:v>
                </c:pt>
                <c:pt idx="1231">
                  <c:v>-0.12539421171611181</c:v>
                </c:pt>
                <c:pt idx="1232">
                  <c:v>-0.12719432893304689</c:v>
                </c:pt>
                <c:pt idx="1233">
                  <c:v>-0.1353297424018309</c:v>
                </c:pt>
                <c:pt idx="1234">
                  <c:v>-0.11958918255142194</c:v>
                </c:pt>
                <c:pt idx="1235">
                  <c:v>-0.12380341045463428</c:v>
                </c:pt>
                <c:pt idx="1236">
                  <c:v>-0.13315285646507222</c:v>
                </c:pt>
                <c:pt idx="1237">
                  <c:v>-0.13541346878401386</c:v>
                </c:pt>
                <c:pt idx="1238">
                  <c:v>-0.13545533197510534</c:v>
                </c:pt>
                <c:pt idx="1239">
                  <c:v>-0.13225977505511999</c:v>
                </c:pt>
                <c:pt idx="1240">
                  <c:v>-0.13947419831989058</c:v>
                </c:pt>
                <c:pt idx="1241">
                  <c:v>-0.13330635483240769</c:v>
                </c:pt>
                <c:pt idx="1242">
                  <c:v>-0.13461806815327518</c:v>
                </c:pt>
                <c:pt idx="1243">
                  <c:v>-0.1396974686723787</c:v>
                </c:pt>
                <c:pt idx="1244">
                  <c:v>-0.14250230247551002</c:v>
                </c:pt>
                <c:pt idx="1245">
                  <c:v>-0.13404593787502447</c:v>
                </c:pt>
                <c:pt idx="1246">
                  <c:v>-0.13655772934051527</c:v>
                </c:pt>
                <c:pt idx="1247">
                  <c:v>-0.13365521475817041</c:v>
                </c:pt>
                <c:pt idx="1248">
                  <c:v>-0.14271161843096772</c:v>
                </c:pt>
                <c:pt idx="1249">
                  <c:v>-0.12895258295889034</c:v>
                </c:pt>
                <c:pt idx="1250">
                  <c:v>-0.13038988585303241</c:v>
                </c:pt>
                <c:pt idx="1251">
                  <c:v>-0.1406882308615445</c:v>
                </c:pt>
                <c:pt idx="1252">
                  <c:v>-0.13980910384862269</c:v>
                </c:pt>
                <c:pt idx="1253">
                  <c:v>-0.13686472607518635</c:v>
                </c:pt>
                <c:pt idx="1254">
                  <c:v>-0.14177667382992384</c:v>
                </c:pt>
                <c:pt idx="1255">
                  <c:v>-0.14244648488738809</c:v>
                </c:pt>
                <c:pt idx="1256">
                  <c:v>-0.13851134492478581</c:v>
                </c:pt>
                <c:pt idx="1257">
                  <c:v>-0.14230694091708307</c:v>
                </c:pt>
                <c:pt idx="1258">
                  <c:v>-0.14153944908040525</c:v>
                </c:pt>
                <c:pt idx="1259">
                  <c:v>-0.14345120147358431</c:v>
                </c:pt>
                <c:pt idx="1260">
                  <c:v>-0.14223716893193056</c:v>
                </c:pt>
                <c:pt idx="1261">
                  <c:v>-0.13855320811587729</c:v>
                </c:pt>
                <c:pt idx="1262">
                  <c:v>-0.14116268036058166</c:v>
                </c:pt>
                <c:pt idx="1263">
                  <c:v>-0.14081382043481908</c:v>
                </c:pt>
                <c:pt idx="1264">
                  <c:v>-0.13336217242052975</c:v>
                </c:pt>
                <c:pt idx="1265">
                  <c:v>-0.14730261505400349</c:v>
                </c:pt>
                <c:pt idx="1266">
                  <c:v>-0.14903296028578605</c:v>
                </c:pt>
                <c:pt idx="1267">
                  <c:v>-0.14262789204878459</c:v>
                </c:pt>
                <c:pt idx="1268">
                  <c:v>-0.15418213279004225</c:v>
                </c:pt>
                <c:pt idx="1269">
                  <c:v>-0.14600485613016662</c:v>
                </c:pt>
                <c:pt idx="1270">
                  <c:v>-0.14294884318048628</c:v>
                </c:pt>
                <c:pt idx="1271">
                  <c:v>-0.14617230889453267</c:v>
                </c:pt>
                <c:pt idx="1272">
                  <c:v>-0.14848873880159638</c:v>
                </c:pt>
                <c:pt idx="1273">
                  <c:v>-0.14254416566660164</c:v>
                </c:pt>
                <c:pt idx="1274">
                  <c:v>-0.1472747062599426</c:v>
                </c:pt>
                <c:pt idx="1275">
                  <c:v>-0.14551645223409901</c:v>
                </c:pt>
                <c:pt idx="1276">
                  <c:v>-0.14326979431218781</c:v>
                </c:pt>
                <c:pt idx="1277">
                  <c:v>-0.13983701264268372</c:v>
                </c:pt>
                <c:pt idx="1278">
                  <c:v>-0.14853060199268786</c:v>
                </c:pt>
                <c:pt idx="1279">
                  <c:v>-0.14714911668666802</c:v>
                </c:pt>
                <c:pt idx="1280">
                  <c:v>-0.14141385950713067</c:v>
                </c:pt>
                <c:pt idx="1281">
                  <c:v>-0.15464262789204883</c:v>
                </c:pt>
                <c:pt idx="1282">
                  <c:v>-0.1636292595796936</c:v>
                </c:pt>
                <c:pt idx="1283">
                  <c:v>-0.14604671932125823</c:v>
                </c:pt>
                <c:pt idx="1284">
                  <c:v>-0.14733052384806453</c:v>
                </c:pt>
                <c:pt idx="1285">
                  <c:v>-0.14633976165889873</c:v>
                </c:pt>
                <c:pt idx="1286">
                  <c:v>-0.14491641316178727</c:v>
                </c:pt>
                <c:pt idx="1287">
                  <c:v>-0.14656303201138687</c:v>
                </c:pt>
                <c:pt idx="1288">
                  <c:v>-0.15030281041556207</c:v>
                </c:pt>
                <c:pt idx="1289">
                  <c:v>-0.16198264073009414</c:v>
                </c:pt>
                <c:pt idx="1290">
                  <c:v>-0.1650107448857136</c:v>
                </c:pt>
                <c:pt idx="1291">
                  <c:v>-0.15326114258602883</c:v>
                </c:pt>
                <c:pt idx="1292">
                  <c:v>-0.15256342273450368</c:v>
                </c:pt>
                <c:pt idx="1293">
                  <c:v>-0.15824286232591897</c:v>
                </c:pt>
                <c:pt idx="1294">
                  <c:v>-0.15224247160280216</c:v>
                </c:pt>
                <c:pt idx="1295">
                  <c:v>-0.15395886243755413</c:v>
                </c:pt>
                <c:pt idx="1296">
                  <c:v>-0.15105634785520927</c:v>
                </c:pt>
                <c:pt idx="1297">
                  <c:v>-0.16249895342022277</c:v>
                </c:pt>
                <c:pt idx="1298">
                  <c:v>-0.16127096648153841</c:v>
                </c:pt>
                <c:pt idx="1299">
                  <c:v>-0.16095001534983672</c:v>
                </c:pt>
                <c:pt idx="1300">
                  <c:v>-0.15547989171387913</c:v>
                </c:pt>
                <c:pt idx="1301">
                  <c:v>-0.14959113616700631</c:v>
                </c:pt>
                <c:pt idx="1302">
                  <c:v>-0.13940442633473804</c:v>
                </c:pt>
                <c:pt idx="1303">
                  <c:v>-0.14396751416371295</c:v>
                </c:pt>
                <c:pt idx="1304">
                  <c:v>-0.15418213279004225</c:v>
                </c:pt>
                <c:pt idx="1305">
                  <c:v>-0.16434093382824932</c:v>
                </c:pt>
                <c:pt idx="1306">
                  <c:v>-0.15335882336524237</c:v>
                </c:pt>
                <c:pt idx="1307">
                  <c:v>-0.14982836091652491</c:v>
                </c:pt>
                <c:pt idx="1308">
                  <c:v>-0.16113142251123339</c:v>
                </c:pt>
                <c:pt idx="1309">
                  <c:v>-0.15704278418129564</c:v>
                </c:pt>
                <c:pt idx="1310">
                  <c:v>-0.15753118807736324</c:v>
                </c:pt>
                <c:pt idx="1311">
                  <c:v>-0.15334486896821192</c:v>
                </c:pt>
                <c:pt idx="1312">
                  <c:v>-0.1605174290418912</c:v>
                </c:pt>
                <c:pt idx="1313">
                  <c:v>-0.166266640618459</c:v>
                </c:pt>
                <c:pt idx="1314">
                  <c:v>-0.17515559152689023</c:v>
                </c:pt>
                <c:pt idx="1315">
                  <c:v>-0.16496888169462195</c:v>
                </c:pt>
                <c:pt idx="1316">
                  <c:v>-0.1606988362032877</c:v>
                </c:pt>
                <c:pt idx="1317">
                  <c:v>-0.16436884262231036</c:v>
                </c:pt>
                <c:pt idx="1318">
                  <c:v>-0.16474561134213397</c:v>
                </c:pt>
                <c:pt idx="1319">
                  <c:v>-0.179383773827133</c:v>
                </c:pt>
                <c:pt idx="1320">
                  <c:v>-0.1713041779464709</c:v>
                </c:pt>
                <c:pt idx="1321">
                  <c:v>-0.16014066032206759</c:v>
                </c:pt>
                <c:pt idx="1322">
                  <c:v>-0.15487985264156739</c:v>
                </c:pt>
                <c:pt idx="1323">
                  <c:v>-0.17572772180514076</c:v>
                </c:pt>
                <c:pt idx="1324">
                  <c:v>-0.17331361111886368</c:v>
                </c:pt>
                <c:pt idx="1325">
                  <c:v>-0.17282520722279593</c:v>
                </c:pt>
                <c:pt idx="1326">
                  <c:v>-0.15054003516508063</c:v>
                </c:pt>
                <c:pt idx="1327">
                  <c:v>-0.15532639334654352</c:v>
                </c:pt>
                <c:pt idx="1328">
                  <c:v>-0.1586894030308951</c:v>
                </c:pt>
                <c:pt idx="1329">
                  <c:v>-0.16611314225112336</c:v>
                </c:pt>
                <c:pt idx="1330">
                  <c:v>-0.17262984566436881</c:v>
                </c:pt>
                <c:pt idx="1331">
                  <c:v>-0.16466188495995088</c:v>
                </c:pt>
                <c:pt idx="1332">
                  <c:v>-0.18235606039463037</c:v>
                </c:pt>
                <c:pt idx="1333">
                  <c:v>-0.1734531550891687</c:v>
                </c:pt>
                <c:pt idx="1334">
                  <c:v>-0.16796907705618053</c:v>
                </c:pt>
                <c:pt idx="1335">
                  <c:v>-0.15919176132399329</c:v>
                </c:pt>
                <c:pt idx="1336">
                  <c:v>-0.16570846473723871</c:v>
                </c:pt>
                <c:pt idx="1337">
                  <c:v>-0.16393625631436468</c:v>
                </c:pt>
                <c:pt idx="1338">
                  <c:v>-0.15810331835561395</c:v>
                </c:pt>
                <c:pt idx="1339">
                  <c:v>-0.15582875163964172</c:v>
                </c:pt>
                <c:pt idx="1340">
                  <c:v>-0.16034997627752515</c:v>
                </c:pt>
                <c:pt idx="1341">
                  <c:v>-0.17155535709302008</c:v>
                </c:pt>
                <c:pt idx="1342">
                  <c:v>-0.1777092461834725</c:v>
                </c:pt>
                <c:pt idx="1343">
                  <c:v>-0.16064301861516564</c:v>
                </c:pt>
                <c:pt idx="1344">
                  <c:v>-0.18290028187882004</c:v>
                </c:pt>
                <c:pt idx="1345">
                  <c:v>-0.15440540314253023</c:v>
                </c:pt>
                <c:pt idx="1346">
                  <c:v>-0.15153079735424643</c:v>
                </c:pt>
                <c:pt idx="1347">
                  <c:v>-0.16974128547905457</c:v>
                </c:pt>
                <c:pt idx="1348">
                  <c:v>-0.1658200999134827</c:v>
                </c:pt>
                <c:pt idx="1349">
                  <c:v>-0.14956322737294528</c:v>
                </c:pt>
                <c:pt idx="1350">
                  <c:v>-0.16145237364293491</c:v>
                </c:pt>
                <c:pt idx="1351">
                  <c:v>-0.16655968295609949</c:v>
                </c:pt>
                <c:pt idx="1352">
                  <c:v>-0.17342524629510767</c:v>
                </c:pt>
                <c:pt idx="1353">
                  <c:v>-0.16110351371717235</c:v>
                </c:pt>
                <c:pt idx="1354">
                  <c:v>-0.16481538332728649</c:v>
                </c:pt>
                <c:pt idx="1355">
                  <c:v>-0.14893527950657251</c:v>
                </c:pt>
                <c:pt idx="1356">
                  <c:v>-0.16314085568362599</c:v>
                </c:pt>
                <c:pt idx="1357">
                  <c:v>-0.17688593675867262</c:v>
                </c:pt>
                <c:pt idx="1358">
                  <c:v>-0.18186765649856276</c:v>
                </c:pt>
                <c:pt idx="1359">
                  <c:v>-0.16918310959783428</c:v>
                </c:pt>
                <c:pt idx="1360">
                  <c:v>-0.15655438028522789</c:v>
                </c:pt>
                <c:pt idx="1361">
                  <c:v>-0.18901230777818098</c:v>
                </c:pt>
                <c:pt idx="1362">
                  <c:v>-0.16721553961653315</c:v>
                </c:pt>
                <c:pt idx="1363">
                  <c:v>-0.18277469230554544</c:v>
                </c:pt>
                <c:pt idx="1364">
                  <c:v>-0.16029415868940305</c:v>
                </c:pt>
                <c:pt idx="1365">
                  <c:v>-0.17342524629510767</c:v>
                </c:pt>
                <c:pt idx="1366">
                  <c:v>-0.16616895983924546</c:v>
                </c:pt>
                <c:pt idx="1367">
                  <c:v>-0.16443861460746287</c:v>
                </c:pt>
                <c:pt idx="1368">
                  <c:v>-0.18393290725907729</c:v>
                </c:pt>
                <c:pt idx="1369">
                  <c:v>-0.18366777371549783</c:v>
                </c:pt>
                <c:pt idx="1370">
                  <c:v>-0.16298735731629038</c:v>
                </c:pt>
                <c:pt idx="1371">
                  <c:v>-0.17260193687030792</c:v>
                </c:pt>
                <c:pt idx="1372">
                  <c:v>-0.17935586503307197</c:v>
                </c:pt>
                <c:pt idx="1373">
                  <c:v>-0.1756439954229578</c:v>
                </c:pt>
                <c:pt idx="1374">
                  <c:v>-0.17860232759342476</c:v>
                </c:pt>
                <c:pt idx="1375">
                  <c:v>-0.16309899249253437</c:v>
                </c:pt>
                <c:pt idx="1376">
                  <c:v>-0.16848538974630914</c:v>
                </c:pt>
                <c:pt idx="1377">
                  <c:v>-0.17179258184253865</c:v>
                </c:pt>
                <c:pt idx="1378">
                  <c:v>-0.15988948117551843</c:v>
                </c:pt>
                <c:pt idx="1379">
                  <c:v>-0.16983896625826794</c:v>
                </c:pt>
                <c:pt idx="1380">
                  <c:v>-0.17706734392006929</c:v>
                </c:pt>
                <c:pt idx="1381">
                  <c:v>-0.17197398900393515</c:v>
                </c:pt>
                <c:pt idx="1382">
                  <c:v>-0.19564064636767042</c:v>
                </c:pt>
                <c:pt idx="1383">
                  <c:v>-0.17970472495883452</c:v>
                </c:pt>
                <c:pt idx="1384">
                  <c:v>-0.17535095308531717</c:v>
                </c:pt>
                <c:pt idx="1385">
                  <c:v>-0.16778766989478386</c:v>
                </c:pt>
                <c:pt idx="1386">
                  <c:v>-0.16660154614719097</c:v>
                </c:pt>
                <c:pt idx="1387">
                  <c:v>-0.16548519438475073</c:v>
                </c:pt>
                <c:pt idx="1388">
                  <c:v>-0.15797772878233934</c:v>
                </c:pt>
                <c:pt idx="1389">
                  <c:v>-0.18909603416036394</c:v>
                </c:pt>
                <c:pt idx="1390">
                  <c:v>-0.1812117998381291</c:v>
                </c:pt>
                <c:pt idx="1391">
                  <c:v>-0.1760626273338729</c:v>
                </c:pt>
                <c:pt idx="1392">
                  <c:v>-0.16802489464430242</c:v>
                </c:pt>
                <c:pt idx="1393">
                  <c:v>-0.16816443861460748</c:v>
                </c:pt>
                <c:pt idx="1394">
                  <c:v>-0.18647260751862915</c:v>
                </c:pt>
                <c:pt idx="1395">
                  <c:v>-0.19099383215651258</c:v>
                </c:pt>
                <c:pt idx="1396">
                  <c:v>-0.19569646395579252</c:v>
                </c:pt>
                <c:pt idx="1397">
                  <c:v>-0.17429041891099886</c:v>
                </c:pt>
                <c:pt idx="1398">
                  <c:v>-0.18290028187882004</c:v>
                </c:pt>
                <c:pt idx="1399">
                  <c:v>-0.18799363679495418</c:v>
                </c:pt>
                <c:pt idx="1400">
                  <c:v>-0.18255142195305746</c:v>
                </c:pt>
                <c:pt idx="1401">
                  <c:v>-0.1963104574251347</c:v>
                </c:pt>
                <c:pt idx="1402">
                  <c:v>-0.16208032150930771</c:v>
                </c:pt>
                <c:pt idx="1403">
                  <c:v>-0.17583935698138492</c:v>
                </c:pt>
                <c:pt idx="1404">
                  <c:v>-0.18223047082135577</c:v>
                </c:pt>
                <c:pt idx="1405">
                  <c:v>-0.18043035360442086</c:v>
                </c:pt>
                <c:pt idx="1406">
                  <c:v>-0.17934191063604152</c:v>
                </c:pt>
                <c:pt idx="1407">
                  <c:v>-0.17819765007954011</c:v>
                </c:pt>
                <c:pt idx="1408">
                  <c:v>-0.18234210599759992</c:v>
                </c:pt>
                <c:pt idx="1409">
                  <c:v>-0.1628199045519243</c:v>
                </c:pt>
                <c:pt idx="1410">
                  <c:v>-0.17149953950489799</c:v>
                </c:pt>
                <c:pt idx="1411">
                  <c:v>-0.18610979319583598</c:v>
                </c:pt>
                <c:pt idx="1412">
                  <c:v>-0.18209092685105074</c:v>
                </c:pt>
                <c:pt idx="1413">
                  <c:v>-0.1909519689654211</c:v>
                </c:pt>
                <c:pt idx="1414">
                  <c:v>-0.18437944796405359</c:v>
                </c:pt>
                <c:pt idx="1415">
                  <c:v>-0.19938042477184562</c:v>
                </c:pt>
                <c:pt idx="1416">
                  <c:v>-0.18015126566381065</c:v>
                </c:pt>
                <c:pt idx="1417">
                  <c:v>-0.2010689068125367</c:v>
                </c:pt>
                <c:pt idx="1418">
                  <c:v>-0.20998576651502895</c:v>
                </c:pt>
                <c:pt idx="1419">
                  <c:v>-0.17542072507046969</c:v>
                </c:pt>
                <c:pt idx="1420">
                  <c:v>-0.1625547710083447</c:v>
                </c:pt>
                <c:pt idx="1421">
                  <c:v>-0.16702017805810621</c:v>
                </c:pt>
                <c:pt idx="1422">
                  <c:v>-0.17438809969021241</c:v>
                </c:pt>
                <c:pt idx="1423">
                  <c:v>-0.18010940247271917</c:v>
                </c:pt>
                <c:pt idx="1424">
                  <c:v>-0.17022968937512215</c:v>
                </c:pt>
                <c:pt idx="1425">
                  <c:v>-0.17283916161982651</c:v>
                </c:pt>
                <c:pt idx="1426">
                  <c:v>-0.17036923334542717</c:v>
                </c:pt>
                <c:pt idx="1427">
                  <c:v>-0.19905947364014406</c:v>
                </c:pt>
                <c:pt idx="1428">
                  <c:v>-0.16993664703748151</c:v>
                </c:pt>
                <c:pt idx="1429">
                  <c:v>-0.20935781864865619</c:v>
                </c:pt>
                <c:pt idx="1430">
                  <c:v>-0.18069548714800032</c:v>
                </c:pt>
                <c:pt idx="1431">
                  <c:v>-0.19925483519857118</c:v>
                </c:pt>
                <c:pt idx="1432">
                  <c:v>-0.20497613798107794</c:v>
                </c:pt>
                <c:pt idx="1433">
                  <c:v>-0.15889871898635263</c:v>
                </c:pt>
                <c:pt idx="1434">
                  <c:v>-0.20062236610756057</c:v>
                </c:pt>
                <c:pt idx="1435">
                  <c:v>-0.18954257486534007</c:v>
                </c:pt>
                <c:pt idx="1436">
                  <c:v>-0.18746336970779492</c:v>
                </c:pt>
                <c:pt idx="1437">
                  <c:v>-0.19790125868661221</c:v>
                </c:pt>
                <c:pt idx="1438">
                  <c:v>-0.17349501828026018</c:v>
                </c:pt>
                <c:pt idx="1439">
                  <c:v>-0.18545393653540232</c:v>
                </c:pt>
                <c:pt idx="1440">
                  <c:v>-0.19838966258267982</c:v>
                </c:pt>
                <c:pt idx="1441">
                  <c:v>-0.17710920711116077</c:v>
                </c:pt>
                <c:pt idx="1442">
                  <c:v>-0.21549775334207819</c:v>
                </c:pt>
                <c:pt idx="1443">
                  <c:v>-0.18050012558957337</c:v>
                </c:pt>
                <c:pt idx="1444">
                  <c:v>-0.23595489938879749</c:v>
                </c:pt>
                <c:pt idx="1445">
                  <c:v>-0.22137255449192039</c:v>
                </c:pt>
                <c:pt idx="1446">
                  <c:v>-0.20924618347241219</c:v>
                </c:pt>
                <c:pt idx="1447">
                  <c:v>-0.18597024922553096</c:v>
                </c:pt>
                <c:pt idx="1448">
                  <c:v>-0.19176132399319024</c:v>
                </c:pt>
                <c:pt idx="1449">
                  <c:v>-0.20518545393653548</c:v>
                </c:pt>
                <c:pt idx="1450">
                  <c:v>-0.24014121849794881</c:v>
                </c:pt>
                <c:pt idx="1451">
                  <c:v>-0.19858502414110693</c:v>
                </c:pt>
                <c:pt idx="1452">
                  <c:v>-0.19928274399263207</c:v>
                </c:pt>
                <c:pt idx="1453">
                  <c:v>-0.19734308280539195</c:v>
                </c:pt>
                <c:pt idx="1454">
                  <c:v>-0.20529708911277947</c:v>
                </c:pt>
                <c:pt idx="1455">
                  <c:v>-0.20521336273059651</c:v>
                </c:pt>
                <c:pt idx="1456">
                  <c:v>-0.15663810666741099</c:v>
                </c:pt>
                <c:pt idx="1457">
                  <c:v>-0.17412296614663281</c:v>
                </c:pt>
                <c:pt idx="1458">
                  <c:v>-0.19645000139543972</c:v>
                </c:pt>
                <c:pt idx="1459">
                  <c:v>-0.21853981189472804</c:v>
                </c:pt>
                <c:pt idx="1460">
                  <c:v>-0.17631380648042208</c:v>
                </c:pt>
                <c:pt idx="1461">
                  <c:v>-0.22357734922274011</c:v>
                </c:pt>
                <c:pt idx="1462">
                  <c:v>-0.2099997209120594</c:v>
                </c:pt>
                <c:pt idx="1463">
                  <c:v>-0.20098518043035357</c:v>
                </c:pt>
                <c:pt idx="1464">
                  <c:v>-0.21415813122714966</c:v>
                </c:pt>
                <c:pt idx="1465">
                  <c:v>-0.15721023694566155</c:v>
                </c:pt>
                <c:pt idx="1466">
                  <c:v>-0.27625519801289389</c:v>
                </c:pt>
                <c:pt idx="1467">
                  <c:v>-0.21178588373196403</c:v>
                </c:pt>
                <c:pt idx="1468">
                  <c:v>-0.24812313359939719</c:v>
                </c:pt>
                <c:pt idx="1469">
                  <c:v>-0.2388713683681728</c:v>
                </c:pt>
                <c:pt idx="1470">
                  <c:v>-0.22240517987217781</c:v>
                </c:pt>
                <c:pt idx="1471">
                  <c:v>-0.23775501660573259</c:v>
                </c:pt>
                <c:pt idx="1472">
                  <c:v>-0.24682537467556032</c:v>
                </c:pt>
                <c:pt idx="1473">
                  <c:v>-0.20973458736847977</c:v>
                </c:pt>
                <c:pt idx="1474">
                  <c:v>-0.17590912896653743</c:v>
                </c:pt>
                <c:pt idx="1475">
                  <c:v>-0.21781418324914187</c:v>
                </c:pt>
                <c:pt idx="1476">
                  <c:v>-0.25306299014819572</c:v>
                </c:pt>
                <c:pt idx="1477">
                  <c:v>-0.24647651474979765</c:v>
                </c:pt>
                <c:pt idx="1478">
                  <c:v>-0.2808182858418688</c:v>
                </c:pt>
                <c:pt idx="1479">
                  <c:v>-0.25903547207725153</c:v>
                </c:pt>
                <c:pt idx="1480">
                  <c:v>-0.17840696603499764</c:v>
                </c:pt>
                <c:pt idx="1481">
                  <c:v>-0.19977114788869982</c:v>
                </c:pt>
                <c:pt idx="1482">
                  <c:v>-0.27932516535960483</c:v>
                </c:pt>
                <c:pt idx="1483">
                  <c:v>-0.27982752365270303</c:v>
                </c:pt>
                <c:pt idx="1484">
                  <c:v>-0.21941893890764985</c:v>
                </c:pt>
                <c:pt idx="1485">
                  <c:v>-0.21339063939047201</c:v>
                </c:pt>
                <c:pt idx="1486">
                  <c:v>-0.23655493846110909</c:v>
                </c:pt>
                <c:pt idx="1487">
                  <c:v>-0.16348971560938858</c:v>
                </c:pt>
                <c:pt idx="1488">
                  <c:v>-0.24075521196729099</c:v>
                </c:pt>
                <c:pt idx="1489">
                  <c:v>-0.24901621500934951</c:v>
                </c:pt>
                <c:pt idx="1490">
                  <c:v>-0.21992129720074804</c:v>
                </c:pt>
                <c:pt idx="1491">
                  <c:v>-0.2364433032848651</c:v>
                </c:pt>
                <c:pt idx="1492">
                  <c:v>-0.30015908012614773</c:v>
                </c:pt>
                <c:pt idx="1493">
                  <c:v>-0.23624794172643801</c:v>
                </c:pt>
                <c:pt idx="1494">
                  <c:v>-0.1715693114900505</c:v>
                </c:pt>
                <c:pt idx="1495">
                  <c:v>-5.0975412352432338E-2</c:v>
                </c:pt>
                <c:pt idx="1496">
                  <c:v>-0.20461332365828477</c:v>
                </c:pt>
                <c:pt idx="1497">
                  <c:v>-0.27959029890318443</c:v>
                </c:pt>
                <c:pt idx="1498">
                  <c:v>-0.2341966453629539</c:v>
                </c:pt>
                <c:pt idx="1499">
                  <c:v>-0.25246295107588401</c:v>
                </c:pt>
                <c:pt idx="1500">
                  <c:v>-0.24889062543607493</c:v>
                </c:pt>
                <c:pt idx="1501">
                  <c:v>-0.27060366721553963</c:v>
                </c:pt>
                <c:pt idx="1502">
                  <c:v>-0.2357595378303704</c:v>
                </c:pt>
                <c:pt idx="1503">
                  <c:v>-0.20850660042979541</c:v>
                </c:pt>
                <c:pt idx="1504">
                  <c:v>-0.23888532276520338</c:v>
                </c:pt>
                <c:pt idx="1505">
                  <c:v>-0.23137785716279199</c:v>
                </c:pt>
                <c:pt idx="1506">
                  <c:v>-0.24185760933270076</c:v>
                </c:pt>
                <c:pt idx="1507">
                  <c:v>-0.22227959029890323</c:v>
                </c:pt>
                <c:pt idx="1508">
                  <c:v>-0.1724623929000029</c:v>
                </c:pt>
                <c:pt idx="1509">
                  <c:v>-0.20208757779576353</c:v>
                </c:pt>
                <c:pt idx="1510">
                  <c:v>-0.10337417320197599</c:v>
                </c:pt>
                <c:pt idx="1511">
                  <c:v>-0.10298345008512194</c:v>
                </c:pt>
                <c:pt idx="1512">
                  <c:v>-0.22627054784962744</c:v>
                </c:pt>
                <c:pt idx="1513">
                  <c:v>-0.29054450057213033</c:v>
                </c:pt>
                <c:pt idx="1514">
                  <c:v>-0.2126371019508248</c:v>
                </c:pt>
                <c:pt idx="1515">
                  <c:v>-0.20706929753565351</c:v>
                </c:pt>
                <c:pt idx="1516">
                  <c:v>-0.22903351846166725</c:v>
                </c:pt>
                <c:pt idx="1517">
                  <c:v>-0.18285841868772856</c:v>
                </c:pt>
                <c:pt idx="1518">
                  <c:v>-0.25708185649298099</c:v>
                </c:pt>
                <c:pt idx="1519">
                  <c:v>-0.23061036532611434</c:v>
                </c:pt>
                <c:pt idx="1520">
                  <c:v>-0.25276994781055512</c:v>
                </c:pt>
                <c:pt idx="1521">
                  <c:v>-0.16559682956099472</c:v>
                </c:pt>
                <c:pt idx="1522">
                  <c:v>-0.1799559041053837</c:v>
                </c:pt>
                <c:pt idx="1523">
                  <c:v>-6.3659959253160661E-2</c:v>
                </c:pt>
                <c:pt idx="1524">
                  <c:v>-0.14036727972984298</c:v>
                </c:pt>
                <c:pt idx="1525">
                  <c:v>-0.25992855348720389</c:v>
                </c:pt>
                <c:pt idx="1526">
                  <c:v>-0.30458262398481761</c:v>
                </c:pt>
                <c:pt idx="1527">
                  <c:v>-0.31327621333482181</c:v>
                </c:pt>
                <c:pt idx="1528">
                  <c:v>-0.26641734810638834</c:v>
                </c:pt>
                <c:pt idx="1529">
                  <c:v>-0.26535681393207006</c:v>
                </c:pt>
                <c:pt idx="1530">
                  <c:v>-0.28886997292846978</c:v>
                </c:pt>
                <c:pt idx="1531">
                  <c:v>-0.35144148921325108</c:v>
                </c:pt>
                <c:pt idx="1532">
                  <c:v>-0.28201836398649222</c:v>
                </c:pt>
                <c:pt idx="1533">
                  <c:v>-0.16572241913426933</c:v>
                </c:pt>
                <c:pt idx="1534">
                  <c:v>-0.12422204236554936</c:v>
                </c:pt>
                <c:pt idx="1535">
                  <c:v>-0.3681449024587648</c:v>
                </c:pt>
                <c:pt idx="1536">
                  <c:v>-0.15919176132399329</c:v>
                </c:pt>
                <c:pt idx="1537">
                  <c:v>-3.6825653763500908E-2</c:v>
                </c:pt>
                <c:pt idx="1538">
                  <c:v>-0.25585386955429656</c:v>
                </c:pt>
                <c:pt idx="1539">
                  <c:v>-0.26708715916385256</c:v>
                </c:pt>
                <c:pt idx="1540">
                  <c:v>-0.18065362395690884</c:v>
                </c:pt>
                <c:pt idx="1541">
                  <c:v>-0.16642013898579447</c:v>
                </c:pt>
                <c:pt idx="1542">
                  <c:v>-0.29527504116547126</c:v>
                </c:pt>
                <c:pt idx="1543">
                  <c:v>-0.36074907203259748</c:v>
                </c:pt>
                <c:pt idx="1544">
                  <c:v>-0.3441852027573889</c:v>
                </c:pt>
                <c:pt idx="1545">
                  <c:v>-0.29167480673160118</c:v>
                </c:pt>
                <c:pt idx="1546">
                  <c:v>-0.20912059389913759</c:v>
                </c:pt>
                <c:pt idx="1547">
                  <c:v>-0.38578326030532223</c:v>
                </c:pt>
                <c:pt idx="1548">
                  <c:v>-0.41409673188021545</c:v>
                </c:pt>
                <c:pt idx="1549">
                  <c:v>-0.2726410091819933</c:v>
                </c:pt>
                <c:pt idx="1550">
                  <c:v>-0.29029332142558123</c:v>
                </c:pt>
                <c:pt idx="1551">
                  <c:v>-0.14890737071251162</c:v>
                </c:pt>
                <c:pt idx="1552">
                  <c:v>-0.22841952499232507</c:v>
                </c:pt>
                <c:pt idx="1553">
                  <c:v>-0.32367223912254756</c:v>
                </c:pt>
                <c:pt idx="1554">
                  <c:v>-0.39040216572241915</c:v>
                </c:pt>
                <c:pt idx="1555">
                  <c:v>-0.36331668108621029</c:v>
                </c:pt>
                <c:pt idx="1556">
                  <c:v>-0.28221372554491925</c:v>
                </c:pt>
                <c:pt idx="1557">
                  <c:v>-0.29120035723256399</c:v>
                </c:pt>
                <c:pt idx="1558">
                  <c:v>-0.32111858446596525</c:v>
                </c:pt>
                <c:pt idx="1559">
                  <c:v>-0.4380006139934694</c:v>
                </c:pt>
                <c:pt idx="1560">
                  <c:v>-0.47957076274734173</c:v>
                </c:pt>
                <c:pt idx="1561">
                  <c:v>-0.48963188300633531</c:v>
                </c:pt>
                <c:pt idx="1562">
                  <c:v>-0.23383383104016073</c:v>
                </c:pt>
                <c:pt idx="1563">
                  <c:v>-0.3602467137394994</c:v>
                </c:pt>
                <c:pt idx="1564">
                  <c:v>-0.19003097876140781</c:v>
                </c:pt>
                <c:pt idx="1565">
                  <c:v>-0.38830900616784347</c:v>
                </c:pt>
                <c:pt idx="1566">
                  <c:v>-0.44061008623817366</c:v>
                </c:pt>
                <c:pt idx="1567">
                  <c:v>-0.35066004297954284</c:v>
                </c:pt>
                <c:pt idx="1568">
                  <c:v>-0.24573693170718097</c:v>
                </c:pt>
                <c:pt idx="1569">
                  <c:v>-0.2836231196450002</c:v>
                </c:pt>
                <c:pt idx="1570">
                  <c:v>-0.26446373252211774</c:v>
                </c:pt>
                <c:pt idx="1571">
                  <c:v>-0.30846194635929786</c:v>
                </c:pt>
                <c:pt idx="1572">
                  <c:v>-0.16598755267784879</c:v>
                </c:pt>
                <c:pt idx="1573">
                  <c:v>-0.33617537886187937</c:v>
                </c:pt>
                <c:pt idx="1574">
                  <c:v>-0.44838268538416459</c:v>
                </c:pt>
                <c:pt idx="1575">
                  <c:v>-0.12095671346041134</c:v>
                </c:pt>
                <c:pt idx="1576">
                  <c:v>-0.24849990231922078</c:v>
                </c:pt>
                <c:pt idx="1577">
                  <c:v>-8.7787111718902647E-2</c:v>
                </c:pt>
                <c:pt idx="1578">
                  <c:v>-0.3531857888420642</c:v>
                </c:pt>
                <c:pt idx="1579">
                  <c:v>-0.23976444977812519</c:v>
                </c:pt>
                <c:pt idx="1580">
                  <c:v>-0.134366889006726</c:v>
                </c:pt>
                <c:pt idx="1581">
                  <c:v>-8.9168597024922649E-3</c:v>
                </c:pt>
                <c:pt idx="1582">
                  <c:v>-3.0308950350255465E-2</c:v>
                </c:pt>
                <c:pt idx="1583">
                  <c:v>-9.5545756467863063E-2</c:v>
                </c:pt>
                <c:pt idx="1584">
                  <c:v>-0.41990176104490523</c:v>
                </c:pt>
                <c:pt idx="1585">
                  <c:v>-8.6852167117858939E-2</c:v>
                </c:pt>
                <c:pt idx="1586">
                  <c:v>0.12720828333007733</c:v>
                </c:pt>
                <c:pt idx="1587">
                  <c:v>-0.36278641399905115</c:v>
                </c:pt>
                <c:pt idx="1588">
                  <c:v>-0.52500627947866374</c:v>
                </c:pt>
                <c:pt idx="1589">
                  <c:v>-0.44005191035695346</c:v>
                </c:pt>
                <c:pt idx="1590">
                  <c:v>-0.34517596494655467</c:v>
                </c:pt>
                <c:pt idx="1591">
                  <c:v>-0.11078395802517382</c:v>
                </c:pt>
                <c:pt idx="1592">
                  <c:v>-0.26542658591722257</c:v>
                </c:pt>
                <c:pt idx="1593">
                  <c:v>-0.22578214395355983</c:v>
                </c:pt>
                <c:pt idx="1594">
                  <c:v>-0.52439228600932153</c:v>
                </c:pt>
                <c:pt idx="1595">
                  <c:v>-0.300800982389551</c:v>
                </c:pt>
                <c:pt idx="1596">
                  <c:v>-0.28113923697357041</c:v>
                </c:pt>
                <c:pt idx="1597">
                  <c:v>-0.26998967374619748</c:v>
                </c:pt>
                <c:pt idx="1598">
                  <c:v>-0.18895649019005892</c:v>
                </c:pt>
                <c:pt idx="1599">
                  <c:v>-4.4556389718400286E-2</c:v>
                </c:pt>
                <c:pt idx="1600">
                  <c:v>-0.49652535513940443</c:v>
                </c:pt>
                <c:pt idx="1601">
                  <c:v>-0.41413859507130701</c:v>
                </c:pt>
                <c:pt idx="1602">
                  <c:v>-0.30455471519075666</c:v>
                </c:pt>
                <c:pt idx="1603">
                  <c:v>0.54983115179593089</c:v>
                </c:pt>
                <c:pt idx="1604">
                  <c:v>-0.13690658926627783</c:v>
                </c:pt>
                <c:pt idx="1605">
                  <c:v>-0.47340291925985883</c:v>
                </c:pt>
                <c:pt idx="1606">
                  <c:v>-0.42697664033937094</c:v>
                </c:pt>
                <c:pt idx="1607">
                  <c:v>-0.6583265887081019</c:v>
                </c:pt>
                <c:pt idx="1608">
                  <c:v>-0.19875247690547299</c:v>
                </c:pt>
                <c:pt idx="1609">
                  <c:v>-0.54376098908766157</c:v>
                </c:pt>
                <c:pt idx="1610">
                  <c:v>-0.47668220256202731</c:v>
                </c:pt>
                <c:pt idx="1611">
                  <c:v>-0.40766375484915296</c:v>
                </c:pt>
                <c:pt idx="1612">
                  <c:v>-0.30854567274148087</c:v>
                </c:pt>
                <c:pt idx="1613">
                  <c:v>-0.31516005693393995</c:v>
                </c:pt>
                <c:pt idx="1614">
                  <c:v>-5.2649939996092826E-2</c:v>
                </c:pt>
                <c:pt idx="1615">
                  <c:v>-0.13281795093634011</c:v>
                </c:pt>
                <c:pt idx="1616">
                  <c:v>-0.33658005637576405</c:v>
                </c:pt>
                <c:pt idx="1617">
                  <c:v>-0.83676285897686364</c:v>
                </c:pt>
                <c:pt idx="1618">
                  <c:v>-0.92116184309675975</c:v>
                </c:pt>
                <c:pt idx="1619">
                  <c:v>-0.33655214758170304</c:v>
                </c:pt>
                <c:pt idx="1620">
                  <c:v>-0.59229438195975548</c:v>
                </c:pt>
                <c:pt idx="1621">
                  <c:v>0.15390304484943204</c:v>
                </c:pt>
                <c:pt idx="1622">
                  <c:v>-0.24219251486143289</c:v>
                </c:pt>
                <c:pt idx="1623">
                  <c:v>-0.58499623231280173</c:v>
                </c:pt>
                <c:pt idx="1624">
                  <c:v>-0.61481677876698948</c:v>
                </c:pt>
                <c:pt idx="1625">
                  <c:v>-0.76597080740141221</c:v>
                </c:pt>
                <c:pt idx="1626">
                  <c:v>-0.45206664620021769</c:v>
                </c:pt>
                <c:pt idx="1627">
                  <c:v>-0.54971951661968688</c:v>
                </c:pt>
                <c:pt idx="1628">
                  <c:v>-0.64640953364405129</c:v>
                </c:pt>
                <c:pt idx="1629">
                  <c:v>-0.53280678741871568</c:v>
                </c:pt>
                <c:pt idx="1630">
                  <c:v>-0.50263738103876532</c:v>
                </c:pt>
                <c:pt idx="1631">
                  <c:v>-0.44522899165527058</c:v>
                </c:pt>
                <c:pt idx="1632">
                  <c:v>-0.33288214116268039</c:v>
                </c:pt>
                <c:pt idx="1633">
                  <c:v>-0.15330300577712047</c:v>
                </c:pt>
                <c:pt idx="1634">
                  <c:v>2.9681002483882685E-2</c:v>
                </c:pt>
                <c:pt idx="1635">
                  <c:v>-1.8531439256509824E-2</c:v>
                </c:pt>
                <c:pt idx="1636">
                  <c:v>-0.5216990873824342</c:v>
                </c:pt>
                <c:pt idx="1637">
                  <c:v>-0.44214506991152913</c:v>
                </c:pt>
                <c:pt idx="1638">
                  <c:v>-0.54611928218581673</c:v>
                </c:pt>
                <c:pt idx="1639">
                  <c:v>-0.4025006279478664</c:v>
                </c:pt>
                <c:pt idx="1640">
                  <c:v>-0.56486003739778412</c:v>
                </c:pt>
                <c:pt idx="1641">
                  <c:v>-0.78123691775278392</c:v>
                </c:pt>
                <c:pt idx="1642">
                  <c:v>-0.30092657196282546</c:v>
                </c:pt>
                <c:pt idx="1643">
                  <c:v>-0.29760542546956548</c:v>
                </c:pt>
                <c:pt idx="1644">
                  <c:v>-0.58247048645028054</c:v>
                </c:pt>
                <c:pt idx="1645">
                  <c:v>-0.44508944768496556</c:v>
                </c:pt>
                <c:pt idx="1646">
                  <c:v>-0.4444894086126539</c:v>
                </c:pt>
                <c:pt idx="1647">
                  <c:v>-0.61608662889676535</c:v>
                </c:pt>
                <c:pt idx="1648">
                  <c:v>-0.44655465937316846</c:v>
                </c:pt>
                <c:pt idx="1649">
                  <c:v>0.11961709134548298</c:v>
                </c:pt>
                <c:pt idx="1650">
                  <c:v>-0.54271440931037374</c:v>
                </c:pt>
                <c:pt idx="1651">
                  <c:v>-0.34464569785939553</c:v>
                </c:pt>
                <c:pt idx="1652">
                  <c:v>1.0747955680835029</c:v>
                </c:pt>
                <c:pt idx="1653">
                  <c:v>-0.91733415199129253</c:v>
                </c:pt>
                <c:pt idx="1654">
                  <c:v>-0.58531718344450345</c:v>
                </c:pt>
                <c:pt idx="1655">
                  <c:v>-0.24145293181881611</c:v>
                </c:pt>
                <c:pt idx="1656">
                  <c:v>-0.1315201920125032</c:v>
                </c:pt>
                <c:pt idx="1657">
                  <c:v>-0.33129133990120285</c:v>
                </c:pt>
                <c:pt idx="1658">
                  <c:v>-0.46529541458513579</c:v>
                </c:pt>
                <c:pt idx="1659">
                  <c:v>-0.41201752672267034</c:v>
                </c:pt>
                <c:pt idx="1660">
                  <c:v>-0.12849208785688376</c:v>
                </c:pt>
                <c:pt idx="1661">
                  <c:v>-0.4963160391839469</c:v>
                </c:pt>
                <c:pt idx="1662">
                  <c:v>-0.80066143841924586</c:v>
                </c:pt>
                <c:pt idx="1663">
                  <c:v>-0.94035890709162462</c:v>
                </c:pt>
                <c:pt idx="1664">
                  <c:v>-0.94035890709162462</c:v>
                </c:pt>
                <c:pt idx="1665">
                  <c:v>-0.94035890709162462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3FD-483F-866A-8E9FB0D55814}"/>
            </c:ext>
          </c:extLst>
        </c:ser>
        <c:ser>
          <c:idx val="1"/>
          <c:order val="2"/>
          <c:tx>
            <c:strRef>
              <c:f>Absorbance!$JP$2</c:f>
              <c:strCache>
                <c:ptCount val="1"/>
                <c:pt idx="0">
                  <c:v>Eg R-L</c:v>
                </c:pt>
              </c:strCache>
            </c:strRef>
          </c:tx>
          <c:spPr>
            <a:ln w="19050" cap="rnd">
              <a:solidFill>
                <a:sysClr val="window" lastClr="FFFFFF"/>
              </a:solidFill>
              <a:round/>
            </a:ln>
            <a:effectLst/>
          </c:spPr>
          <c:marker>
            <c:symbol val="none"/>
          </c:marker>
          <c:xVal>
            <c:numRef>
              <c:f>Absorbance!$JN$3:$JN$1668</c:f>
              <c:numCache>
                <c:formatCode>0.00</c:formatCode>
                <c:ptCount val="1666"/>
                <c:pt idx="0">
                  <c:v>340</c:v>
                </c:pt>
                <c:pt idx="1">
                  <c:v>340.5</c:v>
                </c:pt>
                <c:pt idx="2">
                  <c:v>341</c:v>
                </c:pt>
                <c:pt idx="3">
                  <c:v>341.5</c:v>
                </c:pt>
                <c:pt idx="4">
                  <c:v>342</c:v>
                </c:pt>
                <c:pt idx="5">
                  <c:v>342.5</c:v>
                </c:pt>
                <c:pt idx="6">
                  <c:v>343</c:v>
                </c:pt>
                <c:pt idx="7">
                  <c:v>343.5</c:v>
                </c:pt>
                <c:pt idx="8">
                  <c:v>344</c:v>
                </c:pt>
                <c:pt idx="9">
                  <c:v>344.5</c:v>
                </c:pt>
                <c:pt idx="10">
                  <c:v>345</c:v>
                </c:pt>
                <c:pt idx="11">
                  <c:v>345.5</c:v>
                </c:pt>
                <c:pt idx="12">
                  <c:v>346</c:v>
                </c:pt>
                <c:pt idx="13">
                  <c:v>346.5</c:v>
                </c:pt>
                <c:pt idx="14">
                  <c:v>347</c:v>
                </c:pt>
                <c:pt idx="15">
                  <c:v>347.5</c:v>
                </c:pt>
                <c:pt idx="16">
                  <c:v>348</c:v>
                </c:pt>
                <c:pt idx="17">
                  <c:v>348.5</c:v>
                </c:pt>
                <c:pt idx="18">
                  <c:v>349</c:v>
                </c:pt>
                <c:pt idx="19">
                  <c:v>349.5</c:v>
                </c:pt>
                <c:pt idx="20">
                  <c:v>350</c:v>
                </c:pt>
                <c:pt idx="21">
                  <c:v>350.5</c:v>
                </c:pt>
                <c:pt idx="22">
                  <c:v>351</c:v>
                </c:pt>
                <c:pt idx="23">
                  <c:v>351.5</c:v>
                </c:pt>
                <c:pt idx="24">
                  <c:v>352</c:v>
                </c:pt>
                <c:pt idx="25">
                  <c:v>352.5</c:v>
                </c:pt>
                <c:pt idx="26">
                  <c:v>353</c:v>
                </c:pt>
                <c:pt idx="27">
                  <c:v>353.5</c:v>
                </c:pt>
                <c:pt idx="28">
                  <c:v>354</c:v>
                </c:pt>
                <c:pt idx="29">
                  <c:v>354.5</c:v>
                </c:pt>
                <c:pt idx="30">
                  <c:v>355</c:v>
                </c:pt>
                <c:pt idx="31">
                  <c:v>355.5</c:v>
                </c:pt>
                <c:pt idx="32">
                  <c:v>356</c:v>
                </c:pt>
                <c:pt idx="33">
                  <c:v>356.5</c:v>
                </c:pt>
                <c:pt idx="34">
                  <c:v>357</c:v>
                </c:pt>
                <c:pt idx="35">
                  <c:v>357.5</c:v>
                </c:pt>
                <c:pt idx="36">
                  <c:v>358</c:v>
                </c:pt>
                <c:pt idx="37">
                  <c:v>358.5</c:v>
                </c:pt>
                <c:pt idx="38">
                  <c:v>359</c:v>
                </c:pt>
                <c:pt idx="39">
                  <c:v>359.5</c:v>
                </c:pt>
                <c:pt idx="40">
                  <c:v>360</c:v>
                </c:pt>
                <c:pt idx="41">
                  <c:v>360.5</c:v>
                </c:pt>
                <c:pt idx="42">
                  <c:v>361</c:v>
                </c:pt>
                <c:pt idx="43">
                  <c:v>361.5</c:v>
                </c:pt>
                <c:pt idx="44">
                  <c:v>362</c:v>
                </c:pt>
                <c:pt idx="45">
                  <c:v>362.5</c:v>
                </c:pt>
                <c:pt idx="46">
                  <c:v>363</c:v>
                </c:pt>
                <c:pt idx="47">
                  <c:v>363.5</c:v>
                </c:pt>
                <c:pt idx="48">
                  <c:v>364</c:v>
                </c:pt>
                <c:pt idx="49">
                  <c:v>364.5</c:v>
                </c:pt>
                <c:pt idx="50">
                  <c:v>365</c:v>
                </c:pt>
                <c:pt idx="51">
                  <c:v>365.5</c:v>
                </c:pt>
                <c:pt idx="52">
                  <c:v>366</c:v>
                </c:pt>
                <c:pt idx="53">
                  <c:v>366.5</c:v>
                </c:pt>
                <c:pt idx="54">
                  <c:v>367</c:v>
                </c:pt>
                <c:pt idx="55">
                  <c:v>367.5</c:v>
                </c:pt>
                <c:pt idx="56">
                  <c:v>368</c:v>
                </c:pt>
                <c:pt idx="57">
                  <c:v>368.5</c:v>
                </c:pt>
                <c:pt idx="58">
                  <c:v>369</c:v>
                </c:pt>
                <c:pt idx="59">
                  <c:v>369.5</c:v>
                </c:pt>
                <c:pt idx="60">
                  <c:v>370</c:v>
                </c:pt>
                <c:pt idx="61">
                  <c:v>370.5</c:v>
                </c:pt>
                <c:pt idx="62">
                  <c:v>371</c:v>
                </c:pt>
                <c:pt idx="63">
                  <c:v>371.5</c:v>
                </c:pt>
                <c:pt idx="64">
                  <c:v>372</c:v>
                </c:pt>
                <c:pt idx="65">
                  <c:v>372.5</c:v>
                </c:pt>
                <c:pt idx="66">
                  <c:v>373</c:v>
                </c:pt>
                <c:pt idx="67">
                  <c:v>373.5</c:v>
                </c:pt>
                <c:pt idx="68">
                  <c:v>374</c:v>
                </c:pt>
                <c:pt idx="69">
                  <c:v>374.5</c:v>
                </c:pt>
                <c:pt idx="70">
                  <c:v>375</c:v>
                </c:pt>
                <c:pt idx="71">
                  <c:v>375.5</c:v>
                </c:pt>
                <c:pt idx="72">
                  <c:v>376</c:v>
                </c:pt>
                <c:pt idx="73">
                  <c:v>376.5</c:v>
                </c:pt>
                <c:pt idx="74">
                  <c:v>377</c:v>
                </c:pt>
                <c:pt idx="75">
                  <c:v>377.5</c:v>
                </c:pt>
                <c:pt idx="76">
                  <c:v>378</c:v>
                </c:pt>
                <c:pt idx="77">
                  <c:v>378.5</c:v>
                </c:pt>
                <c:pt idx="78">
                  <c:v>379</c:v>
                </c:pt>
                <c:pt idx="79">
                  <c:v>379.5</c:v>
                </c:pt>
                <c:pt idx="80">
                  <c:v>380</c:v>
                </c:pt>
                <c:pt idx="81">
                  <c:v>380.5</c:v>
                </c:pt>
                <c:pt idx="82">
                  <c:v>381</c:v>
                </c:pt>
                <c:pt idx="83">
                  <c:v>381.5</c:v>
                </c:pt>
                <c:pt idx="84">
                  <c:v>382</c:v>
                </c:pt>
                <c:pt idx="85">
                  <c:v>382.5</c:v>
                </c:pt>
                <c:pt idx="86">
                  <c:v>383</c:v>
                </c:pt>
                <c:pt idx="87">
                  <c:v>383.5</c:v>
                </c:pt>
                <c:pt idx="88">
                  <c:v>384</c:v>
                </c:pt>
                <c:pt idx="89">
                  <c:v>384.5</c:v>
                </c:pt>
                <c:pt idx="90">
                  <c:v>385</c:v>
                </c:pt>
                <c:pt idx="91">
                  <c:v>385.5</c:v>
                </c:pt>
                <c:pt idx="92">
                  <c:v>386</c:v>
                </c:pt>
                <c:pt idx="93">
                  <c:v>386.5</c:v>
                </c:pt>
                <c:pt idx="94">
                  <c:v>387</c:v>
                </c:pt>
                <c:pt idx="95">
                  <c:v>387.5</c:v>
                </c:pt>
                <c:pt idx="96">
                  <c:v>388</c:v>
                </c:pt>
                <c:pt idx="97">
                  <c:v>388.5</c:v>
                </c:pt>
                <c:pt idx="98">
                  <c:v>389</c:v>
                </c:pt>
                <c:pt idx="99">
                  <c:v>389.5</c:v>
                </c:pt>
                <c:pt idx="100">
                  <c:v>390</c:v>
                </c:pt>
                <c:pt idx="101">
                  <c:v>390.5</c:v>
                </c:pt>
                <c:pt idx="102">
                  <c:v>391</c:v>
                </c:pt>
                <c:pt idx="103">
                  <c:v>391.5</c:v>
                </c:pt>
                <c:pt idx="104">
                  <c:v>392</c:v>
                </c:pt>
                <c:pt idx="105">
                  <c:v>392.5</c:v>
                </c:pt>
                <c:pt idx="106">
                  <c:v>393</c:v>
                </c:pt>
                <c:pt idx="107">
                  <c:v>393.5</c:v>
                </c:pt>
                <c:pt idx="108">
                  <c:v>394</c:v>
                </c:pt>
                <c:pt idx="109">
                  <c:v>394.5</c:v>
                </c:pt>
                <c:pt idx="110">
                  <c:v>395</c:v>
                </c:pt>
                <c:pt idx="111">
                  <c:v>395.5</c:v>
                </c:pt>
                <c:pt idx="112">
                  <c:v>396</c:v>
                </c:pt>
                <c:pt idx="113">
                  <c:v>396.5</c:v>
                </c:pt>
                <c:pt idx="114">
                  <c:v>397</c:v>
                </c:pt>
                <c:pt idx="115">
                  <c:v>397.5</c:v>
                </c:pt>
                <c:pt idx="116">
                  <c:v>398</c:v>
                </c:pt>
                <c:pt idx="117">
                  <c:v>398.5</c:v>
                </c:pt>
                <c:pt idx="118">
                  <c:v>399</c:v>
                </c:pt>
                <c:pt idx="119">
                  <c:v>399.5</c:v>
                </c:pt>
                <c:pt idx="120">
                  <c:v>400</c:v>
                </c:pt>
                <c:pt idx="121">
                  <c:v>400.5</c:v>
                </c:pt>
                <c:pt idx="122">
                  <c:v>401</c:v>
                </c:pt>
                <c:pt idx="123">
                  <c:v>401.5</c:v>
                </c:pt>
                <c:pt idx="124">
                  <c:v>402</c:v>
                </c:pt>
                <c:pt idx="125">
                  <c:v>402.5</c:v>
                </c:pt>
                <c:pt idx="126">
                  <c:v>403</c:v>
                </c:pt>
                <c:pt idx="127">
                  <c:v>403.5</c:v>
                </c:pt>
                <c:pt idx="128">
                  <c:v>404</c:v>
                </c:pt>
                <c:pt idx="129">
                  <c:v>404.5</c:v>
                </c:pt>
                <c:pt idx="130">
                  <c:v>405</c:v>
                </c:pt>
                <c:pt idx="131">
                  <c:v>405.5</c:v>
                </c:pt>
                <c:pt idx="132">
                  <c:v>406</c:v>
                </c:pt>
                <c:pt idx="133">
                  <c:v>406.5</c:v>
                </c:pt>
                <c:pt idx="134">
                  <c:v>407</c:v>
                </c:pt>
                <c:pt idx="135">
                  <c:v>407.5</c:v>
                </c:pt>
                <c:pt idx="136">
                  <c:v>408</c:v>
                </c:pt>
                <c:pt idx="137">
                  <c:v>408.5</c:v>
                </c:pt>
                <c:pt idx="138">
                  <c:v>409</c:v>
                </c:pt>
                <c:pt idx="139">
                  <c:v>409.5</c:v>
                </c:pt>
                <c:pt idx="140">
                  <c:v>410</c:v>
                </c:pt>
                <c:pt idx="141">
                  <c:v>410.5</c:v>
                </c:pt>
                <c:pt idx="142">
                  <c:v>411</c:v>
                </c:pt>
                <c:pt idx="143">
                  <c:v>411.5</c:v>
                </c:pt>
                <c:pt idx="144">
                  <c:v>412</c:v>
                </c:pt>
                <c:pt idx="145">
                  <c:v>412.5</c:v>
                </c:pt>
                <c:pt idx="146">
                  <c:v>413</c:v>
                </c:pt>
                <c:pt idx="147">
                  <c:v>413.5</c:v>
                </c:pt>
                <c:pt idx="148">
                  <c:v>414</c:v>
                </c:pt>
                <c:pt idx="149">
                  <c:v>414.5</c:v>
                </c:pt>
                <c:pt idx="150">
                  <c:v>415</c:v>
                </c:pt>
                <c:pt idx="151">
                  <c:v>415.5</c:v>
                </c:pt>
                <c:pt idx="152">
                  <c:v>416</c:v>
                </c:pt>
                <c:pt idx="153">
                  <c:v>416.5</c:v>
                </c:pt>
                <c:pt idx="154">
                  <c:v>417</c:v>
                </c:pt>
                <c:pt idx="155">
                  <c:v>417.5</c:v>
                </c:pt>
                <c:pt idx="156">
                  <c:v>418</c:v>
                </c:pt>
                <c:pt idx="157">
                  <c:v>418.5</c:v>
                </c:pt>
                <c:pt idx="158">
                  <c:v>419</c:v>
                </c:pt>
                <c:pt idx="159">
                  <c:v>419.5</c:v>
                </c:pt>
                <c:pt idx="160">
                  <c:v>420</c:v>
                </c:pt>
                <c:pt idx="161">
                  <c:v>420.5</c:v>
                </c:pt>
                <c:pt idx="162">
                  <c:v>421</c:v>
                </c:pt>
                <c:pt idx="163">
                  <c:v>421.5</c:v>
                </c:pt>
                <c:pt idx="164">
                  <c:v>422</c:v>
                </c:pt>
                <c:pt idx="165">
                  <c:v>422.5</c:v>
                </c:pt>
                <c:pt idx="166">
                  <c:v>423</c:v>
                </c:pt>
                <c:pt idx="167">
                  <c:v>423.5</c:v>
                </c:pt>
                <c:pt idx="168">
                  <c:v>424</c:v>
                </c:pt>
                <c:pt idx="169">
                  <c:v>424.5</c:v>
                </c:pt>
                <c:pt idx="170">
                  <c:v>425</c:v>
                </c:pt>
                <c:pt idx="171">
                  <c:v>425.5</c:v>
                </c:pt>
                <c:pt idx="172">
                  <c:v>426</c:v>
                </c:pt>
                <c:pt idx="173">
                  <c:v>426.5</c:v>
                </c:pt>
                <c:pt idx="174">
                  <c:v>427</c:v>
                </c:pt>
                <c:pt idx="175">
                  <c:v>427.5</c:v>
                </c:pt>
                <c:pt idx="176">
                  <c:v>428</c:v>
                </c:pt>
                <c:pt idx="177">
                  <c:v>428.5</c:v>
                </c:pt>
                <c:pt idx="178">
                  <c:v>429</c:v>
                </c:pt>
                <c:pt idx="179">
                  <c:v>429.5</c:v>
                </c:pt>
                <c:pt idx="180">
                  <c:v>430</c:v>
                </c:pt>
                <c:pt idx="181">
                  <c:v>430.5</c:v>
                </c:pt>
                <c:pt idx="182">
                  <c:v>431</c:v>
                </c:pt>
                <c:pt idx="183">
                  <c:v>431.5</c:v>
                </c:pt>
                <c:pt idx="184">
                  <c:v>432</c:v>
                </c:pt>
                <c:pt idx="185">
                  <c:v>432.5</c:v>
                </c:pt>
                <c:pt idx="186">
                  <c:v>433</c:v>
                </c:pt>
                <c:pt idx="187">
                  <c:v>433.5</c:v>
                </c:pt>
                <c:pt idx="188">
                  <c:v>434</c:v>
                </c:pt>
                <c:pt idx="189">
                  <c:v>434.5</c:v>
                </c:pt>
                <c:pt idx="190">
                  <c:v>435</c:v>
                </c:pt>
                <c:pt idx="191">
                  <c:v>435.5</c:v>
                </c:pt>
                <c:pt idx="192">
                  <c:v>436</c:v>
                </c:pt>
                <c:pt idx="193">
                  <c:v>436.5</c:v>
                </c:pt>
                <c:pt idx="194">
                  <c:v>437</c:v>
                </c:pt>
                <c:pt idx="195">
                  <c:v>437.5</c:v>
                </c:pt>
                <c:pt idx="196">
                  <c:v>438</c:v>
                </c:pt>
                <c:pt idx="197">
                  <c:v>438.5</c:v>
                </c:pt>
                <c:pt idx="198">
                  <c:v>439</c:v>
                </c:pt>
                <c:pt idx="199">
                  <c:v>439.5</c:v>
                </c:pt>
                <c:pt idx="200">
                  <c:v>440</c:v>
                </c:pt>
                <c:pt idx="201">
                  <c:v>440.5</c:v>
                </c:pt>
                <c:pt idx="202">
                  <c:v>441</c:v>
                </c:pt>
                <c:pt idx="203">
                  <c:v>441.5</c:v>
                </c:pt>
                <c:pt idx="204">
                  <c:v>442</c:v>
                </c:pt>
                <c:pt idx="205">
                  <c:v>442.5</c:v>
                </c:pt>
                <c:pt idx="206">
                  <c:v>443</c:v>
                </c:pt>
                <c:pt idx="207">
                  <c:v>443.5</c:v>
                </c:pt>
                <c:pt idx="208">
                  <c:v>444</c:v>
                </c:pt>
                <c:pt idx="209">
                  <c:v>444.5</c:v>
                </c:pt>
                <c:pt idx="210">
                  <c:v>445</c:v>
                </c:pt>
                <c:pt idx="211">
                  <c:v>445.5</c:v>
                </c:pt>
                <c:pt idx="212">
                  <c:v>446</c:v>
                </c:pt>
                <c:pt idx="213">
                  <c:v>446.5</c:v>
                </c:pt>
                <c:pt idx="214">
                  <c:v>447</c:v>
                </c:pt>
                <c:pt idx="215">
                  <c:v>447.5</c:v>
                </c:pt>
                <c:pt idx="216">
                  <c:v>448</c:v>
                </c:pt>
                <c:pt idx="217">
                  <c:v>448.5</c:v>
                </c:pt>
                <c:pt idx="218">
                  <c:v>449</c:v>
                </c:pt>
                <c:pt idx="219">
                  <c:v>449.5</c:v>
                </c:pt>
                <c:pt idx="220">
                  <c:v>450</c:v>
                </c:pt>
                <c:pt idx="221">
                  <c:v>450.5</c:v>
                </c:pt>
                <c:pt idx="222">
                  <c:v>451</c:v>
                </c:pt>
                <c:pt idx="223">
                  <c:v>451.5</c:v>
                </c:pt>
                <c:pt idx="224">
                  <c:v>452</c:v>
                </c:pt>
                <c:pt idx="225">
                  <c:v>452.5</c:v>
                </c:pt>
                <c:pt idx="226">
                  <c:v>453</c:v>
                </c:pt>
                <c:pt idx="227">
                  <c:v>453.5</c:v>
                </c:pt>
                <c:pt idx="228">
                  <c:v>454</c:v>
                </c:pt>
                <c:pt idx="229">
                  <c:v>454.5</c:v>
                </c:pt>
                <c:pt idx="230">
                  <c:v>455</c:v>
                </c:pt>
                <c:pt idx="231">
                  <c:v>455.5</c:v>
                </c:pt>
                <c:pt idx="232">
                  <c:v>456</c:v>
                </c:pt>
                <c:pt idx="233">
                  <c:v>456.5</c:v>
                </c:pt>
                <c:pt idx="234">
                  <c:v>457</c:v>
                </c:pt>
                <c:pt idx="235">
                  <c:v>457.5</c:v>
                </c:pt>
                <c:pt idx="236">
                  <c:v>458</c:v>
                </c:pt>
                <c:pt idx="237">
                  <c:v>458.5</c:v>
                </c:pt>
                <c:pt idx="238">
                  <c:v>459</c:v>
                </c:pt>
                <c:pt idx="239">
                  <c:v>459.5</c:v>
                </c:pt>
                <c:pt idx="240">
                  <c:v>460</c:v>
                </c:pt>
                <c:pt idx="241">
                  <c:v>460.5</c:v>
                </c:pt>
                <c:pt idx="242">
                  <c:v>461</c:v>
                </c:pt>
                <c:pt idx="243">
                  <c:v>461.5</c:v>
                </c:pt>
                <c:pt idx="244">
                  <c:v>462</c:v>
                </c:pt>
                <c:pt idx="245">
                  <c:v>462.5</c:v>
                </c:pt>
                <c:pt idx="246">
                  <c:v>463</c:v>
                </c:pt>
                <c:pt idx="247">
                  <c:v>463.5</c:v>
                </c:pt>
                <c:pt idx="248">
                  <c:v>464</c:v>
                </c:pt>
                <c:pt idx="249">
                  <c:v>464.5</c:v>
                </c:pt>
                <c:pt idx="250">
                  <c:v>465</c:v>
                </c:pt>
                <c:pt idx="251">
                  <c:v>465.5</c:v>
                </c:pt>
                <c:pt idx="252">
                  <c:v>466</c:v>
                </c:pt>
                <c:pt idx="253">
                  <c:v>466.5</c:v>
                </c:pt>
                <c:pt idx="254">
                  <c:v>467</c:v>
                </c:pt>
                <c:pt idx="255">
                  <c:v>467.5</c:v>
                </c:pt>
                <c:pt idx="256">
                  <c:v>468</c:v>
                </c:pt>
                <c:pt idx="257">
                  <c:v>468.5</c:v>
                </c:pt>
                <c:pt idx="258">
                  <c:v>469</c:v>
                </c:pt>
                <c:pt idx="259">
                  <c:v>469.5</c:v>
                </c:pt>
                <c:pt idx="260">
                  <c:v>470</c:v>
                </c:pt>
                <c:pt idx="261">
                  <c:v>470.5</c:v>
                </c:pt>
                <c:pt idx="262">
                  <c:v>471</c:v>
                </c:pt>
                <c:pt idx="263">
                  <c:v>471.5</c:v>
                </c:pt>
                <c:pt idx="264">
                  <c:v>472</c:v>
                </c:pt>
                <c:pt idx="265">
                  <c:v>472.5</c:v>
                </c:pt>
                <c:pt idx="266">
                  <c:v>473</c:v>
                </c:pt>
                <c:pt idx="267">
                  <c:v>473.5</c:v>
                </c:pt>
                <c:pt idx="268">
                  <c:v>474</c:v>
                </c:pt>
                <c:pt idx="269">
                  <c:v>474.5</c:v>
                </c:pt>
                <c:pt idx="270">
                  <c:v>475</c:v>
                </c:pt>
                <c:pt idx="271">
                  <c:v>475.5</c:v>
                </c:pt>
                <c:pt idx="272">
                  <c:v>476</c:v>
                </c:pt>
                <c:pt idx="273">
                  <c:v>476.5</c:v>
                </c:pt>
                <c:pt idx="274">
                  <c:v>477</c:v>
                </c:pt>
                <c:pt idx="275">
                  <c:v>477.5</c:v>
                </c:pt>
                <c:pt idx="276">
                  <c:v>478</c:v>
                </c:pt>
                <c:pt idx="277">
                  <c:v>478.5</c:v>
                </c:pt>
                <c:pt idx="278">
                  <c:v>479</c:v>
                </c:pt>
                <c:pt idx="279">
                  <c:v>479.5</c:v>
                </c:pt>
                <c:pt idx="280">
                  <c:v>480</c:v>
                </c:pt>
                <c:pt idx="281">
                  <c:v>480.5</c:v>
                </c:pt>
                <c:pt idx="282">
                  <c:v>481</c:v>
                </c:pt>
                <c:pt idx="283">
                  <c:v>481.5</c:v>
                </c:pt>
                <c:pt idx="284">
                  <c:v>482</c:v>
                </c:pt>
                <c:pt idx="285">
                  <c:v>482.5</c:v>
                </c:pt>
                <c:pt idx="286">
                  <c:v>483</c:v>
                </c:pt>
                <c:pt idx="287">
                  <c:v>483.5</c:v>
                </c:pt>
                <c:pt idx="288">
                  <c:v>484</c:v>
                </c:pt>
                <c:pt idx="289">
                  <c:v>484.5</c:v>
                </c:pt>
                <c:pt idx="290">
                  <c:v>485</c:v>
                </c:pt>
                <c:pt idx="291">
                  <c:v>485.5</c:v>
                </c:pt>
                <c:pt idx="292">
                  <c:v>486</c:v>
                </c:pt>
                <c:pt idx="293">
                  <c:v>486.5</c:v>
                </c:pt>
                <c:pt idx="294">
                  <c:v>487</c:v>
                </c:pt>
                <c:pt idx="295">
                  <c:v>487.5</c:v>
                </c:pt>
                <c:pt idx="296">
                  <c:v>488</c:v>
                </c:pt>
                <c:pt idx="297">
                  <c:v>488.5</c:v>
                </c:pt>
                <c:pt idx="298">
                  <c:v>489</c:v>
                </c:pt>
                <c:pt idx="299">
                  <c:v>489.5</c:v>
                </c:pt>
                <c:pt idx="300">
                  <c:v>490</c:v>
                </c:pt>
                <c:pt idx="301">
                  <c:v>490.5</c:v>
                </c:pt>
                <c:pt idx="302">
                  <c:v>491</c:v>
                </c:pt>
                <c:pt idx="303">
                  <c:v>491.5</c:v>
                </c:pt>
                <c:pt idx="304">
                  <c:v>492</c:v>
                </c:pt>
                <c:pt idx="305">
                  <c:v>492.5</c:v>
                </c:pt>
                <c:pt idx="306">
                  <c:v>493</c:v>
                </c:pt>
                <c:pt idx="307">
                  <c:v>493.5</c:v>
                </c:pt>
                <c:pt idx="308">
                  <c:v>494</c:v>
                </c:pt>
                <c:pt idx="309">
                  <c:v>494.5</c:v>
                </c:pt>
                <c:pt idx="310">
                  <c:v>495</c:v>
                </c:pt>
                <c:pt idx="311">
                  <c:v>495.5</c:v>
                </c:pt>
                <c:pt idx="312">
                  <c:v>496</c:v>
                </c:pt>
                <c:pt idx="313">
                  <c:v>496.5</c:v>
                </c:pt>
                <c:pt idx="314">
                  <c:v>497</c:v>
                </c:pt>
                <c:pt idx="315">
                  <c:v>497.5</c:v>
                </c:pt>
                <c:pt idx="316">
                  <c:v>498</c:v>
                </c:pt>
                <c:pt idx="317">
                  <c:v>498.5</c:v>
                </c:pt>
                <c:pt idx="318">
                  <c:v>499</c:v>
                </c:pt>
                <c:pt idx="319">
                  <c:v>499.5</c:v>
                </c:pt>
                <c:pt idx="320">
                  <c:v>500</c:v>
                </c:pt>
                <c:pt idx="321">
                  <c:v>500.5</c:v>
                </c:pt>
                <c:pt idx="322">
                  <c:v>501</c:v>
                </c:pt>
                <c:pt idx="323">
                  <c:v>501.5</c:v>
                </c:pt>
                <c:pt idx="324">
                  <c:v>502</c:v>
                </c:pt>
                <c:pt idx="325">
                  <c:v>502.5</c:v>
                </c:pt>
                <c:pt idx="326">
                  <c:v>503</c:v>
                </c:pt>
                <c:pt idx="327">
                  <c:v>503.5</c:v>
                </c:pt>
                <c:pt idx="328">
                  <c:v>504</c:v>
                </c:pt>
                <c:pt idx="329">
                  <c:v>504.5</c:v>
                </c:pt>
                <c:pt idx="330">
                  <c:v>505</c:v>
                </c:pt>
                <c:pt idx="331">
                  <c:v>505.5</c:v>
                </c:pt>
                <c:pt idx="332">
                  <c:v>506</c:v>
                </c:pt>
                <c:pt idx="333">
                  <c:v>506.5</c:v>
                </c:pt>
                <c:pt idx="334">
                  <c:v>507</c:v>
                </c:pt>
                <c:pt idx="335">
                  <c:v>507.5</c:v>
                </c:pt>
                <c:pt idx="336">
                  <c:v>508</c:v>
                </c:pt>
                <c:pt idx="337">
                  <c:v>508.5</c:v>
                </c:pt>
                <c:pt idx="338">
                  <c:v>509</c:v>
                </c:pt>
                <c:pt idx="339">
                  <c:v>509.5</c:v>
                </c:pt>
                <c:pt idx="340">
                  <c:v>510</c:v>
                </c:pt>
                <c:pt idx="341">
                  <c:v>510.5</c:v>
                </c:pt>
                <c:pt idx="342">
                  <c:v>511</c:v>
                </c:pt>
                <c:pt idx="343">
                  <c:v>511.5</c:v>
                </c:pt>
                <c:pt idx="344">
                  <c:v>512</c:v>
                </c:pt>
                <c:pt idx="345">
                  <c:v>512.5</c:v>
                </c:pt>
                <c:pt idx="346">
                  <c:v>513</c:v>
                </c:pt>
                <c:pt idx="347">
                  <c:v>513.5</c:v>
                </c:pt>
                <c:pt idx="348">
                  <c:v>514</c:v>
                </c:pt>
                <c:pt idx="349">
                  <c:v>514.5</c:v>
                </c:pt>
                <c:pt idx="350">
                  <c:v>515</c:v>
                </c:pt>
                <c:pt idx="351">
                  <c:v>515.5</c:v>
                </c:pt>
                <c:pt idx="352">
                  <c:v>516</c:v>
                </c:pt>
                <c:pt idx="353">
                  <c:v>516.5</c:v>
                </c:pt>
                <c:pt idx="354">
                  <c:v>517</c:v>
                </c:pt>
                <c:pt idx="355">
                  <c:v>517.5</c:v>
                </c:pt>
                <c:pt idx="356">
                  <c:v>518</c:v>
                </c:pt>
                <c:pt idx="357">
                  <c:v>518.5</c:v>
                </c:pt>
                <c:pt idx="358">
                  <c:v>519</c:v>
                </c:pt>
                <c:pt idx="359">
                  <c:v>519.5</c:v>
                </c:pt>
                <c:pt idx="360">
                  <c:v>520</c:v>
                </c:pt>
                <c:pt idx="361">
                  <c:v>520.5</c:v>
                </c:pt>
                <c:pt idx="362">
                  <c:v>521</c:v>
                </c:pt>
                <c:pt idx="363">
                  <c:v>521.5</c:v>
                </c:pt>
                <c:pt idx="364">
                  <c:v>522</c:v>
                </c:pt>
                <c:pt idx="365">
                  <c:v>522.5</c:v>
                </c:pt>
                <c:pt idx="366">
                  <c:v>523</c:v>
                </c:pt>
                <c:pt idx="367">
                  <c:v>523.5</c:v>
                </c:pt>
                <c:pt idx="368">
                  <c:v>524</c:v>
                </c:pt>
                <c:pt idx="369">
                  <c:v>524.5</c:v>
                </c:pt>
                <c:pt idx="370">
                  <c:v>525</c:v>
                </c:pt>
                <c:pt idx="371">
                  <c:v>525.5</c:v>
                </c:pt>
                <c:pt idx="372">
                  <c:v>526</c:v>
                </c:pt>
                <c:pt idx="373">
                  <c:v>526.5</c:v>
                </c:pt>
                <c:pt idx="374">
                  <c:v>527</c:v>
                </c:pt>
                <c:pt idx="375">
                  <c:v>527.5</c:v>
                </c:pt>
                <c:pt idx="376">
                  <c:v>528</c:v>
                </c:pt>
                <c:pt idx="377">
                  <c:v>528.5</c:v>
                </c:pt>
                <c:pt idx="378">
                  <c:v>529</c:v>
                </c:pt>
                <c:pt idx="379">
                  <c:v>529.5</c:v>
                </c:pt>
                <c:pt idx="380">
                  <c:v>530</c:v>
                </c:pt>
                <c:pt idx="381">
                  <c:v>530.5</c:v>
                </c:pt>
                <c:pt idx="382">
                  <c:v>531</c:v>
                </c:pt>
                <c:pt idx="383">
                  <c:v>531.5</c:v>
                </c:pt>
                <c:pt idx="384">
                  <c:v>532</c:v>
                </c:pt>
                <c:pt idx="385">
                  <c:v>532.5</c:v>
                </c:pt>
                <c:pt idx="386">
                  <c:v>533</c:v>
                </c:pt>
                <c:pt idx="387">
                  <c:v>533.5</c:v>
                </c:pt>
                <c:pt idx="388">
                  <c:v>534</c:v>
                </c:pt>
                <c:pt idx="389">
                  <c:v>534.5</c:v>
                </c:pt>
                <c:pt idx="390">
                  <c:v>535</c:v>
                </c:pt>
                <c:pt idx="391">
                  <c:v>535.5</c:v>
                </c:pt>
                <c:pt idx="392">
                  <c:v>536</c:v>
                </c:pt>
                <c:pt idx="393">
                  <c:v>536.5</c:v>
                </c:pt>
                <c:pt idx="394">
                  <c:v>537</c:v>
                </c:pt>
                <c:pt idx="395">
                  <c:v>537.5</c:v>
                </c:pt>
                <c:pt idx="396">
                  <c:v>538</c:v>
                </c:pt>
                <c:pt idx="397">
                  <c:v>538.5</c:v>
                </c:pt>
                <c:pt idx="398">
                  <c:v>539</c:v>
                </c:pt>
                <c:pt idx="399">
                  <c:v>539.5</c:v>
                </c:pt>
                <c:pt idx="400">
                  <c:v>540</c:v>
                </c:pt>
                <c:pt idx="401">
                  <c:v>540.5</c:v>
                </c:pt>
                <c:pt idx="402">
                  <c:v>541</c:v>
                </c:pt>
                <c:pt idx="403">
                  <c:v>541.5</c:v>
                </c:pt>
                <c:pt idx="404">
                  <c:v>542</c:v>
                </c:pt>
                <c:pt idx="405">
                  <c:v>542.5</c:v>
                </c:pt>
                <c:pt idx="406">
                  <c:v>543</c:v>
                </c:pt>
                <c:pt idx="407">
                  <c:v>543.5</c:v>
                </c:pt>
                <c:pt idx="408">
                  <c:v>544</c:v>
                </c:pt>
                <c:pt idx="409">
                  <c:v>544.5</c:v>
                </c:pt>
                <c:pt idx="410">
                  <c:v>545</c:v>
                </c:pt>
                <c:pt idx="411">
                  <c:v>545.5</c:v>
                </c:pt>
                <c:pt idx="412">
                  <c:v>546</c:v>
                </c:pt>
                <c:pt idx="413">
                  <c:v>546.5</c:v>
                </c:pt>
                <c:pt idx="414">
                  <c:v>547</c:v>
                </c:pt>
                <c:pt idx="415">
                  <c:v>547.5</c:v>
                </c:pt>
                <c:pt idx="416">
                  <c:v>548</c:v>
                </c:pt>
                <c:pt idx="417">
                  <c:v>548.5</c:v>
                </c:pt>
                <c:pt idx="418">
                  <c:v>549</c:v>
                </c:pt>
                <c:pt idx="419">
                  <c:v>549.5</c:v>
                </c:pt>
                <c:pt idx="420">
                  <c:v>550</c:v>
                </c:pt>
                <c:pt idx="421">
                  <c:v>550.5</c:v>
                </c:pt>
                <c:pt idx="422">
                  <c:v>551</c:v>
                </c:pt>
                <c:pt idx="423">
                  <c:v>551.5</c:v>
                </c:pt>
                <c:pt idx="424">
                  <c:v>552</c:v>
                </c:pt>
                <c:pt idx="425">
                  <c:v>552.5</c:v>
                </c:pt>
                <c:pt idx="426">
                  <c:v>553</c:v>
                </c:pt>
                <c:pt idx="427">
                  <c:v>553.5</c:v>
                </c:pt>
                <c:pt idx="428">
                  <c:v>554</c:v>
                </c:pt>
                <c:pt idx="429">
                  <c:v>554.5</c:v>
                </c:pt>
                <c:pt idx="430">
                  <c:v>555</c:v>
                </c:pt>
                <c:pt idx="431">
                  <c:v>555.5</c:v>
                </c:pt>
                <c:pt idx="432">
                  <c:v>556</c:v>
                </c:pt>
                <c:pt idx="433">
                  <c:v>556.5</c:v>
                </c:pt>
                <c:pt idx="434">
                  <c:v>557</c:v>
                </c:pt>
                <c:pt idx="435">
                  <c:v>557.5</c:v>
                </c:pt>
                <c:pt idx="436">
                  <c:v>558</c:v>
                </c:pt>
                <c:pt idx="437">
                  <c:v>558.5</c:v>
                </c:pt>
                <c:pt idx="438">
                  <c:v>559</c:v>
                </c:pt>
                <c:pt idx="439">
                  <c:v>559.5</c:v>
                </c:pt>
                <c:pt idx="440">
                  <c:v>560</c:v>
                </c:pt>
                <c:pt idx="441">
                  <c:v>560.5</c:v>
                </c:pt>
                <c:pt idx="442">
                  <c:v>561</c:v>
                </c:pt>
                <c:pt idx="443">
                  <c:v>561.5</c:v>
                </c:pt>
                <c:pt idx="444">
                  <c:v>562</c:v>
                </c:pt>
                <c:pt idx="445">
                  <c:v>562.5</c:v>
                </c:pt>
                <c:pt idx="446">
                  <c:v>563</c:v>
                </c:pt>
                <c:pt idx="447">
                  <c:v>563.5</c:v>
                </c:pt>
                <c:pt idx="448">
                  <c:v>564</c:v>
                </c:pt>
                <c:pt idx="449">
                  <c:v>564.5</c:v>
                </c:pt>
                <c:pt idx="450">
                  <c:v>565</c:v>
                </c:pt>
                <c:pt idx="451">
                  <c:v>565.5</c:v>
                </c:pt>
                <c:pt idx="452">
                  <c:v>566</c:v>
                </c:pt>
                <c:pt idx="453">
                  <c:v>566.5</c:v>
                </c:pt>
                <c:pt idx="454">
                  <c:v>567</c:v>
                </c:pt>
                <c:pt idx="455">
                  <c:v>567.5</c:v>
                </c:pt>
                <c:pt idx="456">
                  <c:v>568</c:v>
                </c:pt>
                <c:pt idx="457">
                  <c:v>568.5</c:v>
                </c:pt>
                <c:pt idx="458">
                  <c:v>569</c:v>
                </c:pt>
                <c:pt idx="459">
                  <c:v>569.5</c:v>
                </c:pt>
                <c:pt idx="460">
                  <c:v>570</c:v>
                </c:pt>
                <c:pt idx="461">
                  <c:v>570.5</c:v>
                </c:pt>
                <c:pt idx="462">
                  <c:v>571</c:v>
                </c:pt>
                <c:pt idx="463">
                  <c:v>571.5</c:v>
                </c:pt>
                <c:pt idx="464">
                  <c:v>572</c:v>
                </c:pt>
                <c:pt idx="465">
                  <c:v>572.5</c:v>
                </c:pt>
                <c:pt idx="466">
                  <c:v>573</c:v>
                </c:pt>
                <c:pt idx="467">
                  <c:v>573.5</c:v>
                </c:pt>
                <c:pt idx="468">
                  <c:v>574</c:v>
                </c:pt>
                <c:pt idx="469">
                  <c:v>574.5</c:v>
                </c:pt>
                <c:pt idx="470">
                  <c:v>575</c:v>
                </c:pt>
                <c:pt idx="471">
                  <c:v>575.5</c:v>
                </c:pt>
                <c:pt idx="472">
                  <c:v>576</c:v>
                </c:pt>
                <c:pt idx="473">
                  <c:v>576.5</c:v>
                </c:pt>
                <c:pt idx="474">
                  <c:v>577</c:v>
                </c:pt>
                <c:pt idx="475">
                  <c:v>577.5</c:v>
                </c:pt>
                <c:pt idx="476">
                  <c:v>578</c:v>
                </c:pt>
                <c:pt idx="477">
                  <c:v>578.5</c:v>
                </c:pt>
                <c:pt idx="478">
                  <c:v>579</c:v>
                </c:pt>
                <c:pt idx="479">
                  <c:v>579.5</c:v>
                </c:pt>
                <c:pt idx="480">
                  <c:v>580</c:v>
                </c:pt>
                <c:pt idx="481">
                  <c:v>580.5</c:v>
                </c:pt>
                <c:pt idx="482">
                  <c:v>581</c:v>
                </c:pt>
                <c:pt idx="483">
                  <c:v>581.5</c:v>
                </c:pt>
                <c:pt idx="484">
                  <c:v>582</c:v>
                </c:pt>
                <c:pt idx="485">
                  <c:v>582.5</c:v>
                </c:pt>
                <c:pt idx="486">
                  <c:v>583</c:v>
                </c:pt>
                <c:pt idx="487">
                  <c:v>583.5</c:v>
                </c:pt>
                <c:pt idx="488">
                  <c:v>584</c:v>
                </c:pt>
                <c:pt idx="489">
                  <c:v>584.5</c:v>
                </c:pt>
                <c:pt idx="490">
                  <c:v>585</c:v>
                </c:pt>
                <c:pt idx="491">
                  <c:v>585.5</c:v>
                </c:pt>
                <c:pt idx="492">
                  <c:v>586</c:v>
                </c:pt>
                <c:pt idx="493">
                  <c:v>586.5</c:v>
                </c:pt>
                <c:pt idx="494">
                  <c:v>587</c:v>
                </c:pt>
                <c:pt idx="495">
                  <c:v>587.5</c:v>
                </c:pt>
                <c:pt idx="496">
                  <c:v>588</c:v>
                </c:pt>
                <c:pt idx="497">
                  <c:v>588.5</c:v>
                </c:pt>
                <c:pt idx="498">
                  <c:v>589</c:v>
                </c:pt>
                <c:pt idx="499">
                  <c:v>589.5</c:v>
                </c:pt>
                <c:pt idx="500">
                  <c:v>590</c:v>
                </c:pt>
                <c:pt idx="501">
                  <c:v>590.5</c:v>
                </c:pt>
                <c:pt idx="502">
                  <c:v>591</c:v>
                </c:pt>
                <c:pt idx="503">
                  <c:v>591.5</c:v>
                </c:pt>
                <c:pt idx="504">
                  <c:v>592</c:v>
                </c:pt>
                <c:pt idx="505">
                  <c:v>592.5</c:v>
                </c:pt>
                <c:pt idx="506">
                  <c:v>593</c:v>
                </c:pt>
                <c:pt idx="507">
                  <c:v>593.5</c:v>
                </c:pt>
                <c:pt idx="508">
                  <c:v>594</c:v>
                </c:pt>
                <c:pt idx="509">
                  <c:v>594.5</c:v>
                </c:pt>
                <c:pt idx="510">
                  <c:v>595</c:v>
                </c:pt>
                <c:pt idx="511">
                  <c:v>595.5</c:v>
                </c:pt>
                <c:pt idx="512">
                  <c:v>596</c:v>
                </c:pt>
                <c:pt idx="513">
                  <c:v>596.5</c:v>
                </c:pt>
                <c:pt idx="514">
                  <c:v>597</c:v>
                </c:pt>
                <c:pt idx="515">
                  <c:v>597.5</c:v>
                </c:pt>
                <c:pt idx="516">
                  <c:v>598</c:v>
                </c:pt>
                <c:pt idx="517">
                  <c:v>598.5</c:v>
                </c:pt>
                <c:pt idx="518">
                  <c:v>599</c:v>
                </c:pt>
                <c:pt idx="519">
                  <c:v>599.5</c:v>
                </c:pt>
                <c:pt idx="520">
                  <c:v>600</c:v>
                </c:pt>
                <c:pt idx="521">
                  <c:v>600.5</c:v>
                </c:pt>
                <c:pt idx="522">
                  <c:v>601</c:v>
                </c:pt>
                <c:pt idx="523">
                  <c:v>601.5</c:v>
                </c:pt>
                <c:pt idx="524">
                  <c:v>602</c:v>
                </c:pt>
                <c:pt idx="525">
                  <c:v>602.5</c:v>
                </c:pt>
                <c:pt idx="526">
                  <c:v>603</c:v>
                </c:pt>
                <c:pt idx="527">
                  <c:v>603.5</c:v>
                </c:pt>
                <c:pt idx="528">
                  <c:v>604</c:v>
                </c:pt>
                <c:pt idx="529">
                  <c:v>604.5</c:v>
                </c:pt>
                <c:pt idx="530">
                  <c:v>605</c:v>
                </c:pt>
                <c:pt idx="531">
                  <c:v>605.5</c:v>
                </c:pt>
                <c:pt idx="532">
                  <c:v>606</c:v>
                </c:pt>
                <c:pt idx="533">
                  <c:v>606.5</c:v>
                </c:pt>
                <c:pt idx="534">
                  <c:v>607</c:v>
                </c:pt>
                <c:pt idx="535">
                  <c:v>607.5</c:v>
                </c:pt>
                <c:pt idx="536">
                  <c:v>608</c:v>
                </c:pt>
                <c:pt idx="537">
                  <c:v>608.5</c:v>
                </c:pt>
                <c:pt idx="538">
                  <c:v>609</c:v>
                </c:pt>
                <c:pt idx="539">
                  <c:v>609.5</c:v>
                </c:pt>
                <c:pt idx="540">
                  <c:v>610</c:v>
                </c:pt>
                <c:pt idx="541">
                  <c:v>610.5</c:v>
                </c:pt>
                <c:pt idx="542">
                  <c:v>611</c:v>
                </c:pt>
                <c:pt idx="543">
                  <c:v>611.5</c:v>
                </c:pt>
                <c:pt idx="544">
                  <c:v>612</c:v>
                </c:pt>
                <c:pt idx="545">
                  <c:v>612.5</c:v>
                </c:pt>
                <c:pt idx="546">
                  <c:v>613</c:v>
                </c:pt>
                <c:pt idx="547">
                  <c:v>613.5</c:v>
                </c:pt>
                <c:pt idx="548">
                  <c:v>614</c:v>
                </c:pt>
                <c:pt idx="549">
                  <c:v>614.5</c:v>
                </c:pt>
                <c:pt idx="550">
                  <c:v>615</c:v>
                </c:pt>
                <c:pt idx="551">
                  <c:v>615.5</c:v>
                </c:pt>
                <c:pt idx="552">
                  <c:v>616</c:v>
                </c:pt>
                <c:pt idx="553">
                  <c:v>616.5</c:v>
                </c:pt>
                <c:pt idx="554">
                  <c:v>617</c:v>
                </c:pt>
                <c:pt idx="555">
                  <c:v>617.5</c:v>
                </c:pt>
                <c:pt idx="556">
                  <c:v>618</c:v>
                </c:pt>
                <c:pt idx="557">
                  <c:v>618.5</c:v>
                </c:pt>
                <c:pt idx="558">
                  <c:v>619</c:v>
                </c:pt>
                <c:pt idx="559">
                  <c:v>619.5</c:v>
                </c:pt>
                <c:pt idx="560">
                  <c:v>620</c:v>
                </c:pt>
                <c:pt idx="561">
                  <c:v>620.5</c:v>
                </c:pt>
                <c:pt idx="562">
                  <c:v>621</c:v>
                </c:pt>
                <c:pt idx="563">
                  <c:v>621.5</c:v>
                </c:pt>
                <c:pt idx="564">
                  <c:v>622</c:v>
                </c:pt>
                <c:pt idx="565">
                  <c:v>622.5</c:v>
                </c:pt>
                <c:pt idx="566">
                  <c:v>623</c:v>
                </c:pt>
                <c:pt idx="567">
                  <c:v>623.5</c:v>
                </c:pt>
                <c:pt idx="568">
                  <c:v>624</c:v>
                </c:pt>
                <c:pt idx="569">
                  <c:v>624.5</c:v>
                </c:pt>
                <c:pt idx="570">
                  <c:v>625</c:v>
                </c:pt>
                <c:pt idx="571">
                  <c:v>625.5</c:v>
                </c:pt>
                <c:pt idx="572">
                  <c:v>626</c:v>
                </c:pt>
                <c:pt idx="573">
                  <c:v>626.5</c:v>
                </c:pt>
                <c:pt idx="574">
                  <c:v>627</c:v>
                </c:pt>
                <c:pt idx="575">
                  <c:v>627.5</c:v>
                </c:pt>
                <c:pt idx="576">
                  <c:v>628</c:v>
                </c:pt>
                <c:pt idx="577">
                  <c:v>628.5</c:v>
                </c:pt>
                <c:pt idx="578">
                  <c:v>629</c:v>
                </c:pt>
                <c:pt idx="579">
                  <c:v>629.5</c:v>
                </c:pt>
                <c:pt idx="580">
                  <c:v>630</c:v>
                </c:pt>
                <c:pt idx="581">
                  <c:v>630.5</c:v>
                </c:pt>
                <c:pt idx="582">
                  <c:v>631</c:v>
                </c:pt>
                <c:pt idx="583">
                  <c:v>631.5</c:v>
                </c:pt>
                <c:pt idx="584">
                  <c:v>632</c:v>
                </c:pt>
                <c:pt idx="585">
                  <c:v>632.5</c:v>
                </c:pt>
                <c:pt idx="586">
                  <c:v>633</c:v>
                </c:pt>
                <c:pt idx="587">
                  <c:v>633.5</c:v>
                </c:pt>
                <c:pt idx="588">
                  <c:v>634</c:v>
                </c:pt>
                <c:pt idx="589">
                  <c:v>634.5</c:v>
                </c:pt>
                <c:pt idx="590">
                  <c:v>635</c:v>
                </c:pt>
                <c:pt idx="591">
                  <c:v>635.5</c:v>
                </c:pt>
                <c:pt idx="592">
                  <c:v>636</c:v>
                </c:pt>
                <c:pt idx="593">
                  <c:v>636.5</c:v>
                </c:pt>
                <c:pt idx="594">
                  <c:v>637</c:v>
                </c:pt>
                <c:pt idx="595">
                  <c:v>637.5</c:v>
                </c:pt>
                <c:pt idx="596">
                  <c:v>638</c:v>
                </c:pt>
                <c:pt idx="597">
                  <c:v>638.5</c:v>
                </c:pt>
                <c:pt idx="598">
                  <c:v>639</c:v>
                </c:pt>
                <c:pt idx="599">
                  <c:v>639.5</c:v>
                </c:pt>
                <c:pt idx="600">
                  <c:v>640</c:v>
                </c:pt>
                <c:pt idx="601">
                  <c:v>640.5</c:v>
                </c:pt>
                <c:pt idx="602">
                  <c:v>641</c:v>
                </c:pt>
                <c:pt idx="603">
                  <c:v>641.5</c:v>
                </c:pt>
                <c:pt idx="604">
                  <c:v>642</c:v>
                </c:pt>
                <c:pt idx="605">
                  <c:v>642.5</c:v>
                </c:pt>
                <c:pt idx="606">
                  <c:v>643</c:v>
                </c:pt>
                <c:pt idx="607">
                  <c:v>643.5</c:v>
                </c:pt>
                <c:pt idx="608">
                  <c:v>644</c:v>
                </c:pt>
                <c:pt idx="609">
                  <c:v>644.5</c:v>
                </c:pt>
                <c:pt idx="610">
                  <c:v>645</c:v>
                </c:pt>
                <c:pt idx="611">
                  <c:v>645.5</c:v>
                </c:pt>
                <c:pt idx="612">
                  <c:v>646</c:v>
                </c:pt>
                <c:pt idx="613">
                  <c:v>646.5</c:v>
                </c:pt>
                <c:pt idx="614">
                  <c:v>647</c:v>
                </c:pt>
                <c:pt idx="615">
                  <c:v>647.5</c:v>
                </c:pt>
                <c:pt idx="616">
                  <c:v>648</c:v>
                </c:pt>
                <c:pt idx="617">
                  <c:v>648.5</c:v>
                </c:pt>
                <c:pt idx="618">
                  <c:v>649</c:v>
                </c:pt>
                <c:pt idx="619">
                  <c:v>649.5</c:v>
                </c:pt>
                <c:pt idx="620">
                  <c:v>650</c:v>
                </c:pt>
                <c:pt idx="621">
                  <c:v>650.5</c:v>
                </c:pt>
                <c:pt idx="622">
                  <c:v>651</c:v>
                </c:pt>
                <c:pt idx="623">
                  <c:v>651.5</c:v>
                </c:pt>
                <c:pt idx="624">
                  <c:v>652</c:v>
                </c:pt>
                <c:pt idx="625">
                  <c:v>652.5</c:v>
                </c:pt>
                <c:pt idx="626">
                  <c:v>653</c:v>
                </c:pt>
                <c:pt idx="627">
                  <c:v>653.5</c:v>
                </c:pt>
                <c:pt idx="628">
                  <c:v>654</c:v>
                </c:pt>
                <c:pt idx="629">
                  <c:v>654.5</c:v>
                </c:pt>
                <c:pt idx="630">
                  <c:v>655</c:v>
                </c:pt>
                <c:pt idx="631">
                  <c:v>655.5</c:v>
                </c:pt>
                <c:pt idx="632">
                  <c:v>656</c:v>
                </c:pt>
                <c:pt idx="633">
                  <c:v>656.5</c:v>
                </c:pt>
                <c:pt idx="634">
                  <c:v>657</c:v>
                </c:pt>
                <c:pt idx="635">
                  <c:v>657.5</c:v>
                </c:pt>
                <c:pt idx="636">
                  <c:v>658</c:v>
                </c:pt>
                <c:pt idx="637">
                  <c:v>658.5</c:v>
                </c:pt>
                <c:pt idx="638">
                  <c:v>659</c:v>
                </c:pt>
                <c:pt idx="639">
                  <c:v>659.5</c:v>
                </c:pt>
                <c:pt idx="640">
                  <c:v>660</c:v>
                </c:pt>
                <c:pt idx="641">
                  <c:v>660.5</c:v>
                </c:pt>
                <c:pt idx="642">
                  <c:v>661</c:v>
                </c:pt>
                <c:pt idx="643">
                  <c:v>661.5</c:v>
                </c:pt>
                <c:pt idx="644">
                  <c:v>662</c:v>
                </c:pt>
                <c:pt idx="645">
                  <c:v>662.5</c:v>
                </c:pt>
                <c:pt idx="646">
                  <c:v>663</c:v>
                </c:pt>
                <c:pt idx="647">
                  <c:v>663.5</c:v>
                </c:pt>
                <c:pt idx="648">
                  <c:v>664</c:v>
                </c:pt>
                <c:pt idx="649">
                  <c:v>664.5</c:v>
                </c:pt>
                <c:pt idx="650">
                  <c:v>665</c:v>
                </c:pt>
                <c:pt idx="651">
                  <c:v>665.5</c:v>
                </c:pt>
                <c:pt idx="652">
                  <c:v>666</c:v>
                </c:pt>
                <c:pt idx="653">
                  <c:v>666.5</c:v>
                </c:pt>
                <c:pt idx="654">
                  <c:v>667</c:v>
                </c:pt>
                <c:pt idx="655">
                  <c:v>667.5</c:v>
                </c:pt>
                <c:pt idx="656">
                  <c:v>668</c:v>
                </c:pt>
                <c:pt idx="657">
                  <c:v>668.5</c:v>
                </c:pt>
                <c:pt idx="658">
                  <c:v>669</c:v>
                </c:pt>
                <c:pt idx="659">
                  <c:v>669.5</c:v>
                </c:pt>
                <c:pt idx="660">
                  <c:v>670</c:v>
                </c:pt>
                <c:pt idx="661">
                  <c:v>670.5</c:v>
                </c:pt>
                <c:pt idx="662">
                  <c:v>671</c:v>
                </c:pt>
                <c:pt idx="663">
                  <c:v>671.5</c:v>
                </c:pt>
                <c:pt idx="664">
                  <c:v>672</c:v>
                </c:pt>
                <c:pt idx="665">
                  <c:v>672.5</c:v>
                </c:pt>
                <c:pt idx="666">
                  <c:v>673</c:v>
                </c:pt>
                <c:pt idx="667">
                  <c:v>673.5</c:v>
                </c:pt>
                <c:pt idx="668">
                  <c:v>674</c:v>
                </c:pt>
                <c:pt idx="669">
                  <c:v>674.5</c:v>
                </c:pt>
                <c:pt idx="670">
                  <c:v>675</c:v>
                </c:pt>
                <c:pt idx="671">
                  <c:v>675.5</c:v>
                </c:pt>
                <c:pt idx="672">
                  <c:v>676</c:v>
                </c:pt>
                <c:pt idx="673">
                  <c:v>676.5</c:v>
                </c:pt>
                <c:pt idx="674">
                  <c:v>677</c:v>
                </c:pt>
                <c:pt idx="675">
                  <c:v>677.5</c:v>
                </c:pt>
                <c:pt idx="676">
                  <c:v>678</c:v>
                </c:pt>
                <c:pt idx="677">
                  <c:v>678.5</c:v>
                </c:pt>
                <c:pt idx="678">
                  <c:v>679</c:v>
                </c:pt>
                <c:pt idx="679">
                  <c:v>679.5</c:v>
                </c:pt>
                <c:pt idx="680">
                  <c:v>680</c:v>
                </c:pt>
                <c:pt idx="681">
                  <c:v>680.5</c:v>
                </c:pt>
                <c:pt idx="682">
                  <c:v>681</c:v>
                </c:pt>
                <c:pt idx="683">
                  <c:v>681.5</c:v>
                </c:pt>
                <c:pt idx="684">
                  <c:v>682</c:v>
                </c:pt>
                <c:pt idx="685">
                  <c:v>682.5</c:v>
                </c:pt>
                <c:pt idx="686">
                  <c:v>683</c:v>
                </c:pt>
                <c:pt idx="687">
                  <c:v>683.5</c:v>
                </c:pt>
                <c:pt idx="688">
                  <c:v>684</c:v>
                </c:pt>
                <c:pt idx="689">
                  <c:v>684.5</c:v>
                </c:pt>
                <c:pt idx="690">
                  <c:v>685</c:v>
                </c:pt>
                <c:pt idx="691">
                  <c:v>685.5</c:v>
                </c:pt>
                <c:pt idx="692">
                  <c:v>686</c:v>
                </c:pt>
                <c:pt idx="693">
                  <c:v>686.5</c:v>
                </c:pt>
                <c:pt idx="694">
                  <c:v>687</c:v>
                </c:pt>
                <c:pt idx="695">
                  <c:v>687.5</c:v>
                </c:pt>
                <c:pt idx="696">
                  <c:v>688</c:v>
                </c:pt>
                <c:pt idx="697">
                  <c:v>688.5</c:v>
                </c:pt>
                <c:pt idx="698">
                  <c:v>689</c:v>
                </c:pt>
                <c:pt idx="699">
                  <c:v>689.5</c:v>
                </c:pt>
                <c:pt idx="700">
                  <c:v>690</c:v>
                </c:pt>
                <c:pt idx="701">
                  <c:v>690.5</c:v>
                </c:pt>
                <c:pt idx="702">
                  <c:v>691</c:v>
                </c:pt>
                <c:pt idx="703">
                  <c:v>691.5</c:v>
                </c:pt>
                <c:pt idx="704">
                  <c:v>692</c:v>
                </c:pt>
                <c:pt idx="705">
                  <c:v>692.5</c:v>
                </c:pt>
                <c:pt idx="706">
                  <c:v>693</c:v>
                </c:pt>
                <c:pt idx="707">
                  <c:v>693.5</c:v>
                </c:pt>
                <c:pt idx="708">
                  <c:v>694</c:v>
                </c:pt>
                <c:pt idx="709">
                  <c:v>694.5</c:v>
                </c:pt>
                <c:pt idx="710">
                  <c:v>695</c:v>
                </c:pt>
                <c:pt idx="711">
                  <c:v>695.5</c:v>
                </c:pt>
                <c:pt idx="712">
                  <c:v>696</c:v>
                </c:pt>
                <c:pt idx="713">
                  <c:v>696.5</c:v>
                </c:pt>
                <c:pt idx="714">
                  <c:v>697</c:v>
                </c:pt>
                <c:pt idx="715">
                  <c:v>697.5</c:v>
                </c:pt>
                <c:pt idx="716">
                  <c:v>698</c:v>
                </c:pt>
                <c:pt idx="717">
                  <c:v>698.5</c:v>
                </c:pt>
                <c:pt idx="718">
                  <c:v>699</c:v>
                </c:pt>
                <c:pt idx="719">
                  <c:v>699.5</c:v>
                </c:pt>
                <c:pt idx="720">
                  <c:v>700</c:v>
                </c:pt>
                <c:pt idx="721">
                  <c:v>700.5</c:v>
                </c:pt>
                <c:pt idx="722">
                  <c:v>701</c:v>
                </c:pt>
                <c:pt idx="723">
                  <c:v>701.5</c:v>
                </c:pt>
                <c:pt idx="724">
                  <c:v>702</c:v>
                </c:pt>
                <c:pt idx="725">
                  <c:v>702.5</c:v>
                </c:pt>
                <c:pt idx="726">
                  <c:v>703</c:v>
                </c:pt>
                <c:pt idx="727">
                  <c:v>703.5</c:v>
                </c:pt>
                <c:pt idx="728">
                  <c:v>704</c:v>
                </c:pt>
                <c:pt idx="729">
                  <c:v>704.5</c:v>
                </c:pt>
                <c:pt idx="730">
                  <c:v>705</c:v>
                </c:pt>
                <c:pt idx="731">
                  <c:v>705.5</c:v>
                </c:pt>
                <c:pt idx="732">
                  <c:v>706</c:v>
                </c:pt>
                <c:pt idx="733">
                  <c:v>706.5</c:v>
                </c:pt>
                <c:pt idx="734">
                  <c:v>707</c:v>
                </c:pt>
                <c:pt idx="735">
                  <c:v>707.5</c:v>
                </c:pt>
                <c:pt idx="736">
                  <c:v>708</c:v>
                </c:pt>
                <c:pt idx="737">
                  <c:v>708.5</c:v>
                </c:pt>
                <c:pt idx="738">
                  <c:v>709</c:v>
                </c:pt>
                <c:pt idx="739">
                  <c:v>709.5</c:v>
                </c:pt>
                <c:pt idx="740">
                  <c:v>710</c:v>
                </c:pt>
                <c:pt idx="741">
                  <c:v>710.5</c:v>
                </c:pt>
                <c:pt idx="742">
                  <c:v>711</c:v>
                </c:pt>
                <c:pt idx="743">
                  <c:v>711.5</c:v>
                </c:pt>
                <c:pt idx="744">
                  <c:v>712</c:v>
                </c:pt>
                <c:pt idx="745">
                  <c:v>712.5</c:v>
                </c:pt>
                <c:pt idx="746">
                  <c:v>713</c:v>
                </c:pt>
                <c:pt idx="747">
                  <c:v>713.5</c:v>
                </c:pt>
                <c:pt idx="748">
                  <c:v>714</c:v>
                </c:pt>
                <c:pt idx="749">
                  <c:v>714.5</c:v>
                </c:pt>
                <c:pt idx="750">
                  <c:v>715</c:v>
                </c:pt>
                <c:pt idx="751">
                  <c:v>715.5</c:v>
                </c:pt>
                <c:pt idx="752">
                  <c:v>716</c:v>
                </c:pt>
                <c:pt idx="753">
                  <c:v>716.5</c:v>
                </c:pt>
                <c:pt idx="754">
                  <c:v>717</c:v>
                </c:pt>
                <c:pt idx="755">
                  <c:v>717.5</c:v>
                </c:pt>
                <c:pt idx="756">
                  <c:v>718</c:v>
                </c:pt>
                <c:pt idx="757">
                  <c:v>718.5</c:v>
                </c:pt>
                <c:pt idx="758">
                  <c:v>719</c:v>
                </c:pt>
                <c:pt idx="759">
                  <c:v>719.5</c:v>
                </c:pt>
                <c:pt idx="760">
                  <c:v>720</c:v>
                </c:pt>
                <c:pt idx="761">
                  <c:v>720.5</c:v>
                </c:pt>
                <c:pt idx="762">
                  <c:v>721</c:v>
                </c:pt>
                <c:pt idx="763">
                  <c:v>721.5</c:v>
                </c:pt>
                <c:pt idx="764">
                  <c:v>722</c:v>
                </c:pt>
                <c:pt idx="765">
                  <c:v>722.5</c:v>
                </c:pt>
                <c:pt idx="766">
                  <c:v>723</c:v>
                </c:pt>
                <c:pt idx="767">
                  <c:v>723.5</c:v>
                </c:pt>
                <c:pt idx="768">
                  <c:v>724</c:v>
                </c:pt>
                <c:pt idx="769">
                  <c:v>724.5</c:v>
                </c:pt>
                <c:pt idx="770">
                  <c:v>725</c:v>
                </c:pt>
                <c:pt idx="771">
                  <c:v>725.5</c:v>
                </c:pt>
                <c:pt idx="772">
                  <c:v>726</c:v>
                </c:pt>
                <c:pt idx="773">
                  <c:v>726.5</c:v>
                </c:pt>
                <c:pt idx="774">
                  <c:v>727</c:v>
                </c:pt>
                <c:pt idx="775">
                  <c:v>727.5</c:v>
                </c:pt>
                <c:pt idx="776">
                  <c:v>728</c:v>
                </c:pt>
                <c:pt idx="777">
                  <c:v>728.5</c:v>
                </c:pt>
                <c:pt idx="778">
                  <c:v>729</c:v>
                </c:pt>
                <c:pt idx="779">
                  <c:v>729.5</c:v>
                </c:pt>
                <c:pt idx="780">
                  <c:v>730</c:v>
                </c:pt>
                <c:pt idx="781">
                  <c:v>730.5</c:v>
                </c:pt>
                <c:pt idx="782">
                  <c:v>731</c:v>
                </c:pt>
                <c:pt idx="783">
                  <c:v>731.5</c:v>
                </c:pt>
                <c:pt idx="784">
                  <c:v>732</c:v>
                </c:pt>
                <c:pt idx="785">
                  <c:v>732.5</c:v>
                </c:pt>
                <c:pt idx="786">
                  <c:v>733</c:v>
                </c:pt>
                <c:pt idx="787">
                  <c:v>733.5</c:v>
                </c:pt>
                <c:pt idx="788">
                  <c:v>734</c:v>
                </c:pt>
                <c:pt idx="789">
                  <c:v>734.5</c:v>
                </c:pt>
                <c:pt idx="790">
                  <c:v>735</c:v>
                </c:pt>
                <c:pt idx="791">
                  <c:v>735.5</c:v>
                </c:pt>
                <c:pt idx="792">
                  <c:v>736</c:v>
                </c:pt>
                <c:pt idx="793">
                  <c:v>736.5</c:v>
                </c:pt>
                <c:pt idx="794">
                  <c:v>737</c:v>
                </c:pt>
                <c:pt idx="795">
                  <c:v>737.5</c:v>
                </c:pt>
                <c:pt idx="796">
                  <c:v>738</c:v>
                </c:pt>
                <c:pt idx="797">
                  <c:v>738.5</c:v>
                </c:pt>
                <c:pt idx="798">
                  <c:v>739</c:v>
                </c:pt>
                <c:pt idx="799">
                  <c:v>739.5</c:v>
                </c:pt>
                <c:pt idx="800">
                  <c:v>740</c:v>
                </c:pt>
                <c:pt idx="801">
                  <c:v>740.5</c:v>
                </c:pt>
                <c:pt idx="802">
                  <c:v>741</c:v>
                </c:pt>
                <c:pt idx="803">
                  <c:v>741.5</c:v>
                </c:pt>
                <c:pt idx="804">
                  <c:v>742</c:v>
                </c:pt>
                <c:pt idx="805">
                  <c:v>742.5</c:v>
                </c:pt>
                <c:pt idx="806">
                  <c:v>743</c:v>
                </c:pt>
                <c:pt idx="807">
                  <c:v>743.5</c:v>
                </c:pt>
                <c:pt idx="808">
                  <c:v>744</c:v>
                </c:pt>
                <c:pt idx="809">
                  <c:v>744.5</c:v>
                </c:pt>
                <c:pt idx="810">
                  <c:v>745</c:v>
                </c:pt>
                <c:pt idx="811">
                  <c:v>745.5</c:v>
                </c:pt>
                <c:pt idx="812">
                  <c:v>746</c:v>
                </c:pt>
                <c:pt idx="813">
                  <c:v>746.5</c:v>
                </c:pt>
                <c:pt idx="814">
                  <c:v>747</c:v>
                </c:pt>
                <c:pt idx="815">
                  <c:v>747.5</c:v>
                </c:pt>
                <c:pt idx="816">
                  <c:v>748</c:v>
                </c:pt>
                <c:pt idx="817">
                  <c:v>748.5</c:v>
                </c:pt>
                <c:pt idx="818">
                  <c:v>749</c:v>
                </c:pt>
                <c:pt idx="819">
                  <c:v>749.5</c:v>
                </c:pt>
                <c:pt idx="820">
                  <c:v>750</c:v>
                </c:pt>
                <c:pt idx="821">
                  <c:v>750.5</c:v>
                </c:pt>
                <c:pt idx="822">
                  <c:v>751</c:v>
                </c:pt>
                <c:pt idx="823">
                  <c:v>751.5</c:v>
                </c:pt>
                <c:pt idx="824">
                  <c:v>752</c:v>
                </c:pt>
                <c:pt idx="825">
                  <c:v>752.5</c:v>
                </c:pt>
                <c:pt idx="826">
                  <c:v>753</c:v>
                </c:pt>
                <c:pt idx="827">
                  <c:v>753.5</c:v>
                </c:pt>
                <c:pt idx="828">
                  <c:v>754</c:v>
                </c:pt>
                <c:pt idx="829">
                  <c:v>754.5</c:v>
                </c:pt>
                <c:pt idx="830">
                  <c:v>755</c:v>
                </c:pt>
                <c:pt idx="831">
                  <c:v>755.5</c:v>
                </c:pt>
                <c:pt idx="832">
                  <c:v>756</c:v>
                </c:pt>
                <c:pt idx="833">
                  <c:v>756.5</c:v>
                </c:pt>
                <c:pt idx="834">
                  <c:v>757</c:v>
                </c:pt>
                <c:pt idx="835">
                  <c:v>757.5</c:v>
                </c:pt>
                <c:pt idx="836">
                  <c:v>758</c:v>
                </c:pt>
                <c:pt idx="837">
                  <c:v>758.5</c:v>
                </c:pt>
                <c:pt idx="838">
                  <c:v>759</c:v>
                </c:pt>
                <c:pt idx="839">
                  <c:v>759.5</c:v>
                </c:pt>
                <c:pt idx="840">
                  <c:v>760</c:v>
                </c:pt>
                <c:pt idx="841">
                  <c:v>760.5</c:v>
                </c:pt>
                <c:pt idx="842">
                  <c:v>761</c:v>
                </c:pt>
                <c:pt idx="843">
                  <c:v>761.5</c:v>
                </c:pt>
                <c:pt idx="844">
                  <c:v>762</c:v>
                </c:pt>
                <c:pt idx="845">
                  <c:v>762.5</c:v>
                </c:pt>
                <c:pt idx="846">
                  <c:v>763</c:v>
                </c:pt>
                <c:pt idx="847">
                  <c:v>763.5</c:v>
                </c:pt>
                <c:pt idx="848">
                  <c:v>764</c:v>
                </c:pt>
                <c:pt idx="849">
                  <c:v>764.5</c:v>
                </c:pt>
                <c:pt idx="850">
                  <c:v>765</c:v>
                </c:pt>
                <c:pt idx="851">
                  <c:v>765.5</c:v>
                </c:pt>
                <c:pt idx="852">
                  <c:v>766</c:v>
                </c:pt>
                <c:pt idx="853">
                  <c:v>766.5</c:v>
                </c:pt>
                <c:pt idx="854">
                  <c:v>767</c:v>
                </c:pt>
                <c:pt idx="855">
                  <c:v>767.5</c:v>
                </c:pt>
                <c:pt idx="856">
                  <c:v>768</c:v>
                </c:pt>
                <c:pt idx="857">
                  <c:v>768.5</c:v>
                </c:pt>
                <c:pt idx="858">
                  <c:v>769</c:v>
                </c:pt>
                <c:pt idx="859">
                  <c:v>769.5</c:v>
                </c:pt>
                <c:pt idx="860">
                  <c:v>770</c:v>
                </c:pt>
                <c:pt idx="861">
                  <c:v>770.5</c:v>
                </c:pt>
                <c:pt idx="862">
                  <c:v>771</c:v>
                </c:pt>
                <c:pt idx="863">
                  <c:v>771.5</c:v>
                </c:pt>
                <c:pt idx="864">
                  <c:v>772</c:v>
                </c:pt>
                <c:pt idx="865">
                  <c:v>772.5</c:v>
                </c:pt>
                <c:pt idx="866">
                  <c:v>773</c:v>
                </c:pt>
                <c:pt idx="867">
                  <c:v>773.5</c:v>
                </c:pt>
                <c:pt idx="868">
                  <c:v>774</c:v>
                </c:pt>
                <c:pt idx="869">
                  <c:v>774.5</c:v>
                </c:pt>
                <c:pt idx="870">
                  <c:v>775</c:v>
                </c:pt>
                <c:pt idx="871">
                  <c:v>775.5</c:v>
                </c:pt>
                <c:pt idx="872">
                  <c:v>776</c:v>
                </c:pt>
                <c:pt idx="873">
                  <c:v>776.5</c:v>
                </c:pt>
                <c:pt idx="874">
                  <c:v>777</c:v>
                </c:pt>
                <c:pt idx="875">
                  <c:v>777.5</c:v>
                </c:pt>
                <c:pt idx="876">
                  <c:v>778</c:v>
                </c:pt>
                <c:pt idx="877">
                  <c:v>778.5</c:v>
                </c:pt>
                <c:pt idx="878">
                  <c:v>779</c:v>
                </c:pt>
                <c:pt idx="879">
                  <c:v>779.5</c:v>
                </c:pt>
                <c:pt idx="880">
                  <c:v>780</c:v>
                </c:pt>
                <c:pt idx="881">
                  <c:v>780.5</c:v>
                </c:pt>
                <c:pt idx="882">
                  <c:v>781</c:v>
                </c:pt>
                <c:pt idx="883">
                  <c:v>781.5</c:v>
                </c:pt>
                <c:pt idx="884">
                  <c:v>782</c:v>
                </c:pt>
                <c:pt idx="885">
                  <c:v>782.5</c:v>
                </c:pt>
                <c:pt idx="886">
                  <c:v>783</c:v>
                </c:pt>
                <c:pt idx="887">
                  <c:v>783.5</c:v>
                </c:pt>
                <c:pt idx="888">
                  <c:v>784</c:v>
                </c:pt>
                <c:pt idx="889">
                  <c:v>784.5</c:v>
                </c:pt>
                <c:pt idx="890">
                  <c:v>785</c:v>
                </c:pt>
                <c:pt idx="891">
                  <c:v>785.5</c:v>
                </c:pt>
                <c:pt idx="892">
                  <c:v>786</c:v>
                </c:pt>
                <c:pt idx="893">
                  <c:v>786.5</c:v>
                </c:pt>
                <c:pt idx="894">
                  <c:v>787</c:v>
                </c:pt>
                <c:pt idx="895">
                  <c:v>787.5</c:v>
                </c:pt>
                <c:pt idx="896">
                  <c:v>788</c:v>
                </c:pt>
                <c:pt idx="897">
                  <c:v>788.5</c:v>
                </c:pt>
                <c:pt idx="898">
                  <c:v>789</c:v>
                </c:pt>
                <c:pt idx="899">
                  <c:v>789.5</c:v>
                </c:pt>
                <c:pt idx="900">
                  <c:v>790</c:v>
                </c:pt>
                <c:pt idx="901">
                  <c:v>790.5</c:v>
                </c:pt>
                <c:pt idx="902">
                  <c:v>791</c:v>
                </c:pt>
                <c:pt idx="903">
                  <c:v>791.5</c:v>
                </c:pt>
                <c:pt idx="904">
                  <c:v>792</c:v>
                </c:pt>
                <c:pt idx="905">
                  <c:v>792.5</c:v>
                </c:pt>
                <c:pt idx="906">
                  <c:v>793</c:v>
                </c:pt>
                <c:pt idx="907">
                  <c:v>793.5</c:v>
                </c:pt>
                <c:pt idx="908">
                  <c:v>794</c:v>
                </c:pt>
                <c:pt idx="909">
                  <c:v>794.5</c:v>
                </c:pt>
                <c:pt idx="910">
                  <c:v>795</c:v>
                </c:pt>
                <c:pt idx="911">
                  <c:v>795.5</c:v>
                </c:pt>
                <c:pt idx="912">
                  <c:v>796</c:v>
                </c:pt>
                <c:pt idx="913">
                  <c:v>796.5</c:v>
                </c:pt>
                <c:pt idx="914">
                  <c:v>797</c:v>
                </c:pt>
                <c:pt idx="915">
                  <c:v>797.5</c:v>
                </c:pt>
                <c:pt idx="916">
                  <c:v>798</c:v>
                </c:pt>
                <c:pt idx="917">
                  <c:v>798.5</c:v>
                </c:pt>
                <c:pt idx="918">
                  <c:v>799</c:v>
                </c:pt>
                <c:pt idx="919">
                  <c:v>799.5</c:v>
                </c:pt>
                <c:pt idx="920">
                  <c:v>800</c:v>
                </c:pt>
                <c:pt idx="921">
                  <c:v>800.5</c:v>
                </c:pt>
                <c:pt idx="922">
                  <c:v>801</c:v>
                </c:pt>
                <c:pt idx="923">
                  <c:v>801.5</c:v>
                </c:pt>
                <c:pt idx="924">
                  <c:v>802</c:v>
                </c:pt>
                <c:pt idx="925">
                  <c:v>802.5</c:v>
                </c:pt>
                <c:pt idx="926">
                  <c:v>803</c:v>
                </c:pt>
                <c:pt idx="927">
                  <c:v>803.5</c:v>
                </c:pt>
                <c:pt idx="928">
                  <c:v>804</c:v>
                </c:pt>
                <c:pt idx="929">
                  <c:v>804.5</c:v>
                </c:pt>
                <c:pt idx="930">
                  <c:v>805</c:v>
                </c:pt>
                <c:pt idx="931">
                  <c:v>805.5</c:v>
                </c:pt>
                <c:pt idx="932">
                  <c:v>806</c:v>
                </c:pt>
                <c:pt idx="933">
                  <c:v>806.5</c:v>
                </c:pt>
                <c:pt idx="934">
                  <c:v>807</c:v>
                </c:pt>
                <c:pt idx="935">
                  <c:v>807.5</c:v>
                </c:pt>
                <c:pt idx="936">
                  <c:v>808</c:v>
                </c:pt>
                <c:pt idx="937">
                  <c:v>808.5</c:v>
                </c:pt>
                <c:pt idx="938">
                  <c:v>809</c:v>
                </c:pt>
                <c:pt idx="939">
                  <c:v>809.5</c:v>
                </c:pt>
                <c:pt idx="940">
                  <c:v>810</c:v>
                </c:pt>
                <c:pt idx="941">
                  <c:v>810.5</c:v>
                </c:pt>
                <c:pt idx="942">
                  <c:v>811</c:v>
                </c:pt>
                <c:pt idx="943">
                  <c:v>811.5</c:v>
                </c:pt>
                <c:pt idx="944">
                  <c:v>812</c:v>
                </c:pt>
                <c:pt idx="945">
                  <c:v>812.5</c:v>
                </c:pt>
                <c:pt idx="946">
                  <c:v>813</c:v>
                </c:pt>
                <c:pt idx="947">
                  <c:v>813.5</c:v>
                </c:pt>
                <c:pt idx="948">
                  <c:v>814</c:v>
                </c:pt>
                <c:pt idx="949">
                  <c:v>814.5</c:v>
                </c:pt>
                <c:pt idx="950">
                  <c:v>815</c:v>
                </c:pt>
                <c:pt idx="951">
                  <c:v>815.5</c:v>
                </c:pt>
                <c:pt idx="952">
                  <c:v>816</c:v>
                </c:pt>
                <c:pt idx="953">
                  <c:v>816.5</c:v>
                </c:pt>
                <c:pt idx="954">
                  <c:v>817</c:v>
                </c:pt>
                <c:pt idx="955">
                  <c:v>817.5</c:v>
                </c:pt>
                <c:pt idx="956">
                  <c:v>818</c:v>
                </c:pt>
                <c:pt idx="957">
                  <c:v>818.5</c:v>
                </c:pt>
                <c:pt idx="958">
                  <c:v>819</c:v>
                </c:pt>
                <c:pt idx="959">
                  <c:v>819.5</c:v>
                </c:pt>
                <c:pt idx="960">
                  <c:v>820</c:v>
                </c:pt>
                <c:pt idx="961">
                  <c:v>820.5</c:v>
                </c:pt>
                <c:pt idx="962">
                  <c:v>821</c:v>
                </c:pt>
                <c:pt idx="963">
                  <c:v>821.5</c:v>
                </c:pt>
                <c:pt idx="964">
                  <c:v>822</c:v>
                </c:pt>
                <c:pt idx="965">
                  <c:v>822.5</c:v>
                </c:pt>
                <c:pt idx="966">
                  <c:v>823</c:v>
                </c:pt>
                <c:pt idx="967">
                  <c:v>823.5</c:v>
                </c:pt>
                <c:pt idx="968">
                  <c:v>824</c:v>
                </c:pt>
                <c:pt idx="969">
                  <c:v>824.5</c:v>
                </c:pt>
                <c:pt idx="970">
                  <c:v>825</c:v>
                </c:pt>
                <c:pt idx="971">
                  <c:v>825.5</c:v>
                </c:pt>
                <c:pt idx="972">
                  <c:v>826</c:v>
                </c:pt>
                <c:pt idx="973">
                  <c:v>826.5</c:v>
                </c:pt>
                <c:pt idx="974">
                  <c:v>827</c:v>
                </c:pt>
                <c:pt idx="975">
                  <c:v>827.5</c:v>
                </c:pt>
                <c:pt idx="976">
                  <c:v>828</c:v>
                </c:pt>
                <c:pt idx="977">
                  <c:v>828.5</c:v>
                </c:pt>
                <c:pt idx="978">
                  <c:v>829</c:v>
                </c:pt>
                <c:pt idx="979">
                  <c:v>829.5</c:v>
                </c:pt>
                <c:pt idx="980">
                  <c:v>830</c:v>
                </c:pt>
                <c:pt idx="981">
                  <c:v>830.5</c:v>
                </c:pt>
                <c:pt idx="982">
                  <c:v>831</c:v>
                </c:pt>
                <c:pt idx="983">
                  <c:v>831.5</c:v>
                </c:pt>
                <c:pt idx="984">
                  <c:v>832</c:v>
                </c:pt>
                <c:pt idx="985">
                  <c:v>832.5</c:v>
                </c:pt>
                <c:pt idx="986">
                  <c:v>833</c:v>
                </c:pt>
                <c:pt idx="987">
                  <c:v>833.5</c:v>
                </c:pt>
                <c:pt idx="988">
                  <c:v>834</c:v>
                </c:pt>
                <c:pt idx="989">
                  <c:v>834.5</c:v>
                </c:pt>
                <c:pt idx="990">
                  <c:v>835</c:v>
                </c:pt>
                <c:pt idx="991">
                  <c:v>835.5</c:v>
                </c:pt>
                <c:pt idx="992">
                  <c:v>836</c:v>
                </c:pt>
                <c:pt idx="993">
                  <c:v>836.5</c:v>
                </c:pt>
                <c:pt idx="994">
                  <c:v>837</c:v>
                </c:pt>
                <c:pt idx="995">
                  <c:v>837.5</c:v>
                </c:pt>
                <c:pt idx="996">
                  <c:v>838</c:v>
                </c:pt>
                <c:pt idx="997">
                  <c:v>838.5</c:v>
                </c:pt>
                <c:pt idx="998">
                  <c:v>839</c:v>
                </c:pt>
                <c:pt idx="999">
                  <c:v>839.5</c:v>
                </c:pt>
                <c:pt idx="1000">
                  <c:v>840</c:v>
                </c:pt>
                <c:pt idx="1001">
                  <c:v>840.5</c:v>
                </c:pt>
                <c:pt idx="1002">
                  <c:v>841</c:v>
                </c:pt>
                <c:pt idx="1003">
                  <c:v>841.5</c:v>
                </c:pt>
                <c:pt idx="1004">
                  <c:v>842</c:v>
                </c:pt>
                <c:pt idx="1005">
                  <c:v>842.5</c:v>
                </c:pt>
                <c:pt idx="1006">
                  <c:v>843</c:v>
                </c:pt>
                <c:pt idx="1007">
                  <c:v>843.5</c:v>
                </c:pt>
                <c:pt idx="1008">
                  <c:v>844</c:v>
                </c:pt>
                <c:pt idx="1009">
                  <c:v>844.5</c:v>
                </c:pt>
                <c:pt idx="1010">
                  <c:v>845</c:v>
                </c:pt>
                <c:pt idx="1011">
                  <c:v>845.5</c:v>
                </c:pt>
                <c:pt idx="1012">
                  <c:v>846</c:v>
                </c:pt>
                <c:pt idx="1013">
                  <c:v>846.5</c:v>
                </c:pt>
                <c:pt idx="1014">
                  <c:v>847</c:v>
                </c:pt>
                <c:pt idx="1015">
                  <c:v>847.5</c:v>
                </c:pt>
                <c:pt idx="1016">
                  <c:v>848</c:v>
                </c:pt>
                <c:pt idx="1017">
                  <c:v>848.5</c:v>
                </c:pt>
                <c:pt idx="1018">
                  <c:v>849</c:v>
                </c:pt>
                <c:pt idx="1019">
                  <c:v>849.5</c:v>
                </c:pt>
                <c:pt idx="1020">
                  <c:v>850</c:v>
                </c:pt>
                <c:pt idx="1021">
                  <c:v>850.5</c:v>
                </c:pt>
                <c:pt idx="1022">
                  <c:v>851</c:v>
                </c:pt>
                <c:pt idx="1023">
                  <c:v>851.5</c:v>
                </c:pt>
                <c:pt idx="1024">
                  <c:v>852</c:v>
                </c:pt>
                <c:pt idx="1025">
                  <c:v>852.5</c:v>
                </c:pt>
                <c:pt idx="1026">
                  <c:v>853</c:v>
                </c:pt>
                <c:pt idx="1027">
                  <c:v>853.5</c:v>
                </c:pt>
                <c:pt idx="1028">
                  <c:v>854</c:v>
                </c:pt>
                <c:pt idx="1029">
                  <c:v>854.5</c:v>
                </c:pt>
                <c:pt idx="1030">
                  <c:v>855</c:v>
                </c:pt>
                <c:pt idx="1031">
                  <c:v>855.5</c:v>
                </c:pt>
                <c:pt idx="1032">
                  <c:v>856</c:v>
                </c:pt>
                <c:pt idx="1033">
                  <c:v>856.5</c:v>
                </c:pt>
                <c:pt idx="1034">
                  <c:v>857</c:v>
                </c:pt>
                <c:pt idx="1035">
                  <c:v>857.5</c:v>
                </c:pt>
                <c:pt idx="1036">
                  <c:v>858</c:v>
                </c:pt>
                <c:pt idx="1037">
                  <c:v>858.5</c:v>
                </c:pt>
                <c:pt idx="1038">
                  <c:v>859</c:v>
                </c:pt>
                <c:pt idx="1039">
                  <c:v>859.5</c:v>
                </c:pt>
                <c:pt idx="1040">
                  <c:v>860</c:v>
                </c:pt>
                <c:pt idx="1041">
                  <c:v>860.5</c:v>
                </c:pt>
                <c:pt idx="1042">
                  <c:v>861</c:v>
                </c:pt>
                <c:pt idx="1043">
                  <c:v>861.5</c:v>
                </c:pt>
                <c:pt idx="1044">
                  <c:v>862</c:v>
                </c:pt>
                <c:pt idx="1045">
                  <c:v>862.5</c:v>
                </c:pt>
                <c:pt idx="1046">
                  <c:v>863</c:v>
                </c:pt>
                <c:pt idx="1047">
                  <c:v>863.5</c:v>
                </c:pt>
                <c:pt idx="1048">
                  <c:v>864</c:v>
                </c:pt>
                <c:pt idx="1049">
                  <c:v>864.5</c:v>
                </c:pt>
                <c:pt idx="1050">
                  <c:v>865</c:v>
                </c:pt>
                <c:pt idx="1051">
                  <c:v>865.5</c:v>
                </c:pt>
                <c:pt idx="1052">
                  <c:v>866</c:v>
                </c:pt>
                <c:pt idx="1053">
                  <c:v>866.5</c:v>
                </c:pt>
                <c:pt idx="1054">
                  <c:v>867</c:v>
                </c:pt>
                <c:pt idx="1055">
                  <c:v>867.5</c:v>
                </c:pt>
                <c:pt idx="1056">
                  <c:v>868</c:v>
                </c:pt>
                <c:pt idx="1057">
                  <c:v>868.5</c:v>
                </c:pt>
                <c:pt idx="1058">
                  <c:v>869</c:v>
                </c:pt>
                <c:pt idx="1059">
                  <c:v>869.5</c:v>
                </c:pt>
                <c:pt idx="1060">
                  <c:v>870</c:v>
                </c:pt>
                <c:pt idx="1061">
                  <c:v>870.5</c:v>
                </c:pt>
                <c:pt idx="1062">
                  <c:v>871</c:v>
                </c:pt>
                <c:pt idx="1063">
                  <c:v>871.5</c:v>
                </c:pt>
                <c:pt idx="1064">
                  <c:v>872</c:v>
                </c:pt>
                <c:pt idx="1065">
                  <c:v>872.5</c:v>
                </c:pt>
                <c:pt idx="1066">
                  <c:v>873</c:v>
                </c:pt>
                <c:pt idx="1067">
                  <c:v>873.5</c:v>
                </c:pt>
                <c:pt idx="1068">
                  <c:v>874</c:v>
                </c:pt>
                <c:pt idx="1069">
                  <c:v>874.5</c:v>
                </c:pt>
                <c:pt idx="1070">
                  <c:v>875</c:v>
                </c:pt>
                <c:pt idx="1071">
                  <c:v>875.5</c:v>
                </c:pt>
                <c:pt idx="1072">
                  <c:v>876</c:v>
                </c:pt>
                <c:pt idx="1073">
                  <c:v>876.5</c:v>
                </c:pt>
                <c:pt idx="1074">
                  <c:v>877</c:v>
                </c:pt>
                <c:pt idx="1075">
                  <c:v>877.5</c:v>
                </c:pt>
                <c:pt idx="1076">
                  <c:v>878</c:v>
                </c:pt>
                <c:pt idx="1077">
                  <c:v>878.5</c:v>
                </c:pt>
                <c:pt idx="1078">
                  <c:v>879</c:v>
                </c:pt>
                <c:pt idx="1079">
                  <c:v>879.5</c:v>
                </c:pt>
                <c:pt idx="1080">
                  <c:v>880</c:v>
                </c:pt>
                <c:pt idx="1081">
                  <c:v>880.5</c:v>
                </c:pt>
                <c:pt idx="1082">
                  <c:v>881</c:v>
                </c:pt>
                <c:pt idx="1083">
                  <c:v>881.5</c:v>
                </c:pt>
                <c:pt idx="1084">
                  <c:v>882</c:v>
                </c:pt>
                <c:pt idx="1085">
                  <c:v>882.5</c:v>
                </c:pt>
                <c:pt idx="1086">
                  <c:v>883</c:v>
                </c:pt>
                <c:pt idx="1087">
                  <c:v>883.5</c:v>
                </c:pt>
                <c:pt idx="1088">
                  <c:v>884</c:v>
                </c:pt>
                <c:pt idx="1089">
                  <c:v>884.5</c:v>
                </c:pt>
                <c:pt idx="1090">
                  <c:v>885</c:v>
                </c:pt>
                <c:pt idx="1091">
                  <c:v>885.5</c:v>
                </c:pt>
                <c:pt idx="1092">
                  <c:v>886</c:v>
                </c:pt>
                <c:pt idx="1093">
                  <c:v>886.5</c:v>
                </c:pt>
                <c:pt idx="1094">
                  <c:v>887</c:v>
                </c:pt>
                <c:pt idx="1095">
                  <c:v>887.5</c:v>
                </c:pt>
                <c:pt idx="1096">
                  <c:v>888</c:v>
                </c:pt>
                <c:pt idx="1097">
                  <c:v>888.5</c:v>
                </c:pt>
                <c:pt idx="1098">
                  <c:v>889</c:v>
                </c:pt>
                <c:pt idx="1099">
                  <c:v>889.5</c:v>
                </c:pt>
                <c:pt idx="1100">
                  <c:v>890</c:v>
                </c:pt>
                <c:pt idx="1101">
                  <c:v>890.5</c:v>
                </c:pt>
                <c:pt idx="1102">
                  <c:v>891</c:v>
                </c:pt>
                <c:pt idx="1103">
                  <c:v>891.5</c:v>
                </c:pt>
                <c:pt idx="1104">
                  <c:v>892</c:v>
                </c:pt>
                <c:pt idx="1105">
                  <c:v>892.5</c:v>
                </c:pt>
                <c:pt idx="1106">
                  <c:v>893</c:v>
                </c:pt>
                <c:pt idx="1107">
                  <c:v>893.5</c:v>
                </c:pt>
                <c:pt idx="1108">
                  <c:v>894</c:v>
                </c:pt>
                <c:pt idx="1109">
                  <c:v>894.5</c:v>
                </c:pt>
                <c:pt idx="1110">
                  <c:v>895</c:v>
                </c:pt>
                <c:pt idx="1111">
                  <c:v>895.5</c:v>
                </c:pt>
                <c:pt idx="1112">
                  <c:v>896</c:v>
                </c:pt>
                <c:pt idx="1113">
                  <c:v>896.5</c:v>
                </c:pt>
                <c:pt idx="1114">
                  <c:v>897</c:v>
                </c:pt>
                <c:pt idx="1115">
                  <c:v>897.5</c:v>
                </c:pt>
                <c:pt idx="1116">
                  <c:v>898</c:v>
                </c:pt>
                <c:pt idx="1117">
                  <c:v>898.5</c:v>
                </c:pt>
                <c:pt idx="1118">
                  <c:v>899</c:v>
                </c:pt>
                <c:pt idx="1119">
                  <c:v>899.5</c:v>
                </c:pt>
                <c:pt idx="1120">
                  <c:v>900</c:v>
                </c:pt>
                <c:pt idx="1121">
                  <c:v>900.5</c:v>
                </c:pt>
                <c:pt idx="1122">
                  <c:v>901</c:v>
                </c:pt>
                <c:pt idx="1123">
                  <c:v>901.5</c:v>
                </c:pt>
                <c:pt idx="1124">
                  <c:v>902</c:v>
                </c:pt>
                <c:pt idx="1125">
                  <c:v>902.5</c:v>
                </c:pt>
                <c:pt idx="1126">
                  <c:v>903</c:v>
                </c:pt>
                <c:pt idx="1127">
                  <c:v>903.5</c:v>
                </c:pt>
                <c:pt idx="1128">
                  <c:v>904</c:v>
                </c:pt>
                <c:pt idx="1129">
                  <c:v>904.5</c:v>
                </c:pt>
                <c:pt idx="1130">
                  <c:v>905</c:v>
                </c:pt>
                <c:pt idx="1131">
                  <c:v>905.5</c:v>
                </c:pt>
                <c:pt idx="1132">
                  <c:v>906</c:v>
                </c:pt>
                <c:pt idx="1133">
                  <c:v>906.5</c:v>
                </c:pt>
                <c:pt idx="1134">
                  <c:v>907</c:v>
                </c:pt>
                <c:pt idx="1135">
                  <c:v>907.5</c:v>
                </c:pt>
                <c:pt idx="1136">
                  <c:v>908</c:v>
                </c:pt>
                <c:pt idx="1137">
                  <c:v>908.5</c:v>
                </c:pt>
                <c:pt idx="1138">
                  <c:v>909</c:v>
                </c:pt>
                <c:pt idx="1139">
                  <c:v>909.5</c:v>
                </c:pt>
                <c:pt idx="1140">
                  <c:v>910</c:v>
                </c:pt>
                <c:pt idx="1141">
                  <c:v>910.5</c:v>
                </c:pt>
                <c:pt idx="1142">
                  <c:v>911</c:v>
                </c:pt>
                <c:pt idx="1143">
                  <c:v>911.5</c:v>
                </c:pt>
                <c:pt idx="1144">
                  <c:v>912</c:v>
                </c:pt>
                <c:pt idx="1145">
                  <c:v>912.5</c:v>
                </c:pt>
                <c:pt idx="1146">
                  <c:v>913</c:v>
                </c:pt>
                <c:pt idx="1147">
                  <c:v>913.5</c:v>
                </c:pt>
                <c:pt idx="1148">
                  <c:v>914</c:v>
                </c:pt>
                <c:pt idx="1149">
                  <c:v>914.5</c:v>
                </c:pt>
                <c:pt idx="1150">
                  <c:v>915</c:v>
                </c:pt>
                <c:pt idx="1151">
                  <c:v>915.5</c:v>
                </c:pt>
                <c:pt idx="1152">
                  <c:v>916</c:v>
                </c:pt>
                <c:pt idx="1153">
                  <c:v>916.5</c:v>
                </c:pt>
                <c:pt idx="1154">
                  <c:v>917</c:v>
                </c:pt>
                <c:pt idx="1155">
                  <c:v>917.5</c:v>
                </c:pt>
                <c:pt idx="1156">
                  <c:v>918</c:v>
                </c:pt>
                <c:pt idx="1157">
                  <c:v>918.5</c:v>
                </c:pt>
                <c:pt idx="1158">
                  <c:v>919</c:v>
                </c:pt>
                <c:pt idx="1159">
                  <c:v>919.5</c:v>
                </c:pt>
                <c:pt idx="1160">
                  <c:v>920</c:v>
                </c:pt>
                <c:pt idx="1161">
                  <c:v>920.5</c:v>
                </c:pt>
                <c:pt idx="1162">
                  <c:v>921</c:v>
                </c:pt>
                <c:pt idx="1163">
                  <c:v>921.5</c:v>
                </c:pt>
                <c:pt idx="1164">
                  <c:v>922</c:v>
                </c:pt>
                <c:pt idx="1165">
                  <c:v>922.5</c:v>
                </c:pt>
                <c:pt idx="1166">
                  <c:v>923</c:v>
                </c:pt>
                <c:pt idx="1167">
                  <c:v>923.5</c:v>
                </c:pt>
                <c:pt idx="1168">
                  <c:v>924</c:v>
                </c:pt>
                <c:pt idx="1169">
                  <c:v>924.5</c:v>
                </c:pt>
                <c:pt idx="1170">
                  <c:v>925</c:v>
                </c:pt>
                <c:pt idx="1171">
                  <c:v>925.5</c:v>
                </c:pt>
                <c:pt idx="1172">
                  <c:v>926</c:v>
                </c:pt>
                <c:pt idx="1173">
                  <c:v>926.5</c:v>
                </c:pt>
                <c:pt idx="1174">
                  <c:v>927</c:v>
                </c:pt>
                <c:pt idx="1175">
                  <c:v>927.5</c:v>
                </c:pt>
                <c:pt idx="1176">
                  <c:v>928</c:v>
                </c:pt>
                <c:pt idx="1177">
                  <c:v>928.5</c:v>
                </c:pt>
                <c:pt idx="1178">
                  <c:v>929</c:v>
                </c:pt>
                <c:pt idx="1179">
                  <c:v>929.5</c:v>
                </c:pt>
                <c:pt idx="1180">
                  <c:v>930</c:v>
                </c:pt>
                <c:pt idx="1181">
                  <c:v>930.5</c:v>
                </c:pt>
                <c:pt idx="1182">
                  <c:v>931</c:v>
                </c:pt>
                <c:pt idx="1183">
                  <c:v>931.5</c:v>
                </c:pt>
                <c:pt idx="1184">
                  <c:v>932</c:v>
                </c:pt>
                <c:pt idx="1185">
                  <c:v>932.5</c:v>
                </c:pt>
                <c:pt idx="1186">
                  <c:v>933</c:v>
                </c:pt>
                <c:pt idx="1187">
                  <c:v>933.5</c:v>
                </c:pt>
                <c:pt idx="1188">
                  <c:v>934</c:v>
                </c:pt>
                <c:pt idx="1189">
                  <c:v>934.5</c:v>
                </c:pt>
                <c:pt idx="1190">
                  <c:v>935</c:v>
                </c:pt>
                <c:pt idx="1191">
                  <c:v>935.5</c:v>
                </c:pt>
                <c:pt idx="1192">
                  <c:v>936</c:v>
                </c:pt>
                <c:pt idx="1193">
                  <c:v>936.5</c:v>
                </c:pt>
                <c:pt idx="1194">
                  <c:v>937</c:v>
                </c:pt>
                <c:pt idx="1195">
                  <c:v>937.5</c:v>
                </c:pt>
                <c:pt idx="1196">
                  <c:v>938</c:v>
                </c:pt>
                <c:pt idx="1197">
                  <c:v>938.5</c:v>
                </c:pt>
                <c:pt idx="1198">
                  <c:v>939</c:v>
                </c:pt>
                <c:pt idx="1199">
                  <c:v>939.5</c:v>
                </c:pt>
                <c:pt idx="1200">
                  <c:v>940</c:v>
                </c:pt>
                <c:pt idx="1201">
                  <c:v>940.5</c:v>
                </c:pt>
                <c:pt idx="1202">
                  <c:v>941</c:v>
                </c:pt>
                <c:pt idx="1203">
                  <c:v>941.5</c:v>
                </c:pt>
                <c:pt idx="1204">
                  <c:v>942</c:v>
                </c:pt>
                <c:pt idx="1205">
                  <c:v>942.5</c:v>
                </c:pt>
                <c:pt idx="1206">
                  <c:v>943</c:v>
                </c:pt>
                <c:pt idx="1207">
                  <c:v>943.5</c:v>
                </c:pt>
                <c:pt idx="1208">
                  <c:v>944</c:v>
                </c:pt>
                <c:pt idx="1209">
                  <c:v>944.5</c:v>
                </c:pt>
                <c:pt idx="1210">
                  <c:v>945</c:v>
                </c:pt>
                <c:pt idx="1211">
                  <c:v>945.5</c:v>
                </c:pt>
                <c:pt idx="1212">
                  <c:v>946</c:v>
                </c:pt>
                <c:pt idx="1213">
                  <c:v>946.5</c:v>
                </c:pt>
                <c:pt idx="1214">
                  <c:v>947</c:v>
                </c:pt>
                <c:pt idx="1215">
                  <c:v>947.5</c:v>
                </c:pt>
                <c:pt idx="1216">
                  <c:v>948</c:v>
                </c:pt>
                <c:pt idx="1217">
                  <c:v>948.5</c:v>
                </c:pt>
                <c:pt idx="1218">
                  <c:v>949</c:v>
                </c:pt>
                <c:pt idx="1219">
                  <c:v>949.5</c:v>
                </c:pt>
                <c:pt idx="1220">
                  <c:v>950</c:v>
                </c:pt>
                <c:pt idx="1221">
                  <c:v>950.5</c:v>
                </c:pt>
                <c:pt idx="1222">
                  <c:v>951</c:v>
                </c:pt>
                <c:pt idx="1223">
                  <c:v>951.5</c:v>
                </c:pt>
                <c:pt idx="1224">
                  <c:v>952</c:v>
                </c:pt>
                <c:pt idx="1225">
                  <c:v>952.5</c:v>
                </c:pt>
                <c:pt idx="1226">
                  <c:v>953</c:v>
                </c:pt>
                <c:pt idx="1227">
                  <c:v>953.5</c:v>
                </c:pt>
                <c:pt idx="1228">
                  <c:v>954</c:v>
                </c:pt>
                <c:pt idx="1229">
                  <c:v>954.5</c:v>
                </c:pt>
                <c:pt idx="1230">
                  <c:v>955</c:v>
                </c:pt>
                <c:pt idx="1231">
                  <c:v>955.5</c:v>
                </c:pt>
                <c:pt idx="1232">
                  <c:v>956</c:v>
                </c:pt>
                <c:pt idx="1233">
                  <c:v>956.5</c:v>
                </c:pt>
                <c:pt idx="1234">
                  <c:v>957</c:v>
                </c:pt>
                <c:pt idx="1235">
                  <c:v>957.5</c:v>
                </c:pt>
                <c:pt idx="1236">
                  <c:v>958</c:v>
                </c:pt>
                <c:pt idx="1237">
                  <c:v>958.5</c:v>
                </c:pt>
                <c:pt idx="1238">
                  <c:v>959</c:v>
                </c:pt>
                <c:pt idx="1239">
                  <c:v>959.5</c:v>
                </c:pt>
                <c:pt idx="1240">
                  <c:v>960</c:v>
                </c:pt>
                <c:pt idx="1241">
                  <c:v>960.5</c:v>
                </c:pt>
                <c:pt idx="1242">
                  <c:v>961</c:v>
                </c:pt>
                <c:pt idx="1243">
                  <c:v>961.5</c:v>
                </c:pt>
                <c:pt idx="1244">
                  <c:v>962</c:v>
                </c:pt>
                <c:pt idx="1245">
                  <c:v>962.5</c:v>
                </c:pt>
                <c:pt idx="1246">
                  <c:v>963</c:v>
                </c:pt>
                <c:pt idx="1247">
                  <c:v>963.5</c:v>
                </c:pt>
                <c:pt idx="1248">
                  <c:v>964</c:v>
                </c:pt>
                <c:pt idx="1249">
                  <c:v>964.5</c:v>
                </c:pt>
                <c:pt idx="1250">
                  <c:v>965</c:v>
                </c:pt>
                <c:pt idx="1251">
                  <c:v>965.5</c:v>
                </c:pt>
                <c:pt idx="1252">
                  <c:v>966</c:v>
                </c:pt>
                <c:pt idx="1253">
                  <c:v>966.5</c:v>
                </c:pt>
                <c:pt idx="1254">
                  <c:v>967</c:v>
                </c:pt>
                <c:pt idx="1255">
                  <c:v>967.5</c:v>
                </c:pt>
                <c:pt idx="1256">
                  <c:v>968</c:v>
                </c:pt>
                <c:pt idx="1257">
                  <c:v>968.5</c:v>
                </c:pt>
                <c:pt idx="1258">
                  <c:v>969</c:v>
                </c:pt>
                <c:pt idx="1259">
                  <c:v>969.5</c:v>
                </c:pt>
                <c:pt idx="1260">
                  <c:v>970</c:v>
                </c:pt>
                <c:pt idx="1261">
                  <c:v>970.5</c:v>
                </c:pt>
                <c:pt idx="1262">
                  <c:v>971</c:v>
                </c:pt>
                <c:pt idx="1263">
                  <c:v>971.5</c:v>
                </c:pt>
                <c:pt idx="1264">
                  <c:v>972</c:v>
                </c:pt>
                <c:pt idx="1265">
                  <c:v>972.5</c:v>
                </c:pt>
                <c:pt idx="1266">
                  <c:v>973</c:v>
                </c:pt>
                <c:pt idx="1267">
                  <c:v>973.5</c:v>
                </c:pt>
                <c:pt idx="1268">
                  <c:v>974</c:v>
                </c:pt>
                <c:pt idx="1269">
                  <c:v>974.5</c:v>
                </c:pt>
                <c:pt idx="1270">
                  <c:v>975</c:v>
                </c:pt>
                <c:pt idx="1271">
                  <c:v>975.5</c:v>
                </c:pt>
                <c:pt idx="1272">
                  <c:v>976</c:v>
                </c:pt>
                <c:pt idx="1273">
                  <c:v>976.5</c:v>
                </c:pt>
                <c:pt idx="1274">
                  <c:v>977</c:v>
                </c:pt>
                <c:pt idx="1275">
                  <c:v>977.5</c:v>
                </c:pt>
                <c:pt idx="1276">
                  <c:v>978</c:v>
                </c:pt>
                <c:pt idx="1277">
                  <c:v>978.5</c:v>
                </c:pt>
                <c:pt idx="1278">
                  <c:v>979</c:v>
                </c:pt>
                <c:pt idx="1279">
                  <c:v>979.5</c:v>
                </c:pt>
                <c:pt idx="1280">
                  <c:v>980</c:v>
                </c:pt>
                <c:pt idx="1281">
                  <c:v>980.5</c:v>
                </c:pt>
                <c:pt idx="1282">
                  <c:v>981</c:v>
                </c:pt>
                <c:pt idx="1283">
                  <c:v>981.5</c:v>
                </c:pt>
                <c:pt idx="1284">
                  <c:v>982</c:v>
                </c:pt>
                <c:pt idx="1285">
                  <c:v>982.5</c:v>
                </c:pt>
                <c:pt idx="1286">
                  <c:v>983</c:v>
                </c:pt>
                <c:pt idx="1287">
                  <c:v>983.5</c:v>
                </c:pt>
                <c:pt idx="1288">
                  <c:v>984</c:v>
                </c:pt>
                <c:pt idx="1289">
                  <c:v>984.5</c:v>
                </c:pt>
                <c:pt idx="1290">
                  <c:v>985</c:v>
                </c:pt>
                <c:pt idx="1291">
                  <c:v>985.5</c:v>
                </c:pt>
                <c:pt idx="1292">
                  <c:v>986</c:v>
                </c:pt>
                <c:pt idx="1293">
                  <c:v>986.5</c:v>
                </c:pt>
                <c:pt idx="1294">
                  <c:v>987</c:v>
                </c:pt>
                <c:pt idx="1295">
                  <c:v>987.5</c:v>
                </c:pt>
                <c:pt idx="1296">
                  <c:v>988</c:v>
                </c:pt>
                <c:pt idx="1297">
                  <c:v>988.5</c:v>
                </c:pt>
                <c:pt idx="1298">
                  <c:v>989</c:v>
                </c:pt>
                <c:pt idx="1299">
                  <c:v>989.5</c:v>
                </c:pt>
                <c:pt idx="1300">
                  <c:v>990</c:v>
                </c:pt>
                <c:pt idx="1301">
                  <c:v>990.5</c:v>
                </c:pt>
                <c:pt idx="1302">
                  <c:v>991</c:v>
                </c:pt>
                <c:pt idx="1303">
                  <c:v>991.5</c:v>
                </c:pt>
                <c:pt idx="1304">
                  <c:v>992</c:v>
                </c:pt>
                <c:pt idx="1305">
                  <c:v>992.5</c:v>
                </c:pt>
                <c:pt idx="1306">
                  <c:v>993</c:v>
                </c:pt>
                <c:pt idx="1307">
                  <c:v>993.5</c:v>
                </c:pt>
                <c:pt idx="1308">
                  <c:v>994</c:v>
                </c:pt>
                <c:pt idx="1309">
                  <c:v>994.5</c:v>
                </c:pt>
                <c:pt idx="1310">
                  <c:v>995</c:v>
                </c:pt>
                <c:pt idx="1311">
                  <c:v>995.5</c:v>
                </c:pt>
                <c:pt idx="1312">
                  <c:v>996</c:v>
                </c:pt>
                <c:pt idx="1313">
                  <c:v>996.5</c:v>
                </c:pt>
                <c:pt idx="1314">
                  <c:v>997</c:v>
                </c:pt>
                <c:pt idx="1315">
                  <c:v>997.5</c:v>
                </c:pt>
                <c:pt idx="1316">
                  <c:v>998</c:v>
                </c:pt>
                <c:pt idx="1317">
                  <c:v>998.5</c:v>
                </c:pt>
                <c:pt idx="1318">
                  <c:v>999</c:v>
                </c:pt>
                <c:pt idx="1319">
                  <c:v>999.5</c:v>
                </c:pt>
                <c:pt idx="1320">
                  <c:v>1000</c:v>
                </c:pt>
                <c:pt idx="1321">
                  <c:v>1000.5</c:v>
                </c:pt>
                <c:pt idx="1322">
                  <c:v>1001</c:v>
                </c:pt>
                <c:pt idx="1323">
                  <c:v>1001.5</c:v>
                </c:pt>
                <c:pt idx="1324">
                  <c:v>1002</c:v>
                </c:pt>
                <c:pt idx="1325">
                  <c:v>1002.5</c:v>
                </c:pt>
                <c:pt idx="1326">
                  <c:v>1003</c:v>
                </c:pt>
                <c:pt idx="1327">
                  <c:v>1003.5</c:v>
                </c:pt>
                <c:pt idx="1328">
                  <c:v>1004</c:v>
                </c:pt>
                <c:pt idx="1329">
                  <c:v>1004.5</c:v>
                </c:pt>
                <c:pt idx="1330">
                  <c:v>1005</c:v>
                </c:pt>
                <c:pt idx="1331">
                  <c:v>1005.5</c:v>
                </c:pt>
                <c:pt idx="1332">
                  <c:v>1006</c:v>
                </c:pt>
                <c:pt idx="1333">
                  <c:v>1006.5</c:v>
                </c:pt>
                <c:pt idx="1334">
                  <c:v>1007</c:v>
                </c:pt>
                <c:pt idx="1335">
                  <c:v>1007.5</c:v>
                </c:pt>
                <c:pt idx="1336">
                  <c:v>1008</c:v>
                </c:pt>
                <c:pt idx="1337">
                  <c:v>1008.5</c:v>
                </c:pt>
                <c:pt idx="1338">
                  <c:v>1009</c:v>
                </c:pt>
                <c:pt idx="1339">
                  <c:v>1009.5</c:v>
                </c:pt>
                <c:pt idx="1340">
                  <c:v>1010</c:v>
                </c:pt>
                <c:pt idx="1341">
                  <c:v>1010.5</c:v>
                </c:pt>
                <c:pt idx="1342">
                  <c:v>1011</c:v>
                </c:pt>
                <c:pt idx="1343">
                  <c:v>1011.5</c:v>
                </c:pt>
                <c:pt idx="1344">
                  <c:v>1012</c:v>
                </c:pt>
                <c:pt idx="1345">
                  <c:v>1012.5</c:v>
                </c:pt>
                <c:pt idx="1346">
                  <c:v>1013</c:v>
                </c:pt>
                <c:pt idx="1347">
                  <c:v>1013.5</c:v>
                </c:pt>
                <c:pt idx="1348">
                  <c:v>1014</c:v>
                </c:pt>
                <c:pt idx="1349">
                  <c:v>1014.5</c:v>
                </c:pt>
                <c:pt idx="1350">
                  <c:v>1015</c:v>
                </c:pt>
                <c:pt idx="1351">
                  <c:v>1015.5</c:v>
                </c:pt>
                <c:pt idx="1352">
                  <c:v>1016</c:v>
                </c:pt>
                <c:pt idx="1353">
                  <c:v>1016.5</c:v>
                </c:pt>
                <c:pt idx="1354">
                  <c:v>1017</c:v>
                </c:pt>
                <c:pt idx="1355">
                  <c:v>1017.5</c:v>
                </c:pt>
                <c:pt idx="1356">
                  <c:v>1018</c:v>
                </c:pt>
                <c:pt idx="1357">
                  <c:v>1018.5</c:v>
                </c:pt>
                <c:pt idx="1358">
                  <c:v>1019</c:v>
                </c:pt>
                <c:pt idx="1359">
                  <c:v>1019.5</c:v>
                </c:pt>
                <c:pt idx="1360">
                  <c:v>1020</c:v>
                </c:pt>
                <c:pt idx="1361">
                  <c:v>1020.5</c:v>
                </c:pt>
                <c:pt idx="1362">
                  <c:v>1021</c:v>
                </c:pt>
                <c:pt idx="1363">
                  <c:v>1021.5</c:v>
                </c:pt>
                <c:pt idx="1364">
                  <c:v>1022</c:v>
                </c:pt>
                <c:pt idx="1365">
                  <c:v>1022.5</c:v>
                </c:pt>
                <c:pt idx="1366">
                  <c:v>1023</c:v>
                </c:pt>
                <c:pt idx="1367">
                  <c:v>1023.5</c:v>
                </c:pt>
                <c:pt idx="1368">
                  <c:v>1024</c:v>
                </c:pt>
                <c:pt idx="1369">
                  <c:v>1024.5</c:v>
                </c:pt>
                <c:pt idx="1370">
                  <c:v>1025</c:v>
                </c:pt>
                <c:pt idx="1371">
                  <c:v>1025.5</c:v>
                </c:pt>
                <c:pt idx="1372">
                  <c:v>1026</c:v>
                </c:pt>
                <c:pt idx="1373">
                  <c:v>1026.5</c:v>
                </c:pt>
                <c:pt idx="1374">
                  <c:v>1027</c:v>
                </c:pt>
                <c:pt idx="1375">
                  <c:v>1027.5</c:v>
                </c:pt>
                <c:pt idx="1376">
                  <c:v>1028</c:v>
                </c:pt>
                <c:pt idx="1377">
                  <c:v>1028.5</c:v>
                </c:pt>
                <c:pt idx="1378">
                  <c:v>1029</c:v>
                </c:pt>
                <c:pt idx="1379">
                  <c:v>1029.5</c:v>
                </c:pt>
                <c:pt idx="1380">
                  <c:v>1030</c:v>
                </c:pt>
                <c:pt idx="1381">
                  <c:v>1030.5</c:v>
                </c:pt>
                <c:pt idx="1382">
                  <c:v>1031</c:v>
                </c:pt>
                <c:pt idx="1383">
                  <c:v>1031.5</c:v>
                </c:pt>
                <c:pt idx="1384">
                  <c:v>1032</c:v>
                </c:pt>
                <c:pt idx="1385">
                  <c:v>1032.5</c:v>
                </c:pt>
                <c:pt idx="1386">
                  <c:v>1033</c:v>
                </c:pt>
                <c:pt idx="1387">
                  <c:v>1033.5</c:v>
                </c:pt>
                <c:pt idx="1388">
                  <c:v>1034</c:v>
                </c:pt>
                <c:pt idx="1389">
                  <c:v>1034.5</c:v>
                </c:pt>
                <c:pt idx="1390">
                  <c:v>1035</c:v>
                </c:pt>
                <c:pt idx="1391">
                  <c:v>1035.5</c:v>
                </c:pt>
                <c:pt idx="1392">
                  <c:v>1036</c:v>
                </c:pt>
                <c:pt idx="1393">
                  <c:v>1036.5</c:v>
                </c:pt>
                <c:pt idx="1394">
                  <c:v>1037</c:v>
                </c:pt>
                <c:pt idx="1395">
                  <c:v>1037.5</c:v>
                </c:pt>
                <c:pt idx="1396">
                  <c:v>1038</c:v>
                </c:pt>
                <c:pt idx="1397">
                  <c:v>1038.5</c:v>
                </c:pt>
                <c:pt idx="1398">
                  <c:v>1039</c:v>
                </c:pt>
                <c:pt idx="1399">
                  <c:v>1039.5</c:v>
                </c:pt>
                <c:pt idx="1400">
                  <c:v>1040</c:v>
                </c:pt>
                <c:pt idx="1401">
                  <c:v>1040.5</c:v>
                </c:pt>
                <c:pt idx="1402">
                  <c:v>1041</c:v>
                </c:pt>
                <c:pt idx="1403">
                  <c:v>1041.5</c:v>
                </c:pt>
                <c:pt idx="1404">
                  <c:v>1042</c:v>
                </c:pt>
                <c:pt idx="1405">
                  <c:v>1042.5</c:v>
                </c:pt>
                <c:pt idx="1406">
                  <c:v>1043</c:v>
                </c:pt>
                <c:pt idx="1407">
                  <c:v>1043.5</c:v>
                </c:pt>
                <c:pt idx="1408">
                  <c:v>1044</c:v>
                </c:pt>
                <c:pt idx="1409">
                  <c:v>1044.5</c:v>
                </c:pt>
                <c:pt idx="1410">
                  <c:v>1045</c:v>
                </c:pt>
                <c:pt idx="1411">
                  <c:v>1045.5</c:v>
                </c:pt>
                <c:pt idx="1412">
                  <c:v>1046</c:v>
                </c:pt>
                <c:pt idx="1413">
                  <c:v>1046.5</c:v>
                </c:pt>
                <c:pt idx="1414">
                  <c:v>1047</c:v>
                </c:pt>
                <c:pt idx="1415">
                  <c:v>1047.5</c:v>
                </c:pt>
                <c:pt idx="1416">
                  <c:v>1048</c:v>
                </c:pt>
                <c:pt idx="1417">
                  <c:v>1048.5</c:v>
                </c:pt>
                <c:pt idx="1418">
                  <c:v>1049</c:v>
                </c:pt>
                <c:pt idx="1419">
                  <c:v>1049.5</c:v>
                </c:pt>
                <c:pt idx="1420">
                  <c:v>1050</c:v>
                </c:pt>
                <c:pt idx="1421">
                  <c:v>1050.5</c:v>
                </c:pt>
                <c:pt idx="1422">
                  <c:v>1051</c:v>
                </c:pt>
                <c:pt idx="1423">
                  <c:v>1051.5</c:v>
                </c:pt>
                <c:pt idx="1424">
                  <c:v>1052</c:v>
                </c:pt>
                <c:pt idx="1425">
                  <c:v>1052.5</c:v>
                </c:pt>
                <c:pt idx="1426">
                  <c:v>1053</c:v>
                </c:pt>
                <c:pt idx="1427">
                  <c:v>1053.5</c:v>
                </c:pt>
                <c:pt idx="1428">
                  <c:v>1054</c:v>
                </c:pt>
                <c:pt idx="1429">
                  <c:v>1054.5</c:v>
                </c:pt>
                <c:pt idx="1430">
                  <c:v>1055</c:v>
                </c:pt>
                <c:pt idx="1431">
                  <c:v>1055.5</c:v>
                </c:pt>
                <c:pt idx="1432">
                  <c:v>1056</c:v>
                </c:pt>
                <c:pt idx="1433">
                  <c:v>1056.5</c:v>
                </c:pt>
                <c:pt idx="1434">
                  <c:v>1057</c:v>
                </c:pt>
                <c:pt idx="1435">
                  <c:v>1057.5</c:v>
                </c:pt>
                <c:pt idx="1436">
                  <c:v>1058</c:v>
                </c:pt>
                <c:pt idx="1437">
                  <c:v>1058.5</c:v>
                </c:pt>
                <c:pt idx="1438">
                  <c:v>1059</c:v>
                </c:pt>
                <c:pt idx="1439">
                  <c:v>1059.5</c:v>
                </c:pt>
                <c:pt idx="1440">
                  <c:v>1060</c:v>
                </c:pt>
                <c:pt idx="1441">
                  <c:v>1060.5</c:v>
                </c:pt>
                <c:pt idx="1442">
                  <c:v>1061</c:v>
                </c:pt>
                <c:pt idx="1443">
                  <c:v>1061.5</c:v>
                </c:pt>
                <c:pt idx="1444">
                  <c:v>1062</c:v>
                </c:pt>
                <c:pt idx="1445">
                  <c:v>1062.5</c:v>
                </c:pt>
                <c:pt idx="1446">
                  <c:v>1063</c:v>
                </c:pt>
                <c:pt idx="1447">
                  <c:v>1063.5</c:v>
                </c:pt>
                <c:pt idx="1448">
                  <c:v>1064</c:v>
                </c:pt>
                <c:pt idx="1449">
                  <c:v>1064.5</c:v>
                </c:pt>
                <c:pt idx="1450">
                  <c:v>1065</c:v>
                </c:pt>
                <c:pt idx="1451">
                  <c:v>1065.5</c:v>
                </c:pt>
                <c:pt idx="1452">
                  <c:v>1066</c:v>
                </c:pt>
                <c:pt idx="1453">
                  <c:v>1066.5</c:v>
                </c:pt>
                <c:pt idx="1454">
                  <c:v>1067</c:v>
                </c:pt>
                <c:pt idx="1455">
                  <c:v>1067.5</c:v>
                </c:pt>
                <c:pt idx="1456">
                  <c:v>1068</c:v>
                </c:pt>
                <c:pt idx="1457">
                  <c:v>1068.5</c:v>
                </c:pt>
                <c:pt idx="1458">
                  <c:v>1069</c:v>
                </c:pt>
                <c:pt idx="1459">
                  <c:v>1069.5</c:v>
                </c:pt>
                <c:pt idx="1460">
                  <c:v>1070</c:v>
                </c:pt>
                <c:pt idx="1461">
                  <c:v>1070.5</c:v>
                </c:pt>
                <c:pt idx="1462">
                  <c:v>1071</c:v>
                </c:pt>
                <c:pt idx="1463">
                  <c:v>1071.5</c:v>
                </c:pt>
                <c:pt idx="1464">
                  <c:v>1072</c:v>
                </c:pt>
                <c:pt idx="1465">
                  <c:v>1072.5</c:v>
                </c:pt>
                <c:pt idx="1466">
                  <c:v>1073</c:v>
                </c:pt>
                <c:pt idx="1467">
                  <c:v>1073.5</c:v>
                </c:pt>
                <c:pt idx="1468">
                  <c:v>1074</c:v>
                </c:pt>
                <c:pt idx="1469">
                  <c:v>1074.5</c:v>
                </c:pt>
                <c:pt idx="1470">
                  <c:v>1075</c:v>
                </c:pt>
                <c:pt idx="1471">
                  <c:v>1075.5</c:v>
                </c:pt>
                <c:pt idx="1472">
                  <c:v>1076</c:v>
                </c:pt>
                <c:pt idx="1473">
                  <c:v>1076.5</c:v>
                </c:pt>
                <c:pt idx="1474">
                  <c:v>1077</c:v>
                </c:pt>
                <c:pt idx="1475">
                  <c:v>1077.5</c:v>
                </c:pt>
                <c:pt idx="1476">
                  <c:v>1078</c:v>
                </c:pt>
                <c:pt idx="1477">
                  <c:v>1078.5</c:v>
                </c:pt>
                <c:pt idx="1478">
                  <c:v>1079</c:v>
                </c:pt>
                <c:pt idx="1479">
                  <c:v>1079.5</c:v>
                </c:pt>
                <c:pt idx="1480">
                  <c:v>1080</c:v>
                </c:pt>
                <c:pt idx="1481">
                  <c:v>1080.5</c:v>
                </c:pt>
                <c:pt idx="1482">
                  <c:v>1081</c:v>
                </c:pt>
                <c:pt idx="1483">
                  <c:v>1081.5</c:v>
                </c:pt>
                <c:pt idx="1484">
                  <c:v>1082</c:v>
                </c:pt>
                <c:pt idx="1485">
                  <c:v>1082.5</c:v>
                </c:pt>
                <c:pt idx="1486">
                  <c:v>1083</c:v>
                </c:pt>
                <c:pt idx="1487">
                  <c:v>1083.5</c:v>
                </c:pt>
                <c:pt idx="1488">
                  <c:v>1084</c:v>
                </c:pt>
                <c:pt idx="1489">
                  <c:v>1084.5</c:v>
                </c:pt>
                <c:pt idx="1490">
                  <c:v>1085</c:v>
                </c:pt>
                <c:pt idx="1491">
                  <c:v>1085.5</c:v>
                </c:pt>
                <c:pt idx="1492">
                  <c:v>1086</c:v>
                </c:pt>
                <c:pt idx="1493">
                  <c:v>1086.5</c:v>
                </c:pt>
                <c:pt idx="1494">
                  <c:v>1087</c:v>
                </c:pt>
                <c:pt idx="1495">
                  <c:v>1087.5</c:v>
                </c:pt>
                <c:pt idx="1496">
                  <c:v>1088</c:v>
                </c:pt>
                <c:pt idx="1497">
                  <c:v>1088.5</c:v>
                </c:pt>
                <c:pt idx="1498">
                  <c:v>1089</c:v>
                </c:pt>
                <c:pt idx="1499">
                  <c:v>1089.5</c:v>
                </c:pt>
                <c:pt idx="1500">
                  <c:v>1090</c:v>
                </c:pt>
                <c:pt idx="1501">
                  <c:v>1090.5</c:v>
                </c:pt>
                <c:pt idx="1502">
                  <c:v>1091</c:v>
                </c:pt>
                <c:pt idx="1503">
                  <c:v>1091.5</c:v>
                </c:pt>
                <c:pt idx="1504">
                  <c:v>1092</c:v>
                </c:pt>
                <c:pt idx="1505">
                  <c:v>1092.5</c:v>
                </c:pt>
                <c:pt idx="1506">
                  <c:v>1093</c:v>
                </c:pt>
                <c:pt idx="1507">
                  <c:v>1093.5</c:v>
                </c:pt>
                <c:pt idx="1508">
                  <c:v>1094</c:v>
                </c:pt>
                <c:pt idx="1509">
                  <c:v>1094.5</c:v>
                </c:pt>
                <c:pt idx="1510">
                  <c:v>1095</c:v>
                </c:pt>
                <c:pt idx="1511">
                  <c:v>1095.5</c:v>
                </c:pt>
                <c:pt idx="1512">
                  <c:v>1096</c:v>
                </c:pt>
                <c:pt idx="1513">
                  <c:v>1096.5</c:v>
                </c:pt>
                <c:pt idx="1514">
                  <c:v>1097</c:v>
                </c:pt>
                <c:pt idx="1515">
                  <c:v>1097.5</c:v>
                </c:pt>
                <c:pt idx="1516">
                  <c:v>1098</c:v>
                </c:pt>
                <c:pt idx="1517">
                  <c:v>1098.5</c:v>
                </c:pt>
                <c:pt idx="1518">
                  <c:v>1099</c:v>
                </c:pt>
                <c:pt idx="1519">
                  <c:v>1099.5</c:v>
                </c:pt>
                <c:pt idx="1520">
                  <c:v>1100</c:v>
                </c:pt>
                <c:pt idx="1521">
                  <c:v>1100.5</c:v>
                </c:pt>
                <c:pt idx="1522">
                  <c:v>1101</c:v>
                </c:pt>
                <c:pt idx="1523">
                  <c:v>1101.5</c:v>
                </c:pt>
                <c:pt idx="1524">
                  <c:v>1102</c:v>
                </c:pt>
                <c:pt idx="1525">
                  <c:v>1102.5</c:v>
                </c:pt>
                <c:pt idx="1526">
                  <c:v>1103</c:v>
                </c:pt>
                <c:pt idx="1527">
                  <c:v>1103.5</c:v>
                </c:pt>
                <c:pt idx="1528">
                  <c:v>1104</c:v>
                </c:pt>
                <c:pt idx="1529">
                  <c:v>1104.5</c:v>
                </c:pt>
                <c:pt idx="1530">
                  <c:v>1105</c:v>
                </c:pt>
                <c:pt idx="1531">
                  <c:v>1105.5</c:v>
                </c:pt>
                <c:pt idx="1532">
                  <c:v>1106</c:v>
                </c:pt>
                <c:pt idx="1533">
                  <c:v>1106.5</c:v>
                </c:pt>
                <c:pt idx="1534">
                  <c:v>1107</c:v>
                </c:pt>
                <c:pt idx="1535">
                  <c:v>1107.5</c:v>
                </c:pt>
                <c:pt idx="1536">
                  <c:v>1108</c:v>
                </c:pt>
                <c:pt idx="1537">
                  <c:v>1108.5</c:v>
                </c:pt>
                <c:pt idx="1538">
                  <c:v>1109</c:v>
                </c:pt>
                <c:pt idx="1539">
                  <c:v>1109.5</c:v>
                </c:pt>
                <c:pt idx="1540">
                  <c:v>1110</c:v>
                </c:pt>
                <c:pt idx="1541">
                  <c:v>1110.5</c:v>
                </c:pt>
                <c:pt idx="1542">
                  <c:v>1111</c:v>
                </c:pt>
                <c:pt idx="1543">
                  <c:v>1111.5</c:v>
                </c:pt>
                <c:pt idx="1544">
                  <c:v>1112</c:v>
                </c:pt>
                <c:pt idx="1545">
                  <c:v>1112.5</c:v>
                </c:pt>
                <c:pt idx="1546">
                  <c:v>1113</c:v>
                </c:pt>
                <c:pt idx="1547">
                  <c:v>1113.5</c:v>
                </c:pt>
                <c:pt idx="1548">
                  <c:v>1114</c:v>
                </c:pt>
                <c:pt idx="1549">
                  <c:v>1114.5</c:v>
                </c:pt>
                <c:pt idx="1550">
                  <c:v>1115</c:v>
                </c:pt>
                <c:pt idx="1551">
                  <c:v>1115.5</c:v>
                </c:pt>
                <c:pt idx="1552">
                  <c:v>1116</c:v>
                </c:pt>
                <c:pt idx="1553">
                  <c:v>1116.5</c:v>
                </c:pt>
                <c:pt idx="1554">
                  <c:v>1117</c:v>
                </c:pt>
                <c:pt idx="1555">
                  <c:v>1117.5</c:v>
                </c:pt>
                <c:pt idx="1556">
                  <c:v>1118</c:v>
                </c:pt>
                <c:pt idx="1557">
                  <c:v>1118.5</c:v>
                </c:pt>
                <c:pt idx="1558">
                  <c:v>1119</c:v>
                </c:pt>
                <c:pt idx="1559">
                  <c:v>1119.5</c:v>
                </c:pt>
                <c:pt idx="1560">
                  <c:v>1120</c:v>
                </c:pt>
                <c:pt idx="1561">
                  <c:v>1120.5</c:v>
                </c:pt>
                <c:pt idx="1562">
                  <c:v>1121</c:v>
                </c:pt>
                <c:pt idx="1563">
                  <c:v>1121.5</c:v>
                </c:pt>
                <c:pt idx="1564">
                  <c:v>1122</c:v>
                </c:pt>
                <c:pt idx="1565">
                  <c:v>1122.5</c:v>
                </c:pt>
                <c:pt idx="1566">
                  <c:v>1123</c:v>
                </c:pt>
                <c:pt idx="1567">
                  <c:v>1123.5</c:v>
                </c:pt>
                <c:pt idx="1568">
                  <c:v>1124</c:v>
                </c:pt>
                <c:pt idx="1569">
                  <c:v>1124.5</c:v>
                </c:pt>
                <c:pt idx="1570">
                  <c:v>1125</c:v>
                </c:pt>
                <c:pt idx="1571">
                  <c:v>1125.5</c:v>
                </c:pt>
                <c:pt idx="1572">
                  <c:v>1126</c:v>
                </c:pt>
                <c:pt idx="1573">
                  <c:v>1126.5</c:v>
                </c:pt>
                <c:pt idx="1574">
                  <c:v>1127</c:v>
                </c:pt>
                <c:pt idx="1575">
                  <c:v>1127.5</c:v>
                </c:pt>
                <c:pt idx="1576">
                  <c:v>1128</c:v>
                </c:pt>
                <c:pt idx="1577">
                  <c:v>1128.5</c:v>
                </c:pt>
                <c:pt idx="1578">
                  <c:v>1129</c:v>
                </c:pt>
                <c:pt idx="1579">
                  <c:v>1129.5</c:v>
                </c:pt>
                <c:pt idx="1580">
                  <c:v>1130</c:v>
                </c:pt>
                <c:pt idx="1581">
                  <c:v>1130.5</c:v>
                </c:pt>
                <c:pt idx="1582">
                  <c:v>1131</c:v>
                </c:pt>
                <c:pt idx="1583">
                  <c:v>1131.5</c:v>
                </c:pt>
                <c:pt idx="1584">
                  <c:v>1132</c:v>
                </c:pt>
                <c:pt idx="1585">
                  <c:v>1132.5</c:v>
                </c:pt>
                <c:pt idx="1586">
                  <c:v>1133</c:v>
                </c:pt>
                <c:pt idx="1587">
                  <c:v>1133.5</c:v>
                </c:pt>
                <c:pt idx="1588">
                  <c:v>1134</c:v>
                </c:pt>
                <c:pt idx="1589">
                  <c:v>1134.5</c:v>
                </c:pt>
                <c:pt idx="1590">
                  <c:v>1135</c:v>
                </c:pt>
                <c:pt idx="1591">
                  <c:v>1135.5</c:v>
                </c:pt>
                <c:pt idx="1592">
                  <c:v>1136</c:v>
                </c:pt>
                <c:pt idx="1593">
                  <c:v>1136.5</c:v>
                </c:pt>
                <c:pt idx="1594">
                  <c:v>1137</c:v>
                </c:pt>
                <c:pt idx="1595">
                  <c:v>1137.5</c:v>
                </c:pt>
                <c:pt idx="1596">
                  <c:v>1138</c:v>
                </c:pt>
                <c:pt idx="1597">
                  <c:v>1138.5</c:v>
                </c:pt>
                <c:pt idx="1598">
                  <c:v>1139</c:v>
                </c:pt>
                <c:pt idx="1599">
                  <c:v>1139.5</c:v>
                </c:pt>
                <c:pt idx="1600">
                  <c:v>1140</c:v>
                </c:pt>
                <c:pt idx="1601">
                  <c:v>1140.5</c:v>
                </c:pt>
                <c:pt idx="1602">
                  <c:v>1141</c:v>
                </c:pt>
                <c:pt idx="1603">
                  <c:v>1141.5</c:v>
                </c:pt>
                <c:pt idx="1604">
                  <c:v>1142</c:v>
                </c:pt>
                <c:pt idx="1605">
                  <c:v>1142.5</c:v>
                </c:pt>
                <c:pt idx="1606">
                  <c:v>1143</c:v>
                </c:pt>
                <c:pt idx="1607">
                  <c:v>1143.5</c:v>
                </c:pt>
                <c:pt idx="1608">
                  <c:v>1144</c:v>
                </c:pt>
                <c:pt idx="1609">
                  <c:v>1144.5</c:v>
                </c:pt>
                <c:pt idx="1610">
                  <c:v>1145</c:v>
                </c:pt>
                <c:pt idx="1611">
                  <c:v>1145.5</c:v>
                </c:pt>
                <c:pt idx="1612">
                  <c:v>1146</c:v>
                </c:pt>
                <c:pt idx="1613">
                  <c:v>1146.5</c:v>
                </c:pt>
                <c:pt idx="1614">
                  <c:v>1147</c:v>
                </c:pt>
                <c:pt idx="1615">
                  <c:v>1147.5</c:v>
                </c:pt>
                <c:pt idx="1616">
                  <c:v>1148</c:v>
                </c:pt>
                <c:pt idx="1617">
                  <c:v>1148.5</c:v>
                </c:pt>
                <c:pt idx="1618">
                  <c:v>1149</c:v>
                </c:pt>
                <c:pt idx="1619">
                  <c:v>1149.5</c:v>
                </c:pt>
                <c:pt idx="1620">
                  <c:v>1150</c:v>
                </c:pt>
                <c:pt idx="1621">
                  <c:v>1150.5</c:v>
                </c:pt>
                <c:pt idx="1622">
                  <c:v>1151</c:v>
                </c:pt>
                <c:pt idx="1623">
                  <c:v>1151.5</c:v>
                </c:pt>
                <c:pt idx="1624">
                  <c:v>1152</c:v>
                </c:pt>
                <c:pt idx="1625">
                  <c:v>1152.5</c:v>
                </c:pt>
                <c:pt idx="1626">
                  <c:v>1153</c:v>
                </c:pt>
                <c:pt idx="1627">
                  <c:v>1153.5</c:v>
                </c:pt>
                <c:pt idx="1628">
                  <c:v>1154</c:v>
                </c:pt>
                <c:pt idx="1629">
                  <c:v>1154.5</c:v>
                </c:pt>
                <c:pt idx="1630">
                  <c:v>1155</c:v>
                </c:pt>
                <c:pt idx="1631">
                  <c:v>1155.5</c:v>
                </c:pt>
                <c:pt idx="1632">
                  <c:v>1156</c:v>
                </c:pt>
                <c:pt idx="1633">
                  <c:v>1156.5</c:v>
                </c:pt>
                <c:pt idx="1634">
                  <c:v>1157</c:v>
                </c:pt>
                <c:pt idx="1635">
                  <c:v>1157.5</c:v>
                </c:pt>
                <c:pt idx="1636">
                  <c:v>1158</c:v>
                </c:pt>
                <c:pt idx="1637">
                  <c:v>1158.5</c:v>
                </c:pt>
                <c:pt idx="1638">
                  <c:v>1159</c:v>
                </c:pt>
                <c:pt idx="1639">
                  <c:v>1159.5</c:v>
                </c:pt>
                <c:pt idx="1640">
                  <c:v>1160</c:v>
                </c:pt>
                <c:pt idx="1641">
                  <c:v>1160.5</c:v>
                </c:pt>
                <c:pt idx="1642">
                  <c:v>1161</c:v>
                </c:pt>
                <c:pt idx="1643">
                  <c:v>1161.5</c:v>
                </c:pt>
                <c:pt idx="1644">
                  <c:v>1162</c:v>
                </c:pt>
                <c:pt idx="1645">
                  <c:v>1162.5</c:v>
                </c:pt>
                <c:pt idx="1646">
                  <c:v>1163</c:v>
                </c:pt>
                <c:pt idx="1647">
                  <c:v>1163.5</c:v>
                </c:pt>
                <c:pt idx="1648">
                  <c:v>1164</c:v>
                </c:pt>
                <c:pt idx="1649">
                  <c:v>1164.5</c:v>
                </c:pt>
                <c:pt idx="1650">
                  <c:v>1165</c:v>
                </c:pt>
                <c:pt idx="1651">
                  <c:v>1165.5</c:v>
                </c:pt>
                <c:pt idx="1652">
                  <c:v>1166</c:v>
                </c:pt>
                <c:pt idx="1653">
                  <c:v>1166.5</c:v>
                </c:pt>
                <c:pt idx="1654">
                  <c:v>1167</c:v>
                </c:pt>
                <c:pt idx="1655">
                  <c:v>1167.5</c:v>
                </c:pt>
                <c:pt idx="1656">
                  <c:v>1168</c:v>
                </c:pt>
                <c:pt idx="1657">
                  <c:v>1168.5</c:v>
                </c:pt>
                <c:pt idx="1658">
                  <c:v>1169</c:v>
                </c:pt>
                <c:pt idx="1659">
                  <c:v>1169.5</c:v>
                </c:pt>
                <c:pt idx="1660">
                  <c:v>1170</c:v>
                </c:pt>
                <c:pt idx="1661">
                  <c:v>1170.5</c:v>
                </c:pt>
                <c:pt idx="1662">
                  <c:v>1171</c:v>
                </c:pt>
                <c:pt idx="1663">
                  <c:v>1171.5</c:v>
                </c:pt>
                <c:pt idx="1664">
                  <c:v>1172</c:v>
                </c:pt>
                <c:pt idx="1665">
                  <c:v>1172.5</c:v>
                </c:pt>
              </c:numCache>
            </c:numRef>
          </c:xVal>
          <c:yVal>
            <c:numRef>
              <c:f>Absorbance!$JP$3:$JP$1668</c:f>
              <c:numCache>
                <c:formatCode>General</c:formatCode>
                <c:ptCount val="1666"/>
                <c:pt idx="0">
                  <c:v>3.8607393901306519E-2</c:v>
                </c:pt>
                <c:pt idx="1">
                  <c:v>3.8607393901306519E-2</c:v>
                </c:pt>
                <c:pt idx="2">
                  <c:v>3.8607393901306519E-2</c:v>
                </c:pt>
                <c:pt idx="3">
                  <c:v>3.8607393901306519E-2</c:v>
                </c:pt>
                <c:pt idx="4">
                  <c:v>3.8607393901306519E-2</c:v>
                </c:pt>
                <c:pt idx="5">
                  <c:v>3.8607393901306519E-2</c:v>
                </c:pt>
                <c:pt idx="6">
                  <c:v>3.8607393901306519E-2</c:v>
                </c:pt>
                <c:pt idx="7">
                  <c:v>3.8607393901306519E-2</c:v>
                </c:pt>
                <c:pt idx="8">
                  <c:v>3.8607393901306519E-2</c:v>
                </c:pt>
                <c:pt idx="9">
                  <c:v>3.8607393901306519E-2</c:v>
                </c:pt>
                <c:pt idx="10">
                  <c:v>0.15018094570899565</c:v>
                </c:pt>
                <c:pt idx="11">
                  <c:v>0.53363150355679656</c:v>
                </c:pt>
                <c:pt idx="12">
                  <c:v>0.28607651626771802</c:v>
                </c:pt>
                <c:pt idx="13">
                  <c:v>0.56685591743610331</c:v>
                </c:pt>
                <c:pt idx="14">
                  <c:v>0.1171739456537782</c:v>
                </c:pt>
                <c:pt idx="15">
                  <c:v>0.40561672601275733</c:v>
                </c:pt>
                <c:pt idx="16">
                  <c:v>1.079170655809617</c:v>
                </c:pt>
                <c:pt idx="17">
                  <c:v>0.44474762744009266</c:v>
                </c:pt>
                <c:pt idx="18">
                  <c:v>0.75087171071808456</c:v>
                </c:pt>
                <c:pt idx="19">
                  <c:v>0.64056907983903433</c:v>
                </c:pt>
                <c:pt idx="20">
                  <c:v>0.57948501094261262</c:v>
                </c:pt>
                <c:pt idx="21">
                  <c:v>0.47197676536144373</c:v>
                </c:pt>
                <c:pt idx="22">
                  <c:v>0.42936780222389331</c:v>
                </c:pt>
                <c:pt idx="23">
                  <c:v>0.32001498484030455</c:v>
                </c:pt>
                <c:pt idx="24">
                  <c:v>0.50388443828610674</c:v>
                </c:pt>
                <c:pt idx="25">
                  <c:v>0.42226959120816498</c:v>
                </c:pt>
                <c:pt idx="26">
                  <c:v>0.32532204017847499</c:v>
                </c:pt>
                <c:pt idx="27">
                  <c:v>0.18865726610994638</c:v>
                </c:pt>
                <c:pt idx="28">
                  <c:v>0.5764144122755156</c:v>
                </c:pt>
                <c:pt idx="29">
                  <c:v>0.30933540868572945</c:v>
                </c:pt>
                <c:pt idx="30">
                  <c:v>0.40287841358267007</c:v>
                </c:pt>
                <c:pt idx="31">
                  <c:v>0.55748629974572961</c:v>
                </c:pt>
                <c:pt idx="32">
                  <c:v>0.24513284675779518</c:v>
                </c:pt>
                <c:pt idx="33">
                  <c:v>-1.2971659718327255E-2</c:v>
                </c:pt>
                <c:pt idx="34">
                  <c:v>0.14655283267132524</c:v>
                </c:pt>
                <c:pt idx="35">
                  <c:v>0.58796294285381501</c:v>
                </c:pt>
                <c:pt idx="36">
                  <c:v>0.15643504353529203</c:v>
                </c:pt>
                <c:pt idx="37">
                  <c:v>0.19879069968615481</c:v>
                </c:pt>
                <c:pt idx="38">
                  <c:v>0.1412163051421812</c:v>
                </c:pt>
                <c:pt idx="39">
                  <c:v>0.2225490100951758</c:v>
                </c:pt>
                <c:pt idx="40">
                  <c:v>0.16005325302102369</c:v>
                </c:pt>
                <c:pt idx="41">
                  <c:v>0.21052513959622998</c:v>
                </c:pt>
                <c:pt idx="42">
                  <c:v>5.4272932100617177E-2</c:v>
                </c:pt>
                <c:pt idx="43">
                  <c:v>0.19554166358569947</c:v>
                </c:pt>
                <c:pt idx="44">
                  <c:v>0.40483099276204548</c:v>
                </c:pt>
                <c:pt idx="45">
                  <c:v>0.17772760453699687</c:v>
                </c:pt>
                <c:pt idx="46">
                  <c:v>0.32107577926231212</c:v>
                </c:pt>
                <c:pt idx="47">
                  <c:v>-1.088959107188836E-2</c:v>
                </c:pt>
                <c:pt idx="48">
                  <c:v>-0.10769634771946768</c:v>
                </c:pt>
                <c:pt idx="49">
                  <c:v>0.13769839534523054</c:v>
                </c:pt>
                <c:pt idx="50">
                  <c:v>0.12558328223568049</c:v>
                </c:pt>
                <c:pt idx="51">
                  <c:v>0.37444443127707472</c:v>
                </c:pt>
                <c:pt idx="52">
                  <c:v>0.1616739006034128</c:v>
                </c:pt>
                <c:pt idx="53">
                  <c:v>0.17697242077275954</c:v>
                </c:pt>
                <c:pt idx="54">
                  <c:v>0.27286594955269361</c:v>
                </c:pt>
                <c:pt idx="55">
                  <c:v>2.1316394492741475E-2</c:v>
                </c:pt>
                <c:pt idx="56">
                  <c:v>4.7366718913269157E-2</c:v>
                </c:pt>
                <c:pt idx="57">
                  <c:v>0.24862957598508917</c:v>
                </c:pt>
                <c:pt idx="58">
                  <c:v>0.14986807792402823</c:v>
                </c:pt>
                <c:pt idx="59">
                  <c:v>0.10717373902246297</c:v>
                </c:pt>
                <c:pt idx="60">
                  <c:v>-8.0016976709623933E-2</c:v>
                </c:pt>
                <c:pt idx="61">
                  <c:v>0.18934153027697365</c:v>
                </c:pt>
                <c:pt idx="62">
                  <c:v>1.6198993989436361E-2</c:v>
                </c:pt>
                <c:pt idx="63">
                  <c:v>6.3863109898819714E-2</c:v>
                </c:pt>
                <c:pt idx="64">
                  <c:v>0.33837465030363201</c:v>
                </c:pt>
                <c:pt idx="65">
                  <c:v>0.43026025078483887</c:v>
                </c:pt>
                <c:pt idx="66">
                  <c:v>0.29463284540687629</c:v>
                </c:pt>
                <c:pt idx="67">
                  <c:v>0.12084096476562334</c:v>
                </c:pt>
                <c:pt idx="68">
                  <c:v>0.21504452759623516</c:v>
                </c:pt>
                <c:pt idx="69">
                  <c:v>0.18093563538477819</c:v>
                </c:pt>
                <c:pt idx="70">
                  <c:v>9.9017376187916728E-2</c:v>
                </c:pt>
                <c:pt idx="71">
                  <c:v>0.15854884176345485</c:v>
                </c:pt>
                <c:pt idx="72">
                  <c:v>0.1486771722684509</c:v>
                </c:pt>
                <c:pt idx="73">
                  <c:v>0.13056356163263172</c:v>
                </c:pt>
                <c:pt idx="74">
                  <c:v>-3.516778388273667E-2</c:v>
                </c:pt>
                <c:pt idx="75">
                  <c:v>0.1786673027665403</c:v>
                </c:pt>
                <c:pt idx="76">
                  <c:v>0.47986717187227057</c:v>
                </c:pt>
                <c:pt idx="77">
                  <c:v>0.27702983768038258</c:v>
                </c:pt>
                <c:pt idx="78">
                  <c:v>0.38770417410504687</c:v>
                </c:pt>
                <c:pt idx="79">
                  <c:v>0.33099499039248448</c:v>
                </c:pt>
                <c:pt idx="80">
                  <c:v>0.16134286095665695</c:v>
                </c:pt>
                <c:pt idx="81">
                  <c:v>0.24014498998759115</c:v>
                </c:pt>
                <c:pt idx="82">
                  <c:v>0.4009751714035803</c:v>
                </c:pt>
                <c:pt idx="83">
                  <c:v>0.39343846481409017</c:v>
                </c:pt>
                <c:pt idx="84">
                  <c:v>0.18960313079575408</c:v>
                </c:pt>
                <c:pt idx="85">
                  <c:v>7.9168073204793576E-2</c:v>
                </c:pt>
                <c:pt idx="86">
                  <c:v>-7.3788401882492027E-2</c:v>
                </c:pt>
                <c:pt idx="87">
                  <c:v>0.33636096068665167</c:v>
                </c:pt>
                <c:pt idx="88">
                  <c:v>0.28943457627795388</c:v>
                </c:pt>
                <c:pt idx="89">
                  <c:v>8.480054095443923E-2</c:v>
                </c:pt>
                <c:pt idx="90">
                  <c:v>0.14089400309185729</c:v>
                </c:pt>
                <c:pt idx="91">
                  <c:v>0.40252213411375126</c:v>
                </c:pt>
                <c:pt idx="92">
                  <c:v>0.18781374946477725</c:v>
                </c:pt>
                <c:pt idx="93">
                  <c:v>0.32199018340365493</c:v>
                </c:pt>
                <c:pt idx="94">
                  <c:v>0.38615865670583216</c:v>
                </c:pt>
                <c:pt idx="95">
                  <c:v>0.4518612255526866</c:v>
                </c:pt>
                <c:pt idx="96">
                  <c:v>0.21596170159844796</c:v>
                </c:pt>
                <c:pt idx="97">
                  <c:v>0.14944716683951598</c:v>
                </c:pt>
                <c:pt idx="98">
                  <c:v>0.10197028481182302</c:v>
                </c:pt>
                <c:pt idx="99">
                  <c:v>4.5383270765674166E-2</c:v>
                </c:pt>
                <c:pt idx="100">
                  <c:v>0.23683221040022151</c:v>
                </c:pt>
                <c:pt idx="101">
                  <c:v>0.19581247710197713</c:v>
                </c:pt>
                <c:pt idx="102">
                  <c:v>0.29967215861009067</c:v>
                </c:pt>
                <c:pt idx="103">
                  <c:v>0.35296762026146034</c:v>
                </c:pt>
                <c:pt idx="104">
                  <c:v>0.19929762091230885</c:v>
                </c:pt>
                <c:pt idx="105">
                  <c:v>0.28774871238251964</c:v>
                </c:pt>
                <c:pt idx="106">
                  <c:v>0.24286815225703562</c:v>
                </c:pt>
                <c:pt idx="107">
                  <c:v>5.703129468528767E-2</c:v>
                </c:pt>
                <c:pt idx="108">
                  <c:v>0.25825518797749825</c:v>
                </c:pt>
                <c:pt idx="109">
                  <c:v>-4.8632400111997209E-2</c:v>
                </c:pt>
                <c:pt idx="110">
                  <c:v>0.13907325828383554</c:v>
                </c:pt>
                <c:pt idx="111">
                  <c:v>0.14240397317892661</c:v>
                </c:pt>
                <c:pt idx="112">
                  <c:v>7.3495192543030052E-2</c:v>
                </c:pt>
                <c:pt idx="113">
                  <c:v>0.16095556118606047</c:v>
                </c:pt>
                <c:pt idx="114">
                  <c:v>0.14709731898906675</c:v>
                </c:pt>
                <c:pt idx="115">
                  <c:v>0.22023110583336092</c:v>
                </c:pt>
                <c:pt idx="116">
                  <c:v>0.17697597710902579</c:v>
                </c:pt>
                <c:pt idx="117">
                  <c:v>0.14575198441824844</c:v>
                </c:pt>
                <c:pt idx="118">
                  <c:v>4.5149550761470425E-2</c:v>
                </c:pt>
                <c:pt idx="119">
                  <c:v>0.1499737377216066</c:v>
                </c:pt>
                <c:pt idx="120">
                  <c:v>0.14610812707560683</c:v>
                </c:pt>
                <c:pt idx="121">
                  <c:v>0.181765953153742</c:v>
                </c:pt>
                <c:pt idx="122">
                  <c:v>0.18568673707420147</c:v>
                </c:pt>
                <c:pt idx="123">
                  <c:v>0.32880608873201167</c:v>
                </c:pt>
                <c:pt idx="124">
                  <c:v>0.18507978061066277</c:v>
                </c:pt>
                <c:pt idx="125">
                  <c:v>0.14330417796175721</c:v>
                </c:pt>
                <c:pt idx="126">
                  <c:v>9.2428540599019948E-2</c:v>
                </c:pt>
                <c:pt idx="127">
                  <c:v>2.7083396158055439E-2</c:v>
                </c:pt>
                <c:pt idx="128">
                  <c:v>8.8348224462814207E-2</c:v>
                </c:pt>
                <c:pt idx="129">
                  <c:v>9.6894609541582355E-3</c:v>
                </c:pt>
                <c:pt idx="130">
                  <c:v>-1.4898182792038028E-3</c:v>
                </c:pt>
                <c:pt idx="131">
                  <c:v>0.22726404627000596</c:v>
                </c:pt>
                <c:pt idx="132">
                  <c:v>9.0395260178003367E-2</c:v>
                </c:pt>
                <c:pt idx="133">
                  <c:v>-2.6659891004063851E-2</c:v>
                </c:pt>
                <c:pt idx="134">
                  <c:v>0.12338546718738486</c:v>
                </c:pt>
                <c:pt idx="135">
                  <c:v>0.1523943255563236</c:v>
                </c:pt>
                <c:pt idx="136">
                  <c:v>0.11325791192242174</c:v>
                </c:pt>
                <c:pt idx="137">
                  <c:v>0.12643017942572499</c:v>
                </c:pt>
                <c:pt idx="138">
                  <c:v>0.12729728345398361</c:v>
                </c:pt>
                <c:pt idx="139">
                  <c:v>0.15542106350711249</c:v>
                </c:pt>
                <c:pt idx="140">
                  <c:v>0.18051271798548041</c:v>
                </c:pt>
                <c:pt idx="141">
                  <c:v>0.15135305353257134</c:v>
                </c:pt>
                <c:pt idx="142">
                  <c:v>6.2149711721418033E-2</c:v>
                </c:pt>
                <c:pt idx="143">
                  <c:v>0.13100312036215267</c:v>
                </c:pt>
                <c:pt idx="144">
                  <c:v>0.16493727975273376</c:v>
                </c:pt>
                <c:pt idx="145">
                  <c:v>4.8691523342576426E-2</c:v>
                </c:pt>
                <c:pt idx="146">
                  <c:v>2.1923128541955439E-2</c:v>
                </c:pt>
                <c:pt idx="147">
                  <c:v>8.6208060583277568E-2</c:v>
                </c:pt>
                <c:pt idx="148">
                  <c:v>0.12214618221244655</c:v>
                </c:pt>
                <c:pt idx="149">
                  <c:v>-2.047648157108295E-2</c:v>
                </c:pt>
                <c:pt idx="150">
                  <c:v>5.3279505143260852E-2</c:v>
                </c:pt>
                <c:pt idx="151">
                  <c:v>0.19520384527005308</c:v>
                </c:pt>
                <c:pt idx="152">
                  <c:v>0.10072779355477901</c:v>
                </c:pt>
                <c:pt idx="153">
                  <c:v>0.18433550049851544</c:v>
                </c:pt>
                <c:pt idx="154">
                  <c:v>0.14585293453517512</c:v>
                </c:pt>
                <c:pt idx="155">
                  <c:v>0.17795822296961927</c:v>
                </c:pt>
                <c:pt idx="156">
                  <c:v>5.5596859865901793E-2</c:v>
                </c:pt>
                <c:pt idx="157">
                  <c:v>6.4360221965368947E-2</c:v>
                </c:pt>
                <c:pt idx="158">
                  <c:v>1.9639073294588361E-2</c:v>
                </c:pt>
                <c:pt idx="159">
                  <c:v>3.2281957253549098E-2</c:v>
                </c:pt>
                <c:pt idx="160">
                  <c:v>8.398501029868144E-2</c:v>
                </c:pt>
                <c:pt idx="161">
                  <c:v>9.2783720989591201E-2</c:v>
                </c:pt>
                <c:pt idx="162">
                  <c:v>-5.8155803932570249E-2</c:v>
                </c:pt>
                <c:pt idx="163">
                  <c:v>1.2688579020215807E-2</c:v>
                </c:pt>
                <c:pt idx="164">
                  <c:v>1.4852353976464006E-2</c:v>
                </c:pt>
                <c:pt idx="165">
                  <c:v>4.6550350573318688E-2</c:v>
                </c:pt>
                <c:pt idx="166">
                  <c:v>6.6273705139436867E-2</c:v>
                </c:pt>
                <c:pt idx="167">
                  <c:v>8.9050338334798251E-2</c:v>
                </c:pt>
                <c:pt idx="168">
                  <c:v>1.229443867158686E-2</c:v>
                </c:pt>
                <c:pt idx="169">
                  <c:v>-2.10828304078583E-2</c:v>
                </c:pt>
                <c:pt idx="170">
                  <c:v>3.5175185464598968E-2</c:v>
                </c:pt>
                <c:pt idx="171">
                  <c:v>8.2558927863288112E-2</c:v>
                </c:pt>
                <c:pt idx="172">
                  <c:v>7.3396641596432666E-2</c:v>
                </c:pt>
                <c:pt idx="173">
                  <c:v>5.5259384725623084E-2</c:v>
                </c:pt>
                <c:pt idx="174">
                  <c:v>1.1662067358805261E-2</c:v>
                </c:pt>
                <c:pt idx="175">
                  <c:v>1.9639318638225101E-2</c:v>
                </c:pt>
                <c:pt idx="176">
                  <c:v>-5.1818532702661013E-3</c:v>
                </c:pt>
                <c:pt idx="177">
                  <c:v>7.2791777050444262E-2</c:v>
                </c:pt>
                <c:pt idx="178">
                  <c:v>-5.8610340088582902E-3</c:v>
                </c:pt>
                <c:pt idx="179">
                  <c:v>-1.5372628469521032E-3</c:v>
                </c:pt>
                <c:pt idx="180">
                  <c:v>-1.0722914846883258E-2</c:v>
                </c:pt>
                <c:pt idx="181">
                  <c:v>-2.943053299953502E-2</c:v>
                </c:pt>
                <c:pt idx="182">
                  <c:v>-1.1782161158186755E-2</c:v>
                </c:pt>
                <c:pt idx="183">
                  <c:v>2.2940042757739754E-3</c:v>
                </c:pt>
                <c:pt idx="184">
                  <c:v>4.7138409462349484E-2</c:v>
                </c:pt>
                <c:pt idx="185">
                  <c:v>1.1730434923607369E-2</c:v>
                </c:pt>
                <c:pt idx="186">
                  <c:v>2.3821336972786211E-2</c:v>
                </c:pt>
                <c:pt idx="187">
                  <c:v>-3.7529953945368622E-2</c:v>
                </c:pt>
                <c:pt idx="188">
                  <c:v>-1.4569783837695693E-2</c:v>
                </c:pt>
                <c:pt idx="189">
                  <c:v>2.5043091724512356E-2</c:v>
                </c:pt>
                <c:pt idx="190">
                  <c:v>5.6924504472635418E-2</c:v>
                </c:pt>
                <c:pt idx="191">
                  <c:v>2.2828323507352533E-2</c:v>
                </c:pt>
                <c:pt idx="192">
                  <c:v>9.0569023853299679E-3</c:v>
                </c:pt>
                <c:pt idx="193">
                  <c:v>2.2628538120361474E-2</c:v>
                </c:pt>
                <c:pt idx="194">
                  <c:v>2.8895309359466603E-2</c:v>
                </c:pt>
                <c:pt idx="195">
                  <c:v>-4.4166494731858741E-2</c:v>
                </c:pt>
                <c:pt idx="196">
                  <c:v>1.3135808368857305E-2</c:v>
                </c:pt>
                <c:pt idx="197">
                  <c:v>-2.0126568043441262E-2</c:v>
                </c:pt>
                <c:pt idx="198">
                  <c:v>2.1025047777714079E-3</c:v>
                </c:pt>
                <c:pt idx="199">
                  <c:v>2.4577288104659756E-2</c:v>
                </c:pt>
                <c:pt idx="200">
                  <c:v>-6.9838992244817266E-3</c:v>
                </c:pt>
                <c:pt idx="201">
                  <c:v>-5.1692258689428394E-2</c:v>
                </c:pt>
                <c:pt idx="202">
                  <c:v>1.3343957604497581E-2</c:v>
                </c:pt>
                <c:pt idx="203">
                  <c:v>4.794175166024317E-3</c:v>
                </c:pt>
                <c:pt idx="204">
                  <c:v>1.8730817266063848E-3</c:v>
                </c:pt>
                <c:pt idx="205">
                  <c:v>9.3170889298801463E-3</c:v>
                </c:pt>
                <c:pt idx="206">
                  <c:v>1.4540737749767718E-2</c:v>
                </c:pt>
                <c:pt idx="207">
                  <c:v>4.2088285852913243E-2</c:v>
                </c:pt>
                <c:pt idx="208">
                  <c:v>2.1007574877779378E-2</c:v>
                </c:pt>
                <c:pt idx="209">
                  <c:v>-1.4911244092372433E-2</c:v>
                </c:pt>
                <c:pt idx="210">
                  <c:v>-2.8570990294010334E-2</c:v>
                </c:pt>
                <c:pt idx="211">
                  <c:v>2.232885812909835E-2</c:v>
                </c:pt>
                <c:pt idx="212">
                  <c:v>2.8325146798327205E-2</c:v>
                </c:pt>
                <c:pt idx="213">
                  <c:v>2.2659219832533939E-2</c:v>
                </c:pt>
                <c:pt idx="214">
                  <c:v>2.9829366978297633E-2</c:v>
                </c:pt>
                <c:pt idx="215">
                  <c:v>4.7370606195936693E-2</c:v>
                </c:pt>
                <c:pt idx="216">
                  <c:v>2.9561729936018466E-3</c:v>
                </c:pt>
                <c:pt idx="217">
                  <c:v>4.2806512152327114E-2</c:v>
                </c:pt>
                <c:pt idx="218">
                  <c:v>4.3367422736139138E-2</c:v>
                </c:pt>
                <c:pt idx="219">
                  <c:v>3.1688436602438363E-2</c:v>
                </c:pt>
                <c:pt idx="220">
                  <c:v>3.6312569520479121E-2</c:v>
                </c:pt>
                <c:pt idx="221">
                  <c:v>6.7728903215003911E-2</c:v>
                </c:pt>
                <c:pt idx="222">
                  <c:v>4.7563231523150673E-2</c:v>
                </c:pt>
                <c:pt idx="223">
                  <c:v>3.6399110093535469E-2</c:v>
                </c:pt>
                <c:pt idx="224">
                  <c:v>5.7560128690457235E-2</c:v>
                </c:pt>
                <c:pt idx="225">
                  <c:v>3.9625672411145896E-2</c:v>
                </c:pt>
                <c:pt idx="226">
                  <c:v>4.2138348183763386E-2</c:v>
                </c:pt>
                <c:pt idx="227">
                  <c:v>3.9184399333410003E-2</c:v>
                </c:pt>
                <c:pt idx="228">
                  <c:v>3.174413190089731E-2</c:v>
                </c:pt>
                <c:pt idx="229">
                  <c:v>3.5993064846199463E-2</c:v>
                </c:pt>
                <c:pt idx="230">
                  <c:v>6.0444264665051817E-2</c:v>
                </c:pt>
                <c:pt idx="231">
                  <c:v>5.9300043852691164E-2</c:v>
                </c:pt>
                <c:pt idx="232">
                  <c:v>6.467791522401356E-2</c:v>
                </c:pt>
                <c:pt idx="233">
                  <c:v>4.3990662832636085E-2</c:v>
                </c:pt>
                <c:pt idx="234">
                  <c:v>3.422507809179054E-2</c:v>
                </c:pt>
                <c:pt idx="235">
                  <c:v>3.6225382340829393E-2</c:v>
                </c:pt>
                <c:pt idx="236">
                  <c:v>5.1569749669200027E-2</c:v>
                </c:pt>
                <c:pt idx="237">
                  <c:v>5.3665281643240581E-2</c:v>
                </c:pt>
                <c:pt idx="238">
                  <c:v>3.6663196149719024E-2</c:v>
                </c:pt>
                <c:pt idx="239">
                  <c:v>4.8311820052992394E-2</c:v>
                </c:pt>
                <c:pt idx="240">
                  <c:v>4.0126661060016833E-2</c:v>
                </c:pt>
                <c:pt idx="241">
                  <c:v>4.8552703938525621E-2</c:v>
                </c:pt>
                <c:pt idx="242">
                  <c:v>4.1670612387233241E-2</c:v>
                </c:pt>
                <c:pt idx="243">
                  <c:v>4.4408449416254658E-2</c:v>
                </c:pt>
                <c:pt idx="244">
                  <c:v>3.0804601055329783E-2</c:v>
                </c:pt>
                <c:pt idx="245">
                  <c:v>3.3172746496627603E-2</c:v>
                </c:pt>
                <c:pt idx="246">
                  <c:v>4.2488211266919151E-2</c:v>
                </c:pt>
                <c:pt idx="247">
                  <c:v>4.798781206186753E-2</c:v>
                </c:pt>
                <c:pt idx="248">
                  <c:v>4.0111982478887143E-2</c:v>
                </c:pt>
                <c:pt idx="249">
                  <c:v>3.7755418632999804E-2</c:v>
                </c:pt>
                <c:pt idx="250">
                  <c:v>3.7464266052809947E-2</c:v>
                </c:pt>
                <c:pt idx="251">
                  <c:v>4.565268177237769E-2</c:v>
                </c:pt>
                <c:pt idx="252">
                  <c:v>2.7170505378045551E-2</c:v>
                </c:pt>
                <c:pt idx="253">
                  <c:v>3.5479162408900589E-2</c:v>
                </c:pt>
                <c:pt idx="254">
                  <c:v>4.2529309765460432E-2</c:v>
                </c:pt>
                <c:pt idx="255">
                  <c:v>3.2188618903842503E-2</c:v>
                </c:pt>
                <c:pt idx="256">
                  <c:v>2.4301207725452523E-2</c:v>
                </c:pt>
                <c:pt idx="257">
                  <c:v>3.9161473843122074E-2</c:v>
                </c:pt>
                <c:pt idx="258">
                  <c:v>3.0522817391958057E-2</c:v>
                </c:pt>
                <c:pt idx="259">
                  <c:v>3.3048683633366549E-2</c:v>
                </c:pt>
                <c:pt idx="260">
                  <c:v>2.597661967623921E-2</c:v>
                </c:pt>
                <c:pt idx="261">
                  <c:v>2.8932699423973363E-2</c:v>
                </c:pt>
                <c:pt idx="262">
                  <c:v>2.9584373395772356E-2</c:v>
                </c:pt>
                <c:pt idx="263">
                  <c:v>2.7078051335466036E-2</c:v>
                </c:pt>
                <c:pt idx="264">
                  <c:v>2.4757961910232273E-2</c:v>
                </c:pt>
                <c:pt idx="265">
                  <c:v>3.358136288413105E-2</c:v>
                </c:pt>
                <c:pt idx="266">
                  <c:v>1.8111526361373143E-2</c:v>
                </c:pt>
                <c:pt idx="267">
                  <c:v>3.4433948072132514E-2</c:v>
                </c:pt>
                <c:pt idx="268">
                  <c:v>1.7413564987763142E-2</c:v>
                </c:pt>
                <c:pt idx="269">
                  <c:v>3.3970999915914568E-2</c:v>
                </c:pt>
                <c:pt idx="270">
                  <c:v>3.2079877406752999E-2</c:v>
                </c:pt>
                <c:pt idx="271">
                  <c:v>2.6283896148515007E-2</c:v>
                </c:pt>
                <c:pt idx="272">
                  <c:v>2.6417849952593331E-2</c:v>
                </c:pt>
                <c:pt idx="273">
                  <c:v>3.25131061175854E-2</c:v>
                </c:pt>
                <c:pt idx="274">
                  <c:v>4.009504841778333E-2</c:v>
                </c:pt>
                <c:pt idx="275">
                  <c:v>2.4189891266642949E-2</c:v>
                </c:pt>
                <c:pt idx="276">
                  <c:v>4.2415258604058925E-2</c:v>
                </c:pt>
                <c:pt idx="277">
                  <c:v>5.5550206359411991E-2</c:v>
                </c:pt>
                <c:pt idx="278">
                  <c:v>2.5671107996665388E-2</c:v>
                </c:pt>
                <c:pt idx="279">
                  <c:v>4.8182887768206895E-2</c:v>
                </c:pt>
                <c:pt idx="280">
                  <c:v>2.4050990081379897E-2</c:v>
                </c:pt>
                <c:pt idx="281">
                  <c:v>2.7467887087951448E-2</c:v>
                </c:pt>
                <c:pt idx="282">
                  <c:v>4.2814264552659909E-2</c:v>
                </c:pt>
                <c:pt idx="283">
                  <c:v>5.2551337458543124E-2</c:v>
                </c:pt>
                <c:pt idx="284">
                  <c:v>4.6695839349873314E-2</c:v>
                </c:pt>
                <c:pt idx="285">
                  <c:v>3.4127431324389557E-2</c:v>
                </c:pt>
                <c:pt idx="286">
                  <c:v>3.7594998288575265E-2</c:v>
                </c:pt>
                <c:pt idx="287">
                  <c:v>3.9049070534931341E-2</c:v>
                </c:pt>
                <c:pt idx="288">
                  <c:v>3.4626090355177608E-2</c:v>
                </c:pt>
                <c:pt idx="289">
                  <c:v>5.8993885566522852E-2</c:v>
                </c:pt>
                <c:pt idx="290">
                  <c:v>7.8666488393815071E-2</c:v>
                </c:pt>
                <c:pt idx="291">
                  <c:v>5.8746686948509375E-2</c:v>
                </c:pt>
                <c:pt idx="292">
                  <c:v>6.6215224693899843E-2</c:v>
                </c:pt>
                <c:pt idx="293">
                  <c:v>6.0508358970437826E-2</c:v>
                </c:pt>
                <c:pt idx="294">
                  <c:v>5.5480553224525719E-2</c:v>
                </c:pt>
                <c:pt idx="295">
                  <c:v>4.9046088463279958E-2</c:v>
                </c:pt>
                <c:pt idx="296">
                  <c:v>5.620155702791374E-2</c:v>
                </c:pt>
                <c:pt idx="297">
                  <c:v>9.5813022437443607E-2</c:v>
                </c:pt>
                <c:pt idx="298">
                  <c:v>7.9269019500168181E-2</c:v>
                </c:pt>
                <c:pt idx="299">
                  <c:v>7.7010055798748089E-2</c:v>
                </c:pt>
                <c:pt idx="300">
                  <c:v>7.3757112543555436E-2</c:v>
                </c:pt>
                <c:pt idx="301">
                  <c:v>7.5625593885895848E-2</c:v>
                </c:pt>
                <c:pt idx="302">
                  <c:v>6.6202836751023231E-2</c:v>
                </c:pt>
                <c:pt idx="303">
                  <c:v>6.8795298121428372E-2</c:v>
                </c:pt>
                <c:pt idx="304">
                  <c:v>6.8548461786541837E-2</c:v>
                </c:pt>
                <c:pt idx="305">
                  <c:v>6.7513784997185189E-2</c:v>
                </c:pt>
                <c:pt idx="306">
                  <c:v>7.3180436529232562E-2</c:v>
                </c:pt>
                <c:pt idx="307">
                  <c:v>8.0425663413684068E-2</c:v>
                </c:pt>
                <c:pt idx="308">
                  <c:v>9.7056689968185061E-2</c:v>
                </c:pt>
                <c:pt idx="309">
                  <c:v>6.7357229006116182E-2</c:v>
                </c:pt>
                <c:pt idx="310">
                  <c:v>6.452030372028883E-2</c:v>
                </c:pt>
                <c:pt idx="311">
                  <c:v>8.9253326182343606E-2</c:v>
                </c:pt>
                <c:pt idx="312">
                  <c:v>9.7571955935228272E-2</c:v>
                </c:pt>
                <c:pt idx="313">
                  <c:v>8.708428054161288E-2</c:v>
                </c:pt>
                <c:pt idx="314">
                  <c:v>9.3661023975756041E-2</c:v>
                </c:pt>
                <c:pt idx="315">
                  <c:v>9.2718960969851549E-2</c:v>
                </c:pt>
                <c:pt idx="316">
                  <c:v>8.8545349285321873E-2</c:v>
                </c:pt>
                <c:pt idx="317">
                  <c:v>9.6169757435357828E-2</c:v>
                </c:pt>
                <c:pt idx="318">
                  <c:v>0.10596984544034949</c:v>
                </c:pt>
                <c:pt idx="319">
                  <c:v>0.10086076598431082</c:v>
                </c:pt>
                <c:pt idx="320">
                  <c:v>0.10767988141632501</c:v>
                </c:pt>
                <c:pt idx="321">
                  <c:v>8.499135868757024E-2</c:v>
                </c:pt>
                <c:pt idx="322">
                  <c:v>0.10985660531927988</c:v>
                </c:pt>
                <c:pt idx="323">
                  <c:v>0.11480526825244575</c:v>
                </c:pt>
                <c:pt idx="324">
                  <c:v>9.1883341179680111E-2</c:v>
                </c:pt>
                <c:pt idx="325">
                  <c:v>0.12000876908601998</c:v>
                </c:pt>
                <c:pt idx="326">
                  <c:v>0.11390518805220973</c:v>
                </c:pt>
                <c:pt idx="327">
                  <c:v>0.12697466650777645</c:v>
                </c:pt>
                <c:pt idx="328">
                  <c:v>0.11659826477158919</c:v>
                </c:pt>
                <c:pt idx="329">
                  <c:v>0.1096182107927024</c:v>
                </c:pt>
                <c:pt idx="330">
                  <c:v>0.10887420353936628</c:v>
                </c:pt>
                <c:pt idx="331">
                  <c:v>0.11253958473403536</c:v>
                </c:pt>
                <c:pt idx="332">
                  <c:v>0.10656348303095065</c:v>
                </c:pt>
                <c:pt idx="333">
                  <c:v>0.11035147795637301</c:v>
                </c:pt>
                <c:pt idx="334">
                  <c:v>0.1017618825894423</c:v>
                </c:pt>
                <c:pt idx="335">
                  <c:v>0.10601531885158999</c:v>
                </c:pt>
                <c:pt idx="336">
                  <c:v>0.1073604898599837</c:v>
                </c:pt>
                <c:pt idx="337">
                  <c:v>0.10513241041299048</c:v>
                </c:pt>
                <c:pt idx="338">
                  <c:v>0.11141200983776023</c:v>
                </c:pt>
                <c:pt idx="339">
                  <c:v>0.11275480842668872</c:v>
                </c:pt>
                <c:pt idx="340">
                  <c:v>0.11766949011970784</c:v>
                </c:pt>
                <c:pt idx="341">
                  <c:v>0.11633219991579347</c:v>
                </c:pt>
                <c:pt idx="342">
                  <c:v>0.12066904078544838</c:v>
                </c:pt>
                <c:pt idx="343">
                  <c:v>0.10916096592064917</c:v>
                </c:pt>
                <c:pt idx="344">
                  <c:v>0.10380987674986608</c:v>
                </c:pt>
                <c:pt idx="345">
                  <c:v>0.10966376598515537</c:v>
                </c:pt>
                <c:pt idx="346">
                  <c:v>9.8665931746554247E-2</c:v>
                </c:pt>
                <c:pt idx="347">
                  <c:v>0.11130869494447221</c:v>
                </c:pt>
                <c:pt idx="348">
                  <c:v>0.12389057394066205</c:v>
                </c:pt>
                <c:pt idx="349">
                  <c:v>0.1105816179306881</c:v>
                </c:pt>
                <c:pt idx="350">
                  <c:v>0.10885332334369435</c:v>
                </c:pt>
                <c:pt idx="351">
                  <c:v>0.10825593833922803</c:v>
                </c:pt>
                <c:pt idx="352">
                  <c:v>0.10813569702794029</c:v>
                </c:pt>
                <c:pt idx="353">
                  <c:v>0.11465992010900394</c:v>
                </c:pt>
                <c:pt idx="354">
                  <c:v>0.1073408990559479</c:v>
                </c:pt>
                <c:pt idx="355">
                  <c:v>0.11121901458431505</c:v>
                </c:pt>
                <c:pt idx="356">
                  <c:v>0.10984697959416961</c:v>
                </c:pt>
                <c:pt idx="357">
                  <c:v>9.9793097736768754E-2</c:v>
                </c:pt>
                <c:pt idx="358">
                  <c:v>0.10580257687478839</c:v>
                </c:pt>
                <c:pt idx="359">
                  <c:v>0.10471686784469075</c:v>
                </c:pt>
                <c:pt idx="360">
                  <c:v>0.10031805592392651</c:v>
                </c:pt>
                <c:pt idx="361">
                  <c:v>0.10244596026473302</c:v>
                </c:pt>
                <c:pt idx="362">
                  <c:v>0.1082516727229158</c:v>
                </c:pt>
                <c:pt idx="363">
                  <c:v>0.12552689370769371</c:v>
                </c:pt>
                <c:pt idx="364">
                  <c:v>0.11732938957322342</c:v>
                </c:pt>
                <c:pt idx="365">
                  <c:v>0.11059741851947691</c:v>
                </c:pt>
                <c:pt idx="366">
                  <c:v>9.6594844711866301E-2</c:v>
                </c:pt>
                <c:pt idx="367">
                  <c:v>0.10192578589633533</c:v>
                </c:pt>
                <c:pt idx="368">
                  <c:v>9.9380013190697836E-2</c:v>
                </c:pt>
                <c:pt idx="369">
                  <c:v>0.10653696986767008</c:v>
                </c:pt>
                <c:pt idx="370">
                  <c:v>0.11320198350929239</c:v>
                </c:pt>
                <c:pt idx="371">
                  <c:v>0.10229688381518576</c:v>
                </c:pt>
                <c:pt idx="372">
                  <c:v>0.10212669634822757</c:v>
                </c:pt>
                <c:pt idx="373">
                  <c:v>0.10660235776839905</c:v>
                </c:pt>
                <c:pt idx="374">
                  <c:v>9.9641647339135664E-2</c:v>
                </c:pt>
                <c:pt idx="375">
                  <c:v>9.6311572936155554E-2</c:v>
                </c:pt>
                <c:pt idx="376">
                  <c:v>0.11159630227089634</c:v>
                </c:pt>
                <c:pt idx="377">
                  <c:v>9.7459694024460475E-2</c:v>
                </c:pt>
                <c:pt idx="378">
                  <c:v>0.10721442058968422</c:v>
                </c:pt>
                <c:pt idx="379">
                  <c:v>0.10089746205497924</c:v>
                </c:pt>
                <c:pt idx="380">
                  <c:v>9.5808007796944372E-2</c:v>
                </c:pt>
                <c:pt idx="381">
                  <c:v>0.10150904221425028</c:v>
                </c:pt>
                <c:pt idx="382">
                  <c:v>9.6026210771515852E-2</c:v>
                </c:pt>
                <c:pt idx="383">
                  <c:v>9.0755148720605527E-2</c:v>
                </c:pt>
                <c:pt idx="384">
                  <c:v>0.10064415086458423</c:v>
                </c:pt>
                <c:pt idx="385">
                  <c:v>9.558437516132906E-2</c:v>
                </c:pt>
                <c:pt idx="386">
                  <c:v>9.2356888028141126E-2</c:v>
                </c:pt>
                <c:pt idx="387">
                  <c:v>0.10156518119489327</c:v>
                </c:pt>
                <c:pt idx="388">
                  <c:v>9.7673271774678438E-2</c:v>
                </c:pt>
                <c:pt idx="389">
                  <c:v>9.3715933180973821E-2</c:v>
                </c:pt>
                <c:pt idx="390">
                  <c:v>0.1041111545320092</c:v>
                </c:pt>
                <c:pt idx="391">
                  <c:v>0.10025680523536395</c:v>
                </c:pt>
                <c:pt idx="392">
                  <c:v>0.10218665420575773</c:v>
                </c:pt>
                <c:pt idx="393">
                  <c:v>0.10536331011183825</c:v>
                </c:pt>
                <c:pt idx="394">
                  <c:v>0.10833418920174392</c:v>
                </c:pt>
                <c:pt idx="395">
                  <c:v>0.10837146767693301</c:v>
                </c:pt>
                <c:pt idx="396">
                  <c:v>0.10512914145743274</c:v>
                </c:pt>
                <c:pt idx="397">
                  <c:v>9.686721359979672E-2</c:v>
                </c:pt>
                <c:pt idx="398">
                  <c:v>8.7417472868595469E-2</c:v>
                </c:pt>
                <c:pt idx="399">
                  <c:v>8.9607428513102882E-2</c:v>
                </c:pt>
                <c:pt idx="400">
                  <c:v>9.4911225213905825E-2</c:v>
                </c:pt>
                <c:pt idx="401">
                  <c:v>8.7943839297655424E-2</c:v>
                </c:pt>
                <c:pt idx="402">
                  <c:v>0.10502373923245722</c:v>
                </c:pt>
                <c:pt idx="403">
                  <c:v>9.3944028624983522E-2</c:v>
                </c:pt>
                <c:pt idx="404">
                  <c:v>7.8907783860495184E-2</c:v>
                </c:pt>
                <c:pt idx="405">
                  <c:v>9.4662941275131862E-2</c:v>
                </c:pt>
                <c:pt idx="406">
                  <c:v>0.10031427105885232</c:v>
                </c:pt>
                <c:pt idx="407">
                  <c:v>0.10204895910229711</c:v>
                </c:pt>
                <c:pt idx="408">
                  <c:v>9.3686133482996536E-2</c:v>
                </c:pt>
                <c:pt idx="409">
                  <c:v>9.5214441287209739E-2</c:v>
                </c:pt>
                <c:pt idx="410">
                  <c:v>0.10423714498608572</c:v>
                </c:pt>
                <c:pt idx="411">
                  <c:v>9.5414789206651585E-2</c:v>
                </c:pt>
                <c:pt idx="412">
                  <c:v>9.9716885672230693E-2</c:v>
                </c:pt>
                <c:pt idx="413">
                  <c:v>9.7142319483250639E-2</c:v>
                </c:pt>
                <c:pt idx="414">
                  <c:v>9.6471703989095936E-2</c:v>
                </c:pt>
                <c:pt idx="415">
                  <c:v>8.995343221092067E-2</c:v>
                </c:pt>
                <c:pt idx="416">
                  <c:v>9.6081583913143198E-2</c:v>
                </c:pt>
                <c:pt idx="417">
                  <c:v>8.0954736648006453E-2</c:v>
                </c:pt>
                <c:pt idx="418">
                  <c:v>8.3770508497195917E-2</c:v>
                </c:pt>
                <c:pt idx="419">
                  <c:v>8.6016804518135148E-2</c:v>
                </c:pt>
                <c:pt idx="420">
                  <c:v>9.2573802375387149E-2</c:v>
                </c:pt>
                <c:pt idx="421">
                  <c:v>9.027257345560763E-2</c:v>
                </c:pt>
                <c:pt idx="422">
                  <c:v>8.2849035631168577E-2</c:v>
                </c:pt>
                <c:pt idx="423">
                  <c:v>8.0304469389488986E-2</c:v>
                </c:pt>
                <c:pt idx="424">
                  <c:v>8.0486761240167348E-2</c:v>
                </c:pt>
                <c:pt idx="425">
                  <c:v>8.7333504200017398E-2</c:v>
                </c:pt>
                <c:pt idx="426">
                  <c:v>9.45262111135447E-2</c:v>
                </c:pt>
                <c:pt idx="427">
                  <c:v>8.1256746257352408E-2</c:v>
                </c:pt>
                <c:pt idx="428">
                  <c:v>8.8434855606652096E-2</c:v>
                </c:pt>
                <c:pt idx="429">
                  <c:v>8.5885745157521343E-2</c:v>
                </c:pt>
                <c:pt idx="430">
                  <c:v>9.1410761183868205E-2</c:v>
                </c:pt>
                <c:pt idx="431">
                  <c:v>8.2719062355625372E-2</c:v>
                </c:pt>
                <c:pt idx="432">
                  <c:v>7.9438532463203093E-2</c:v>
                </c:pt>
                <c:pt idx="433">
                  <c:v>8.6249886323159719E-2</c:v>
                </c:pt>
                <c:pt idx="434">
                  <c:v>7.781897784467845E-2</c:v>
                </c:pt>
                <c:pt idx="435">
                  <c:v>8.1823045229447056E-2</c:v>
                </c:pt>
                <c:pt idx="436">
                  <c:v>8.0582310357690257E-2</c:v>
                </c:pt>
                <c:pt idx="437">
                  <c:v>7.4192965896282881E-2</c:v>
                </c:pt>
                <c:pt idx="438">
                  <c:v>7.5691997937294364E-2</c:v>
                </c:pt>
                <c:pt idx="439">
                  <c:v>8.7202686361488146E-2</c:v>
                </c:pt>
                <c:pt idx="440">
                  <c:v>7.9952673365345339E-2</c:v>
                </c:pt>
                <c:pt idx="441">
                  <c:v>7.8150666008804215E-2</c:v>
                </c:pt>
                <c:pt idx="442">
                  <c:v>7.9672539848115287E-2</c:v>
                </c:pt>
                <c:pt idx="443">
                  <c:v>7.7812020709310981E-2</c:v>
                </c:pt>
                <c:pt idx="444">
                  <c:v>7.8624190692263896E-2</c:v>
                </c:pt>
                <c:pt idx="445">
                  <c:v>6.9882424565153145E-2</c:v>
                </c:pt>
                <c:pt idx="446">
                  <c:v>6.7681932901855257E-2</c:v>
                </c:pt>
                <c:pt idx="447">
                  <c:v>7.8793493469940246E-2</c:v>
                </c:pt>
                <c:pt idx="448">
                  <c:v>8.4148201650441734E-2</c:v>
                </c:pt>
                <c:pt idx="449">
                  <c:v>8.0196815123935616E-2</c:v>
                </c:pt>
                <c:pt idx="450">
                  <c:v>7.3906116765770302E-2</c:v>
                </c:pt>
                <c:pt idx="451">
                  <c:v>7.4489708260543852E-2</c:v>
                </c:pt>
                <c:pt idx="452">
                  <c:v>7.265569043820902E-2</c:v>
                </c:pt>
                <c:pt idx="453">
                  <c:v>8.4121579955085513E-2</c:v>
                </c:pt>
                <c:pt idx="454">
                  <c:v>6.8341650476247739E-2</c:v>
                </c:pt>
                <c:pt idx="455">
                  <c:v>6.9345120472190214E-2</c:v>
                </c:pt>
                <c:pt idx="456">
                  <c:v>7.696188857552122E-2</c:v>
                </c:pt>
                <c:pt idx="457">
                  <c:v>8.1565271230657876E-2</c:v>
                </c:pt>
                <c:pt idx="458">
                  <c:v>8.0321882291055358E-2</c:v>
                </c:pt>
                <c:pt idx="459">
                  <c:v>8.1406142952955118E-2</c:v>
                </c:pt>
                <c:pt idx="460">
                  <c:v>7.8979606490436671E-2</c:v>
                </c:pt>
                <c:pt idx="461">
                  <c:v>7.6301086062523504E-2</c:v>
                </c:pt>
                <c:pt idx="462">
                  <c:v>6.6455314078777361E-2</c:v>
                </c:pt>
                <c:pt idx="463">
                  <c:v>6.6499509563038295E-2</c:v>
                </c:pt>
                <c:pt idx="464">
                  <c:v>7.1431524287187631E-2</c:v>
                </c:pt>
                <c:pt idx="465">
                  <c:v>7.1637301485518001E-2</c:v>
                </c:pt>
                <c:pt idx="466">
                  <c:v>7.2227890241954695E-2</c:v>
                </c:pt>
                <c:pt idx="467">
                  <c:v>7.4338905233815367E-2</c:v>
                </c:pt>
                <c:pt idx="468">
                  <c:v>7.2602447429651495E-2</c:v>
                </c:pt>
                <c:pt idx="469">
                  <c:v>8.0370662873373744E-2</c:v>
                </c:pt>
                <c:pt idx="470">
                  <c:v>7.7097371764699385E-2</c:v>
                </c:pt>
                <c:pt idx="471">
                  <c:v>7.3985983762615337E-2</c:v>
                </c:pt>
                <c:pt idx="472">
                  <c:v>7.6004505349910934E-2</c:v>
                </c:pt>
                <c:pt idx="473">
                  <c:v>6.8299546909536935E-2</c:v>
                </c:pt>
                <c:pt idx="474">
                  <c:v>7.2953278129766541E-2</c:v>
                </c:pt>
                <c:pt idx="475">
                  <c:v>6.9571729714637542E-2</c:v>
                </c:pt>
                <c:pt idx="476">
                  <c:v>7.6188245186631975E-2</c:v>
                </c:pt>
                <c:pt idx="477">
                  <c:v>7.1164622129354704E-2</c:v>
                </c:pt>
                <c:pt idx="478">
                  <c:v>7.9010893918597336E-2</c:v>
                </c:pt>
                <c:pt idx="479">
                  <c:v>7.933148314932692E-2</c:v>
                </c:pt>
                <c:pt idx="480">
                  <c:v>7.1931068389412489E-2</c:v>
                </c:pt>
                <c:pt idx="481">
                  <c:v>6.8357777807730169E-2</c:v>
                </c:pt>
                <c:pt idx="482">
                  <c:v>7.0852719668415554E-2</c:v>
                </c:pt>
                <c:pt idx="483">
                  <c:v>6.746851718544089E-2</c:v>
                </c:pt>
                <c:pt idx="484">
                  <c:v>7.2638238938967703E-2</c:v>
                </c:pt>
                <c:pt idx="485">
                  <c:v>6.0643409559932415E-2</c:v>
                </c:pt>
                <c:pt idx="486">
                  <c:v>6.3664556580184328E-2</c:v>
                </c:pt>
                <c:pt idx="487">
                  <c:v>6.7070676045881183E-2</c:v>
                </c:pt>
                <c:pt idx="488">
                  <c:v>6.6205825204666169E-2</c:v>
                </c:pt>
                <c:pt idx="489">
                  <c:v>6.5039366399217369E-2</c:v>
                </c:pt>
                <c:pt idx="490">
                  <c:v>6.7430876427124642E-2</c:v>
                </c:pt>
                <c:pt idx="491">
                  <c:v>6.8005741407967446E-2</c:v>
                </c:pt>
                <c:pt idx="492">
                  <c:v>6.2029157807178492E-2</c:v>
                </c:pt>
                <c:pt idx="493">
                  <c:v>6.6896145767260606E-2</c:v>
                </c:pt>
                <c:pt idx="494">
                  <c:v>6.1968956898943106E-2</c:v>
                </c:pt>
                <c:pt idx="495">
                  <c:v>6.4523858145779212E-2</c:v>
                </c:pt>
                <c:pt idx="496">
                  <c:v>7.1213925882138207E-2</c:v>
                </c:pt>
                <c:pt idx="497">
                  <c:v>5.9796173016072762E-2</c:v>
                </c:pt>
                <c:pt idx="498">
                  <c:v>5.986630690219702E-2</c:v>
                </c:pt>
                <c:pt idx="499">
                  <c:v>6.0263303478770625E-2</c:v>
                </c:pt>
                <c:pt idx="500">
                  <c:v>6.7171855838081496E-2</c:v>
                </c:pt>
                <c:pt idx="501">
                  <c:v>6.2706569549362545E-2</c:v>
                </c:pt>
                <c:pt idx="502">
                  <c:v>6.3925146298467794E-2</c:v>
                </c:pt>
                <c:pt idx="503">
                  <c:v>6.6641548624626679E-2</c:v>
                </c:pt>
                <c:pt idx="504">
                  <c:v>5.8697274281494516E-2</c:v>
                </c:pt>
                <c:pt idx="505">
                  <c:v>5.6420898060662861E-2</c:v>
                </c:pt>
                <c:pt idx="506">
                  <c:v>5.8466443752737574E-2</c:v>
                </c:pt>
                <c:pt idx="507">
                  <c:v>5.3207486085547651E-2</c:v>
                </c:pt>
                <c:pt idx="508">
                  <c:v>6.014865233370903E-2</c:v>
                </c:pt>
                <c:pt idx="509">
                  <c:v>6.4957570665091557E-2</c:v>
                </c:pt>
                <c:pt idx="510">
                  <c:v>5.8937635760872742E-2</c:v>
                </c:pt>
                <c:pt idx="511">
                  <c:v>5.6131837015868047E-2</c:v>
                </c:pt>
                <c:pt idx="512">
                  <c:v>5.5096034779455405E-2</c:v>
                </c:pt>
                <c:pt idx="513">
                  <c:v>5.7761042963901277E-2</c:v>
                </c:pt>
                <c:pt idx="514">
                  <c:v>5.8121042331510775E-2</c:v>
                </c:pt>
                <c:pt idx="515">
                  <c:v>5.6900414555461465E-2</c:v>
                </c:pt>
                <c:pt idx="516">
                  <c:v>5.6921527101493175E-2</c:v>
                </c:pt>
                <c:pt idx="517">
                  <c:v>5.282223199172259E-2</c:v>
                </c:pt>
                <c:pt idx="518">
                  <c:v>5.4976718665899982E-2</c:v>
                </c:pt>
                <c:pt idx="519">
                  <c:v>5.8199822478974872E-2</c:v>
                </c:pt>
                <c:pt idx="520">
                  <c:v>6.0075703492401322E-2</c:v>
                </c:pt>
                <c:pt idx="521">
                  <c:v>6.7025355114564422E-2</c:v>
                </c:pt>
                <c:pt idx="522">
                  <c:v>5.8772435419239655E-2</c:v>
                </c:pt>
                <c:pt idx="523">
                  <c:v>6.2903499854874756E-2</c:v>
                </c:pt>
                <c:pt idx="524">
                  <c:v>6.3009746260681121E-2</c:v>
                </c:pt>
                <c:pt idx="525">
                  <c:v>6.7029577929494821E-2</c:v>
                </c:pt>
                <c:pt idx="526">
                  <c:v>5.755836275129006E-2</c:v>
                </c:pt>
                <c:pt idx="527">
                  <c:v>5.2437219802137336E-2</c:v>
                </c:pt>
                <c:pt idx="528">
                  <c:v>5.4337068825230206E-2</c:v>
                </c:pt>
                <c:pt idx="529">
                  <c:v>5.8304822676682633E-2</c:v>
                </c:pt>
                <c:pt idx="530">
                  <c:v>6.5716577892077965E-2</c:v>
                </c:pt>
                <c:pt idx="531">
                  <c:v>6.9956181282548213E-2</c:v>
                </c:pt>
                <c:pt idx="532">
                  <c:v>6.0768035337799398E-2</c:v>
                </c:pt>
                <c:pt idx="533">
                  <c:v>5.945016931825492E-2</c:v>
                </c:pt>
                <c:pt idx="534">
                  <c:v>5.5729251801688806E-2</c:v>
                </c:pt>
                <c:pt idx="535">
                  <c:v>5.7142104406305627E-2</c:v>
                </c:pt>
                <c:pt idx="536">
                  <c:v>6.2419158650709627E-2</c:v>
                </c:pt>
                <c:pt idx="537">
                  <c:v>7.1332398961328203E-2</c:v>
                </c:pt>
                <c:pt idx="538">
                  <c:v>7.0461636561365448E-2</c:v>
                </c:pt>
                <c:pt idx="539">
                  <c:v>6.436971813986736E-2</c:v>
                </c:pt>
                <c:pt idx="540">
                  <c:v>7.0428178491683979E-2</c:v>
                </c:pt>
                <c:pt idx="541">
                  <c:v>6.895890525804399E-2</c:v>
                </c:pt>
                <c:pt idx="542">
                  <c:v>6.2314722514073106E-2</c:v>
                </c:pt>
                <c:pt idx="543">
                  <c:v>6.4173834175285493E-2</c:v>
                </c:pt>
                <c:pt idx="544">
                  <c:v>6.7279270492326348E-2</c:v>
                </c:pt>
                <c:pt idx="545">
                  <c:v>6.0153118199345212E-2</c:v>
                </c:pt>
                <c:pt idx="546">
                  <c:v>5.6051973458419557E-2</c:v>
                </c:pt>
                <c:pt idx="547">
                  <c:v>6.5303738689643787E-2</c:v>
                </c:pt>
                <c:pt idx="548">
                  <c:v>6.3565471380620686E-2</c:v>
                </c:pt>
                <c:pt idx="549">
                  <c:v>7.2661606582819005E-2</c:v>
                </c:pt>
                <c:pt idx="550">
                  <c:v>6.4567171997999717E-2</c:v>
                </c:pt>
                <c:pt idx="551">
                  <c:v>6.3199118300700352E-2</c:v>
                </c:pt>
                <c:pt idx="552">
                  <c:v>6.9496773794233135E-2</c:v>
                </c:pt>
                <c:pt idx="553">
                  <c:v>6.262811423381609E-2</c:v>
                </c:pt>
                <c:pt idx="554">
                  <c:v>7.1133701188028531E-2</c:v>
                </c:pt>
                <c:pt idx="555">
                  <c:v>7.5005825287211669E-2</c:v>
                </c:pt>
                <c:pt idx="556">
                  <c:v>6.2366439576927613E-2</c:v>
                </c:pt>
                <c:pt idx="557">
                  <c:v>6.4034371986192495E-2</c:v>
                </c:pt>
                <c:pt idx="558">
                  <c:v>6.178884027564796E-2</c:v>
                </c:pt>
                <c:pt idx="559">
                  <c:v>6.3009508177993168E-2</c:v>
                </c:pt>
                <c:pt idx="560">
                  <c:v>6.3531209638559294E-2</c:v>
                </c:pt>
                <c:pt idx="561">
                  <c:v>6.3489507334805795E-2</c:v>
                </c:pt>
                <c:pt idx="562">
                  <c:v>5.9045253339527204E-2</c:v>
                </c:pt>
                <c:pt idx="563">
                  <c:v>6.3957924896208607E-2</c:v>
                </c:pt>
                <c:pt idx="564">
                  <c:v>6.3039628886336407E-2</c:v>
                </c:pt>
                <c:pt idx="565">
                  <c:v>6.5666192257930855E-2</c:v>
                </c:pt>
                <c:pt idx="566">
                  <c:v>7.113579310557866E-2</c:v>
                </c:pt>
                <c:pt idx="567">
                  <c:v>6.8481722967190795E-2</c:v>
                </c:pt>
                <c:pt idx="568">
                  <c:v>6.145148207485962E-2</c:v>
                </c:pt>
                <c:pt idx="569">
                  <c:v>5.8211970810542801E-2</c:v>
                </c:pt>
                <c:pt idx="570">
                  <c:v>6.6740600194532818E-2</c:v>
                </c:pt>
                <c:pt idx="571">
                  <c:v>7.5811079025403294E-2</c:v>
                </c:pt>
                <c:pt idx="572">
                  <c:v>6.5015644115343052E-2</c:v>
                </c:pt>
                <c:pt idx="573">
                  <c:v>6.7344580433394863E-2</c:v>
                </c:pt>
                <c:pt idx="574">
                  <c:v>6.3850874053711815E-2</c:v>
                </c:pt>
                <c:pt idx="575">
                  <c:v>6.1458961616381591E-2</c:v>
                </c:pt>
                <c:pt idx="576">
                  <c:v>6.4521207899485788E-2</c:v>
                </c:pt>
                <c:pt idx="577">
                  <c:v>6.8318895045022698E-2</c:v>
                </c:pt>
                <c:pt idx="578">
                  <c:v>5.8213096639754047E-2</c:v>
                </c:pt>
                <c:pt idx="579">
                  <c:v>5.9411485658405094E-2</c:v>
                </c:pt>
                <c:pt idx="580">
                  <c:v>5.7997869125549162E-2</c:v>
                </c:pt>
                <c:pt idx="581">
                  <c:v>6.8106039950282748E-2</c:v>
                </c:pt>
                <c:pt idx="582">
                  <c:v>6.549117893514067E-2</c:v>
                </c:pt>
                <c:pt idx="583">
                  <c:v>6.4547105792898185E-2</c:v>
                </c:pt>
                <c:pt idx="584">
                  <c:v>6.1822821515794657E-2</c:v>
                </c:pt>
                <c:pt idx="585">
                  <c:v>6.1357259418026666E-2</c:v>
                </c:pt>
                <c:pt idx="586">
                  <c:v>6.7755128997575964E-2</c:v>
                </c:pt>
                <c:pt idx="587">
                  <c:v>5.6212430107588085E-2</c:v>
                </c:pt>
                <c:pt idx="588">
                  <c:v>5.5383008110407028E-2</c:v>
                </c:pt>
                <c:pt idx="589">
                  <c:v>6.4191087718134587E-2</c:v>
                </c:pt>
                <c:pt idx="590">
                  <c:v>5.9223523388908794E-2</c:v>
                </c:pt>
                <c:pt idx="591">
                  <c:v>5.4639604662282681E-2</c:v>
                </c:pt>
                <c:pt idx="592">
                  <c:v>5.2041915408777617E-2</c:v>
                </c:pt>
                <c:pt idx="593">
                  <c:v>5.7103219350666645E-2</c:v>
                </c:pt>
                <c:pt idx="594">
                  <c:v>6.0853734787266245E-2</c:v>
                </c:pt>
                <c:pt idx="595">
                  <c:v>5.9775345557818438E-2</c:v>
                </c:pt>
                <c:pt idx="596">
                  <c:v>5.2354984589534359E-2</c:v>
                </c:pt>
                <c:pt idx="597">
                  <c:v>5.8017413306650611E-2</c:v>
                </c:pt>
                <c:pt idx="598">
                  <c:v>5.301486266910943E-2</c:v>
                </c:pt>
                <c:pt idx="599">
                  <c:v>5.6424038612074345E-2</c:v>
                </c:pt>
                <c:pt idx="600">
                  <c:v>5.191978472219394E-2</c:v>
                </c:pt>
                <c:pt idx="601">
                  <c:v>5.2509448663053404E-2</c:v>
                </c:pt>
                <c:pt idx="602">
                  <c:v>5.5499751173018641E-2</c:v>
                </c:pt>
                <c:pt idx="603">
                  <c:v>5.0609600022115953E-2</c:v>
                </c:pt>
                <c:pt idx="604">
                  <c:v>5.6225098552379837E-2</c:v>
                </c:pt>
                <c:pt idx="605">
                  <c:v>4.327686647626966E-2</c:v>
                </c:pt>
                <c:pt idx="606">
                  <c:v>3.3948694281356551E-2</c:v>
                </c:pt>
                <c:pt idx="607">
                  <c:v>3.8832854003075568E-2</c:v>
                </c:pt>
                <c:pt idx="608">
                  <c:v>4.0868748365641527E-2</c:v>
                </c:pt>
                <c:pt idx="609">
                  <c:v>3.4010544571423829E-2</c:v>
                </c:pt>
                <c:pt idx="610">
                  <c:v>4.0809231515209377E-2</c:v>
                </c:pt>
                <c:pt idx="611">
                  <c:v>3.3524795507512195E-2</c:v>
                </c:pt>
                <c:pt idx="612">
                  <c:v>3.2164945917988796E-2</c:v>
                </c:pt>
                <c:pt idx="613">
                  <c:v>3.2021782937965204E-2</c:v>
                </c:pt>
                <c:pt idx="614">
                  <c:v>3.4137342137277149E-2</c:v>
                </c:pt>
                <c:pt idx="615">
                  <c:v>3.1040230306899508E-2</c:v>
                </c:pt>
                <c:pt idx="616">
                  <c:v>3.126615510938846E-2</c:v>
                </c:pt>
                <c:pt idx="617">
                  <c:v>2.7316458091009577E-2</c:v>
                </c:pt>
                <c:pt idx="618">
                  <c:v>2.7786122242665523E-2</c:v>
                </c:pt>
                <c:pt idx="619">
                  <c:v>2.6685816412650776E-2</c:v>
                </c:pt>
                <c:pt idx="620">
                  <c:v>1.80019594090568E-2</c:v>
                </c:pt>
                <c:pt idx="621">
                  <c:v>2.3489857847553086E-2</c:v>
                </c:pt>
                <c:pt idx="622">
                  <c:v>3.2340002042160587E-2</c:v>
                </c:pt>
                <c:pt idx="623">
                  <c:v>3.2346838798640976E-2</c:v>
                </c:pt>
                <c:pt idx="624">
                  <c:v>3.4161031173648992E-2</c:v>
                </c:pt>
                <c:pt idx="625">
                  <c:v>2.9041336210538837E-2</c:v>
                </c:pt>
                <c:pt idx="626">
                  <c:v>3.0288505811508437E-2</c:v>
                </c:pt>
                <c:pt idx="627">
                  <c:v>3.242372995296483E-2</c:v>
                </c:pt>
                <c:pt idx="628">
                  <c:v>3.324555164758114E-2</c:v>
                </c:pt>
                <c:pt idx="629">
                  <c:v>3.3759532044540852E-2</c:v>
                </c:pt>
                <c:pt idx="630">
                  <c:v>3.8200529313227816E-2</c:v>
                </c:pt>
                <c:pt idx="631">
                  <c:v>2.762567056151477E-2</c:v>
                </c:pt>
                <c:pt idx="632">
                  <c:v>3.3671865642273091E-2</c:v>
                </c:pt>
                <c:pt idx="633">
                  <c:v>2.8863872508623545E-2</c:v>
                </c:pt>
                <c:pt idx="634">
                  <c:v>2.672949369446409E-2</c:v>
                </c:pt>
                <c:pt idx="635">
                  <c:v>2.2883992054947511E-2</c:v>
                </c:pt>
                <c:pt idx="636">
                  <c:v>3.0877328246623481E-2</c:v>
                </c:pt>
                <c:pt idx="637">
                  <c:v>3.0352249298423284E-2</c:v>
                </c:pt>
                <c:pt idx="638">
                  <c:v>2.5613706757405263E-2</c:v>
                </c:pt>
                <c:pt idx="639">
                  <c:v>2.9012789217298551E-2</c:v>
                </c:pt>
                <c:pt idx="640">
                  <c:v>3.0461875102639868E-2</c:v>
                </c:pt>
                <c:pt idx="641">
                  <c:v>2.8789318615487058E-2</c:v>
                </c:pt>
                <c:pt idx="642">
                  <c:v>2.7948677306022796E-2</c:v>
                </c:pt>
                <c:pt idx="643">
                  <c:v>3.2113442097734146E-2</c:v>
                </c:pt>
                <c:pt idx="644">
                  <c:v>2.1876545352021437E-2</c:v>
                </c:pt>
                <c:pt idx="645">
                  <c:v>2.0120221974235131E-2</c:v>
                </c:pt>
                <c:pt idx="646">
                  <c:v>2.1607511914653155E-2</c:v>
                </c:pt>
                <c:pt idx="647">
                  <c:v>2.033018262551034E-2</c:v>
                </c:pt>
                <c:pt idx="648">
                  <c:v>1.0205443844351514E-2</c:v>
                </c:pt>
                <c:pt idx="649">
                  <c:v>1.3614861309401594E-2</c:v>
                </c:pt>
                <c:pt idx="650">
                  <c:v>1.0510149176459649E-2</c:v>
                </c:pt>
                <c:pt idx="651">
                  <c:v>1.6383181329893359E-2</c:v>
                </c:pt>
                <c:pt idx="652">
                  <c:v>1.2343484469612309E-2</c:v>
                </c:pt>
                <c:pt idx="653">
                  <c:v>1.472767584333512E-2</c:v>
                </c:pt>
                <c:pt idx="654">
                  <c:v>8.5009590547723279E-3</c:v>
                </c:pt>
                <c:pt idx="655">
                  <c:v>-8.2683862804522334E-5</c:v>
                </c:pt>
                <c:pt idx="656">
                  <c:v>-1.8726261976106384E-3</c:v>
                </c:pt>
                <c:pt idx="657">
                  <c:v>7.9176098463936695E-3</c:v>
                </c:pt>
                <c:pt idx="658">
                  <c:v>1.0516849885690016E-3</c:v>
                </c:pt>
                <c:pt idx="659">
                  <c:v>2.5754493496410458E-3</c:v>
                </c:pt>
                <c:pt idx="660">
                  <c:v>3.2783970842660271E-3</c:v>
                </c:pt>
                <c:pt idx="661">
                  <c:v>5.2061461118502184E-4</c:v>
                </c:pt>
                <c:pt idx="662">
                  <c:v>-8.9315386657767837E-3</c:v>
                </c:pt>
                <c:pt idx="663">
                  <c:v>-2.6233066450027653E-3</c:v>
                </c:pt>
                <c:pt idx="664">
                  <c:v>1.1732546713226766E-3</c:v>
                </c:pt>
                <c:pt idx="665">
                  <c:v>-3.1695386476855436E-3</c:v>
                </c:pt>
                <c:pt idx="666">
                  <c:v>-1.193840913216726E-2</c:v>
                </c:pt>
                <c:pt idx="667">
                  <c:v>-6.519599003175558E-3</c:v>
                </c:pt>
                <c:pt idx="668">
                  <c:v>-1.0345677222632577E-2</c:v>
                </c:pt>
                <c:pt idx="669">
                  <c:v>-1.8349831463634336E-3</c:v>
                </c:pt>
                <c:pt idx="670">
                  <c:v>0</c:v>
                </c:pt>
                <c:pt idx="671">
                  <c:v>-1.8048624380200273E-3</c:v>
                </c:pt>
                <c:pt idx="672">
                  <c:v>-7.3774120742768901E-3</c:v>
                </c:pt>
                <c:pt idx="673">
                  <c:v>-2.3601828556052418E-4</c:v>
                </c:pt>
                <c:pt idx="674">
                  <c:v>-1.0070449813825988E-2</c:v>
                </c:pt>
                <c:pt idx="675">
                  <c:v>-1.6372086600204505E-2</c:v>
                </c:pt>
                <c:pt idx="676">
                  <c:v>-8.9034280937715371E-3</c:v>
                </c:pt>
                <c:pt idx="677">
                  <c:v>-2.9068979024583497E-3</c:v>
                </c:pt>
                <c:pt idx="678">
                  <c:v>1.8334950340249678E-3</c:v>
                </c:pt>
                <c:pt idx="679">
                  <c:v>-1.0122771446203771E-3</c:v>
                </c:pt>
                <c:pt idx="680">
                  <c:v>-2.7429441510788966E-3</c:v>
                </c:pt>
                <c:pt idx="681">
                  <c:v>-1.0074914150841385E-2</c:v>
                </c:pt>
                <c:pt idx="682">
                  <c:v>-4.2574993362060054E-3</c:v>
                </c:pt>
                <c:pt idx="683">
                  <c:v>-7.7681359554411245E-3</c:v>
                </c:pt>
                <c:pt idx="684">
                  <c:v>4.4905803769197394E-3</c:v>
                </c:pt>
                <c:pt idx="685">
                  <c:v>2.008668097687738E-3</c:v>
                </c:pt>
                <c:pt idx="686">
                  <c:v>-1.7883487476333393E-4</c:v>
                </c:pt>
                <c:pt idx="687">
                  <c:v>6.3557232114567208E-3</c:v>
                </c:pt>
                <c:pt idx="688">
                  <c:v>1.9554531393214503E-2</c:v>
                </c:pt>
                <c:pt idx="689">
                  <c:v>1.7417939900462365E-2</c:v>
                </c:pt>
                <c:pt idx="690">
                  <c:v>2.0147210538580596E-2</c:v>
                </c:pt>
                <c:pt idx="691">
                  <c:v>2.2489859349422825E-2</c:v>
                </c:pt>
                <c:pt idx="692">
                  <c:v>2.5916487555939671E-2</c:v>
                </c:pt>
                <c:pt idx="693">
                  <c:v>3.0524574541555327E-2</c:v>
                </c:pt>
                <c:pt idx="694">
                  <c:v>4.5594236485118844E-2</c:v>
                </c:pt>
                <c:pt idx="695">
                  <c:v>4.3456156880028241E-2</c:v>
                </c:pt>
                <c:pt idx="696">
                  <c:v>4.804570475271086E-2</c:v>
                </c:pt>
                <c:pt idx="697">
                  <c:v>5.043801845299789E-2</c:v>
                </c:pt>
                <c:pt idx="698">
                  <c:v>6.0536134774489714E-2</c:v>
                </c:pt>
                <c:pt idx="699">
                  <c:v>6.578692807804376E-2</c:v>
                </c:pt>
                <c:pt idx="700">
                  <c:v>7.0001275977988331E-2</c:v>
                </c:pt>
                <c:pt idx="701">
                  <c:v>8.0901549051952681E-2</c:v>
                </c:pt>
                <c:pt idx="702">
                  <c:v>8.6255291144115454E-2</c:v>
                </c:pt>
                <c:pt idx="703">
                  <c:v>8.4384476362139971E-2</c:v>
                </c:pt>
                <c:pt idx="704">
                  <c:v>8.1582295862543619E-2</c:v>
                </c:pt>
                <c:pt idx="705">
                  <c:v>9.3627915578079923E-2</c:v>
                </c:pt>
                <c:pt idx="706">
                  <c:v>9.5847950658169201E-2</c:v>
                </c:pt>
                <c:pt idx="707">
                  <c:v>9.9441388079699822E-2</c:v>
                </c:pt>
                <c:pt idx="708">
                  <c:v>9.9854067541261027E-2</c:v>
                </c:pt>
                <c:pt idx="709">
                  <c:v>9.2867176805894402E-2</c:v>
                </c:pt>
                <c:pt idx="710">
                  <c:v>0.10669276613420731</c:v>
                </c:pt>
                <c:pt idx="711">
                  <c:v>0.10730760340222512</c:v>
                </c:pt>
                <c:pt idx="712">
                  <c:v>0.10665870311284875</c:v>
                </c:pt>
                <c:pt idx="713">
                  <c:v>0.1083520503713567</c:v>
                </c:pt>
                <c:pt idx="714">
                  <c:v>0.10819509311733033</c:v>
                </c:pt>
                <c:pt idx="715">
                  <c:v>9.9447776950288391E-2</c:v>
                </c:pt>
                <c:pt idx="716">
                  <c:v>0.10368552956313826</c:v>
                </c:pt>
                <c:pt idx="717">
                  <c:v>9.2303808199852733E-2</c:v>
                </c:pt>
                <c:pt idx="718">
                  <c:v>9.6506332982302045E-2</c:v>
                </c:pt>
                <c:pt idx="719">
                  <c:v>9.5106549703278753E-2</c:v>
                </c:pt>
                <c:pt idx="720">
                  <c:v>8.9282176988965845E-2</c:v>
                </c:pt>
                <c:pt idx="721">
                  <c:v>9.5915581809906336E-2</c:v>
                </c:pt>
                <c:pt idx="722">
                  <c:v>9.5597565630120229E-2</c:v>
                </c:pt>
                <c:pt idx="723">
                  <c:v>9.1321568071587478E-2</c:v>
                </c:pt>
                <c:pt idx="724">
                  <c:v>8.5458308008704353E-2</c:v>
                </c:pt>
                <c:pt idx="725">
                  <c:v>8.4793925465818265E-2</c:v>
                </c:pt>
                <c:pt idx="726">
                  <c:v>8.3606433984774242E-2</c:v>
                </c:pt>
                <c:pt idx="727">
                  <c:v>8.1913970269082259E-2</c:v>
                </c:pt>
                <c:pt idx="728">
                  <c:v>8.0327350931929165E-2</c:v>
                </c:pt>
                <c:pt idx="729">
                  <c:v>7.9125382265544719E-2</c:v>
                </c:pt>
                <c:pt idx="730">
                  <c:v>7.2775166292636806E-2</c:v>
                </c:pt>
                <c:pt idx="731">
                  <c:v>7.1218225128108187E-2</c:v>
                </c:pt>
                <c:pt idx="732">
                  <c:v>7.5342492933558741E-2</c:v>
                </c:pt>
                <c:pt idx="733">
                  <c:v>7.1821601179603095E-2</c:v>
                </c:pt>
                <c:pt idx="734">
                  <c:v>6.2450157933851586E-2</c:v>
                </c:pt>
                <c:pt idx="735">
                  <c:v>6.3437139461650277E-2</c:v>
                </c:pt>
                <c:pt idx="736">
                  <c:v>6.3038694899034076E-2</c:v>
                </c:pt>
                <c:pt idx="737">
                  <c:v>5.8536411019195933E-2</c:v>
                </c:pt>
                <c:pt idx="738">
                  <c:v>5.7236520433668447E-2</c:v>
                </c:pt>
                <c:pt idx="739">
                  <c:v>6.1112906709767378E-2</c:v>
                </c:pt>
                <c:pt idx="740">
                  <c:v>5.6399175594936124E-2</c:v>
                </c:pt>
                <c:pt idx="741">
                  <c:v>5.5118789064214607E-2</c:v>
                </c:pt>
                <c:pt idx="742">
                  <c:v>5.1404184751508375E-2</c:v>
                </c:pt>
                <c:pt idx="743">
                  <c:v>4.9797217178718378E-2</c:v>
                </c:pt>
                <c:pt idx="744">
                  <c:v>4.322702847052004E-2</c:v>
                </c:pt>
                <c:pt idx="745">
                  <c:v>4.3772938698526859E-2</c:v>
                </c:pt>
                <c:pt idx="746">
                  <c:v>4.6693991629494142E-2</c:v>
                </c:pt>
                <c:pt idx="747">
                  <c:v>4.6796658769722471E-2</c:v>
                </c:pt>
                <c:pt idx="748">
                  <c:v>3.585460199294771E-2</c:v>
                </c:pt>
                <c:pt idx="749">
                  <c:v>3.8734556043218293E-2</c:v>
                </c:pt>
                <c:pt idx="750">
                  <c:v>3.7714959862258618E-2</c:v>
                </c:pt>
                <c:pt idx="751">
                  <c:v>3.7614906281424929E-2</c:v>
                </c:pt>
                <c:pt idx="752">
                  <c:v>3.3953867516262837E-2</c:v>
                </c:pt>
                <c:pt idx="753">
                  <c:v>3.3597527666822904E-2</c:v>
                </c:pt>
                <c:pt idx="754">
                  <c:v>3.3000906590596124E-2</c:v>
                </c:pt>
                <c:pt idx="755">
                  <c:v>3.1284797022069336E-2</c:v>
                </c:pt>
                <c:pt idx="756">
                  <c:v>3.0523658897702394E-2</c:v>
                </c:pt>
                <c:pt idx="757">
                  <c:v>3.2430424547711584E-2</c:v>
                </c:pt>
                <c:pt idx="758">
                  <c:v>3.089025311755228E-2</c:v>
                </c:pt>
                <c:pt idx="759">
                  <c:v>3.1398241321017539E-2</c:v>
                </c:pt>
                <c:pt idx="760">
                  <c:v>3.34194571024541E-2</c:v>
                </c:pt>
                <c:pt idx="761">
                  <c:v>2.8212255095793976E-2</c:v>
                </c:pt>
                <c:pt idx="762">
                  <c:v>2.4853266830583851E-2</c:v>
                </c:pt>
                <c:pt idx="763">
                  <c:v>1.8936763376988144E-2</c:v>
                </c:pt>
                <c:pt idx="764">
                  <c:v>2.0120152421988918E-2</c:v>
                </c:pt>
                <c:pt idx="765">
                  <c:v>2.3962758853730448E-2</c:v>
                </c:pt>
                <c:pt idx="766">
                  <c:v>2.59398594034978E-2</c:v>
                </c:pt>
                <c:pt idx="767">
                  <c:v>2.1354452564533138E-2</c:v>
                </c:pt>
                <c:pt idx="768">
                  <c:v>2.0685526196350709E-2</c:v>
                </c:pt>
                <c:pt idx="769">
                  <c:v>1.795171096862571E-2</c:v>
                </c:pt>
                <c:pt idx="770">
                  <c:v>2.0163744101037967E-2</c:v>
                </c:pt>
                <c:pt idx="771">
                  <c:v>1.5783792685727466E-2</c:v>
                </c:pt>
                <c:pt idx="772">
                  <c:v>1.5512948597034171E-2</c:v>
                </c:pt>
                <c:pt idx="773">
                  <c:v>1.5023016462332478E-2</c:v>
                </c:pt>
                <c:pt idx="774">
                  <c:v>1.4413768214075508E-2</c:v>
                </c:pt>
                <c:pt idx="775">
                  <c:v>1.9669267376729617E-2</c:v>
                </c:pt>
                <c:pt idx="776">
                  <c:v>1.6667865551213044E-2</c:v>
                </c:pt>
                <c:pt idx="777">
                  <c:v>1.6249796554903731E-2</c:v>
                </c:pt>
                <c:pt idx="778">
                  <c:v>1.7459686916373687E-2</c:v>
                </c:pt>
                <c:pt idx="779">
                  <c:v>1.6207289814459833E-2</c:v>
                </c:pt>
                <c:pt idx="780">
                  <c:v>1.8076052805180931E-2</c:v>
                </c:pt>
                <c:pt idx="781">
                  <c:v>1.2127257237410691E-2</c:v>
                </c:pt>
                <c:pt idx="782">
                  <c:v>7.805335324504524E-3</c:v>
                </c:pt>
                <c:pt idx="783">
                  <c:v>1.3492053443808098E-2</c:v>
                </c:pt>
                <c:pt idx="784">
                  <c:v>1.3852293951347315E-2</c:v>
                </c:pt>
                <c:pt idx="785">
                  <c:v>1.1757204130869905E-2</c:v>
                </c:pt>
                <c:pt idx="786">
                  <c:v>9.4330932864950534E-3</c:v>
                </c:pt>
                <c:pt idx="787">
                  <c:v>1.52312856947046E-2</c:v>
                </c:pt>
                <c:pt idx="788">
                  <c:v>1.5008337116892676E-2</c:v>
                </c:pt>
                <c:pt idx="789">
                  <c:v>1.5731914735534903E-2</c:v>
                </c:pt>
                <c:pt idx="790">
                  <c:v>1.1724549733568436E-2</c:v>
                </c:pt>
                <c:pt idx="791">
                  <c:v>3.3367105279815783E-3</c:v>
                </c:pt>
                <c:pt idx="792">
                  <c:v>1.3325002324554417E-2</c:v>
                </c:pt>
                <c:pt idx="793">
                  <c:v>9.5547011847684805E-3</c:v>
                </c:pt>
                <c:pt idx="794">
                  <c:v>9.5066046602534544E-3</c:v>
                </c:pt>
                <c:pt idx="795">
                  <c:v>7.4099464748461769E-3</c:v>
                </c:pt>
                <c:pt idx="796">
                  <c:v>5.2483822864140238E-3</c:v>
                </c:pt>
                <c:pt idx="797">
                  <c:v>1.0960194244595121E-2</c:v>
                </c:pt>
                <c:pt idx="798">
                  <c:v>1.3075913949090016E-2</c:v>
                </c:pt>
                <c:pt idx="799">
                  <c:v>9.8871532771338307E-3</c:v>
                </c:pt>
                <c:pt idx="800">
                  <c:v>9.327248143645675E-3</c:v>
                </c:pt>
                <c:pt idx="801">
                  <c:v>8.5391665492461511E-3</c:v>
                </c:pt>
                <c:pt idx="802">
                  <c:v>4.9188250196685115E-3</c:v>
                </c:pt>
                <c:pt idx="803">
                  <c:v>7.5838332041145047E-3</c:v>
                </c:pt>
                <c:pt idx="804">
                  <c:v>9.3675830961030514E-3</c:v>
                </c:pt>
                <c:pt idx="805">
                  <c:v>6.8027087450823163E-3</c:v>
                </c:pt>
                <c:pt idx="806">
                  <c:v>9.3866446151906965E-3</c:v>
                </c:pt>
                <c:pt idx="807">
                  <c:v>6.288205559813121E-3</c:v>
                </c:pt>
                <c:pt idx="808">
                  <c:v>8.2472901671126701E-3</c:v>
                </c:pt>
                <c:pt idx="809">
                  <c:v>4.2330887908212603E-3</c:v>
                </c:pt>
                <c:pt idx="810">
                  <c:v>3.6273789175301357E-5</c:v>
                </c:pt>
                <c:pt idx="811">
                  <c:v>8.6970077282442874E-3</c:v>
                </c:pt>
                <c:pt idx="812">
                  <c:v>9.0717254211237896E-3</c:v>
                </c:pt>
                <c:pt idx="813">
                  <c:v>8.8290717748719817E-3</c:v>
                </c:pt>
                <c:pt idx="814">
                  <c:v>7.0155229492163103E-3</c:v>
                </c:pt>
                <c:pt idx="815">
                  <c:v>5.9435275583748937E-3</c:v>
                </c:pt>
                <c:pt idx="816">
                  <c:v>2.0716048549806274E-3</c:v>
                </c:pt>
                <c:pt idx="817">
                  <c:v>4.7872027444490969E-3</c:v>
                </c:pt>
                <c:pt idx="818">
                  <c:v>2.7059465599598657E-3</c:v>
                </c:pt>
                <c:pt idx="819">
                  <c:v>4.3156083268911013E-3</c:v>
                </c:pt>
                <c:pt idx="820">
                  <c:v>0</c:v>
                </c:pt>
                <c:pt idx="821">
                  <c:v>4.2815468341530147E-3</c:v>
                </c:pt>
                <c:pt idx="822">
                  <c:v>6.9875335204086552E-3</c:v>
                </c:pt>
                <c:pt idx="823">
                  <c:v>7.6797037141582937E-3</c:v>
                </c:pt>
                <c:pt idx="824">
                  <c:v>7.037439549783241E-3</c:v>
                </c:pt>
                <c:pt idx="825">
                  <c:v>6.9907505028597716E-3</c:v>
                </c:pt>
                <c:pt idx="826">
                  <c:v>6.7882307954315498E-3</c:v>
                </c:pt>
                <c:pt idx="827">
                  <c:v>7.7142879952062258E-3</c:v>
                </c:pt>
                <c:pt idx="828">
                  <c:v>1.6934684017057096E-3</c:v>
                </c:pt>
                <c:pt idx="829">
                  <c:v>2.8071660963005897E-3</c:v>
                </c:pt>
                <c:pt idx="830">
                  <c:v>9.6048059348447E-4</c:v>
                </c:pt>
                <c:pt idx="831">
                  <c:v>4.0053942276136387E-3</c:v>
                </c:pt>
                <c:pt idx="832">
                  <c:v>-1.3382952720833001E-3</c:v>
                </c:pt>
                <c:pt idx="833">
                  <c:v>1.5967124380697664E-3</c:v>
                </c:pt>
                <c:pt idx="834">
                  <c:v>3.8920699253975326E-3</c:v>
                </c:pt>
                <c:pt idx="835">
                  <c:v>5.8062753727881515E-3</c:v>
                </c:pt>
                <c:pt idx="836">
                  <c:v>4.9402180676151172E-3</c:v>
                </c:pt>
                <c:pt idx="837">
                  <c:v>4.3951520204392348E-3</c:v>
                </c:pt>
                <c:pt idx="838">
                  <c:v>5.8395301359042816E-4</c:v>
                </c:pt>
                <c:pt idx="839">
                  <c:v>-3.7624631366898337E-4</c:v>
                </c:pt>
                <c:pt idx="840">
                  <c:v>2.2292446381895949E-3</c:v>
                </c:pt>
                <c:pt idx="841">
                  <c:v>4.0210369861761602E-6</c:v>
                </c:pt>
                <c:pt idx="842">
                  <c:v>3.4778614608914557E-3</c:v>
                </c:pt>
                <c:pt idx="843">
                  <c:v>-4.5595127671038509E-4</c:v>
                </c:pt>
                <c:pt idx="844">
                  <c:v>1.8485347518158307E-3</c:v>
                </c:pt>
                <c:pt idx="845">
                  <c:v>6.8404633856465613E-4</c:v>
                </c:pt>
                <c:pt idx="846">
                  <c:v>3.3346980987124814E-3</c:v>
                </c:pt>
                <c:pt idx="847">
                  <c:v>-2.9862413466831897E-3</c:v>
                </c:pt>
                <c:pt idx="848">
                  <c:v>-4.291842095169392E-3</c:v>
                </c:pt>
                <c:pt idx="849">
                  <c:v>1.171038171177731E-4</c:v>
                </c:pt>
                <c:pt idx="850">
                  <c:v>2.5445253510730809E-3</c:v>
                </c:pt>
                <c:pt idx="851">
                  <c:v>5.2359083586170016E-4</c:v>
                </c:pt>
                <c:pt idx="852">
                  <c:v>5.0410753208289111E-3</c:v>
                </c:pt>
                <c:pt idx="853">
                  <c:v>3.2000602368306846E-3</c:v>
                </c:pt>
                <c:pt idx="854">
                  <c:v>5.0897347599497093E-3</c:v>
                </c:pt>
                <c:pt idx="855">
                  <c:v>3.093371295305701E-3</c:v>
                </c:pt>
                <c:pt idx="856">
                  <c:v>1.8507061576472257E-3</c:v>
                </c:pt>
                <c:pt idx="857">
                  <c:v>-3.929068280827102E-3</c:v>
                </c:pt>
                <c:pt idx="858">
                  <c:v>-3.2923939005233202E-3</c:v>
                </c:pt>
                <c:pt idx="859">
                  <c:v>-5.2346690293131465E-3</c:v>
                </c:pt>
                <c:pt idx="860">
                  <c:v>-3.4572396021344959E-4</c:v>
                </c:pt>
                <c:pt idx="861">
                  <c:v>8.8893846545796962E-4</c:v>
                </c:pt>
                <c:pt idx="862">
                  <c:v>1.7734943751129967E-3</c:v>
                </c:pt>
                <c:pt idx="863">
                  <c:v>-1.0531356496980664E-3</c:v>
                </c:pt>
                <c:pt idx="864">
                  <c:v>8.0838893943035658E-4</c:v>
                </c:pt>
                <c:pt idx="865">
                  <c:v>-3.7062805903531858E-3</c:v>
                </c:pt>
                <c:pt idx="866">
                  <c:v>-4.3497512186864082E-3</c:v>
                </c:pt>
                <c:pt idx="867">
                  <c:v>-6.4254657706593749E-4</c:v>
                </c:pt>
                <c:pt idx="868">
                  <c:v>5.6782644641839228E-4</c:v>
                </c:pt>
                <c:pt idx="869">
                  <c:v>-8.3682243257741581E-4</c:v>
                </c:pt>
                <c:pt idx="870">
                  <c:v>-2.1593534206156145E-3</c:v>
                </c:pt>
                <c:pt idx="871">
                  <c:v>-4.1447383307507031E-3</c:v>
                </c:pt>
                <c:pt idx="872">
                  <c:v>-4.5885042068389351E-3</c:v>
                </c:pt>
                <c:pt idx="873">
                  <c:v>-7.8058974747999763E-3</c:v>
                </c:pt>
                <c:pt idx="874">
                  <c:v>-4.3819630802692834E-3</c:v>
                </c:pt>
                <c:pt idx="875">
                  <c:v>-1.993066993911944E-3</c:v>
                </c:pt>
                <c:pt idx="876">
                  <c:v>-5.0642809308765295E-3</c:v>
                </c:pt>
                <c:pt idx="877">
                  <c:v>-4.9499110520402657E-3</c:v>
                </c:pt>
                <c:pt idx="878">
                  <c:v>-2.8678508130159756E-3</c:v>
                </c:pt>
                <c:pt idx="879">
                  <c:v>-5.9366116957688814E-3</c:v>
                </c:pt>
                <c:pt idx="880">
                  <c:v>-1.6208023552439915E-3</c:v>
                </c:pt>
                <c:pt idx="881">
                  <c:v>-3.2983058414260309E-3</c:v>
                </c:pt>
                <c:pt idx="882">
                  <c:v>-3.8976211117939565E-3</c:v>
                </c:pt>
                <c:pt idx="883">
                  <c:v>-5.6034755456004191E-3</c:v>
                </c:pt>
                <c:pt idx="884">
                  <c:v>-8.7662175631016276E-3</c:v>
                </c:pt>
                <c:pt idx="885">
                  <c:v>-6.8537413679787759E-3</c:v>
                </c:pt>
                <c:pt idx="886">
                  <c:v>-5.00802118919123E-3</c:v>
                </c:pt>
                <c:pt idx="887">
                  <c:v>-4.3698185702532276E-3</c:v>
                </c:pt>
                <c:pt idx="888">
                  <c:v>-1.0881696127666839E-2</c:v>
                </c:pt>
                <c:pt idx="889">
                  <c:v>-7.0017707122853601E-3</c:v>
                </c:pt>
                <c:pt idx="890">
                  <c:v>-4.9991337879220672E-3</c:v>
                </c:pt>
                <c:pt idx="891">
                  <c:v>-6.2006194101372238E-3</c:v>
                </c:pt>
                <c:pt idx="892">
                  <c:v>-1.3278406523499625E-3</c:v>
                </c:pt>
                <c:pt idx="893">
                  <c:v>-2.2134421386248646E-3</c:v>
                </c:pt>
                <c:pt idx="894">
                  <c:v>-2.6332805134979959E-3</c:v>
                </c:pt>
                <c:pt idx="895">
                  <c:v>-8.6494351385046839E-3</c:v>
                </c:pt>
                <c:pt idx="896">
                  <c:v>-1.2053664464595465E-2</c:v>
                </c:pt>
                <c:pt idx="897">
                  <c:v>-5.5302454380673494E-3</c:v>
                </c:pt>
                <c:pt idx="898">
                  <c:v>-3.0231189410703588E-3</c:v>
                </c:pt>
                <c:pt idx="899">
                  <c:v>-3.5317506938878501E-3</c:v>
                </c:pt>
                <c:pt idx="900">
                  <c:v>-1.3864330693597951E-3</c:v>
                </c:pt>
                <c:pt idx="901">
                  <c:v>3.9558757036088632E-4</c:v>
                </c:pt>
                <c:pt idx="902">
                  <c:v>-5.1742674895991214E-3</c:v>
                </c:pt>
                <c:pt idx="903">
                  <c:v>-7.8114475147307016E-3</c:v>
                </c:pt>
                <c:pt idx="904">
                  <c:v>-7.432909416343586E-3</c:v>
                </c:pt>
                <c:pt idx="905">
                  <c:v>-4.6890809581378659E-3</c:v>
                </c:pt>
                <c:pt idx="906">
                  <c:v>-3.9606373573681866E-3</c:v>
                </c:pt>
                <c:pt idx="907">
                  <c:v>-4.6342688203400498E-3</c:v>
                </c:pt>
                <c:pt idx="908">
                  <c:v>-4.7015877512808502E-3</c:v>
                </c:pt>
                <c:pt idx="909">
                  <c:v>-6.6953372743751433E-3</c:v>
                </c:pt>
                <c:pt idx="910">
                  <c:v>-5.4879802197082619E-3</c:v>
                </c:pt>
                <c:pt idx="911">
                  <c:v>-4.2575001005164467E-3</c:v>
                </c:pt>
                <c:pt idx="912">
                  <c:v>-4.9304478878402641E-3</c:v>
                </c:pt>
                <c:pt idx="913">
                  <c:v>-9.1470080842218845E-3</c:v>
                </c:pt>
                <c:pt idx="914">
                  <c:v>-5.6832615255438118E-3</c:v>
                </c:pt>
                <c:pt idx="915">
                  <c:v>-6.4472547313900661E-3</c:v>
                </c:pt>
                <c:pt idx="916">
                  <c:v>-8.4206155103962732E-3</c:v>
                </c:pt>
                <c:pt idx="917">
                  <c:v>-9.6587765668991188E-3</c:v>
                </c:pt>
                <c:pt idx="918">
                  <c:v>-7.6554158405920045E-3</c:v>
                </c:pt>
                <c:pt idx="919">
                  <c:v>-8.4032832435765453E-3</c:v>
                </c:pt>
                <c:pt idx="920">
                  <c:v>-6.6082330224028693E-3</c:v>
                </c:pt>
                <c:pt idx="921">
                  <c:v>-7.1734061652862433E-3</c:v>
                </c:pt>
                <c:pt idx="922">
                  <c:v>-5.4402459783201712E-3</c:v>
                </c:pt>
                <c:pt idx="923">
                  <c:v>-1.0410182727010837E-2</c:v>
                </c:pt>
                <c:pt idx="924">
                  <c:v>-9.5537366250506295E-3</c:v>
                </c:pt>
                <c:pt idx="925">
                  <c:v>-1.4462346636294719E-2</c:v>
                </c:pt>
                <c:pt idx="926">
                  <c:v>-1.2715272178593827E-2</c:v>
                </c:pt>
                <c:pt idx="927">
                  <c:v>-7.5815421837066715E-3</c:v>
                </c:pt>
                <c:pt idx="928">
                  <c:v>-9.3129731184047257E-3</c:v>
                </c:pt>
                <c:pt idx="929">
                  <c:v>-9.1959090454274695E-3</c:v>
                </c:pt>
                <c:pt idx="930">
                  <c:v>-9.3010697483183816E-3</c:v>
                </c:pt>
                <c:pt idx="931">
                  <c:v>-1.1787284712917442E-2</c:v>
                </c:pt>
                <c:pt idx="932">
                  <c:v>-1.1604831974901066E-2</c:v>
                </c:pt>
                <c:pt idx="933">
                  <c:v>-5.3235036800189789E-3</c:v>
                </c:pt>
                <c:pt idx="934">
                  <c:v>-6.0519071544929207E-3</c:v>
                </c:pt>
                <c:pt idx="935">
                  <c:v>-1.2546572823974096E-2</c:v>
                </c:pt>
                <c:pt idx="936">
                  <c:v>-1.3631316147888095E-2</c:v>
                </c:pt>
                <c:pt idx="937">
                  <c:v>-1.0867661860200224E-2</c:v>
                </c:pt>
                <c:pt idx="938">
                  <c:v>-6.2985822198864394E-3</c:v>
                </c:pt>
                <c:pt idx="939">
                  <c:v>-8.0944770040460162E-3</c:v>
                </c:pt>
                <c:pt idx="940">
                  <c:v>-1.0951669890763613E-2</c:v>
                </c:pt>
                <c:pt idx="941">
                  <c:v>-8.982169643560925E-3</c:v>
                </c:pt>
                <c:pt idx="942">
                  <c:v>-6.1593198979616945E-3</c:v>
                </c:pt>
                <c:pt idx="943">
                  <c:v>-1.2104134172886027E-2</c:v>
                </c:pt>
                <c:pt idx="944">
                  <c:v>-9.0916735402692961E-3</c:v>
                </c:pt>
                <c:pt idx="945">
                  <c:v>-1.0140223709754606E-2</c:v>
                </c:pt>
                <c:pt idx="946">
                  <c:v>-1.1178760648759362E-2</c:v>
                </c:pt>
                <c:pt idx="947">
                  <c:v>-1.0391040955331797E-2</c:v>
                </c:pt>
                <c:pt idx="948">
                  <c:v>-1.1556775958836758E-2</c:v>
                </c:pt>
                <c:pt idx="949">
                  <c:v>-1.350009666424646E-2</c:v>
                </c:pt>
                <c:pt idx="950">
                  <c:v>-1.5251031653750732E-2</c:v>
                </c:pt>
                <c:pt idx="951">
                  <c:v>-1.2808127484130606E-2</c:v>
                </c:pt>
                <c:pt idx="952">
                  <c:v>-1.5278618673135555E-2</c:v>
                </c:pt>
                <c:pt idx="953">
                  <c:v>-1.0081189139181421E-2</c:v>
                </c:pt>
                <c:pt idx="954">
                  <c:v>-1.1594054816181067E-2</c:v>
                </c:pt>
                <c:pt idx="955">
                  <c:v>-1.2404978208880063E-2</c:v>
                </c:pt>
                <c:pt idx="956">
                  <c:v>-8.8310440778454555E-3</c:v>
                </c:pt>
                <c:pt idx="957">
                  <c:v>-4.2965085922838583E-3</c:v>
                </c:pt>
                <c:pt idx="958">
                  <c:v>-1.8825186670489921E-3</c:v>
                </c:pt>
                <c:pt idx="959">
                  <c:v>-9.9810553057563117E-3</c:v>
                </c:pt>
                <c:pt idx="960">
                  <c:v>-1.3425579458008728E-2</c:v>
                </c:pt>
                <c:pt idx="961">
                  <c:v>-1.0316483622798439E-2</c:v>
                </c:pt>
                <c:pt idx="962">
                  <c:v>-1.6657570672352323E-2</c:v>
                </c:pt>
                <c:pt idx="963">
                  <c:v>-1.08430911917878E-2</c:v>
                </c:pt>
                <c:pt idx="964">
                  <c:v>-1.3511879655445785E-2</c:v>
                </c:pt>
                <c:pt idx="965">
                  <c:v>-1.3977441753213776E-2</c:v>
                </c:pt>
                <c:pt idx="966">
                  <c:v>-1.5107587025346543E-2</c:v>
                </c:pt>
                <c:pt idx="967">
                  <c:v>-1.1846440426688122E-2</c:v>
                </c:pt>
                <c:pt idx="968">
                  <c:v>-1.8652928686672232E-2</c:v>
                </c:pt>
                <c:pt idx="969">
                  <c:v>-1.3176451338403651E-2</c:v>
                </c:pt>
                <c:pt idx="970">
                  <c:v>-1.4048942990634174E-2</c:v>
                </c:pt>
                <c:pt idx="971">
                  <c:v>-1.7012181269524494E-2</c:v>
                </c:pt>
                <c:pt idx="972">
                  <c:v>-1.3856879049404962E-2</c:v>
                </c:pt>
                <c:pt idx="973">
                  <c:v>-1.6949929334344936E-2</c:v>
                </c:pt>
                <c:pt idx="974">
                  <c:v>-1.1693786622338713E-2</c:v>
                </c:pt>
                <c:pt idx="975">
                  <c:v>-9.9299026861280615E-3</c:v>
                </c:pt>
                <c:pt idx="976">
                  <c:v>-7.6852957911609718E-3</c:v>
                </c:pt>
                <c:pt idx="977">
                  <c:v>-9.7577047006767795E-3</c:v>
                </c:pt>
                <c:pt idx="978">
                  <c:v>-1.2874119572226388E-2</c:v>
                </c:pt>
                <c:pt idx="979">
                  <c:v>-1.5512908088583452E-2</c:v>
                </c:pt>
                <c:pt idx="980">
                  <c:v>-9.5492333082052919E-3</c:v>
                </c:pt>
                <c:pt idx="981">
                  <c:v>-1.3876704878887126E-2</c:v>
                </c:pt>
                <c:pt idx="982">
                  <c:v>-1.9123437401314447E-2</c:v>
                </c:pt>
                <c:pt idx="983">
                  <c:v>-2.143081901977098E-2</c:v>
                </c:pt>
                <c:pt idx="984">
                  <c:v>-1.3745525521541263E-2</c:v>
                </c:pt>
                <c:pt idx="985">
                  <c:v>-1.8260556952296787E-2</c:v>
                </c:pt>
                <c:pt idx="986">
                  <c:v>-1.729521037668455E-2</c:v>
                </c:pt>
                <c:pt idx="987">
                  <c:v>-1.3325968795048722E-2</c:v>
                </c:pt>
                <c:pt idx="988">
                  <c:v>-1.7152851451196015E-2</c:v>
                </c:pt>
                <c:pt idx="989">
                  <c:v>-2.0978889544357372E-2</c:v>
                </c:pt>
                <c:pt idx="990">
                  <c:v>-1.5235630034987908E-2</c:v>
                </c:pt>
                <c:pt idx="991">
                  <c:v>-1.359564654607974E-2</c:v>
                </c:pt>
                <c:pt idx="992">
                  <c:v>-1.4017978101460195E-2</c:v>
                </c:pt>
                <c:pt idx="993">
                  <c:v>-1.7191216011455943E-2</c:v>
                </c:pt>
                <c:pt idx="994">
                  <c:v>-1.8517567405001864E-2</c:v>
                </c:pt>
                <c:pt idx="995">
                  <c:v>-1.8044726397190361E-2</c:v>
                </c:pt>
                <c:pt idx="996">
                  <c:v>-1.1858263926338285E-2</c:v>
                </c:pt>
                <c:pt idx="997">
                  <c:v>-5.4024049706805702E-3</c:v>
                </c:pt>
                <c:pt idx="998">
                  <c:v>-8.1422120097445899E-3</c:v>
                </c:pt>
                <c:pt idx="999">
                  <c:v>-1.5699985668798017E-2</c:v>
                </c:pt>
                <c:pt idx="1000">
                  <c:v>-1.8812861783220419E-2</c:v>
                </c:pt>
                <c:pt idx="1001">
                  <c:v>-1.6341325017595457E-2</c:v>
                </c:pt>
                <c:pt idx="1002">
                  <c:v>-2.0094736044125018E-2</c:v>
                </c:pt>
                <c:pt idx="1003">
                  <c:v>-1.5160228139468351E-2</c:v>
                </c:pt>
                <c:pt idx="1004">
                  <c:v>-1.2009108225828416E-2</c:v>
                </c:pt>
                <c:pt idx="1005">
                  <c:v>-1.4696234406630239E-2</c:v>
                </c:pt>
                <c:pt idx="1006">
                  <c:v>-1.3597496559389889E-2</c:v>
                </c:pt>
                <c:pt idx="1007">
                  <c:v>-1.3381545243241075E-2</c:v>
                </c:pt>
                <c:pt idx="1008">
                  <c:v>-1.6726860377645834E-2</c:v>
                </c:pt>
                <c:pt idx="1009">
                  <c:v>-1.0538628528230259E-2</c:v>
                </c:pt>
                <c:pt idx="1010">
                  <c:v>-8.6014203952018628E-3</c:v>
                </c:pt>
                <c:pt idx="1011">
                  <c:v>-1.6375145370404104E-2</c:v>
                </c:pt>
                <c:pt idx="1012">
                  <c:v>-1.7888292695784194E-2</c:v>
                </c:pt>
                <c:pt idx="1013">
                  <c:v>-1.3488596085738012E-2</c:v>
                </c:pt>
                <c:pt idx="1014">
                  <c:v>-1.0227288599741556E-2</c:v>
                </c:pt>
                <c:pt idx="1015">
                  <c:v>-1.5743176084889926E-2</c:v>
                </c:pt>
                <c:pt idx="1016">
                  <c:v>-1.4437816858488384E-2</c:v>
                </c:pt>
                <c:pt idx="1017">
                  <c:v>-2.5134203638038907E-2</c:v>
                </c:pt>
                <c:pt idx="1018">
                  <c:v>-2.102300515818184E-2</c:v>
                </c:pt>
                <c:pt idx="1019">
                  <c:v>-1.7041256783402868E-2</c:v>
                </c:pt>
                <c:pt idx="1020">
                  <c:v>-1.6764259996032531E-2</c:v>
                </c:pt>
                <c:pt idx="1021">
                  <c:v>-1.7936228332961164E-2</c:v>
                </c:pt>
                <c:pt idx="1022">
                  <c:v>-1.6616512300106502E-2</c:v>
                </c:pt>
                <c:pt idx="1023">
                  <c:v>-1.407990864411876E-2</c:v>
                </c:pt>
                <c:pt idx="1024">
                  <c:v>-1.4643513422072138E-2</c:v>
                </c:pt>
                <c:pt idx="1025">
                  <c:v>-1.6646271107477822E-2</c:v>
                </c:pt>
                <c:pt idx="1026">
                  <c:v>-1.4938727547699121E-2</c:v>
                </c:pt>
                <c:pt idx="1027">
                  <c:v>-1.7495438299394366E-2</c:v>
                </c:pt>
                <c:pt idx="1028">
                  <c:v>-1.6501660141411245E-2</c:v>
                </c:pt>
                <c:pt idx="1029">
                  <c:v>-1.8021603714820769E-2</c:v>
                </c:pt>
                <c:pt idx="1030">
                  <c:v>-1.9574603330643869E-2</c:v>
                </c:pt>
                <c:pt idx="1031">
                  <c:v>-1.5843672201442088E-2</c:v>
                </c:pt>
                <c:pt idx="1032">
                  <c:v>-2.1185189913152686E-2</c:v>
                </c:pt>
                <c:pt idx="1033">
                  <c:v>-1.9658691613798782E-2</c:v>
                </c:pt>
                <c:pt idx="1034">
                  <c:v>-1.9688852448437585E-2</c:v>
                </c:pt>
                <c:pt idx="1035">
                  <c:v>-1.6617437497839338E-2</c:v>
                </c:pt>
                <c:pt idx="1036">
                  <c:v>-2.1246356145416596E-2</c:v>
                </c:pt>
                <c:pt idx="1037">
                  <c:v>-1.9421064837012628E-2</c:v>
                </c:pt>
                <c:pt idx="1038">
                  <c:v>-1.2832297271741122E-2</c:v>
                </c:pt>
                <c:pt idx="1039">
                  <c:v>-1.9979441731866526E-2</c:v>
                </c:pt>
                <c:pt idx="1040">
                  <c:v>-1.6109650308007761E-2</c:v>
                </c:pt>
                <c:pt idx="1041">
                  <c:v>-1.1671227236729836E-2</c:v>
                </c:pt>
                <c:pt idx="1042">
                  <c:v>-1.4619948203983935E-2</c:v>
                </c:pt>
                <c:pt idx="1043">
                  <c:v>-1.3312135541215617E-2</c:v>
                </c:pt>
                <c:pt idx="1044">
                  <c:v>-1.8799752331331132E-2</c:v>
                </c:pt>
                <c:pt idx="1045">
                  <c:v>-2.2433284329699918E-2</c:v>
                </c:pt>
                <c:pt idx="1046">
                  <c:v>-1.5393512486747252E-2</c:v>
                </c:pt>
                <c:pt idx="1047">
                  <c:v>-1.6894354032617992E-2</c:v>
                </c:pt>
                <c:pt idx="1048">
                  <c:v>-1.7845424436523705E-2</c:v>
                </c:pt>
                <c:pt idx="1049">
                  <c:v>-2.1795564372776147E-2</c:v>
                </c:pt>
                <c:pt idx="1050">
                  <c:v>-1.2959575970987833E-2</c:v>
                </c:pt>
                <c:pt idx="1051">
                  <c:v>-1.5573270648467405E-2</c:v>
                </c:pt>
                <c:pt idx="1052">
                  <c:v>-1.9780018628002258E-2</c:v>
                </c:pt>
                <c:pt idx="1053">
                  <c:v>-2.1471194862834449E-2</c:v>
                </c:pt>
                <c:pt idx="1054">
                  <c:v>-1.9050931477880312E-2</c:v>
                </c:pt>
                <c:pt idx="1055">
                  <c:v>-2.0445366112761737E-2</c:v>
                </c:pt>
                <c:pt idx="1056">
                  <c:v>-2.0843850419518445E-2</c:v>
                </c:pt>
                <c:pt idx="1057">
                  <c:v>-2.1782333777689497E-2</c:v>
                </c:pt>
                <c:pt idx="1058">
                  <c:v>-1.6067224202310659E-2</c:v>
                </c:pt>
                <c:pt idx="1059">
                  <c:v>-1.5119008879884363E-2</c:v>
                </c:pt>
                <c:pt idx="1060">
                  <c:v>-1.6750305981157315E-2</c:v>
                </c:pt>
                <c:pt idx="1061">
                  <c:v>-2.2120898824591229E-2</c:v>
                </c:pt>
                <c:pt idx="1062">
                  <c:v>-1.7481162509843093E-2</c:v>
                </c:pt>
                <c:pt idx="1063">
                  <c:v>-1.8048386679670417E-2</c:v>
                </c:pt>
                <c:pt idx="1064">
                  <c:v>-2.3396821400452558E-2</c:v>
                </c:pt>
                <c:pt idx="1065">
                  <c:v>-2.3915908919469084E-2</c:v>
                </c:pt>
                <c:pt idx="1066">
                  <c:v>-1.428319304409674E-2</c:v>
                </c:pt>
                <c:pt idx="1067">
                  <c:v>-2.2386756552269724E-2</c:v>
                </c:pt>
                <c:pt idx="1068">
                  <c:v>-2.7959788468385205E-2</c:v>
                </c:pt>
                <c:pt idx="1069">
                  <c:v>-2.2107547850617401E-2</c:v>
                </c:pt>
                <c:pt idx="1070">
                  <c:v>-1.3026492874661066E-2</c:v>
                </c:pt>
                <c:pt idx="1071">
                  <c:v>-1.8424632611184016E-2</c:v>
                </c:pt>
                <c:pt idx="1072">
                  <c:v>-2.4173562539371377E-2</c:v>
                </c:pt>
                <c:pt idx="1073">
                  <c:v>-2.2448525825435023E-2</c:v>
                </c:pt>
                <c:pt idx="1074">
                  <c:v>-1.6156460115973492E-2</c:v>
                </c:pt>
                <c:pt idx="1075">
                  <c:v>-2.086170585680315E-2</c:v>
                </c:pt>
                <c:pt idx="1076">
                  <c:v>-1.6541754336094436E-2</c:v>
                </c:pt>
                <c:pt idx="1077">
                  <c:v>-1.5693994621769458E-2</c:v>
                </c:pt>
                <c:pt idx="1078">
                  <c:v>-1.6233671898507732E-2</c:v>
                </c:pt>
                <c:pt idx="1079">
                  <c:v>-1.9096454569296609E-2</c:v>
                </c:pt>
                <c:pt idx="1080">
                  <c:v>-1.9728584742148947E-2</c:v>
                </c:pt>
                <c:pt idx="1081">
                  <c:v>-1.8450932914019558E-2</c:v>
                </c:pt>
                <c:pt idx="1082">
                  <c:v>-1.4918781721484892E-2</c:v>
                </c:pt>
                <c:pt idx="1083">
                  <c:v>-1.4416061527414883E-2</c:v>
                </c:pt>
                <c:pt idx="1084">
                  <c:v>-1.6526352335176395E-2</c:v>
                </c:pt>
                <c:pt idx="1085">
                  <c:v>-1.5602386288641565E-2</c:v>
                </c:pt>
                <c:pt idx="1086">
                  <c:v>-2.1787240268267977E-2</c:v>
                </c:pt>
                <c:pt idx="1087">
                  <c:v>-2.3025079932249837E-2</c:v>
                </c:pt>
                <c:pt idx="1088">
                  <c:v>-2.0432216152421565E-2</c:v>
                </c:pt>
                <c:pt idx="1089">
                  <c:v>-2.6780501477272636E-2</c:v>
                </c:pt>
                <c:pt idx="1090">
                  <c:v>-2.423830803721333E-2</c:v>
                </c:pt>
                <c:pt idx="1091">
                  <c:v>-2.0970325064229967E-2</c:v>
                </c:pt>
                <c:pt idx="1092">
                  <c:v>-2.1373112438508687E-2</c:v>
                </c:pt>
                <c:pt idx="1093">
                  <c:v>-2.3082304997963737E-2</c:v>
                </c:pt>
                <c:pt idx="1094">
                  <c:v>-2.8343393944689127E-2</c:v>
                </c:pt>
                <c:pt idx="1095">
                  <c:v>-2.9639745390934169E-2</c:v>
                </c:pt>
                <c:pt idx="1096">
                  <c:v>-2.0468127658469934E-2</c:v>
                </c:pt>
                <c:pt idx="1097">
                  <c:v>-1.931614603836164E-2</c:v>
                </c:pt>
                <c:pt idx="1098">
                  <c:v>-2.0398597195402088E-2</c:v>
                </c:pt>
                <c:pt idx="1099">
                  <c:v>-2.3530574955207759E-2</c:v>
                </c:pt>
                <c:pt idx="1100">
                  <c:v>-1.5142413974944841E-2</c:v>
                </c:pt>
                <c:pt idx="1101">
                  <c:v>-2.0586197181771432E-2</c:v>
                </c:pt>
                <c:pt idx="1102">
                  <c:v>-2.1589988952390199E-2</c:v>
                </c:pt>
                <c:pt idx="1103">
                  <c:v>-1.963858528240163E-2</c:v>
                </c:pt>
                <c:pt idx="1104">
                  <c:v>-2.537303802524854E-2</c:v>
                </c:pt>
                <c:pt idx="1105">
                  <c:v>-2.3530977364630584E-2</c:v>
                </c:pt>
                <c:pt idx="1106">
                  <c:v>-1.7005909338425829E-2</c:v>
                </c:pt>
                <c:pt idx="1107">
                  <c:v>-1.9383866996570048E-2</c:v>
                </c:pt>
                <c:pt idx="1108">
                  <c:v>-2.663428201998054E-2</c:v>
                </c:pt>
                <c:pt idx="1109">
                  <c:v>-2.6989697053842993E-2</c:v>
                </c:pt>
                <c:pt idx="1110">
                  <c:v>-2.5705329612430938E-2</c:v>
                </c:pt>
                <c:pt idx="1111">
                  <c:v>-2.3151272928581046E-2</c:v>
                </c:pt>
                <c:pt idx="1112">
                  <c:v>-2.3152036856820477E-2</c:v>
                </c:pt>
                <c:pt idx="1113">
                  <c:v>-1.4507670242698001E-2</c:v>
                </c:pt>
                <c:pt idx="1114">
                  <c:v>-2.069059395642274E-2</c:v>
                </c:pt>
                <c:pt idx="1115">
                  <c:v>-1.6830574623114963E-2</c:v>
                </c:pt>
                <c:pt idx="1116">
                  <c:v>-1.6977799530731003E-2</c:v>
                </c:pt>
                <c:pt idx="1117">
                  <c:v>-1.5704008616560364E-2</c:v>
                </c:pt>
                <c:pt idx="1118">
                  <c:v>-1.7297182679658032E-2</c:v>
                </c:pt>
                <c:pt idx="1119">
                  <c:v>-1.3925044071952622E-2</c:v>
                </c:pt>
                <c:pt idx="1120">
                  <c:v>-2.451007732363944E-2</c:v>
                </c:pt>
                <c:pt idx="1121">
                  <c:v>-2.1742321364218498E-2</c:v>
                </c:pt>
                <c:pt idx="1122">
                  <c:v>-1.6338832983553833E-2</c:v>
                </c:pt>
                <c:pt idx="1123">
                  <c:v>-1.4053247586776937E-2</c:v>
                </c:pt>
                <c:pt idx="1124">
                  <c:v>-1.3227243967836103E-2</c:v>
                </c:pt>
                <c:pt idx="1125">
                  <c:v>-1.9558398039501088E-2</c:v>
                </c:pt>
                <c:pt idx="1126">
                  <c:v>-1.5452065541771753E-2</c:v>
                </c:pt>
                <c:pt idx="1127">
                  <c:v>-2.2301904723030591E-2</c:v>
                </c:pt>
                <c:pt idx="1128">
                  <c:v>-1.5383097611154445E-2</c:v>
                </c:pt>
                <c:pt idx="1129">
                  <c:v>-1.9192688126777768E-2</c:v>
                </c:pt>
                <c:pt idx="1130">
                  <c:v>-1.6255790277018761E-2</c:v>
                </c:pt>
                <c:pt idx="1131">
                  <c:v>-1.968849131177608E-2</c:v>
                </c:pt>
                <c:pt idx="1132">
                  <c:v>-2.1234936201654814E-2</c:v>
                </c:pt>
                <c:pt idx="1133">
                  <c:v>-1.5629813184998689E-2</c:v>
                </c:pt>
                <c:pt idx="1134">
                  <c:v>-2.5147918041605488E-2</c:v>
                </c:pt>
                <c:pt idx="1135">
                  <c:v>-2.8581825540320682E-2</c:v>
                </c:pt>
                <c:pt idx="1136">
                  <c:v>-2.3959904154406547E-2</c:v>
                </c:pt>
                <c:pt idx="1137">
                  <c:v>-2.0142592575176296E-2</c:v>
                </c:pt>
                <c:pt idx="1138">
                  <c:v>-1.7278563314133633E-2</c:v>
                </c:pt>
                <c:pt idx="1139">
                  <c:v>-2.5178078876244264E-2</c:v>
                </c:pt>
                <c:pt idx="1140">
                  <c:v>-2.3909756985102518E-2</c:v>
                </c:pt>
                <c:pt idx="1141">
                  <c:v>-1.9505315153971137E-2</c:v>
                </c:pt>
                <c:pt idx="1142">
                  <c:v>-2.1565056383005946E-2</c:v>
                </c:pt>
                <c:pt idx="1143">
                  <c:v>-2.5892367066349717E-2</c:v>
                </c:pt>
                <c:pt idx="1144">
                  <c:v>-2.2137870336904536E-2</c:v>
                </c:pt>
                <c:pt idx="1145">
                  <c:v>-1.9645381912586149E-2</c:v>
                </c:pt>
                <c:pt idx="1146">
                  <c:v>-1.4929841292895499E-2</c:v>
                </c:pt>
                <c:pt idx="1147">
                  <c:v>-1.8454794592288493E-2</c:v>
                </c:pt>
                <c:pt idx="1148">
                  <c:v>-1.823192626706796E-2</c:v>
                </c:pt>
                <c:pt idx="1149">
                  <c:v>-1.9241910862659556E-2</c:v>
                </c:pt>
                <c:pt idx="1150">
                  <c:v>-2.405223667163349E-2</c:v>
                </c:pt>
                <c:pt idx="1151">
                  <c:v>-2.9720536821201834E-2</c:v>
                </c:pt>
                <c:pt idx="1152">
                  <c:v>-3.2624378246391736E-2</c:v>
                </c:pt>
                <c:pt idx="1153">
                  <c:v>-2.360971738579877E-2</c:v>
                </c:pt>
                <c:pt idx="1154">
                  <c:v>-2.6127862563600404E-2</c:v>
                </c:pt>
                <c:pt idx="1155">
                  <c:v>-1.9257956412929725E-2</c:v>
                </c:pt>
                <c:pt idx="1156">
                  <c:v>-1.8847045565621542E-2</c:v>
                </c:pt>
                <c:pt idx="1157">
                  <c:v>-2.4051593122281209E-2</c:v>
                </c:pt>
                <c:pt idx="1158">
                  <c:v>-2.9108513744056971E-2</c:v>
                </c:pt>
                <c:pt idx="1159">
                  <c:v>-2.3382787515141043E-2</c:v>
                </c:pt>
                <c:pt idx="1160">
                  <c:v>-2.5822353941267639E-2</c:v>
                </c:pt>
                <c:pt idx="1161">
                  <c:v>-2.1238274327303408E-2</c:v>
                </c:pt>
                <c:pt idx="1162">
                  <c:v>-2.084268522832175E-2</c:v>
                </c:pt>
                <c:pt idx="1163">
                  <c:v>-2.3066219703552909E-2</c:v>
                </c:pt>
                <c:pt idx="1164">
                  <c:v>-2.1883916361467748E-2</c:v>
                </c:pt>
                <c:pt idx="1165">
                  <c:v>-2.0268262783197377E-2</c:v>
                </c:pt>
                <c:pt idx="1166">
                  <c:v>-2.5684579349526282E-2</c:v>
                </c:pt>
                <c:pt idx="1167">
                  <c:v>-1.5632588013886575E-2</c:v>
                </c:pt>
                <c:pt idx="1168">
                  <c:v>-1.1395277172445206E-2</c:v>
                </c:pt>
                <c:pt idx="1169">
                  <c:v>-2.1670780382657698E-2</c:v>
                </c:pt>
                <c:pt idx="1170">
                  <c:v>-1.6814569963450751E-2</c:v>
                </c:pt>
                <c:pt idx="1171">
                  <c:v>-2.1141920773090309E-2</c:v>
                </c:pt>
                <c:pt idx="1172">
                  <c:v>-2.451442089961231E-2</c:v>
                </c:pt>
                <c:pt idx="1173">
                  <c:v>-2.0684079738929079E-2</c:v>
                </c:pt>
                <c:pt idx="1174">
                  <c:v>-2.0265407701718224E-2</c:v>
                </c:pt>
                <c:pt idx="1175">
                  <c:v>-3.0519596970110113E-2</c:v>
                </c:pt>
                <c:pt idx="1176">
                  <c:v>-2.4381190515322337E-2</c:v>
                </c:pt>
                <c:pt idx="1177">
                  <c:v>-2.0093651869830337E-2</c:v>
                </c:pt>
                <c:pt idx="1178">
                  <c:v>-2.3145120612059242E-2</c:v>
                </c:pt>
                <c:pt idx="1179">
                  <c:v>-2.7522618973158039E-2</c:v>
                </c:pt>
                <c:pt idx="1180">
                  <c:v>-2.0131252501850674E-2</c:v>
                </c:pt>
                <c:pt idx="1181">
                  <c:v>-2.3334168584471252E-2</c:v>
                </c:pt>
                <c:pt idx="1182">
                  <c:v>-2.063811487610466E-2</c:v>
                </c:pt>
                <c:pt idx="1183">
                  <c:v>-2.3848229234022009E-2</c:v>
                </c:pt>
                <c:pt idx="1184">
                  <c:v>-1.958839836895708E-2</c:v>
                </c:pt>
                <c:pt idx="1185">
                  <c:v>-2.1450123971719276E-2</c:v>
                </c:pt>
                <c:pt idx="1186">
                  <c:v>-2.132501706045907E-2</c:v>
                </c:pt>
                <c:pt idx="1187">
                  <c:v>-1.1884043351639728E-2</c:v>
                </c:pt>
                <c:pt idx="1188">
                  <c:v>-1.1881228396456348E-2</c:v>
                </c:pt>
                <c:pt idx="1189">
                  <c:v>-2.3300107091733163E-2</c:v>
                </c:pt>
                <c:pt idx="1190">
                  <c:v>-2.7381305624289365E-2</c:v>
                </c:pt>
                <c:pt idx="1191">
                  <c:v>-1.9130316194866409E-2</c:v>
                </c:pt>
                <c:pt idx="1192">
                  <c:v>-1.7445493672344922E-2</c:v>
                </c:pt>
                <c:pt idx="1193">
                  <c:v>-1.903472656889274E-2</c:v>
                </c:pt>
                <c:pt idx="1194">
                  <c:v>-1.0845345525296812E-2</c:v>
                </c:pt>
                <c:pt idx="1195">
                  <c:v>-1.1813869339219601E-2</c:v>
                </c:pt>
                <c:pt idx="1196">
                  <c:v>-1.9436187100326102E-2</c:v>
                </c:pt>
                <c:pt idx="1197">
                  <c:v>-2.0015555780169489E-2</c:v>
                </c:pt>
                <c:pt idx="1198">
                  <c:v>-1.4475016991862225E-2</c:v>
                </c:pt>
                <c:pt idx="1199">
                  <c:v>-1.2602956383943376E-2</c:v>
                </c:pt>
                <c:pt idx="1200">
                  <c:v>-1.9769122236860781E-2</c:v>
                </c:pt>
                <c:pt idx="1201">
                  <c:v>-1.5440846229488533E-2</c:v>
                </c:pt>
                <c:pt idx="1202">
                  <c:v>-1.9823371077897764E-2</c:v>
                </c:pt>
                <c:pt idx="1203">
                  <c:v>-1.6013901323316843E-2</c:v>
                </c:pt>
                <c:pt idx="1204">
                  <c:v>-3.2288508157941612E-2</c:v>
                </c:pt>
                <c:pt idx="1205">
                  <c:v>-1.3733825458019822E-2</c:v>
                </c:pt>
                <c:pt idx="1206">
                  <c:v>-1.2408720654727534E-2</c:v>
                </c:pt>
                <c:pt idx="1207">
                  <c:v>-1.8667448673394801E-2</c:v>
                </c:pt>
                <c:pt idx="1208">
                  <c:v>-2.3926406340584544E-2</c:v>
                </c:pt>
                <c:pt idx="1209">
                  <c:v>-1.5824612210975239E-2</c:v>
                </c:pt>
                <c:pt idx="1210">
                  <c:v>-1.6561822834126966E-2</c:v>
                </c:pt>
                <c:pt idx="1211">
                  <c:v>-2.5263736288639399E-2</c:v>
                </c:pt>
                <c:pt idx="1212">
                  <c:v>-1.4133596863481201E-2</c:v>
                </c:pt>
                <c:pt idx="1213">
                  <c:v>-2.0022633676579249E-2</c:v>
                </c:pt>
                <c:pt idx="1214">
                  <c:v>-1.1252999263858379E-2</c:v>
                </c:pt>
                <c:pt idx="1215">
                  <c:v>-1.2312970523570901E-2</c:v>
                </c:pt>
                <c:pt idx="1216">
                  <c:v>-1.3256078723940121E-2</c:v>
                </c:pt>
                <c:pt idx="1217">
                  <c:v>-1.0109945171314846E-2</c:v>
                </c:pt>
                <c:pt idx="1218">
                  <c:v>-2.6294592290333013E-2</c:v>
                </c:pt>
                <c:pt idx="1219">
                  <c:v>-6.2854353167877131E-3</c:v>
                </c:pt>
                <c:pt idx="1220">
                  <c:v>-2.1641424366864434E-2</c:v>
                </c:pt>
                <c:pt idx="1221">
                  <c:v>-2.4551981787492266E-2</c:v>
                </c:pt>
                <c:pt idx="1222">
                  <c:v>-9.8360900818225683E-4</c:v>
                </c:pt>
                <c:pt idx="1223">
                  <c:v>5.2662717355114602E-3</c:v>
                </c:pt>
                <c:pt idx="1224">
                  <c:v>-9.0929231877645428E-3</c:v>
                </c:pt>
                <c:pt idx="1225">
                  <c:v>-6.7206756925789063E-3</c:v>
                </c:pt>
                <c:pt idx="1226">
                  <c:v>-1.9931267247691245E-2</c:v>
                </c:pt>
                <c:pt idx="1227">
                  <c:v>-1.6070724743918088E-2</c:v>
                </c:pt>
                <c:pt idx="1228">
                  <c:v>-3.0985963886723603E-2</c:v>
                </c:pt>
                <c:pt idx="1229">
                  <c:v>-1.8610867157033167E-2</c:v>
                </c:pt>
                <c:pt idx="1230">
                  <c:v>-1.6197400020108305E-2</c:v>
                </c:pt>
                <c:pt idx="1231">
                  <c:v>-1.0099127504144143E-2</c:v>
                </c:pt>
                <c:pt idx="1232">
                  <c:v>-1.4377905241738931E-3</c:v>
                </c:pt>
                <c:pt idx="1233">
                  <c:v>-6.1225672683242194E-3</c:v>
                </c:pt>
                <c:pt idx="1234">
                  <c:v>-3.5820621899266963E-3</c:v>
                </c:pt>
                <c:pt idx="1235">
                  <c:v>5.9240987881425955E-3</c:v>
                </c:pt>
                <c:pt idx="1236">
                  <c:v>-9.5324265047819212E-3</c:v>
                </c:pt>
                <c:pt idx="1237">
                  <c:v>-1.3041986210672041E-3</c:v>
                </c:pt>
                <c:pt idx="1238">
                  <c:v>1.3925387629474539E-3</c:v>
                </c:pt>
                <c:pt idx="1239">
                  <c:v>-9.3513812443573735E-3</c:v>
                </c:pt>
                <c:pt idx="1240">
                  <c:v>-1.9550879135993543E-2</c:v>
                </c:pt>
                <c:pt idx="1241">
                  <c:v>-6.5913062222475449E-3</c:v>
                </c:pt>
                <c:pt idx="1242">
                  <c:v>-6.1503151750471052E-3</c:v>
                </c:pt>
                <c:pt idx="1243">
                  <c:v>-9.6687133663401759E-3</c:v>
                </c:pt>
                <c:pt idx="1244">
                  <c:v>-1.140549294518009E-2</c:v>
                </c:pt>
                <c:pt idx="1245">
                  <c:v>-5.3317108450368078E-3</c:v>
                </c:pt>
                <c:pt idx="1246">
                  <c:v>-5.5430778274384584E-3</c:v>
                </c:pt>
                <c:pt idx="1247">
                  <c:v>1.113459764769012E-2</c:v>
                </c:pt>
                <c:pt idx="1248">
                  <c:v>1.1115575872743005E-2</c:v>
                </c:pt>
                <c:pt idx="1249">
                  <c:v>1.2769996802851402E-2</c:v>
                </c:pt>
                <c:pt idx="1250">
                  <c:v>7.526039109311794E-3</c:v>
                </c:pt>
                <c:pt idx="1251">
                  <c:v>-6.6885047216020954E-3</c:v>
                </c:pt>
                <c:pt idx="1252">
                  <c:v>1.8587039016168538E-3</c:v>
                </c:pt>
                <c:pt idx="1253">
                  <c:v>-3.0019299639992558E-3</c:v>
                </c:pt>
                <c:pt idx="1254">
                  <c:v>-9.5570380638004271E-3</c:v>
                </c:pt>
                <c:pt idx="1255">
                  <c:v>-7.5156345519095946E-3</c:v>
                </c:pt>
                <c:pt idx="1256">
                  <c:v>-9.5780298487897486E-3</c:v>
                </c:pt>
                <c:pt idx="1257">
                  <c:v>-1.36474858985976E-2</c:v>
                </c:pt>
                <c:pt idx="1258">
                  <c:v>-1.049741156157738E-2</c:v>
                </c:pt>
                <c:pt idx="1259">
                  <c:v>-8.2738770863462208E-3</c:v>
                </c:pt>
                <c:pt idx="1260">
                  <c:v>8.2732511161320854E-4</c:v>
                </c:pt>
                <c:pt idx="1261">
                  <c:v>-3.9236038436604448E-3</c:v>
                </c:pt>
                <c:pt idx="1262">
                  <c:v>-1.5460913963210726E-2</c:v>
                </c:pt>
                <c:pt idx="1263">
                  <c:v>-7.3344284041467478E-3</c:v>
                </c:pt>
                <c:pt idx="1264">
                  <c:v>2.0410249871678915E-2</c:v>
                </c:pt>
                <c:pt idx="1265">
                  <c:v>-1.4721344296025896E-3</c:v>
                </c:pt>
                <c:pt idx="1266">
                  <c:v>-1.2513721616745938E-2</c:v>
                </c:pt>
                <c:pt idx="1267">
                  <c:v>-2.21984056309385E-3</c:v>
                </c:pt>
                <c:pt idx="1268">
                  <c:v>-1.4321801419372726E-2</c:v>
                </c:pt>
                <c:pt idx="1269">
                  <c:v>-1.5264064674600397E-2</c:v>
                </c:pt>
                <c:pt idx="1270">
                  <c:v>-9.8254692245778041E-3</c:v>
                </c:pt>
                <c:pt idx="1271">
                  <c:v>-6.2572055123609471E-3</c:v>
                </c:pt>
                <c:pt idx="1272">
                  <c:v>-1.6597735104485645E-2</c:v>
                </c:pt>
                <c:pt idx="1273">
                  <c:v>-8.40750949790392E-3</c:v>
                </c:pt>
                <c:pt idx="1274">
                  <c:v>-3.0052279633522583E-3</c:v>
                </c:pt>
                <c:pt idx="1275">
                  <c:v>-5.0536287369060684E-3</c:v>
                </c:pt>
                <c:pt idx="1276">
                  <c:v>8.69515160045084E-3</c:v>
                </c:pt>
                <c:pt idx="1277">
                  <c:v>-3.7285640599095393E-3</c:v>
                </c:pt>
                <c:pt idx="1278">
                  <c:v>-8.3142525472544859E-3</c:v>
                </c:pt>
                <c:pt idx="1279">
                  <c:v>8.1747238631557639E-4</c:v>
                </c:pt>
                <c:pt idx="1280">
                  <c:v>-3.4854388341443165E-4</c:v>
                </c:pt>
                <c:pt idx="1281">
                  <c:v>-1.4398892440864425E-2</c:v>
                </c:pt>
                <c:pt idx="1282">
                  <c:v>-1.6128232604477988E-2</c:v>
                </c:pt>
                <c:pt idx="1283">
                  <c:v>-5.4195797895589537E-3</c:v>
                </c:pt>
                <c:pt idx="1284">
                  <c:v>-2.5954834537060545E-3</c:v>
                </c:pt>
                <c:pt idx="1285">
                  <c:v>-7.1104942480859634E-5</c:v>
                </c:pt>
                <c:pt idx="1286">
                  <c:v>9.7871333259574866E-3</c:v>
                </c:pt>
                <c:pt idx="1287">
                  <c:v>7.9214264303493487E-3</c:v>
                </c:pt>
                <c:pt idx="1288">
                  <c:v>-3.1030295036080791E-3</c:v>
                </c:pt>
                <c:pt idx="1289">
                  <c:v>-1.6836810249469758E-2</c:v>
                </c:pt>
                <c:pt idx="1290">
                  <c:v>-1.0225040380715728E-2</c:v>
                </c:pt>
                <c:pt idx="1291">
                  <c:v>-5.595799576306848E-3</c:v>
                </c:pt>
                <c:pt idx="1292">
                  <c:v>-6.8698721388580908E-3</c:v>
                </c:pt>
                <c:pt idx="1293">
                  <c:v>-3.5940878496764084E-3</c:v>
                </c:pt>
                <c:pt idx="1294">
                  <c:v>4.3451045936404586E-4</c:v>
                </c:pt>
                <c:pt idx="1295">
                  <c:v>-1.0428806296242377E-2</c:v>
                </c:pt>
                <c:pt idx="1296">
                  <c:v>3.0447065060120737E-3</c:v>
                </c:pt>
                <c:pt idx="1297">
                  <c:v>-1.0479235496082068E-2</c:v>
                </c:pt>
                <c:pt idx="1298">
                  <c:v>-5.7184538155107545E-3</c:v>
                </c:pt>
                <c:pt idx="1299">
                  <c:v>5.9403036971302781E-3</c:v>
                </c:pt>
                <c:pt idx="1300">
                  <c:v>-7.8419347099082104E-3</c:v>
                </c:pt>
                <c:pt idx="1301">
                  <c:v>1.6778848770690497E-2</c:v>
                </c:pt>
                <c:pt idx="1302">
                  <c:v>2.691078659145657E-2</c:v>
                </c:pt>
                <c:pt idx="1303">
                  <c:v>1.9335238129864929E-2</c:v>
                </c:pt>
                <c:pt idx="1304">
                  <c:v>-2.7922929981759881E-3</c:v>
                </c:pt>
                <c:pt idx="1305">
                  <c:v>-2.6835798952171031E-2</c:v>
                </c:pt>
                <c:pt idx="1306">
                  <c:v>-6.4876745223012011E-3</c:v>
                </c:pt>
                <c:pt idx="1307">
                  <c:v>9.9142106294150267E-3</c:v>
                </c:pt>
                <c:pt idx="1308">
                  <c:v>1.0989623634186291E-2</c:v>
                </c:pt>
                <c:pt idx="1309">
                  <c:v>3.849999606188953E-3</c:v>
                </c:pt>
                <c:pt idx="1310">
                  <c:v>4.3748779229105528E-3</c:v>
                </c:pt>
                <c:pt idx="1311">
                  <c:v>5.3570343591877456E-3</c:v>
                </c:pt>
                <c:pt idx="1312">
                  <c:v>-6.1699006289102909E-3</c:v>
                </c:pt>
                <c:pt idx="1313">
                  <c:v>-2.6899257351308492E-2</c:v>
                </c:pt>
                <c:pt idx="1314">
                  <c:v>-1.7494356418030932E-2</c:v>
                </c:pt>
                <c:pt idx="1315">
                  <c:v>-3.1997457231034698E-3</c:v>
                </c:pt>
                <c:pt idx="1316">
                  <c:v>-1.7497412130988654E-2</c:v>
                </c:pt>
                <c:pt idx="1317">
                  <c:v>-8.1590658182572329E-3</c:v>
                </c:pt>
                <c:pt idx="1318">
                  <c:v>-1.3300999538765512E-2</c:v>
                </c:pt>
                <c:pt idx="1319">
                  <c:v>-2.8925058230802714E-2</c:v>
                </c:pt>
                <c:pt idx="1320">
                  <c:v>-2.7472875741897496E-2</c:v>
                </c:pt>
                <c:pt idx="1321">
                  <c:v>-1.2311001277839267E-2</c:v>
                </c:pt>
                <c:pt idx="1322">
                  <c:v>1.0860254163854971E-2</c:v>
                </c:pt>
                <c:pt idx="1323">
                  <c:v>-1.4259831896883929E-2</c:v>
                </c:pt>
                <c:pt idx="1324">
                  <c:v>1.7925096534217033E-3</c:v>
                </c:pt>
                <c:pt idx="1325">
                  <c:v>9.9377127918948149E-4</c:v>
                </c:pt>
                <c:pt idx="1326">
                  <c:v>5.4780395987150121E-3</c:v>
                </c:pt>
                <c:pt idx="1327">
                  <c:v>-1.4991990428327995E-3</c:v>
                </c:pt>
                <c:pt idx="1328">
                  <c:v>-4.150172577656791E-3</c:v>
                </c:pt>
                <c:pt idx="1329">
                  <c:v>-1.5435338608784654E-2</c:v>
                </c:pt>
                <c:pt idx="1330">
                  <c:v>-2.7374471160740155E-2</c:v>
                </c:pt>
                <c:pt idx="1331">
                  <c:v>-2.5157571664045086E-2</c:v>
                </c:pt>
                <c:pt idx="1332">
                  <c:v>-2.0121362325343783E-2</c:v>
                </c:pt>
                <c:pt idx="1333">
                  <c:v>-7.3022581974804268E-3</c:v>
                </c:pt>
                <c:pt idx="1334">
                  <c:v>-1.2608266430410381E-2</c:v>
                </c:pt>
                <c:pt idx="1335">
                  <c:v>-5.3645670202825679E-3</c:v>
                </c:pt>
                <c:pt idx="1336">
                  <c:v>2.7154706317877031E-3</c:v>
                </c:pt>
                <c:pt idx="1337">
                  <c:v>2.0777105485682845E-3</c:v>
                </c:pt>
                <c:pt idx="1338">
                  <c:v>-7.433293100163052E-4</c:v>
                </c:pt>
                <c:pt idx="1339">
                  <c:v>6.4059464296448709E-3</c:v>
                </c:pt>
                <c:pt idx="1340">
                  <c:v>3.7743561885845711E-3</c:v>
                </c:pt>
                <c:pt idx="1341">
                  <c:v>2.4827094549738637E-3</c:v>
                </c:pt>
                <c:pt idx="1342">
                  <c:v>-9.696100900712018E-3</c:v>
                </c:pt>
                <c:pt idx="1343">
                  <c:v>9.0132870126585218E-3</c:v>
                </c:pt>
                <c:pt idx="1344">
                  <c:v>-1.6858929010136026E-2</c:v>
                </c:pt>
                <c:pt idx="1345">
                  <c:v>2.7437675044516163E-2</c:v>
                </c:pt>
                <c:pt idx="1346">
                  <c:v>2.2644199222502825E-2</c:v>
                </c:pt>
                <c:pt idx="1347">
                  <c:v>2.1880586261076029E-3</c:v>
                </c:pt>
                <c:pt idx="1348">
                  <c:v>1.2079393445410841E-2</c:v>
                </c:pt>
                <c:pt idx="1349">
                  <c:v>2.2147028686208464E-2</c:v>
                </c:pt>
                <c:pt idx="1350">
                  <c:v>2.7541168404280336E-3</c:v>
                </c:pt>
                <c:pt idx="1351">
                  <c:v>1.5831115345968122E-2</c:v>
                </c:pt>
                <c:pt idx="1352">
                  <c:v>6.1995654261028099E-3</c:v>
                </c:pt>
                <c:pt idx="1353">
                  <c:v>-3.0041025162960977E-3</c:v>
                </c:pt>
                <c:pt idx="1354">
                  <c:v>-2.109362514571736E-2</c:v>
                </c:pt>
                <c:pt idx="1355">
                  <c:v>3.4583784246208782E-4</c:v>
                </c:pt>
                <c:pt idx="1356">
                  <c:v>-9.6696794546789755E-3</c:v>
                </c:pt>
                <c:pt idx="1357">
                  <c:v>-6.5997529985741266E-3</c:v>
                </c:pt>
                <c:pt idx="1358">
                  <c:v>-9.6644523358899725E-3</c:v>
                </c:pt>
                <c:pt idx="1359">
                  <c:v>-3.0322127061460091E-3</c:v>
                </c:pt>
                <c:pt idx="1360">
                  <c:v>2.2166693246197494E-2</c:v>
                </c:pt>
                <c:pt idx="1361">
                  <c:v>-1.3550168931131895E-2</c:v>
                </c:pt>
                <c:pt idx="1362">
                  <c:v>3.1661634147673257E-2</c:v>
                </c:pt>
                <c:pt idx="1363">
                  <c:v>-1.2378964522442665E-2</c:v>
                </c:pt>
                <c:pt idx="1364">
                  <c:v>9.5264629729274464E-3</c:v>
                </c:pt>
                <c:pt idx="1365">
                  <c:v>1.2470960743095727E-2</c:v>
                </c:pt>
                <c:pt idx="1366">
                  <c:v>1.3401079870462823E-2</c:v>
                </c:pt>
                <c:pt idx="1367">
                  <c:v>9.1612758485141443E-3</c:v>
                </c:pt>
                <c:pt idx="1368">
                  <c:v>-9.5388226363196105E-3</c:v>
                </c:pt>
                <c:pt idx="1369">
                  <c:v>-3.7323722364526746E-4</c:v>
                </c:pt>
                <c:pt idx="1370">
                  <c:v>1.5733716215135002E-2</c:v>
                </c:pt>
                <c:pt idx="1371">
                  <c:v>1.9675209507892782E-2</c:v>
                </c:pt>
                <c:pt idx="1372">
                  <c:v>9.9635927240140643E-3</c:v>
                </c:pt>
                <c:pt idx="1373">
                  <c:v>9.6771054944733148E-3</c:v>
                </c:pt>
                <c:pt idx="1374">
                  <c:v>2.3561166860909005E-2</c:v>
                </c:pt>
                <c:pt idx="1375">
                  <c:v>9.9531778484213962E-3</c:v>
                </c:pt>
                <c:pt idx="1376">
                  <c:v>1.7848993383911327E-2</c:v>
                </c:pt>
                <c:pt idx="1377">
                  <c:v>2.5468817582355141E-2</c:v>
                </c:pt>
                <c:pt idx="1378">
                  <c:v>1.9872260574447326E-2</c:v>
                </c:pt>
                <c:pt idx="1379">
                  <c:v>1.6960978969720514E-2</c:v>
                </c:pt>
                <c:pt idx="1380">
                  <c:v>-5.645368544798246E-4</c:v>
                </c:pt>
                <c:pt idx="1381">
                  <c:v>9.9512472003643604E-3</c:v>
                </c:pt>
                <c:pt idx="1382">
                  <c:v>-1.741252093976417E-2</c:v>
                </c:pt>
                <c:pt idx="1383">
                  <c:v>-5.9952904798533657E-3</c:v>
                </c:pt>
                <c:pt idx="1384">
                  <c:v>1.867889766095146E-2</c:v>
                </c:pt>
                <c:pt idx="1385">
                  <c:v>1.4493584384279501E-2</c:v>
                </c:pt>
                <c:pt idx="1386">
                  <c:v>7.902082498570967E-3</c:v>
                </c:pt>
                <c:pt idx="1387">
                  <c:v>2.3998579406841775E-2</c:v>
                </c:pt>
                <c:pt idx="1388">
                  <c:v>5.0128528919974769E-2</c:v>
                </c:pt>
                <c:pt idx="1389">
                  <c:v>1.6518097018603517E-2</c:v>
                </c:pt>
                <c:pt idx="1390">
                  <c:v>2.1800660794487531E-2</c:v>
                </c:pt>
                <c:pt idx="1391">
                  <c:v>2.122615809677203E-2</c:v>
                </c:pt>
                <c:pt idx="1392">
                  <c:v>3.7561850528913976E-2</c:v>
                </c:pt>
                <c:pt idx="1393">
                  <c:v>1.5896906038274844E-2</c:v>
                </c:pt>
                <c:pt idx="1394">
                  <c:v>-5.724969561625215E-3</c:v>
                </c:pt>
                <c:pt idx="1395">
                  <c:v>-4.7963790550474283E-3</c:v>
                </c:pt>
                <c:pt idx="1396">
                  <c:v>2.9616217624054975E-3</c:v>
                </c:pt>
                <c:pt idx="1397">
                  <c:v>1.7274691317674257E-2</c:v>
                </c:pt>
                <c:pt idx="1398">
                  <c:v>5.4058936654767797E-3</c:v>
                </c:pt>
                <c:pt idx="1399">
                  <c:v>9.596394698952404E-3</c:v>
                </c:pt>
                <c:pt idx="1400">
                  <c:v>4.0370664860580746E-2</c:v>
                </c:pt>
                <c:pt idx="1401">
                  <c:v>2.3736098784642085E-2</c:v>
                </c:pt>
                <c:pt idx="1402">
                  <c:v>2.1323759005549142E-2</c:v>
                </c:pt>
                <c:pt idx="1403">
                  <c:v>5.2915949057229239E-2</c:v>
                </c:pt>
                <c:pt idx="1404">
                  <c:v>2.6943841105249638E-2</c:v>
                </c:pt>
                <c:pt idx="1405">
                  <c:v>2.9565538494716381E-2</c:v>
                </c:pt>
                <c:pt idx="1406">
                  <c:v>4.2813368016566933E-2</c:v>
                </c:pt>
                <c:pt idx="1407">
                  <c:v>5.7979263517611734E-2</c:v>
                </c:pt>
                <c:pt idx="1408">
                  <c:v>3.9183294522734197E-2</c:v>
                </c:pt>
                <c:pt idx="1409">
                  <c:v>4.9722886082061685E-2</c:v>
                </c:pt>
                <c:pt idx="1410">
                  <c:v>2.754195029381476E-2</c:v>
                </c:pt>
                <c:pt idx="1411">
                  <c:v>2.8459561863728555E-2</c:v>
                </c:pt>
                <c:pt idx="1412">
                  <c:v>7.626865140446068E-2</c:v>
                </c:pt>
                <c:pt idx="1413">
                  <c:v>1.236173773045729E-2</c:v>
                </c:pt>
                <c:pt idx="1414">
                  <c:v>1.1101861087021214E-2</c:v>
                </c:pt>
                <c:pt idx="1415">
                  <c:v>3.1702691755608747E-2</c:v>
                </c:pt>
                <c:pt idx="1416">
                  <c:v>3.2199822929917965E-2</c:v>
                </c:pt>
                <c:pt idx="1417">
                  <c:v>1.8101297213206052E-2</c:v>
                </c:pt>
                <c:pt idx="1418">
                  <c:v>1.868738150633209E-2</c:v>
                </c:pt>
                <c:pt idx="1419">
                  <c:v>6.1112206601445895E-2</c:v>
                </c:pt>
                <c:pt idx="1420">
                  <c:v>9.7557511615234516E-2</c:v>
                </c:pt>
                <c:pt idx="1421">
                  <c:v>8.4985846863158965E-2</c:v>
                </c:pt>
                <c:pt idx="1422">
                  <c:v>5.809170313054618E-2</c:v>
                </c:pt>
                <c:pt idx="1423">
                  <c:v>4.5441740893020888E-2</c:v>
                </c:pt>
                <c:pt idx="1424">
                  <c:v>8.1201229425370752E-2</c:v>
                </c:pt>
                <c:pt idx="1425">
                  <c:v>2.3710201655539692E-2</c:v>
                </c:pt>
                <c:pt idx="1426">
                  <c:v>5.3976925767266176E-2</c:v>
                </c:pt>
                <c:pt idx="1427">
                  <c:v>2.3095805012464388E-2</c:v>
                </c:pt>
                <c:pt idx="1428">
                  <c:v>7.4264366244731206E-2</c:v>
                </c:pt>
                <c:pt idx="1429">
                  <c:v>1.8028187102404919E-2</c:v>
                </c:pt>
                <c:pt idx="1430">
                  <c:v>5.9397625271553206E-2</c:v>
                </c:pt>
                <c:pt idx="1431">
                  <c:v>-6.1287226420876084E-3</c:v>
                </c:pt>
                <c:pt idx="1432">
                  <c:v>3.4021534208433124E-2</c:v>
                </c:pt>
                <c:pt idx="1433">
                  <c:v>8.8177824899721508E-2</c:v>
                </c:pt>
                <c:pt idx="1434">
                  <c:v>7.4333131633093907E-2</c:v>
                </c:pt>
                <c:pt idx="1435">
                  <c:v>3.9185345167523061E-2</c:v>
                </c:pt>
                <c:pt idx="1436">
                  <c:v>3.3130906617003075E-2</c:v>
                </c:pt>
                <c:pt idx="1437">
                  <c:v>3.8686444996805569E-2</c:v>
                </c:pt>
                <c:pt idx="1438">
                  <c:v>8.5740912159285171E-2</c:v>
                </c:pt>
                <c:pt idx="1439">
                  <c:v>6.6497316374360738E-2</c:v>
                </c:pt>
                <c:pt idx="1440">
                  <c:v>2.3820388081430832E-2</c:v>
                </c:pt>
                <c:pt idx="1441">
                  <c:v>8.8206416605120103E-2</c:v>
                </c:pt>
                <c:pt idx="1442">
                  <c:v>-2.212516673383505E-2</c:v>
                </c:pt>
                <c:pt idx="1443">
                  <c:v>-5.8047949035539281E-3</c:v>
                </c:pt>
                <c:pt idx="1444">
                  <c:v>-2.0784102747347932E-3</c:v>
                </c:pt>
                <c:pt idx="1445">
                  <c:v>2.8825994049774761E-2</c:v>
                </c:pt>
                <c:pt idx="1446">
                  <c:v>9.7696168985481724E-2</c:v>
                </c:pt>
                <c:pt idx="1447">
                  <c:v>0.11576876213966131</c:v>
                </c:pt>
                <c:pt idx="1448">
                  <c:v>8.3741893862485484E-2</c:v>
                </c:pt>
                <c:pt idx="1449">
                  <c:v>5.1695280008418609E-2</c:v>
                </c:pt>
                <c:pt idx="1450">
                  <c:v>6.8115662235996105E-2</c:v>
                </c:pt>
                <c:pt idx="1451">
                  <c:v>8.9899160440571807E-2</c:v>
                </c:pt>
                <c:pt idx="1452">
                  <c:v>7.359141731094182E-2</c:v>
                </c:pt>
                <c:pt idx="1453">
                  <c:v>7.2107827779299277E-2</c:v>
                </c:pt>
                <c:pt idx="1454">
                  <c:v>3.0441648392355303E-2</c:v>
                </c:pt>
                <c:pt idx="1455">
                  <c:v>6.2347913457271448E-2</c:v>
                </c:pt>
                <c:pt idx="1456">
                  <c:v>8.9342996988620693E-2</c:v>
                </c:pt>
                <c:pt idx="1457">
                  <c:v>8.1881415614287245E-2</c:v>
                </c:pt>
                <c:pt idx="1458">
                  <c:v>6.8673920280583778E-2</c:v>
                </c:pt>
                <c:pt idx="1459">
                  <c:v>2.0074456214268149E-2</c:v>
                </c:pt>
                <c:pt idx="1460">
                  <c:v>6.6873924589001404E-2</c:v>
                </c:pt>
                <c:pt idx="1461">
                  <c:v>4.8530003919803971E-2</c:v>
                </c:pt>
                <c:pt idx="1462">
                  <c:v>5.1700950045081434E-2</c:v>
                </c:pt>
                <c:pt idx="1463">
                  <c:v>9.1771221048490725E-2</c:v>
                </c:pt>
                <c:pt idx="1464">
                  <c:v>2.826279168124407E-2</c:v>
                </c:pt>
                <c:pt idx="1465">
                  <c:v>0.17131228804406862</c:v>
                </c:pt>
                <c:pt idx="1466">
                  <c:v>6.5823399823611572E-2</c:v>
                </c:pt>
                <c:pt idx="1467">
                  <c:v>6.5689126537788051E-2</c:v>
                </c:pt>
                <c:pt idx="1468">
                  <c:v>1.4946837645296696E-2</c:v>
                </c:pt>
                <c:pt idx="1469">
                  <c:v>5.3008680926637464E-2</c:v>
                </c:pt>
                <c:pt idx="1470">
                  <c:v>5.8794327179718581E-2</c:v>
                </c:pt>
                <c:pt idx="1471">
                  <c:v>7.6417241370441508E-2</c:v>
                </c:pt>
                <c:pt idx="1472">
                  <c:v>5.2339352149032292E-2</c:v>
                </c:pt>
                <c:pt idx="1473">
                  <c:v>7.781847301766287E-2</c:v>
                </c:pt>
                <c:pt idx="1474">
                  <c:v>0.12188629757050212</c:v>
                </c:pt>
                <c:pt idx="1475">
                  <c:v>5.4074081847393707E-2</c:v>
                </c:pt>
                <c:pt idx="1476">
                  <c:v>7.2830478289432621E-2</c:v>
                </c:pt>
                <c:pt idx="1477">
                  <c:v>0.10220211047271355</c:v>
                </c:pt>
                <c:pt idx="1478">
                  <c:v>6.2985630356953592E-2</c:v>
                </c:pt>
                <c:pt idx="1479">
                  <c:v>8.2166773575220065E-2</c:v>
                </c:pt>
                <c:pt idx="1480">
                  <c:v>0.11840256429500359</c:v>
                </c:pt>
                <c:pt idx="1481">
                  <c:v>5.4973477607671462E-2</c:v>
                </c:pt>
                <c:pt idx="1482">
                  <c:v>2.8931715374340083E-2</c:v>
                </c:pt>
                <c:pt idx="1483">
                  <c:v>4.8749773348529202E-2</c:v>
                </c:pt>
                <c:pt idx="1484">
                  <c:v>0.14161077490858992</c:v>
                </c:pt>
                <c:pt idx="1485">
                  <c:v>0.19967248535278406</c:v>
                </c:pt>
                <c:pt idx="1486">
                  <c:v>0.11264402087067232</c:v>
                </c:pt>
                <c:pt idx="1487">
                  <c:v>0.17144113472608996</c:v>
                </c:pt>
                <c:pt idx="1488">
                  <c:v>6.3761039302853428E-3</c:v>
                </c:pt>
                <c:pt idx="1489">
                  <c:v>3.5551770749927436E-2</c:v>
                </c:pt>
                <c:pt idx="1490">
                  <c:v>1.4311209988078361E-2</c:v>
                </c:pt>
                <c:pt idx="1491">
                  <c:v>0.17519574915933586</c:v>
                </c:pt>
                <c:pt idx="1492">
                  <c:v>0.14135810459246095</c:v>
                </c:pt>
                <c:pt idx="1493">
                  <c:v>0.1219883995031936</c:v>
                </c:pt>
                <c:pt idx="1494">
                  <c:v>0.20676835796086002</c:v>
                </c:pt>
                <c:pt idx="1495">
                  <c:v>0.32988176962757576</c:v>
                </c:pt>
                <c:pt idx="1496">
                  <c:v>0.17005462102198354</c:v>
                </c:pt>
                <c:pt idx="1497">
                  <c:v>0.12046447310831759</c:v>
                </c:pt>
                <c:pt idx="1498">
                  <c:v>0.18275529219695294</c:v>
                </c:pt>
                <c:pt idx="1499">
                  <c:v>0.11568712423563166</c:v>
                </c:pt>
                <c:pt idx="1500">
                  <c:v>4.6494832594871194E-2</c:v>
                </c:pt>
                <c:pt idx="1501">
                  <c:v>7.4952953351350549E-2</c:v>
                </c:pt>
                <c:pt idx="1502">
                  <c:v>9.4241831469917103E-2</c:v>
                </c:pt>
                <c:pt idx="1503">
                  <c:v>0.16531237807219001</c:v>
                </c:pt>
                <c:pt idx="1504">
                  <c:v>0.10516506748537843</c:v>
                </c:pt>
                <c:pt idx="1505">
                  <c:v>0.13028173478572222</c:v>
                </c:pt>
                <c:pt idx="1506">
                  <c:v>0.12267751321967493</c:v>
                </c:pt>
                <c:pt idx="1507">
                  <c:v>0.19234453677216337</c:v>
                </c:pt>
                <c:pt idx="1508">
                  <c:v>0.18131002939220567</c:v>
                </c:pt>
                <c:pt idx="1509">
                  <c:v>0.17646917970115544</c:v>
                </c:pt>
                <c:pt idx="1510">
                  <c:v>0.30744329906969309</c:v>
                </c:pt>
                <c:pt idx="1511">
                  <c:v>0.43279636642863945</c:v>
                </c:pt>
                <c:pt idx="1512">
                  <c:v>0.14864387088240047</c:v>
                </c:pt>
                <c:pt idx="1513">
                  <c:v>0.12720163115455729</c:v>
                </c:pt>
                <c:pt idx="1514">
                  <c:v>0.17640849574875062</c:v>
                </c:pt>
                <c:pt idx="1515">
                  <c:v>0.19758632344202681</c:v>
                </c:pt>
                <c:pt idx="1516">
                  <c:v>0.22716256533951029</c:v>
                </c:pt>
                <c:pt idx="1517">
                  <c:v>0.24091263430419246</c:v>
                </c:pt>
                <c:pt idx="1518">
                  <c:v>0.16490910612512105</c:v>
                </c:pt>
                <c:pt idx="1519">
                  <c:v>0.23319902807385817</c:v>
                </c:pt>
                <c:pt idx="1520">
                  <c:v>0.31291538698336513</c:v>
                </c:pt>
                <c:pt idx="1521">
                  <c:v>0.28265731257237503</c:v>
                </c:pt>
                <c:pt idx="1522">
                  <c:v>0.36981816134716999</c:v>
                </c:pt>
                <c:pt idx="1523">
                  <c:v>0.43996868650885484</c:v>
                </c:pt>
                <c:pt idx="1524">
                  <c:v>0.26302858498328857</c:v>
                </c:pt>
                <c:pt idx="1525">
                  <c:v>0.18073966505312195</c:v>
                </c:pt>
                <c:pt idx="1526">
                  <c:v>0.2733716413855779</c:v>
                </c:pt>
                <c:pt idx="1527">
                  <c:v>0.21576664576417848</c:v>
                </c:pt>
                <c:pt idx="1528">
                  <c:v>8.4534315593460974E-2</c:v>
                </c:pt>
                <c:pt idx="1529">
                  <c:v>0.16296031601452715</c:v>
                </c:pt>
                <c:pt idx="1530">
                  <c:v>0.17126969570086054</c:v>
                </c:pt>
                <c:pt idx="1531">
                  <c:v>0.17258973083330503</c:v>
                </c:pt>
                <c:pt idx="1532">
                  <c:v>0.21788578499337896</c:v>
                </c:pt>
                <c:pt idx="1533">
                  <c:v>0.37331633206386838</c:v>
                </c:pt>
                <c:pt idx="1534">
                  <c:v>0.42965992394966346</c:v>
                </c:pt>
                <c:pt idx="1535">
                  <c:v>4.226177972663836E-2</c:v>
                </c:pt>
                <c:pt idx="1536">
                  <c:v>0.27246646132423336</c:v>
                </c:pt>
                <c:pt idx="1537">
                  <c:v>0.50062470910107526</c:v>
                </c:pt>
                <c:pt idx="1538">
                  <c:v>0.2150758853409519</c:v>
                </c:pt>
                <c:pt idx="1539">
                  <c:v>0.20414384179465755</c:v>
                </c:pt>
                <c:pt idx="1540">
                  <c:v>0.25097721268556672</c:v>
                </c:pt>
                <c:pt idx="1541">
                  <c:v>0.33805747295450395</c:v>
                </c:pt>
                <c:pt idx="1542">
                  <c:v>0.20495773988341265</c:v>
                </c:pt>
                <c:pt idx="1543">
                  <c:v>0.1377036186424675</c:v>
                </c:pt>
                <c:pt idx="1544">
                  <c:v>0.15711563251578647</c:v>
                </c:pt>
                <c:pt idx="1545">
                  <c:v>0.32366135648899297</c:v>
                </c:pt>
                <c:pt idx="1546">
                  <c:v>0.39331676061270682</c:v>
                </c:pt>
                <c:pt idx="1547">
                  <c:v>0.23645417636453941</c:v>
                </c:pt>
                <c:pt idx="1548">
                  <c:v>0.2167672966012304</c:v>
                </c:pt>
                <c:pt idx="1549">
                  <c:v>0.35362217033327437</c:v>
                </c:pt>
                <c:pt idx="1550">
                  <c:v>0.22338598844707375</c:v>
                </c:pt>
                <c:pt idx="1551">
                  <c:v>0.40119532680905479</c:v>
                </c:pt>
                <c:pt idx="1552">
                  <c:v>0.37379874147351078</c:v>
                </c:pt>
                <c:pt idx="1553">
                  <c:v>0.33635788548377848</c:v>
                </c:pt>
                <c:pt idx="1554">
                  <c:v>0.24068095080503515</c:v>
                </c:pt>
                <c:pt idx="1555">
                  <c:v>0.14190035300936676</c:v>
                </c:pt>
                <c:pt idx="1556">
                  <c:v>0.29133139289955562</c:v>
                </c:pt>
                <c:pt idx="1557">
                  <c:v>0.37997587171444402</c:v>
                </c:pt>
                <c:pt idx="1558">
                  <c:v>0.28791879743188481</c:v>
                </c:pt>
                <c:pt idx="1559">
                  <c:v>0.15296200410868027</c:v>
                </c:pt>
                <c:pt idx="1560">
                  <c:v>0.2660598000350764</c:v>
                </c:pt>
                <c:pt idx="1561">
                  <c:v>0.12036400909280187</c:v>
                </c:pt>
                <c:pt idx="1562">
                  <c:v>0.33568554455890798</c:v>
                </c:pt>
                <c:pt idx="1563">
                  <c:v>0.27135673689722523</c:v>
                </c:pt>
                <c:pt idx="1564">
                  <c:v>0.44225712201909329</c:v>
                </c:pt>
                <c:pt idx="1565">
                  <c:v>0.36790350923678461</c:v>
                </c:pt>
                <c:pt idx="1566">
                  <c:v>0.20213946873923283</c:v>
                </c:pt>
                <c:pt idx="1567">
                  <c:v>0.2284170486266463</c:v>
                </c:pt>
                <c:pt idx="1568">
                  <c:v>0.37436439651409797</c:v>
                </c:pt>
                <c:pt idx="1569">
                  <c:v>0.38517052680166541</c:v>
                </c:pt>
                <c:pt idx="1570">
                  <c:v>0.42202127363973341</c:v>
                </c:pt>
                <c:pt idx="1571">
                  <c:v>0.29046999941641066</c:v>
                </c:pt>
                <c:pt idx="1572">
                  <c:v>0.46394535160806094</c:v>
                </c:pt>
                <c:pt idx="1573">
                  <c:v>0.3492963450871826</c:v>
                </c:pt>
                <c:pt idx="1574">
                  <c:v>0.23043423916738948</c:v>
                </c:pt>
                <c:pt idx="1575">
                  <c:v>0.50062345907142469</c:v>
                </c:pt>
                <c:pt idx="1576">
                  <c:v>0.43505480122726681</c:v>
                </c:pt>
                <c:pt idx="1577">
                  <c:v>0.57884304027342914</c:v>
                </c:pt>
                <c:pt idx="1578">
                  <c:v>0.24684159716368681</c:v>
                </c:pt>
                <c:pt idx="1579">
                  <c:v>0.45751064264964414</c:v>
                </c:pt>
                <c:pt idx="1580">
                  <c:v>0.54817453232697244</c:v>
                </c:pt>
                <c:pt idx="1581">
                  <c:v>0.78071479852015591</c:v>
                </c:pt>
                <c:pt idx="1582">
                  <c:v>0.78456712797372086</c:v>
                </c:pt>
                <c:pt idx="1583">
                  <c:v>0.7202724004539498</c:v>
                </c:pt>
                <c:pt idx="1584">
                  <c:v>0.49537415296303661</c:v>
                </c:pt>
                <c:pt idx="1585">
                  <c:v>0.90432543112943653</c:v>
                </c:pt>
                <c:pt idx="1586">
                  <c:v>1.046761891436335</c:v>
                </c:pt>
                <c:pt idx="1587">
                  <c:v>0.46397519082088573</c:v>
                </c:pt>
                <c:pt idx="1588">
                  <c:v>0.46255855688995173</c:v>
                </c:pt>
                <c:pt idx="1589">
                  <c:v>0.4723101326390754</c:v>
                </c:pt>
                <c:pt idx="1590">
                  <c:v>0.50573461974466793</c:v>
                </c:pt>
                <c:pt idx="1591">
                  <c:v>0.7831993365113179</c:v>
                </c:pt>
                <c:pt idx="1592">
                  <c:v>0.7687429334583763</c:v>
                </c:pt>
                <c:pt idx="1593">
                  <c:v>0.66517773554801485</c:v>
                </c:pt>
                <c:pt idx="1594">
                  <c:v>0.39139300770558993</c:v>
                </c:pt>
                <c:pt idx="1595">
                  <c:v>0.6056977167751757</c:v>
                </c:pt>
                <c:pt idx="1596">
                  <c:v>0.64617008796138764</c:v>
                </c:pt>
                <c:pt idx="1597">
                  <c:v>0.61347465598131157</c:v>
                </c:pt>
                <c:pt idx="1598">
                  <c:v>0.58812963879802804</c:v>
                </c:pt>
                <c:pt idx="1599">
                  <c:v>0.59583796876441486</c:v>
                </c:pt>
                <c:pt idx="1600">
                  <c:v>0.35309534868094328</c:v>
                </c:pt>
                <c:pt idx="1601">
                  <c:v>0.63998710669509018</c:v>
                </c:pt>
                <c:pt idx="1602">
                  <c:v>0.68002532041105068</c:v>
                </c:pt>
                <c:pt idx="1603">
                  <c:v>1.4959683556847434</c:v>
                </c:pt>
                <c:pt idx="1604">
                  <c:v>0.70518570157310312</c:v>
                </c:pt>
                <c:pt idx="1605">
                  <c:v>0.46628761887515396</c:v>
                </c:pt>
                <c:pt idx="1606">
                  <c:v>0.54783699789149298</c:v>
                </c:pt>
                <c:pt idx="1607">
                  <c:v>0.29919114373062172</c:v>
                </c:pt>
                <c:pt idx="1608">
                  <c:v>0.66323026991090361</c:v>
                </c:pt>
                <c:pt idx="1609">
                  <c:v>0.12837375006063356</c:v>
                </c:pt>
                <c:pt idx="1610">
                  <c:v>0.53134463572360857</c:v>
                </c:pt>
                <c:pt idx="1611">
                  <c:v>0.73416836893559279</c:v>
                </c:pt>
                <c:pt idx="1612">
                  <c:v>0.65567588004504507</c:v>
                </c:pt>
                <c:pt idx="1613">
                  <c:v>0.74682816708358701</c:v>
                </c:pt>
                <c:pt idx="1614">
                  <c:v>0.9680347101476835</c:v>
                </c:pt>
                <c:pt idx="1615">
                  <c:v>0.93659188063972443</c:v>
                </c:pt>
                <c:pt idx="1616">
                  <c:v>0.93708829909459046</c:v>
                </c:pt>
                <c:pt idx="1617">
                  <c:v>0.2582419335741426</c:v>
                </c:pt>
                <c:pt idx="1618">
                  <c:v>-8.4527583203565348E-2</c:v>
                </c:pt>
                <c:pt idx="1619">
                  <c:v>0.3367054178023855</c:v>
                </c:pt>
                <c:pt idx="1620">
                  <c:v>0.18525183192494932</c:v>
                </c:pt>
                <c:pt idx="1621">
                  <c:v>1.0081547222422842</c:v>
                </c:pt>
                <c:pt idx="1622">
                  <c:v>0.75199699629836425</c:v>
                </c:pt>
                <c:pt idx="1623">
                  <c:v>0.4294635787237584</c:v>
                </c:pt>
                <c:pt idx="1624">
                  <c:v>0.42683185877922425</c:v>
                </c:pt>
                <c:pt idx="1625">
                  <c:v>3.3974420587085552E-2</c:v>
                </c:pt>
                <c:pt idx="1626">
                  <c:v>0.47514682771461164</c:v>
                </c:pt>
                <c:pt idx="1627">
                  <c:v>0.32115820486463442</c:v>
                </c:pt>
                <c:pt idx="1628">
                  <c:v>0.36377532189476824</c:v>
                </c:pt>
                <c:pt idx="1629">
                  <c:v>0.51342626749022569</c:v>
                </c:pt>
                <c:pt idx="1630">
                  <c:v>0.24558663648827828</c:v>
                </c:pt>
                <c:pt idx="1631">
                  <c:v>0.48338938435458828</c:v>
                </c:pt>
                <c:pt idx="1632">
                  <c:v>0.61989890772133971</c:v>
                </c:pt>
                <c:pt idx="1633">
                  <c:v>0.9986619401355179</c:v>
                </c:pt>
                <c:pt idx="1634">
                  <c:v>1.1211666932958777</c:v>
                </c:pt>
                <c:pt idx="1635">
                  <c:v>0.96199016830202755</c:v>
                </c:pt>
                <c:pt idx="1636">
                  <c:v>0.49538978020622781</c:v>
                </c:pt>
                <c:pt idx="1637">
                  <c:v>0.52606361145229374</c:v>
                </c:pt>
                <c:pt idx="1638">
                  <c:v>0.1214967660135533</c:v>
                </c:pt>
                <c:pt idx="1639">
                  <c:v>0.50585484240678213</c:v>
                </c:pt>
                <c:pt idx="1640">
                  <c:v>0.34943271900369455</c:v>
                </c:pt>
                <c:pt idx="1641">
                  <c:v>0.288082540004302</c:v>
                </c:pt>
                <c:pt idx="1642">
                  <c:v>1.0409877098391735</c:v>
                </c:pt>
                <c:pt idx="1643">
                  <c:v>0.75613139501516669</c:v>
                </c:pt>
                <c:pt idx="1644">
                  <c:v>0.15607805524491314</c:v>
                </c:pt>
                <c:pt idx="1645">
                  <c:v>0.32007555299968454</c:v>
                </c:pt>
                <c:pt idx="1646">
                  <c:v>0.55566039283880442</c:v>
                </c:pt>
                <c:pt idx="1647">
                  <c:v>0.42130896195630851</c:v>
                </c:pt>
                <c:pt idx="1648">
                  <c:v>0.59190076990247165</c:v>
                </c:pt>
                <c:pt idx="1649">
                  <c:v>1.4926144896749365</c:v>
                </c:pt>
                <c:pt idx="1650">
                  <c:v>0.4940567806115761</c:v>
                </c:pt>
                <c:pt idx="1651">
                  <c:v>0.51283478961150686</c:v>
                </c:pt>
                <c:pt idx="1652">
                  <c:v>2.3531743165430399</c:v>
                </c:pt>
                <c:pt idx="1653">
                  <c:v>0.41326970943551822</c:v>
                </c:pt>
                <c:pt idx="1654">
                  <c:v>0.43201541959534295</c:v>
                </c:pt>
                <c:pt idx="1655">
                  <c:v>0.76989035176327336</c:v>
                </c:pt>
                <c:pt idx="1656">
                  <c:v>0.91540572884194005</c:v>
                </c:pt>
                <c:pt idx="1657">
                  <c:v>0.812838469766057</c:v>
                </c:pt>
                <c:pt idx="1658">
                  <c:v>0.63068431977060824</c:v>
                </c:pt>
                <c:pt idx="1659">
                  <c:v>0.70318170646916844</c:v>
                </c:pt>
                <c:pt idx="1660">
                  <c:v>0.87352406988650921</c:v>
                </c:pt>
                <c:pt idx="1661">
                  <c:v>0.57308831519096737</c:v>
                </c:pt>
                <c:pt idx="1662">
                  <c:v>0.23812536152598196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3FD-483F-866A-8E9FB0D55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8055439"/>
        <c:axId val="1378069999"/>
      </c:scatterChart>
      <c:valAx>
        <c:axId val="1378055439"/>
        <c:scaling>
          <c:orientation val="minMax"/>
          <c:max val="750"/>
          <c:min val="4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BE" sz="1400" b="0" dirty="0" err="1">
                    <a:solidFill>
                      <a:schemeClr val="bg1"/>
                    </a:solidFill>
                  </a:rPr>
                  <a:t>Wavelength</a:t>
                </a:r>
                <a:r>
                  <a:rPr lang="fr-BE" sz="1400" b="0" dirty="0">
                    <a:solidFill>
                      <a:schemeClr val="bg1"/>
                    </a:solidFill>
                  </a:rPr>
                  <a:t> (nm)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78069999"/>
        <c:crosses val="autoZero"/>
        <c:crossBetween val="midCat"/>
      </c:valAx>
      <c:valAx>
        <c:axId val="1378069999"/>
        <c:scaling>
          <c:orientation val="minMax"/>
          <c:max val="1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BE" sz="1400" b="0" dirty="0">
                    <a:solidFill>
                      <a:schemeClr val="bg1"/>
                    </a:solidFill>
                  </a:rPr>
                  <a:t>Relative absorbance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78055439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0.7804</cdr:x>
      <cdr:y>0.8959</cdr:y>
    </cdr:from>
    <cdr:to>
      <cdr:x>0.86872</cdr:x>
      <cdr:y>0.95416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6D979CFE-B891-E84C-B5D3-988F1C28227E}"/>
            </a:ext>
          </a:extLst>
        </cdr:cNvPr>
        <cdr:cNvSpPr txBox="1"/>
      </cdr:nvSpPr>
      <cdr:spPr>
        <a:xfrm xmlns:a="http://schemas.openxmlformats.org/drawingml/2006/main">
          <a:off x="5784641" y="4518959"/>
          <a:ext cx="654678" cy="293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800" dirty="0">
              <a:solidFill>
                <a:schemeClr val="bg1"/>
              </a:solidFill>
            </a:rPr>
            <a:t> nm</a:t>
          </a:r>
        </a:p>
      </cdr:txBody>
    </cdr:sp>
  </cdr:relSizeAnchor>
  <cdr:relSizeAnchor xmlns:cdr="http://schemas.openxmlformats.org/drawingml/2006/chartDrawing">
    <cdr:from>
      <cdr:x>0.82938</cdr:x>
      <cdr:y>0.28152</cdr:y>
    </cdr:from>
    <cdr:to>
      <cdr:x>1</cdr:x>
      <cdr:y>0.4261</cdr:y>
    </cdr:to>
    <cdr:sp macro="" textlink="">
      <cdr:nvSpPr>
        <cdr:cNvPr id="7" name="ZoneTexte 4">
          <a:extLst xmlns:a="http://schemas.openxmlformats.org/drawingml/2006/main">
            <a:ext uri="{FF2B5EF4-FFF2-40B4-BE49-F238E27FC236}">
              <a16:creationId xmlns:a16="http://schemas.microsoft.com/office/drawing/2014/main" id="{30D48AC6-9602-D4EA-8F29-762EFD4581F7}"/>
            </a:ext>
          </a:extLst>
        </cdr:cNvPr>
        <cdr:cNvSpPr txBox="1"/>
      </cdr:nvSpPr>
      <cdr:spPr>
        <a:xfrm xmlns:a="http://schemas.openxmlformats.org/drawingml/2006/main">
          <a:off x="4205336" y="719152"/>
          <a:ext cx="86509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800" dirty="0">
              <a:solidFill>
                <a:schemeClr val="bg1"/>
              </a:solidFill>
            </a:rPr>
            <a:t>LHC(E)</a:t>
          </a:r>
        </a:p>
      </cdr:txBody>
    </cdr:sp>
  </cdr:relSizeAnchor>
  <cdr:relSizeAnchor xmlns:cdr="http://schemas.openxmlformats.org/drawingml/2006/chartDrawing">
    <cdr:from>
      <cdr:x>0.79919</cdr:x>
      <cdr:y>0.35381</cdr:y>
    </cdr:from>
    <cdr:to>
      <cdr:x>0.82938</cdr:x>
      <cdr:y>0.40977</cdr:y>
    </cdr:to>
    <cdr:cxnSp macro="">
      <cdr:nvCxnSpPr>
        <cdr:cNvPr id="8" name="Connecteur droit avec flèche 7">
          <a:extLst xmlns:a="http://schemas.openxmlformats.org/drawingml/2006/main">
            <a:ext uri="{FF2B5EF4-FFF2-40B4-BE49-F238E27FC236}">
              <a16:creationId xmlns:a16="http://schemas.microsoft.com/office/drawing/2014/main" id="{3446DF45-6D92-15B5-4C4A-C4BAD4201EB7}"/>
            </a:ext>
          </a:extLst>
        </cdr:cNvPr>
        <cdr:cNvCxnSpPr>
          <a:stCxn xmlns:a="http://schemas.openxmlformats.org/drawingml/2006/main" id="7" idx="1"/>
        </cdr:cNvCxnSpPr>
      </cdr:nvCxnSpPr>
      <cdr:spPr>
        <a:xfrm xmlns:a="http://schemas.openxmlformats.org/drawingml/2006/main" flipH="1">
          <a:off x="4052265" y="903818"/>
          <a:ext cx="153071" cy="142961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0.82938</cdr:x>
      <cdr:y>0.4059</cdr:y>
    </cdr:from>
    <cdr:to>
      <cdr:x>1</cdr:x>
      <cdr:y>0.55048</cdr:y>
    </cdr:to>
    <cdr:sp macro="" textlink="">
      <cdr:nvSpPr>
        <cdr:cNvPr id="5" name="ZoneTexte 4">
          <a:extLst xmlns:a="http://schemas.openxmlformats.org/drawingml/2006/main">
            <a:ext uri="{FF2B5EF4-FFF2-40B4-BE49-F238E27FC236}">
              <a16:creationId xmlns:a16="http://schemas.microsoft.com/office/drawing/2014/main" id="{D351C934-F097-1582-B67D-9B57EDEE78B4}"/>
            </a:ext>
          </a:extLst>
        </cdr:cNvPr>
        <cdr:cNvSpPr txBox="1"/>
      </cdr:nvSpPr>
      <cdr:spPr>
        <a:xfrm xmlns:a="http://schemas.openxmlformats.org/drawingml/2006/main">
          <a:off x="4205336" y="1036902"/>
          <a:ext cx="86509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800" dirty="0">
              <a:solidFill>
                <a:schemeClr val="bg1"/>
              </a:solidFill>
            </a:rPr>
            <a:t>PSII</a:t>
          </a:r>
        </a:p>
      </cdr:txBody>
    </cdr:sp>
  </cdr:relSizeAnchor>
  <cdr:relSizeAnchor xmlns:cdr="http://schemas.openxmlformats.org/drawingml/2006/chartDrawing">
    <cdr:from>
      <cdr:x>0.7898</cdr:x>
      <cdr:y>0.47819</cdr:y>
    </cdr:from>
    <cdr:to>
      <cdr:x>0.82938</cdr:x>
      <cdr:y>0.50593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4D9AB06A-9EB6-EF06-17BE-1077DE9946AF}"/>
            </a:ext>
          </a:extLst>
        </cdr:cNvPr>
        <cdr:cNvCxnSpPr>
          <a:stCxn xmlns:a="http://schemas.openxmlformats.org/drawingml/2006/main" id="5" idx="1"/>
        </cdr:cNvCxnSpPr>
      </cdr:nvCxnSpPr>
      <cdr:spPr>
        <a:xfrm xmlns:a="http://schemas.openxmlformats.org/drawingml/2006/main" flipH="1">
          <a:off x="4004641" y="1221568"/>
          <a:ext cx="200695" cy="70855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0.26901</cdr:x>
      <cdr:y>0.08078</cdr:y>
    </cdr:from>
    <cdr:to>
      <cdr:x>0.40161</cdr:x>
      <cdr:y>0.22024</cdr:y>
    </cdr:to>
    <cdr:sp macro="" textlink="">
      <cdr:nvSpPr>
        <cdr:cNvPr id="3" name="ZoneTexte 4">
          <a:extLst xmlns:a="http://schemas.openxmlformats.org/drawingml/2006/main">
            <a:ext uri="{FF2B5EF4-FFF2-40B4-BE49-F238E27FC236}">
              <a16:creationId xmlns:a16="http://schemas.microsoft.com/office/drawing/2014/main" id="{D98C5091-6A4F-4B6E-AF2C-784626CEB73E}"/>
            </a:ext>
          </a:extLst>
        </cdr:cNvPr>
        <cdr:cNvSpPr txBox="1"/>
      </cdr:nvSpPr>
      <cdr:spPr>
        <a:xfrm xmlns:a="http://schemas.openxmlformats.org/drawingml/2006/main">
          <a:off x="1215617" y="213903"/>
          <a:ext cx="59919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dirty="0">
              <a:solidFill>
                <a:schemeClr val="bg1"/>
              </a:solidFill>
            </a:rPr>
            <a:t>PS II</a:t>
          </a:r>
        </a:p>
      </cdr:txBody>
    </cdr:sp>
  </cdr:relSizeAnchor>
  <cdr:relSizeAnchor xmlns:cdr="http://schemas.openxmlformats.org/drawingml/2006/chartDrawing">
    <cdr:from>
      <cdr:x>0.61338</cdr:x>
      <cdr:y>0.06227</cdr:y>
    </cdr:from>
    <cdr:to>
      <cdr:x>0.7978</cdr:x>
      <cdr:y>0.20174</cdr:y>
    </cdr:to>
    <cdr:sp macro="" textlink="">
      <cdr:nvSpPr>
        <cdr:cNvPr id="4" name="ZoneTexte 4">
          <a:extLst xmlns:a="http://schemas.openxmlformats.org/drawingml/2006/main">
            <a:ext uri="{FF2B5EF4-FFF2-40B4-BE49-F238E27FC236}">
              <a16:creationId xmlns:a16="http://schemas.microsoft.com/office/drawing/2014/main" id="{C50008A4-2660-4D1F-816A-8AF82AA4BA9A}"/>
            </a:ext>
          </a:extLst>
        </cdr:cNvPr>
        <cdr:cNvSpPr txBox="1"/>
      </cdr:nvSpPr>
      <cdr:spPr>
        <a:xfrm xmlns:a="http://schemas.openxmlformats.org/drawingml/2006/main">
          <a:off x="2771778" y="164899"/>
          <a:ext cx="83334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800" dirty="0">
              <a:solidFill>
                <a:schemeClr val="bg1"/>
              </a:solidFill>
            </a:rPr>
            <a:t>LHC(E)</a:t>
          </a:r>
        </a:p>
      </cdr:txBody>
    </cdr:sp>
  </cdr:relSizeAnchor>
  <cdr:relSizeAnchor xmlns:cdr="http://schemas.openxmlformats.org/drawingml/2006/chartDrawing">
    <cdr:from>
      <cdr:x>0.53572</cdr:x>
      <cdr:y>0.132</cdr:y>
    </cdr:from>
    <cdr:to>
      <cdr:x>0.61338</cdr:x>
      <cdr:y>0.15815</cdr:y>
    </cdr:to>
    <cdr:cxnSp macro="">
      <cdr:nvCxnSpPr>
        <cdr:cNvPr id="7" name="Connecteur droit avec flèche 6">
          <a:extLst xmlns:a="http://schemas.openxmlformats.org/drawingml/2006/main">
            <a:ext uri="{FF2B5EF4-FFF2-40B4-BE49-F238E27FC236}">
              <a16:creationId xmlns:a16="http://schemas.microsoft.com/office/drawing/2014/main" id="{6D10F63E-63A6-FD46-459B-14B325F9DA58}"/>
            </a:ext>
          </a:extLst>
        </cdr:cNvPr>
        <cdr:cNvCxnSpPr>
          <a:stCxn xmlns:a="http://schemas.openxmlformats.org/drawingml/2006/main" id="4" idx="1"/>
        </cdr:cNvCxnSpPr>
      </cdr:nvCxnSpPr>
      <cdr:spPr>
        <a:xfrm xmlns:a="http://schemas.openxmlformats.org/drawingml/2006/main" flipH="1">
          <a:off x="2420843" y="349565"/>
          <a:ext cx="350935" cy="69237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0.40161</cdr:x>
      <cdr:y>0.15051</cdr:y>
    </cdr:from>
    <cdr:to>
      <cdr:x>0.46378</cdr:x>
      <cdr:y>0.17224</cdr:y>
    </cdr:to>
    <cdr:cxnSp macro="">
      <cdr:nvCxnSpPr>
        <cdr:cNvPr id="10" name="Connecteur droit avec flèche 9">
          <a:extLst xmlns:a="http://schemas.openxmlformats.org/drawingml/2006/main">
            <a:ext uri="{FF2B5EF4-FFF2-40B4-BE49-F238E27FC236}">
              <a16:creationId xmlns:a16="http://schemas.microsoft.com/office/drawing/2014/main" id="{07D3898F-2271-4F16-9D29-773DFB2B6296}"/>
            </a:ext>
          </a:extLst>
        </cdr:cNvPr>
        <cdr:cNvCxnSpPr>
          <a:stCxn xmlns:a="http://schemas.openxmlformats.org/drawingml/2006/main" id="3" idx="3"/>
        </cdr:cNvCxnSpPr>
      </cdr:nvCxnSpPr>
      <cdr:spPr>
        <a:xfrm xmlns:a="http://schemas.openxmlformats.org/drawingml/2006/main">
          <a:off x="1814811" y="398569"/>
          <a:ext cx="280936" cy="57532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0.26671</cdr:x>
      <cdr:y>0.09332</cdr:y>
    </cdr:from>
    <cdr:to>
      <cdr:x>0.3993</cdr:x>
      <cdr:y>0.22585</cdr:y>
    </cdr:to>
    <cdr:sp macro="" textlink="">
      <cdr:nvSpPr>
        <cdr:cNvPr id="2" name="ZoneTexte 4">
          <a:extLst xmlns:a="http://schemas.openxmlformats.org/drawingml/2006/main">
            <a:ext uri="{FF2B5EF4-FFF2-40B4-BE49-F238E27FC236}">
              <a16:creationId xmlns:a16="http://schemas.microsoft.com/office/drawing/2014/main" id="{399CED77-8090-F5BD-6D3F-C055B28315B5}"/>
            </a:ext>
          </a:extLst>
        </cdr:cNvPr>
        <cdr:cNvSpPr txBox="1"/>
      </cdr:nvSpPr>
      <cdr:spPr>
        <a:xfrm xmlns:a="http://schemas.openxmlformats.org/drawingml/2006/main">
          <a:off x="1205221" y="238382"/>
          <a:ext cx="59915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600" dirty="0">
              <a:solidFill>
                <a:schemeClr val="bg1"/>
              </a:solidFill>
            </a:rPr>
            <a:t>PS II</a:t>
          </a:r>
        </a:p>
      </cdr:txBody>
    </cdr:sp>
  </cdr:relSizeAnchor>
  <cdr:relSizeAnchor xmlns:cdr="http://schemas.openxmlformats.org/drawingml/2006/chartDrawing">
    <cdr:from>
      <cdr:x>0.63319</cdr:x>
      <cdr:y>0.01573</cdr:y>
    </cdr:from>
    <cdr:to>
      <cdr:x>0.83442</cdr:x>
      <cdr:y>0.16031</cdr:y>
    </cdr:to>
    <cdr:sp macro="" textlink="">
      <cdr:nvSpPr>
        <cdr:cNvPr id="3" name="ZoneTexte 4">
          <a:extLst xmlns:a="http://schemas.openxmlformats.org/drawingml/2006/main">
            <a:ext uri="{FF2B5EF4-FFF2-40B4-BE49-F238E27FC236}">
              <a16:creationId xmlns:a16="http://schemas.microsoft.com/office/drawing/2014/main" id="{32A1DA32-A5B4-9BEE-C735-8A1F6703A767}"/>
            </a:ext>
          </a:extLst>
        </cdr:cNvPr>
        <cdr:cNvSpPr txBox="1"/>
      </cdr:nvSpPr>
      <cdr:spPr>
        <a:xfrm xmlns:a="http://schemas.openxmlformats.org/drawingml/2006/main">
          <a:off x="2861293" y="40175"/>
          <a:ext cx="90933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800" dirty="0">
              <a:solidFill>
                <a:schemeClr val="bg1"/>
              </a:solidFill>
            </a:rPr>
            <a:t>LHC(E)</a:t>
          </a:r>
        </a:p>
      </cdr:txBody>
    </cdr:sp>
  </cdr:relSizeAnchor>
  <cdr:relSizeAnchor xmlns:cdr="http://schemas.openxmlformats.org/drawingml/2006/chartDrawing">
    <cdr:from>
      <cdr:x>0.59928</cdr:x>
      <cdr:y>0.08802</cdr:y>
    </cdr:from>
    <cdr:to>
      <cdr:x>0.63319</cdr:x>
      <cdr:y>0.1614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201E70E7-C08A-724F-DBBC-C4944C98CC0E}"/>
            </a:ext>
          </a:extLst>
        </cdr:cNvPr>
        <cdr:cNvCxnSpPr>
          <a:stCxn xmlns:a="http://schemas.openxmlformats.org/drawingml/2006/main" id="3" idx="1"/>
        </cdr:cNvCxnSpPr>
      </cdr:nvCxnSpPr>
      <cdr:spPr>
        <a:xfrm xmlns:a="http://schemas.openxmlformats.org/drawingml/2006/main" flipH="1">
          <a:off x="2708058" y="224841"/>
          <a:ext cx="153235" cy="187454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0.37942</cdr:x>
      <cdr:y>0.14778</cdr:y>
    </cdr:from>
    <cdr:to>
      <cdr:x>0.44159</cdr:x>
      <cdr:y>0.17633</cdr:y>
    </cdr:to>
    <cdr:cxnSp macro="">
      <cdr:nvCxnSpPr>
        <cdr:cNvPr id="5" name="Connecteur droit avec flèche 4">
          <a:extLst xmlns:a="http://schemas.openxmlformats.org/drawingml/2006/main">
            <a:ext uri="{FF2B5EF4-FFF2-40B4-BE49-F238E27FC236}">
              <a16:creationId xmlns:a16="http://schemas.microsoft.com/office/drawing/2014/main" id="{C4726883-0528-087B-09D5-5B5D491255A6}"/>
            </a:ext>
          </a:extLst>
        </cdr:cNvPr>
        <cdr:cNvCxnSpPr/>
      </cdr:nvCxnSpPr>
      <cdr:spPr>
        <a:xfrm xmlns:a="http://schemas.openxmlformats.org/drawingml/2006/main">
          <a:off x="1714529" y="377523"/>
          <a:ext cx="280937" cy="72932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0.72597</cdr:x>
      <cdr:y>0.16336</cdr:y>
    </cdr:from>
    <cdr:to>
      <cdr:x>0.90176</cdr:x>
      <cdr:y>0.30794</cdr:y>
    </cdr:to>
    <cdr:sp macro="" textlink="">
      <cdr:nvSpPr>
        <cdr:cNvPr id="7" name="ZoneTexte 4">
          <a:extLst xmlns:a="http://schemas.openxmlformats.org/drawingml/2006/main">
            <a:ext uri="{FF2B5EF4-FFF2-40B4-BE49-F238E27FC236}">
              <a16:creationId xmlns:a16="http://schemas.microsoft.com/office/drawing/2014/main" id="{4DE2606C-158C-F4F0-5A7F-72A73D7551CF}"/>
            </a:ext>
          </a:extLst>
        </cdr:cNvPr>
        <cdr:cNvSpPr txBox="1"/>
      </cdr:nvSpPr>
      <cdr:spPr>
        <a:xfrm xmlns:a="http://schemas.openxmlformats.org/drawingml/2006/main">
          <a:off x="3280553" y="417302"/>
          <a:ext cx="794370" cy="3693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800" dirty="0">
              <a:solidFill>
                <a:schemeClr val="bg1"/>
              </a:solidFill>
            </a:rPr>
            <a:t>PSI</a:t>
          </a:r>
        </a:p>
      </cdr:txBody>
    </cdr:sp>
  </cdr:relSizeAnchor>
  <cdr:relSizeAnchor xmlns:cdr="http://schemas.openxmlformats.org/drawingml/2006/chartDrawing">
    <cdr:from>
      <cdr:x>0.67356</cdr:x>
      <cdr:y>0.23565</cdr:y>
    </cdr:from>
    <cdr:to>
      <cdr:x>0.72597</cdr:x>
      <cdr:y>0.23565</cdr:y>
    </cdr:to>
    <cdr:cxnSp macro="">
      <cdr:nvCxnSpPr>
        <cdr:cNvPr id="8" name="Connecteur droit avec flèche 7">
          <a:extLst xmlns:a="http://schemas.openxmlformats.org/drawingml/2006/main">
            <a:ext uri="{FF2B5EF4-FFF2-40B4-BE49-F238E27FC236}">
              <a16:creationId xmlns:a16="http://schemas.microsoft.com/office/drawing/2014/main" id="{FD52165D-FAA7-FB79-FB04-85188FCA0E0C}"/>
            </a:ext>
          </a:extLst>
        </cdr:cNvPr>
        <cdr:cNvCxnSpPr>
          <a:stCxn xmlns:a="http://schemas.openxmlformats.org/drawingml/2006/main" id="7" idx="1"/>
        </cdr:cNvCxnSpPr>
      </cdr:nvCxnSpPr>
      <cdr:spPr>
        <a:xfrm xmlns:a="http://schemas.openxmlformats.org/drawingml/2006/main" flipH="1">
          <a:off x="3043719" y="601970"/>
          <a:ext cx="236834" cy="0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8856" y="6952156"/>
            <a:ext cx="25827038" cy="14789303"/>
          </a:xfrm>
        </p:spPr>
        <p:txBody>
          <a:bodyPr anchor="b"/>
          <a:lstStyle>
            <a:lvl1pPr algn="ctr">
              <a:defRPr sz="199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8094" y="22311791"/>
            <a:ext cx="22788563" cy="10256143"/>
          </a:xfrm>
        </p:spPr>
        <p:txBody>
          <a:bodyPr/>
          <a:lstStyle>
            <a:lvl1pPr marL="0" indent="0" algn="ctr">
              <a:buNone/>
              <a:defRPr sz="7975"/>
            </a:lvl1pPr>
            <a:lvl2pPr marL="1519230" indent="0" algn="ctr">
              <a:buNone/>
              <a:defRPr sz="6646"/>
            </a:lvl2pPr>
            <a:lvl3pPr marL="3038460" indent="0" algn="ctr">
              <a:buNone/>
              <a:defRPr sz="5981"/>
            </a:lvl3pPr>
            <a:lvl4pPr marL="4557690" indent="0" algn="ctr">
              <a:buNone/>
              <a:defRPr sz="5317"/>
            </a:lvl4pPr>
            <a:lvl5pPr marL="6076920" indent="0" algn="ctr">
              <a:buNone/>
              <a:defRPr sz="5317"/>
            </a:lvl5pPr>
            <a:lvl6pPr marL="7596149" indent="0" algn="ctr">
              <a:buNone/>
              <a:defRPr sz="5317"/>
            </a:lvl6pPr>
            <a:lvl7pPr marL="9115379" indent="0" algn="ctr">
              <a:buNone/>
              <a:defRPr sz="5317"/>
            </a:lvl7pPr>
            <a:lvl8pPr marL="10634609" indent="0" algn="ctr">
              <a:buNone/>
              <a:defRPr sz="5317"/>
            </a:lvl8pPr>
            <a:lvl9pPr marL="12153839" indent="0" algn="ctr">
              <a:buNone/>
              <a:defRPr sz="531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0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5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744088" y="2261662"/>
            <a:ext cx="6551712" cy="3599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8953" y="2261662"/>
            <a:ext cx="19275326" cy="35999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6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2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128" y="10590491"/>
            <a:ext cx="26206847" cy="17670461"/>
          </a:xfrm>
        </p:spPr>
        <p:txBody>
          <a:bodyPr anchor="b"/>
          <a:lstStyle>
            <a:lvl1pPr>
              <a:defRPr sz="199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128" y="28428121"/>
            <a:ext cx="26206847" cy="9292478"/>
          </a:xfrm>
        </p:spPr>
        <p:txBody>
          <a:bodyPr/>
          <a:lstStyle>
            <a:lvl1pPr marL="0" indent="0">
              <a:buNone/>
              <a:defRPr sz="7975">
                <a:solidFill>
                  <a:schemeClr val="tx1"/>
                </a:solidFill>
              </a:defRPr>
            </a:lvl1pPr>
            <a:lvl2pPr marL="1519230" indent="0">
              <a:buNone/>
              <a:defRPr sz="6646">
                <a:solidFill>
                  <a:schemeClr val="tx1">
                    <a:tint val="75000"/>
                  </a:schemeClr>
                </a:solidFill>
              </a:defRPr>
            </a:lvl2pPr>
            <a:lvl3pPr marL="3038460" indent="0">
              <a:buNone/>
              <a:defRPr sz="5981">
                <a:solidFill>
                  <a:schemeClr val="tx1">
                    <a:tint val="75000"/>
                  </a:schemeClr>
                </a:solidFill>
              </a:defRPr>
            </a:lvl3pPr>
            <a:lvl4pPr marL="4557690" indent="0">
              <a:buNone/>
              <a:defRPr sz="5317">
                <a:solidFill>
                  <a:schemeClr val="tx1">
                    <a:tint val="75000"/>
                  </a:schemeClr>
                </a:solidFill>
              </a:defRPr>
            </a:lvl4pPr>
            <a:lvl5pPr marL="6076920" indent="0">
              <a:buNone/>
              <a:defRPr sz="5317">
                <a:solidFill>
                  <a:schemeClr val="tx1">
                    <a:tint val="75000"/>
                  </a:schemeClr>
                </a:solidFill>
              </a:defRPr>
            </a:lvl5pPr>
            <a:lvl6pPr marL="7596149" indent="0">
              <a:buNone/>
              <a:defRPr sz="5317">
                <a:solidFill>
                  <a:schemeClr val="tx1">
                    <a:tint val="75000"/>
                  </a:schemeClr>
                </a:solidFill>
              </a:defRPr>
            </a:lvl6pPr>
            <a:lvl7pPr marL="9115379" indent="0">
              <a:buNone/>
              <a:defRPr sz="5317">
                <a:solidFill>
                  <a:schemeClr val="tx1">
                    <a:tint val="75000"/>
                  </a:schemeClr>
                </a:solidFill>
              </a:defRPr>
            </a:lvl7pPr>
            <a:lvl8pPr marL="10634609" indent="0">
              <a:buNone/>
              <a:defRPr sz="5317">
                <a:solidFill>
                  <a:schemeClr val="tx1">
                    <a:tint val="75000"/>
                  </a:schemeClr>
                </a:solidFill>
              </a:defRPr>
            </a:lvl8pPr>
            <a:lvl9pPr marL="12153839" indent="0">
              <a:buNone/>
              <a:defRPr sz="53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1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8951" y="11308310"/>
            <a:ext cx="12913519" cy="26953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2280" y="11308310"/>
            <a:ext cx="12913519" cy="26953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8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909" y="2261671"/>
            <a:ext cx="26206847" cy="82108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2913" y="10413482"/>
            <a:ext cx="12854171" cy="5103486"/>
          </a:xfrm>
        </p:spPr>
        <p:txBody>
          <a:bodyPr anchor="b"/>
          <a:lstStyle>
            <a:lvl1pPr marL="0" indent="0">
              <a:buNone/>
              <a:defRPr sz="7975" b="1"/>
            </a:lvl1pPr>
            <a:lvl2pPr marL="1519230" indent="0">
              <a:buNone/>
              <a:defRPr sz="6646" b="1"/>
            </a:lvl2pPr>
            <a:lvl3pPr marL="3038460" indent="0">
              <a:buNone/>
              <a:defRPr sz="5981" b="1"/>
            </a:lvl3pPr>
            <a:lvl4pPr marL="4557690" indent="0">
              <a:buNone/>
              <a:defRPr sz="5317" b="1"/>
            </a:lvl4pPr>
            <a:lvl5pPr marL="6076920" indent="0">
              <a:buNone/>
              <a:defRPr sz="5317" b="1"/>
            </a:lvl5pPr>
            <a:lvl6pPr marL="7596149" indent="0">
              <a:buNone/>
              <a:defRPr sz="5317" b="1"/>
            </a:lvl6pPr>
            <a:lvl7pPr marL="9115379" indent="0">
              <a:buNone/>
              <a:defRPr sz="5317" b="1"/>
            </a:lvl7pPr>
            <a:lvl8pPr marL="10634609" indent="0">
              <a:buNone/>
              <a:defRPr sz="5317" b="1"/>
            </a:lvl8pPr>
            <a:lvl9pPr marL="12153839" indent="0">
              <a:buNone/>
              <a:defRPr sz="53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2913" y="15516968"/>
            <a:ext cx="12854171" cy="228231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2282" y="10413482"/>
            <a:ext cx="12917476" cy="5103486"/>
          </a:xfrm>
        </p:spPr>
        <p:txBody>
          <a:bodyPr anchor="b"/>
          <a:lstStyle>
            <a:lvl1pPr marL="0" indent="0">
              <a:buNone/>
              <a:defRPr sz="7975" b="1"/>
            </a:lvl1pPr>
            <a:lvl2pPr marL="1519230" indent="0">
              <a:buNone/>
              <a:defRPr sz="6646" b="1"/>
            </a:lvl2pPr>
            <a:lvl3pPr marL="3038460" indent="0">
              <a:buNone/>
              <a:defRPr sz="5981" b="1"/>
            </a:lvl3pPr>
            <a:lvl4pPr marL="4557690" indent="0">
              <a:buNone/>
              <a:defRPr sz="5317" b="1"/>
            </a:lvl4pPr>
            <a:lvl5pPr marL="6076920" indent="0">
              <a:buNone/>
              <a:defRPr sz="5317" b="1"/>
            </a:lvl5pPr>
            <a:lvl6pPr marL="7596149" indent="0">
              <a:buNone/>
              <a:defRPr sz="5317" b="1"/>
            </a:lvl6pPr>
            <a:lvl7pPr marL="9115379" indent="0">
              <a:buNone/>
              <a:defRPr sz="5317" b="1"/>
            </a:lvl7pPr>
            <a:lvl8pPr marL="10634609" indent="0">
              <a:buNone/>
              <a:defRPr sz="5317" b="1"/>
            </a:lvl8pPr>
            <a:lvl9pPr marL="12153839" indent="0">
              <a:buNone/>
              <a:defRPr sz="53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2282" y="15516968"/>
            <a:ext cx="12917476" cy="228231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0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6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0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909" y="2831994"/>
            <a:ext cx="9799873" cy="9911980"/>
          </a:xfrm>
        </p:spPr>
        <p:txBody>
          <a:bodyPr anchor="b"/>
          <a:lstStyle>
            <a:lvl1pPr>
              <a:defRPr sz="106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7476" y="6116330"/>
            <a:ext cx="15382280" cy="30188272"/>
          </a:xfrm>
        </p:spPr>
        <p:txBody>
          <a:bodyPr/>
          <a:lstStyle>
            <a:lvl1pPr>
              <a:defRPr sz="10633"/>
            </a:lvl1pPr>
            <a:lvl2pPr>
              <a:defRPr sz="9304"/>
            </a:lvl2pPr>
            <a:lvl3pPr>
              <a:defRPr sz="7975"/>
            </a:lvl3pPr>
            <a:lvl4pPr>
              <a:defRPr sz="6646"/>
            </a:lvl4pPr>
            <a:lvl5pPr>
              <a:defRPr sz="6646"/>
            </a:lvl5pPr>
            <a:lvl6pPr>
              <a:defRPr sz="6646"/>
            </a:lvl6pPr>
            <a:lvl7pPr>
              <a:defRPr sz="6646"/>
            </a:lvl7pPr>
            <a:lvl8pPr>
              <a:defRPr sz="6646"/>
            </a:lvl8pPr>
            <a:lvl9pPr>
              <a:defRPr sz="66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2909" y="12743974"/>
            <a:ext cx="9799873" cy="23609788"/>
          </a:xfrm>
        </p:spPr>
        <p:txBody>
          <a:bodyPr/>
          <a:lstStyle>
            <a:lvl1pPr marL="0" indent="0">
              <a:buNone/>
              <a:defRPr sz="5317"/>
            </a:lvl1pPr>
            <a:lvl2pPr marL="1519230" indent="0">
              <a:buNone/>
              <a:defRPr sz="4652"/>
            </a:lvl2pPr>
            <a:lvl3pPr marL="3038460" indent="0">
              <a:buNone/>
              <a:defRPr sz="3987"/>
            </a:lvl3pPr>
            <a:lvl4pPr marL="4557690" indent="0">
              <a:buNone/>
              <a:defRPr sz="3323"/>
            </a:lvl4pPr>
            <a:lvl5pPr marL="6076920" indent="0">
              <a:buNone/>
              <a:defRPr sz="3323"/>
            </a:lvl5pPr>
            <a:lvl6pPr marL="7596149" indent="0">
              <a:buNone/>
              <a:defRPr sz="3323"/>
            </a:lvl6pPr>
            <a:lvl7pPr marL="9115379" indent="0">
              <a:buNone/>
              <a:defRPr sz="3323"/>
            </a:lvl7pPr>
            <a:lvl8pPr marL="10634609" indent="0">
              <a:buNone/>
              <a:defRPr sz="3323"/>
            </a:lvl8pPr>
            <a:lvl9pPr marL="12153839" indent="0">
              <a:buNone/>
              <a:defRPr sz="33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8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909" y="2831994"/>
            <a:ext cx="9799873" cy="9911980"/>
          </a:xfrm>
        </p:spPr>
        <p:txBody>
          <a:bodyPr anchor="b"/>
          <a:lstStyle>
            <a:lvl1pPr>
              <a:defRPr sz="106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917476" y="6116330"/>
            <a:ext cx="15382280" cy="30188272"/>
          </a:xfrm>
        </p:spPr>
        <p:txBody>
          <a:bodyPr anchor="t"/>
          <a:lstStyle>
            <a:lvl1pPr marL="0" indent="0">
              <a:buNone/>
              <a:defRPr sz="10633"/>
            </a:lvl1pPr>
            <a:lvl2pPr marL="1519230" indent="0">
              <a:buNone/>
              <a:defRPr sz="9304"/>
            </a:lvl2pPr>
            <a:lvl3pPr marL="3038460" indent="0">
              <a:buNone/>
              <a:defRPr sz="7975"/>
            </a:lvl3pPr>
            <a:lvl4pPr marL="4557690" indent="0">
              <a:buNone/>
              <a:defRPr sz="6646"/>
            </a:lvl4pPr>
            <a:lvl5pPr marL="6076920" indent="0">
              <a:buNone/>
              <a:defRPr sz="6646"/>
            </a:lvl5pPr>
            <a:lvl6pPr marL="7596149" indent="0">
              <a:buNone/>
              <a:defRPr sz="6646"/>
            </a:lvl6pPr>
            <a:lvl7pPr marL="9115379" indent="0">
              <a:buNone/>
              <a:defRPr sz="6646"/>
            </a:lvl7pPr>
            <a:lvl8pPr marL="10634609" indent="0">
              <a:buNone/>
              <a:defRPr sz="6646"/>
            </a:lvl8pPr>
            <a:lvl9pPr marL="12153839" indent="0">
              <a:buNone/>
              <a:defRPr sz="66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2909" y="12743974"/>
            <a:ext cx="9799873" cy="23609788"/>
          </a:xfrm>
        </p:spPr>
        <p:txBody>
          <a:bodyPr/>
          <a:lstStyle>
            <a:lvl1pPr marL="0" indent="0">
              <a:buNone/>
              <a:defRPr sz="5317"/>
            </a:lvl1pPr>
            <a:lvl2pPr marL="1519230" indent="0">
              <a:buNone/>
              <a:defRPr sz="4652"/>
            </a:lvl2pPr>
            <a:lvl3pPr marL="3038460" indent="0">
              <a:buNone/>
              <a:defRPr sz="3987"/>
            </a:lvl3pPr>
            <a:lvl4pPr marL="4557690" indent="0">
              <a:buNone/>
              <a:defRPr sz="3323"/>
            </a:lvl4pPr>
            <a:lvl5pPr marL="6076920" indent="0">
              <a:buNone/>
              <a:defRPr sz="3323"/>
            </a:lvl5pPr>
            <a:lvl6pPr marL="7596149" indent="0">
              <a:buNone/>
              <a:defRPr sz="3323"/>
            </a:lvl6pPr>
            <a:lvl7pPr marL="9115379" indent="0">
              <a:buNone/>
              <a:defRPr sz="3323"/>
            </a:lvl7pPr>
            <a:lvl8pPr marL="10634609" indent="0">
              <a:buNone/>
              <a:defRPr sz="3323"/>
            </a:lvl8pPr>
            <a:lvl9pPr marL="12153839" indent="0">
              <a:buNone/>
              <a:defRPr sz="33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7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8952" y="2261671"/>
            <a:ext cx="26206847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8952" y="11308310"/>
            <a:ext cx="26206847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8951" y="39372595"/>
            <a:ext cx="6836569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2BB51-1B71-42FF-B2F4-B30C869E8C2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4949" y="39372595"/>
            <a:ext cx="10254853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59230" y="39372595"/>
            <a:ext cx="6836569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8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38460" rtl="0" eaLnBrk="1" latinLnBrk="0" hangingPunct="1">
        <a:lnSpc>
          <a:spcPct val="90000"/>
        </a:lnSpc>
        <a:spcBef>
          <a:spcPct val="0"/>
        </a:spcBef>
        <a:buNone/>
        <a:defRPr sz="146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9615" indent="-759615" algn="l" defTabSz="3038460" rtl="0" eaLnBrk="1" latinLnBrk="0" hangingPunct="1">
        <a:lnSpc>
          <a:spcPct val="90000"/>
        </a:lnSpc>
        <a:spcBef>
          <a:spcPts val="3323"/>
        </a:spcBef>
        <a:buFont typeface="Arial" panose="020B0604020202020204" pitchFamily="34" charset="0"/>
        <a:buChar char="•"/>
        <a:defRPr sz="9304" kern="1200">
          <a:solidFill>
            <a:schemeClr val="tx1"/>
          </a:solidFill>
          <a:latin typeface="+mn-lt"/>
          <a:ea typeface="+mn-ea"/>
          <a:cs typeface="+mn-cs"/>
        </a:defRPr>
      </a:lvl1pPr>
      <a:lvl2pPr marL="2278845" indent="-759615" algn="l" defTabSz="3038460" rtl="0" eaLnBrk="1" latinLnBrk="0" hangingPunct="1">
        <a:lnSpc>
          <a:spcPct val="90000"/>
        </a:lnSpc>
        <a:spcBef>
          <a:spcPts val="1661"/>
        </a:spcBef>
        <a:buFont typeface="Arial" panose="020B0604020202020204" pitchFamily="34" charset="0"/>
        <a:buChar char="•"/>
        <a:defRPr sz="7975" kern="1200">
          <a:solidFill>
            <a:schemeClr val="tx1"/>
          </a:solidFill>
          <a:latin typeface="+mn-lt"/>
          <a:ea typeface="+mn-ea"/>
          <a:cs typeface="+mn-cs"/>
        </a:defRPr>
      </a:lvl2pPr>
      <a:lvl3pPr marL="3798075" indent="-759615" algn="l" defTabSz="3038460" rtl="0" eaLnBrk="1" latinLnBrk="0" hangingPunct="1">
        <a:lnSpc>
          <a:spcPct val="90000"/>
        </a:lnSpc>
        <a:spcBef>
          <a:spcPts val="1661"/>
        </a:spcBef>
        <a:buFont typeface="Arial" panose="020B0604020202020204" pitchFamily="34" charset="0"/>
        <a:buChar char="•"/>
        <a:defRPr sz="6646" kern="1200">
          <a:solidFill>
            <a:schemeClr val="tx1"/>
          </a:solidFill>
          <a:latin typeface="+mn-lt"/>
          <a:ea typeface="+mn-ea"/>
          <a:cs typeface="+mn-cs"/>
        </a:defRPr>
      </a:lvl3pPr>
      <a:lvl4pPr marL="5317305" indent="-759615" algn="l" defTabSz="3038460" rtl="0" eaLnBrk="1" latinLnBrk="0" hangingPunct="1">
        <a:lnSpc>
          <a:spcPct val="90000"/>
        </a:lnSpc>
        <a:spcBef>
          <a:spcPts val="1661"/>
        </a:spcBef>
        <a:buFont typeface="Arial" panose="020B0604020202020204" pitchFamily="34" charset="0"/>
        <a:buChar char="•"/>
        <a:defRPr sz="5981" kern="1200">
          <a:solidFill>
            <a:schemeClr val="tx1"/>
          </a:solidFill>
          <a:latin typeface="+mn-lt"/>
          <a:ea typeface="+mn-ea"/>
          <a:cs typeface="+mn-cs"/>
        </a:defRPr>
      </a:lvl4pPr>
      <a:lvl5pPr marL="6836534" indent="-759615" algn="l" defTabSz="3038460" rtl="0" eaLnBrk="1" latinLnBrk="0" hangingPunct="1">
        <a:lnSpc>
          <a:spcPct val="90000"/>
        </a:lnSpc>
        <a:spcBef>
          <a:spcPts val="1661"/>
        </a:spcBef>
        <a:buFont typeface="Arial" panose="020B0604020202020204" pitchFamily="34" charset="0"/>
        <a:buChar char="•"/>
        <a:defRPr sz="5981" kern="1200">
          <a:solidFill>
            <a:schemeClr val="tx1"/>
          </a:solidFill>
          <a:latin typeface="+mn-lt"/>
          <a:ea typeface="+mn-ea"/>
          <a:cs typeface="+mn-cs"/>
        </a:defRPr>
      </a:lvl5pPr>
      <a:lvl6pPr marL="8355764" indent="-759615" algn="l" defTabSz="3038460" rtl="0" eaLnBrk="1" latinLnBrk="0" hangingPunct="1">
        <a:lnSpc>
          <a:spcPct val="90000"/>
        </a:lnSpc>
        <a:spcBef>
          <a:spcPts val="1661"/>
        </a:spcBef>
        <a:buFont typeface="Arial" panose="020B0604020202020204" pitchFamily="34" charset="0"/>
        <a:buChar char="•"/>
        <a:defRPr sz="5981" kern="1200">
          <a:solidFill>
            <a:schemeClr val="tx1"/>
          </a:solidFill>
          <a:latin typeface="+mn-lt"/>
          <a:ea typeface="+mn-ea"/>
          <a:cs typeface="+mn-cs"/>
        </a:defRPr>
      </a:lvl6pPr>
      <a:lvl7pPr marL="9874994" indent="-759615" algn="l" defTabSz="3038460" rtl="0" eaLnBrk="1" latinLnBrk="0" hangingPunct="1">
        <a:lnSpc>
          <a:spcPct val="90000"/>
        </a:lnSpc>
        <a:spcBef>
          <a:spcPts val="1661"/>
        </a:spcBef>
        <a:buFont typeface="Arial" panose="020B0604020202020204" pitchFamily="34" charset="0"/>
        <a:buChar char="•"/>
        <a:defRPr sz="5981" kern="1200">
          <a:solidFill>
            <a:schemeClr val="tx1"/>
          </a:solidFill>
          <a:latin typeface="+mn-lt"/>
          <a:ea typeface="+mn-ea"/>
          <a:cs typeface="+mn-cs"/>
        </a:defRPr>
      </a:lvl7pPr>
      <a:lvl8pPr marL="11394224" indent="-759615" algn="l" defTabSz="3038460" rtl="0" eaLnBrk="1" latinLnBrk="0" hangingPunct="1">
        <a:lnSpc>
          <a:spcPct val="90000"/>
        </a:lnSpc>
        <a:spcBef>
          <a:spcPts val="1661"/>
        </a:spcBef>
        <a:buFont typeface="Arial" panose="020B0604020202020204" pitchFamily="34" charset="0"/>
        <a:buChar char="•"/>
        <a:defRPr sz="5981" kern="1200">
          <a:solidFill>
            <a:schemeClr val="tx1"/>
          </a:solidFill>
          <a:latin typeface="+mn-lt"/>
          <a:ea typeface="+mn-ea"/>
          <a:cs typeface="+mn-cs"/>
        </a:defRPr>
      </a:lvl8pPr>
      <a:lvl9pPr marL="12913454" indent="-759615" algn="l" defTabSz="3038460" rtl="0" eaLnBrk="1" latinLnBrk="0" hangingPunct="1">
        <a:lnSpc>
          <a:spcPct val="90000"/>
        </a:lnSpc>
        <a:spcBef>
          <a:spcPts val="1661"/>
        </a:spcBef>
        <a:buFont typeface="Arial" panose="020B0604020202020204" pitchFamily="34" charset="0"/>
        <a:buChar char="•"/>
        <a:defRPr sz="59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1pPr>
      <a:lvl2pPr marL="1519230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2pPr>
      <a:lvl3pPr marL="3038460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3pPr>
      <a:lvl4pPr marL="4557690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4pPr>
      <a:lvl5pPr marL="6076920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5pPr>
      <a:lvl6pPr marL="7596149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6pPr>
      <a:lvl7pPr marL="9115379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7pPr>
      <a:lvl8pPr marL="10634609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8pPr>
      <a:lvl9pPr marL="12153839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18" Type="http://schemas.openxmlformats.org/officeDocument/2006/relationships/chart" Target="../charts/chart5.xml"/><Relationship Id="rId3" Type="http://schemas.openxmlformats.org/officeDocument/2006/relationships/image" Target="../media/image2.jpeg"/><Relationship Id="rId21" Type="http://schemas.openxmlformats.org/officeDocument/2006/relationships/chart" Target="../charts/chart8.xml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chart" Target="../charts/chart4.xml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chart" Target="../charts/chart3.xml"/><Relationship Id="rId10" Type="http://schemas.openxmlformats.org/officeDocument/2006/relationships/image" Target="../media/image8.png"/><Relationship Id="rId19" Type="http://schemas.openxmlformats.org/officeDocument/2006/relationships/chart" Target="../charts/chart6.xml"/><Relationship Id="rId4" Type="http://schemas.openxmlformats.org/officeDocument/2006/relationships/image" Target="../media/image3.png"/><Relationship Id="rId9" Type="http://schemas.openxmlformats.org/officeDocument/2006/relationships/chart" Target="../charts/chart1.xml"/><Relationship Id="rId1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234945-5A0E-857B-C336-728445C26C9A}"/>
              </a:ext>
            </a:extLst>
          </p:cNvPr>
          <p:cNvSpPr/>
          <p:nvPr/>
        </p:nvSpPr>
        <p:spPr>
          <a:xfrm>
            <a:off x="-579123" y="-345440"/>
            <a:ext cx="31394399" cy="4358640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4" name="Image 103">
            <a:extLst>
              <a:ext uri="{FF2B5EF4-FFF2-40B4-BE49-F238E27FC236}">
                <a16:creationId xmlns:a16="http://schemas.microsoft.com/office/drawing/2014/main" id="{2551591A-F8C4-C63E-CCF8-C690770C5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8"/>
          <a:stretch/>
        </p:blipFill>
        <p:spPr>
          <a:xfrm>
            <a:off x="17265699" y="21781441"/>
            <a:ext cx="11081767" cy="3745352"/>
          </a:xfrm>
          <a:prstGeom prst="rect">
            <a:avLst/>
          </a:prstGeom>
        </p:spPr>
      </p:pic>
      <p:pic>
        <p:nvPicPr>
          <p:cNvPr id="78" name="Picture 2" descr="New illustration of the TRAPPIST-1 system.">
            <a:extLst>
              <a:ext uri="{FF2B5EF4-FFF2-40B4-BE49-F238E27FC236}">
                <a16:creationId xmlns:a16="http://schemas.microsoft.com/office/drawing/2014/main" id="{656D6AF6-6393-B529-0AEF-31E401667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 r="1207"/>
          <a:stretch/>
        </p:blipFill>
        <p:spPr bwMode="auto">
          <a:xfrm>
            <a:off x="-609601" y="-304800"/>
            <a:ext cx="30236159" cy="170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itre 1">
            <a:extLst>
              <a:ext uri="{FF2B5EF4-FFF2-40B4-BE49-F238E27FC236}">
                <a16:creationId xmlns:a16="http://schemas.microsoft.com/office/drawing/2014/main" id="{2514B40A-1E72-2AAD-D947-ECE40B1D1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3484" y="1648751"/>
            <a:ext cx="24629186" cy="2296857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limits of photosynthesis in the infra-red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82" name="Picture 8" descr="ULiège Library">
            <a:extLst>
              <a:ext uri="{FF2B5EF4-FFF2-40B4-BE49-F238E27FC236}">
                <a16:creationId xmlns:a16="http://schemas.microsoft.com/office/drawing/2014/main" id="{316B9B2D-53EE-3B79-1F30-E3845CDC6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897" y="0"/>
            <a:ext cx="7344034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CF3F0A5D-EE8E-5466-6856-F98E4E67FD38}"/>
              </a:ext>
            </a:extLst>
          </p:cNvPr>
          <p:cNvSpPr/>
          <p:nvPr/>
        </p:nvSpPr>
        <p:spPr>
          <a:xfrm>
            <a:off x="14126445" y="1233072"/>
            <a:ext cx="3114338" cy="1045697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10" descr="Homepage - Génétique et physiologie des microalgues">
            <a:extLst>
              <a:ext uri="{FF2B5EF4-FFF2-40B4-BE49-F238E27FC236}">
                <a16:creationId xmlns:a16="http://schemas.microsoft.com/office/drawing/2014/main" id="{FF3631A1-EC2D-D302-BB0C-10181E74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06" y="1198502"/>
            <a:ext cx="4738025" cy="104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officeArt object" descr="Picture 9">
            <a:extLst>
              <a:ext uri="{FF2B5EF4-FFF2-40B4-BE49-F238E27FC236}">
                <a16:creationId xmlns:a16="http://schemas.microsoft.com/office/drawing/2014/main" id="{EABCE57C-9C76-9285-4FF9-D00D948D3CF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7446009" y="122057"/>
            <a:ext cx="2729190" cy="225677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6" name="Titre 1">
            <a:extLst>
              <a:ext uri="{FF2B5EF4-FFF2-40B4-BE49-F238E27FC236}">
                <a16:creationId xmlns:a16="http://schemas.microsoft.com/office/drawing/2014/main" id="{98556E95-72A4-34C9-E814-FF2C589F8BA5}"/>
              </a:ext>
            </a:extLst>
          </p:cNvPr>
          <p:cNvSpPr txBox="1">
            <a:spLocks/>
          </p:cNvSpPr>
          <p:nvPr/>
        </p:nvSpPr>
        <p:spPr>
          <a:xfrm>
            <a:off x="10286114" y="5308409"/>
            <a:ext cx="10515600" cy="1680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PORTAL project : </a:t>
            </a: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87" name="Titre 1">
            <a:extLst>
              <a:ext uri="{FF2B5EF4-FFF2-40B4-BE49-F238E27FC236}">
                <a16:creationId xmlns:a16="http://schemas.microsoft.com/office/drawing/2014/main" id="{3A60BD85-9D94-CA7D-C6E1-4F1A64A2F5A1}"/>
              </a:ext>
            </a:extLst>
          </p:cNvPr>
          <p:cNvSpPr txBox="1">
            <a:spLocks/>
          </p:cNvSpPr>
          <p:nvPr/>
        </p:nvSpPr>
        <p:spPr>
          <a:xfrm>
            <a:off x="6773340" y="10617978"/>
            <a:ext cx="16689475" cy="1680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Habitability &amp; </a:t>
            </a:r>
            <a:r>
              <a:rPr lang="en-US" sz="4000" b="1" dirty="0" err="1">
                <a:solidFill>
                  <a:schemeClr val="bg1"/>
                </a:solidFill>
              </a:rPr>
              <a:t>Phototrophy</a:t>
            </a:r>
            <a:r>
              <a:rPr lang="en-US" sz="4000" b="1" dirty="0">
                <a:solidFill>
                  <a:schemeClr val="bg1"/>
                </a:solidFill>
              </a:rPr>
              <a:t> (possibility and signatures) of rocky exoplanets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around very low mass stars</a:t>
            </a:r>
          </a:p>
        </p:txBody>
      </p:sp>
      <p:pic>
        <p:nvPicPr>
          <p:cNvPr id="88" name="Picture 2">
            <a:extLst>
              <a:ext uri="{FF2B5EF4-FFF2-40B4-BE49-F238E27FC236}">
                <a16:creationId xmlns:a16="http://schemas.microsoft.com/office/drawing/2014/main" id="{65ADA64B-7EBE-8A48-013D-839B2C408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3" r="5188"/>
          <a:stretch/>
        </p:blipFill>
        <p:spPr bwMode="auto">
          <a:xfrm>
            <a:off x="5882952" y="12101325"/>
            <a:ext cx="13934181" cy="821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>
            <a:extLst>
              <a:ext uri="{FF2B5EF4-FFF2-40B4-BE49-F238E27FC236}">
                <a16:creationId xmlns:a16="http://schemas.microsoft.com/office/drawing/2014/main" id="{CBB1D198-9BFF-749C-12BF-D4617C3D0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133" y="16486397"/>
            <a:ext cx="4291939" cy="241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ZoneTexte 90">
            <a:extLst>
              <a:ext uri="{FF2B5EF4-FFF2-40B4-BE49-F238E27FC236}">
                <a16:creationId xmlns:a16="http://schemas.microsoft.com/office/drawing/2014/main" id="{79557C08-584B-8562-3ADB-0C0664FC825B}"/>
              </a:ext>
            </a:extLst>
          </p:cNvPr>
          <p:cNvSpPr txBox="1"/>
          <p:nvPr/>
        </p:nvSpPr>
        <p:spPr>
          <a:xfrm>
            <a:off x="2153399" y="12918457"/>
            <a:ext cx="3002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TRAPPIST-1 e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B8C3CD67-6226-2DD0-AB18-A2BDBE1B9A85}"/>
              </a:ext>
            </a:extLst>
          </p:cNvPr>
          <p:cNvSpPr txBox="1"/>
          <p:nvPr/>
        </p:nvSpPr>
        <p:spPr>
          <a:xfrm>
            <a:off x="10941335" y="12620076"/>
            <a:ext cx="510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94D4D4"/>
                </a:solidFill>
              </a:rPr>
              <a:t>: 40 light-years from Earth 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6AA22EDE-2410-930F-F6A4-7390E4963D6C}"/>
              </a:ext>
            </a:extLst>
          </p:cNvPr>
          <p:cNvSpPr txBox="1"/>
          <p:nvPr/>
        </p:nvSpPr>
        <p:spPr>
          <a:xfrm>
            <a:off x="1961302" y="17279131"/>
            <a:ext cx="34797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Earth-like planet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Size : 0,915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Density : 1,024 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Weight : 0,772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Core : Iron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Rotation : Synchronic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Temperature : -27° C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A1E3A089-CB2E-D427-3881-98B57D7CE12A}"/>
              </a:ext>
            </a:extLst>
          </p:cNvPr>
          <p:cNvSpPr txBox="1"/>
          <p:nvPr/>
        </p:nvSpPr>
        <p:spPr>
          <a:xfrm>
            <a:off x="20899825" y="19518765"/>
            <a:ext cx="918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James Webb Space Telescope (JWST) / Hubble / TRAPPIST telescope  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5" name="Graphique 94">
            <a:extLst>
              <a:ext uri="{FF2B5EF4-FFF2-40B4-BE49-F238E27FC236}">
                <a16:creationId xmlns:a16="http://schemas.microsoft.com/office/drawing/2014/main" id="{D3A034A4-8F46-A02F-82D6-75F80A97E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638249"/>
              </p:ext>
            </p:extLst>
          </p:nvPr>
        </p:nvGraphicFramePr>
        <p:xfrm>
          <a:off x="16607086" y="20938164"/>
          <a:ext cx="11775305" cy="5514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6" name="ZoneTexte 95">
            <a:extLst>
              <a:ext uri="{FF2B5EF4-FFF2-40B4-BE49-F238E27FC236}">
                <a16:creationId xmlns:a16="http://schemas.microsoft.com/office/drawing/2014/main" id="{4E9B0C96-C9E5-4E2E-2626-C9A1DAC3AAD3}"/>
              </a:ext>
            </a:extLst>
          </p:cNvPr>
          <p:cNvSpPr txBox="1"/>
          <p:nvPr/>
        </p:nvSpPr>
        <p:spPr>
          <a:xfrm>
            <a:off x="20544059" y="12166862"/>
            <a:ext cx="933131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dotted" dirty="0">
                <a:solidFill>
                  <a:schemeClr val="bg1"/>
                </a:solidFill>
              </a:rPr>
              <a:t>I. Habitability of TRAPPIST-1 Planets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Collecting data about 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Photon/proton emission of the star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Atmosphere of each planet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Surface habitability and irradiation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…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9AF9576-291A-EE4F-0B59-4F0D2C6D3B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3399" y="13805244"/>
            <a:ext cx="3331664" cy="2931110"/>
          </a:xfrm>
          <a:prstGeom prst="rect">
            <a:avLst/>
          </a:prstGeom>
        </p:spPr>
      </p:pic>
      <p:pic>
        <p:nvPicPr>
          <p:cNvPr id="25" name="Picture 2" descr="Hubble (télescope spatial) — Wikipédia">
            <a:extLst>
              <a:ext uri="{FF2B5EF4-FFF2-40B4-BE49-F238E27FC236}">
                <a16:creationId xmlns:a16="http://schemas.microsoft.com/office/drawing/2014/main" id="{5130DDEA-0AA4-328F-93C1-3C5A9A191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209" y="16335659"/>
            <a:ext cx="2530071" cy="189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TRAPPIST - Accueil">
            <a:extLst>
              <a:ext uri="{FF2B5EF4-FFF2-40B4-BE49-F238E27FC236}">
                <a16:creationId xmlns:a16="http://schemas.microsoft.com/office/drawing/2014/main" id="{74C47F94-058B-B41E-1D12-E0ED6C397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0" y="16708379"/>
            <a:ext cx="3837659" cy="215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ZoneTexte 96">
            <a:extLst>
              <a:ext uri="{FF2B5EF4-FFF2-40B4-BE49-F238E27FC236}">
                <a16:creationId xmlns:a16="http://schemas.microsoft.com/office/drawing/2014/main" id="{089BFCAC-5989-6094-BF04-2929012EF92A}"/>
              </a:ext>
            </a:extLst>
          </p:cNvPr>
          <p:cNvSpPr txBox="1"/>
          <p:nvPr/>
        </p:nvSpPr>
        <p:spPr>
          <a:xfrm>
            <a:off x="8349276" y="26496694"/>
            <a:ext cx="136861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dotted" dirty="0">
                <a:solidFill>
                  <a:schemeClr val="bg1"/>
                </a:solidFill>
              </a:rPr>
              <a:t>III. Limits of </a:t>
            </a:r>
            <a:r>
              <a:rPr lang="en-US" sz="4800" b="1" u="dotted" dirty="0" err="1">
                <a:solidFill>
                  <a:schemeClr val="bg1"/>
                </a:solidFill>
              </a:rPr>
              <a:t>Phototrophy</a:t>
            </a:r>
            <a:r>
              <a:rPr lang="en-US" sz="4800" b="1" u="dotted" dirty="0">
                <a:solidFill>
                  <a:schemeClr val="bg1"/>
                </a:solidFill>
              </a:rPr>
              <a:t> 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4E24809F-1A3F-6CCB-83A3-1A5D1445C227}"/>
              </a:ext>
            </a:extLst>
          </p:cNvPr>
          <p:cNvSpPr txBox="1"/>
          <p:nvPr/>
        </p:nvSpPr>
        <p:spPr>
          <a:xfrm>
            <a:off x="709188" y="27791014"/>
            <a:ext cx="13686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</a:rPr>
              <a:t>1. Selection of microalgae </a:t>
            </a:r>
          </a:p>
        </p:txBody>
      </p:sp>
      <p:pic>
        <p:nvPicPr>
          <p:cNvPr id="32" name="Image 31" descr="Une image contenant texte, périphérique, boussole&#10;&#10;Description générée automatiquement">
            <a:extLst>
              <a:ext uri="{FF2B5EF4-FFF2-40B4-BE49-F238E27FC236}">
                <a16:creationId xmlns:a16="http://schemas.microsoft.com/office/drawing/2014/main" id="{D087D097-45CE-D7E7-723A-7480F3B2E9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17" y="28565141"/>
            <a:ext cx="2655406" cy="2655406"/>
          </a:xfrm>
          <a:prstGeom prst="rect">
            <a:avLst/>
          </a:prstGeom>
        </p:spPr>
      </p:pic>
      <p:sp>
        <p:nvSpPr>
          <p:cNvPr id="100" name="ZoneTexte 99">
            <a:extLst>
              <a:ext uri="{FF2B5EF4-FFF2-40B4-BE49-F238E27FC236}">
                <a16:creationId xmlns:a16="http://schemas.microsoft.com/office/drawing/2014/main" id="{16407D64-B484-E856-DA62-0F1AEF5B0229}"/>
              </a:ext>
            </a:extLst>
          </p:cNvPr>
          <p:cNvSpPr txBox="1"/>
          <p:nvPr/>
        </p:nvSpPr>
        <p:spPr>
          <a:xfrm>
            <a:off x="5189088" y="29180695"/>
            <a:ext cx="9206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Selection of 60 Eukaryotic microalgae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From all phyla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From 14 different orders 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53FB41FF-CA1B-E6D3-6A3F-21848CB69FDD}"/>
              </a:ext>
            </a:extLst>
          </p:cNvPr>
          <p:cNvSpPr txBox="1"/>
          <p:nvPr/>
        </p:nvSpPr>
        <p:spPr>
          <a:xfrm>
            <a:off x="836637" y="31438536"/>
            <a:ext cx="13686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</a:rPr>
              <a:t>2. Screening the 60 microalgae 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Based on :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Absorbance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RT Fluorescence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77K Fluorescence  </a:t>
            </a:r>
          </a:p>
        </p:txBody>
      </p:sp>
      <p:graphicFrame>
        <p:nvGraphicFramePr>
          <p:cNvPr id="102" name="Graphique 101">
            <a:extLst>
              <a:ext uri="{FF2B5EF4-FFF2-40B4-BE49-F238E27FC236}">
                <a16:creationId xmlns:a16="http://schemas.microsoft.com/office/drawing/2014/main" id="{D72919A4-3F45-998E-94C8-1865AE0361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899946"/>
              </p:ext>
            </p:extLst>
          </p:nvPr>
        </p:nvGraphicFramePr>
        <p:xfrm>
          <a:off x="1135574" y="34414885"/>
          <a:ext cx="5257800" cy="348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3" name="Espace réservé du contenu 4">
            <a:extLst>
              <a:ext uri="{FF2B5EF4-FFF2-40B4-BE49-F238E27FC236}">
                <a16:creationId xmlns:a16="http://schemas.microsoft.com/office/drawing/2014/main" id="{BA6ED1B6-FBE5-9F6D-5848-FED12AE3D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140889"/>
              </p:ext>
            </p:extLst>
          </p:nvPr>
        </p:nvGraphicFramePr>
        <p:xfrm>
          <a:off x="1135574" y="38160867"/>
          <a:ext cx="5257800" cy="348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05" name="ZoneTexte 104">
            <a:extLst>
              <a:ext uri="{FF2B5EF4-FFF2-40B4-BE49-F238E27FC236}">
                <a16:creationId xmlns:a16="http://schemas.microsoft.com/office/drawing/2014/main" id="{97F22418-4408-013E-798A-EFCF93C1E9D9}"/>
              </a:ext>
            </a:extLst>
          </p:cNvPr>
          <p:cNvSpPr txBox="1"/>
          <p:nvPr/>
        </p:nvSpPr>
        <p:spPr>
          <a:xfrm>
            <a:off x="709187" y="21103624"/>
            <a:ext cx="136861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dotted" cap="small" dirty="0">
                <a:solidFill>
                  <a:schemeClr val="bg1"/>
                </a:solidFill>
              </a:rPr>
              <a:t>II. B</a:t>
            </a:r>
            <a:r>
              <a:rPr lang="en-US" sz="4800" b="1" u="dotted" dirty="0">
                <a:solidFill>
                  <a:schemeClr val="bg1"/>
                </a:solidFill>
              </a:rPr>
              <a:t>uild of TRAPPIST-1 Biodome </a:t>
            </a:r>
          </a:p>
          <a:p>
            <a:pPr algn="ctr"/>
            <a:r>
              <a:rPr lang="en-US" sz="3200" b="1" cap="small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Infra-red acclimated/adapted phototrophic life under TRAPPIST Star UV-IR and atmospheric conditions 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F3EA3DA5-FA62-D061-64F7-F0D54B21841A}"/>
              </a:ext>
            </a:extLst>
          </p:cNvPr>
          <p:cNvSpPr txBox="1"/>
          <p:nvPr/>
        </p:nvSpPr>
        <p:spPr>
          <a:xfrm>
            <a:off x="1502927" y="23876331"/>
            <a:ext cx="13566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Reproduction of collected conditions inside a biodome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TRAPPIST-1 : Red dwarf star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Very low mass star that emits a lot of Far-Red / Infra-Red light  </a:t>
            </a:r>
          </a:p>
        </p:txBody>
      </p:sp>
      <p:pic>
        <p:nvPicPr>
          <p:cNvPr id="109" name="Image 108">
            <a:extLst>
              <a:ext uri="{FF2B5EF4-FFF2-40B4-BE49-F238E27FC236}">
                <a16:creationId xmlns:a16="http://schemas.microsoft.com/office/drawing/2014/main" id="{389097B5-D762-8BC6-2F1A-08343AB4A8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956313" y="29754347"/>
            <a:ext cx="5627483" cy="25545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0B7D6F12-FD03-61CE-B92F-0548DCA99264}"/>
              </a:ext>
            </a:extLst>
          </p:cNvPr>
          <p:cNvSpPr/>
          <p:nvPr/>
        </p:nvSpPr>
        <p:spPr>
          <a:xfrm>
            <a:off x="19619080" y="31589981"/>
            <a:ext cx="320040" cy="143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8E4FB1B1-E056-C574-7550-9B2B615F9A07}"/>
              </a:ext>
            </a:extLst>
          </p:cNvPr>
          <p:cNvSpPr txBox="1"/>
          <p:nvPr/>
        </p:nvSpPr>
        <p:spPr>
          <a:xfrm>
            <a:off x="18770055" y="27794813"/>
            <a:ext cx="8073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3. Where is this adaptation from ? 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61F38595-6EAE-7A82-F3EC-A6A4F30FE2D6}"/>
              </a:ext>
            </a:extLst>
          </p:cNvPr>
          <p:cNvSpPr txBox="1"/>
          <p:nvPr/>
        </p:nvSpPr>
        <p:spPr>
          <a:xfrm>
            <a:off x="15608271" y="28724313"/>
            <a:ext cx="6323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Photosynthetic complexes separation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by Native-PAGE</a:t>
            </a:r>
          </a:p>
        </p:txBody>
      </p:sp>
      <p:graphicFrame>
        <p:nvGraphicFramePr>
          <p:cNvPr id="119" name="Chart 2">
            <a:extLst>
              <a:ext uri="{FF2B5EF4-FFF2-40B4-BE49-F238E27FC236}">
                <a16:creationId xmlns:a16="http://schemas.microsoft.com/office/drawing/2014/main" id="{7B4DFAA6-DE0B-9404-CB36-C28C90EBB9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306052"/>
              </p:ext>
            </p:extLst>
          </p:nvPr>
        </p:nvGraphicFramePr>
        <p:xfrm>
          <a:off x="23227334" y="29661871"/>
          <a:ext cx="5070436" cy="255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20" name="Titre 1">
            <a:extLst>
              <a:ext uri="{FF2B5EF4-FFF2-40B4-BE49-F238E27FC236}">
                <a16:creationId xmlns:a16="http://schemas.microsoft.com/office/drawing/2014/main" id="{950CB93D-406B-1EA1-1FCC-B50E06DBC851}"/>
              </a:ext>
            </a:extLst>
          </p:cNvPr>
          <p:cNvSpPr txBox="1">
            <a:spLocks/>
          </p:cNvSpPr>
          <p:nvPr/>
        </p:nvSpPr>
        <p:spPr>
          <a:xfrm>
            <a:off x="10286114" y="4021611"/>
            <a:ext cx="10515600" cy="1680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Tom Feller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Pierre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Cardol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Emmanuelle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Javaux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AF95AA44-6DFC-92A5-2923-B34049BE7809}"/>
              </a:ext>
            </a:extLst>
          </p:cNvPr>
          <p:cNvSpPr txBox="1"/>
          <p:nvPr/>
        </p:nvSpPr>
        <p:spPr>
          <a:xfrm>
            <a:off x="22444717" y="28992107"/>
            <a:ext cx="632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Bands Absorption</a:t>
            </a:r>
          </a:p>
        </p:txBody>
      </p:sp>
      <p:graphicFrame>
        <p:nvGraphicFramePr>
          <p:cNvPr id="124" name="Chart 5">
            <a:extLst>
              <a:ext uri="{FF2B5EF4-FFF2-40B4-BE49-F238E27FC236}">
                <a16:creationId xmlns:a16="http://schemas.microsoft.com/office/drawing/2014/main" id="{6D866BB6-2CC9-AD25-6F30-FCC7012235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598575"/>
              </p:ext>
            </p:extLst>
          </p:nvPr>
        </p:nvGraphicFramePr>
        <p:xfrm>
          <a:off x="23598273" y="33050517"/>
          <a:ext cx="4518859" cy="264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25" name="ZoneTexte 124">
            <a:extLst>
              <a:ext uri="{FF2B5EF4-FFF2-40B4-BE49-F238E27FC236}">
                <a16:creationId xmlns:a16="http://schemas.microsoft.com/office/drawing/2014/main" id="{AC686ADA-C9E3-259C-B800-608FADFD1138}"/>
              </a:ext>
            </a:extLst>
          </p:cNvPr>
          <p:cNvSpPr txBox="1"/>
          <p:nvPr/>
        </p:nvSpPr>
        <p:spPr>
          <a:xfrm>
            <a:off x="22444716" y="32620883"/>
            <a:ext cx="632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Bands R.T Fluorescence</a:t>
            </a:r>
          </a:p>
        </p:txBody>
      </p:sp>
      <p:graphicFrame>
        <p:nvGraphicFramePr>
          <p:cNvPr id="142" name="Chart 5">
            <a:extLst>
              <a:ext uri="{FF2B5EF4-FFF2-40B4-BE49-F238E27FC236}">
                <a16:creationId xmlns:a16="http://schemas.microsoft.com/office/drawing/2014/main" id="{72EE74D9-BB85-3C0E-B922-8DECCAB05C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136850"/>
              </p:ext>
            </p:extLst>
          </p:nvPr>
        </p:nvGraphicFramePr>
        <p:xfrm>
          <a:off x="17412977" y="33144103"/>
          <a:ext cx="4518859" cy="255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43" name="ZoneTexte 142">
            <a:extLst>
              <a:ext uri="{FF2B5EF4-FFF2-40B4-BE49-F238E27FC236}">
                <a16:creationId xmlns:a16="http://schemas.microsoft.com/office/drawing/2014/main" id="{8E9C2065-01E9-AEAE-8778-89344773517D}"/>
              </a:ext>
            </a:extLst>
          </p:cNvPr>
          <p:cNvSpPr txBox="1"/>
          <p:nvPr/>
        </p:nvSpPr>
        <p:spPr>
          <a:xfrm>
            <a:off x="16509682" y="32699635"/>
            <a:ext cx="632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Bands 77K Fluorescence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56B7471-5C16-BC08-EA18-4098462951D3}"/>
              </a:ext>
            </a:extLst>
          </p:cNvPr>
          <p:cNvCxnSpPr/>
          <p:nvPr/>
        </p:nvCxnSpPr>
        <p:spPr>
          <a:xfrm flipV="1">
            <a:off x="21931836" y="31031620"/>
            <a:ext cx="1109545" cy="6553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avec flèche 145">
            <a:extLst>
              <a:ext uri="{FF2B5EF4-FFF2-40B4-BE49-F238E27FC236}">
                <a16:creationId xmlns:a16="http://schemas.microsoft.com/office/drawing/2014/main" id="{4E49582F-4648-910C-6478-86EB0A438D57}"/>
              </a:ext>
            </a:extLst>
          </p:cNvPr>
          <p:cNvCxnSpPr>
            <a:cxnSpLocks/>
          </p:cNvCxnSpPr>
          <p:nvPr/>
        </p:nvCxnSpPr>
        <p:spPr>
          <a:xfrm>
            <a:off x="21931836" y="31687007"/>
            <a:ext cx="1212890" cy="8495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id="{06DE8C17-99CB-282B-A7B7-3648D31EA741}"/>
              </a:ext>
            </a:extLst>
          </p:cNvPr>
          <p:cNvCxnSpPr>
            <a:cxnSpLocks/>
          </p:cNvCxnSpPr>
          <p:nvPr/>
        </p:nvCxnSpPr>
        <p:spPr>
          <a:xfrm flipH="1">
            <a:off x="21349741" y="31693818"/>
            <a:ext cx="582095" cy="9133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ZoneTexte 151">
            <a:extLst>
              <a:ext uri="{FF2B5EF4-FFF2-40B4-BE49-F238E27FC236}">
                <a16:creationId xmlns:a16="http://schemas.microsoft.com/office/drawing/2014/main" id="{C1756D1E-12AD-098E-3DD7-B5D9C5C05026}"/>
              </a:ext>
            </a:extLst>
          </p:cNvPr>
          <p:cNvSpPr txBox="1"/>
          <p:nvPr/>
        </p:nvSpPr>
        <p:spPr>
          <a:xfrm>
            <a:off x="17038604" y="36033885"/>
            <a:ext cx="11135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Shift in absorbance/fluorescence is induced by a rearrangement of protein-pigment interactions inside Photosystem core (PS) or light harvesting antenna (LHC)</a:t>
            </a: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43859886-C94C-A5AF-79A1-60BF121C89EA}"/>
              </a:ext>
            </a:extLst>
          </p:cNvPr>
          <p:cNvSpPr txBox="1"/>
          <p:nvPr/>
        </p:nvSpPr>
        <p:spPr>
          <a:xfrm>
            <a:off x="7133636" y="38239022"/>
            <a:ext cx="73867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Less than 10 strains shows a red shift, related to an acclimation, when incubated under Far-red/IR light.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736C0299-C4F2-2197-6EAB-FC7DFF8EB424}"/>
              </a:ext>
            </a:extLst>
          </p:cNvPr>
          <p:cNvSpPr txBox="1"/>
          <p:nvPr/>
        </p:nvSpPr>
        <p:spPr>
          <a:xfrm>
            <a:off x="18338588" y="38046891"/>
            <a:ext cx="821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</a:rPr>
              <a:t>4. Activity analysis</a:t>
            </a: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BA63DDD5-8945-30A3-1F37-0424C17E99FE}"/>
              </a:ext>
            </a:extLst>
          </p:cNvPr>
          <p:cNvSpPr txBox="1"/>
          <p:nvPr/>
        </p:nvSpPr>
        <p:spPr>
          <a:xfrm>
            <a:off x="21583796" y="39321980"/>
            <a:ext cx="7497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720nm light can induce oxidation of Photosystem II</a:t>
            </a:r>
          </a:p>
          <a:p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B0A8602-4DDD-4822-B7F8-E17402312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26934"/>
              </p:ext>
            </p:extLst>
          </p:nvPr>
        </p:nvGraphicFramePr>
        <p:xfrm>
          <a:off x="15987019" y="38754777"/>
          <a:ext cx="4971765" cy="307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6F7DF03E-EDF4-9803-1614-BAC8881489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285871"/>
              </p:ext>
            </p:extLst>
          </p:nvPr>
        </p:nvGraphicFramePr>
        <p:xfrm>
          <a:off x="7679734" y="34332229"/>
          <a:ext cx="5553667" cy="353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40A3590-C6D5-FF23-EC79-85F67972CBD6}"/>
              </a:ext>
            </a:extLst>
          </p:cNvPr>
          <p:cNvSpPr/>
          <p:nvPr/>
        </p:nvSpPr>
        <p:spPr>
          <a:xfrm>
            <a:off x="19575780" y="30757327"/>
            <a:ext cx="320040" cy="196967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AF3735-DB71-98B5-B100-529808A510FD}"/>
              </a:ext>
            </a:extLst>
          </p:cNvPr>
          <p:cNvSpPr/>
          <p:nvPr/>
        </p:nvSpPr>
        <p:spPr>
          <a:xfrm>
            <a:off x="19598640" y="31118946"/>
            <a:ext cx="320040" cy="135798"/>
          </a:xfrm>
          <a:prstGeom prst="rect">
            <a:avLst/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D2F96B-C474-0D04-8D51-16C680B4988A}"/>
              </a:ext>
            </a:extLst>
          </p:cNvPr>
          <p:cNvSpPr/>
          <p:nvPr/>
        </p:nvSpPr>
        <p:spPr>
          <a:xfrm>
            <a:off x="17096660" y="1498351"/>
            <a:ext cx="3306052" cy="99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>
                <a:solidFill>
                  <a:srgbClr val="00B0F0"/>
                </a:solidFill>
              </a:rPr>
              <a:t> </a:t>
            </a:r>
            <a:r>
              <a:rPr lang="fr-BE" sz="3200" b="1" dirty="0">
                <a:solidFill>
                  <a:schemeClr val="bg1"/>
                </a:solidFill>
              </a:rPr>
              <a:t>/</a:t>
            </a:r>
            <a:r>
              <a:rPr lang="fr-BE" sz="3200" b="1" dirty="0">
                <a:solidFill>
                  <a:srgbClr val="00B0F0"/>
                </a:solidFill>
              </a:rPr>
              <a:t>  </a:t>
            </a:r>
            <a:r>
              <a:rPr lang="fr-BE" sz="3600" b="1" dirty="0" err="1">
                <a:solidFill>
                  <a:srgbClr val="00B0F0"/>
                </a:solidFill>
              </a:rPr>
              <a:t>Early</a:t>
            </a:r>
            <a:r>
              <a:rPr lang="fr-BE" sz="3600" b="1" dirty="0">
                <a:solidFill>
                  <a:srgbClr val="00B0F0"/>
                </a:solidFill>
              </a:rPr>
              <a:t> Life</a:t>
            </a:r>
            <a:endParaRPr lang="fr-BE" sz="3200" b="1" dirty="0">
              <a:solidFill>
                <a:srgbClr val="00B0F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C74A7D-E49B-7445-3123-36A0A8F889A3}"/>
              </a:ext>
            </a:extLst>
          </p:cNvPr>
          <p:cNvSpPr/>
          <p:nvPr/>
        </p:nvSpPr>
        <p:spPr>
          <a:xfrm>
            <a:off x="13233401" y="34937700"/>
            <a:ext cx="114299" cy="1417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9DAB72-6A28-B959-56F3-098EEE927B57}"/>
              </a:ext>
            </a:extLst>
          </p:cNvPr>
          <p:cNvSpPr/>
          <p:nvPr/>
        </p:nvSpPr>
        <p:spPr>
          <a:xfrm>
            <a:off x="13233401" y="35278954"/>
            <a:ext cx="114299" cy="14175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42979D-7AA8-AFEC-3476-C67D0446AFFB}"/>
              </a:ext>
            </a:extLst>
          </p:cNvPr>
          <p:cNvSpPr/>
          <p:nvPr/>
        </p:nvSpPr>
        <p:spPr>
          <a:xfrm>
            <a:off x="13423035" y="34866822"/>
            <a:ext cx="1769340" cy="2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Far-Red / IR light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B6A5EF-8945-6A30-1018-3D84009B6132}"/>
              </a:ext>
            </a:extLst>
          </p:cNvPr>
          <p:cNvSpPr/>
          <p:nvPr/>
        </p:nvSpPr>
        <p:spPr>
          <a:xfrm>
            <a:off x="13410108" y="35212989"/>
            <a:ext cx="1304725" cy="276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White light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41DF2D-B6AA-A16F-C9AC-E97978E1A996}"/>
              </a:ext>
            </a:extLst>
          </p:cNvPr>
          <p:cNvSpPr/>
          <p:nvPr/>
        </p:nvSpPr>
        <p:spPr>
          <a:xfrm>
            <a:off x="13233401" y="35611514"/>
            <a:ext cx="114299" cy="141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2215A0-BC86-7E06-AC10-A7C96F325AD7}"/>
              </a:ext>
            </a:extLst>
          </p:cNvPr>
          <p:cNvSpPr/>
          <p:nvPr/>
        </p:nvSpPr>
        <p:spPr>
          <a:xfrm>
            <a:off x="13436600" y="35543938"/>
            <a:ext cx="1632663" cy="20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Diff. Red-White </a:t>
            </a:r>
          </a:p>
        </p:txBody>
      </p:sp>
    </p:spTree>
    <p:extLst>
      <p:ext uri="{BB962C8B-B14F-4D97-AF65-F5344CB8AC3E}">
        <p14:creationId xmlns:p14="http://schemas.microsoft.com/office/powerpoint/2010/main" val="450660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381</Words>
  <Application>Microsoft Office PowerPoint</Application>
  <PresentationFormat>Personnalisé</PresentationFormat>
  <Paragraphs>86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The limits of photosynthesis in the infra-red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Administrateur</dc:creator>
  <cp:lastModifiedBy>Feller Tom</cp:lastModifiedBy>
  <cp:revision>79</cp:revision>
  <dcterms:created xsi:type="dcterms:W3CDTF">2022-06-01T13:14:40Z</dcterms:created>
  <dcterms:modified xsi:type="dcterms:W3CDTF">2023-07-10T12:34:22Z</dcterms:modified>
</cp:coreProperties>
</file>