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58" r:id="rId4"/>
    <p:sldId id="259" r:id="rId5"/>
    <p:sldId id="260" r:id="rId6"/>
    <p:sldId id="270" r:id="rId7"/>
    <p:sldId id="269" r:id="rId8"/>
    <p:sldId id="261" r:id="rId9"/>
    <p:sldId id="262" r:id="rId10"/>
    <p:sldId id="263" r:id="rId11"/>
    <p:sldId id="271" r:id="rId12"/>
    <p:sldId id="272" r:id="rId13"/>
    <p:sldId id="264" r:id="rId14"/>
    <p:sldId id="277" r:id="rId15"/>
    <p:sldId id="273" r:id="rId16"/>
    <p:sldId id="278" r:id="rId17"/>
    <p:sldId id="266" r:id="rId18"/>
    <p:sldId id="274"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D86691-67DB-4702-AC86-28372B89680A}" v="131" dt="2023-06-18T06:17:40.77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559" autoAdjust="0"/>
  </p:normalViewPr>
  <p:slideViewPr>
    <p:cSldViewPr snapToGrid="0">
      <p:cViewPr varScale="1">
        <p:scale>
          <a:sx n="106" d="100"/>
          <a:sy n="106" d="100"/>
        </p:scale>
        <p:origin x="792"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cha" userId="3d311f2209de6760" providerId="LiveId" clId="{B0D86691-67DB-4702-AC86-28372B89680A}"/>
    <pc:docChg chg="undo custSel addSld delSld modSld sldOrd addMainMaster delMainMaster">
      <pc:chgData name="Sacha" userId="3d311f2209de6760" providerId="LiveId" clId="{B0D86691-67DB-4702-AC86-28372B89680A}" dt="2023-07-10T00:04:26.254" v="14010" actId="47"/>
      <pc:docMkLst>
        <pc:docMk/>
      </pc:docMkLst>
      <pc:sldChg chg="addSp delSp modSp mod setBg modClrScheme setClrOvrMap delDesignElem chgLayout">
        <pc:chgData name="Sacha" userId="3d311f2209de6760" providerId="LiveId" clId="{B0D86691-67DB-4702-AC86-28372B89680A}" dt="2023-06-18T06:18:05.509" v="13867" actId="14100"/>
        <pc:sldMkLst>
          <pc:docMk/>
          <pc:sldMk cId="282269396" sldId="256"/>
        </pc:sldMkLst>
        <pc:spChg chg="del mod">
          <ac:chgData name="Sacha" userId="3d311f2209de6760" providerId="LiveId" clId="{B0D86691-67DB-4702-AC86-28372B89680A}" dt="2023-05-27T15:43:47.710" v="14"/>
          <ac:spMkLst>
            <pc:docMk/>
            <pc:sldMk cId="282269396" sldId="256"/>
            <ac:spMk id="2" creationId="{9BBB03B8-E8B7-016A-10FB-85ADBE150DAB}"/>
          </ac:spMkLst>
        </pc:spChg>
        <pc:spChg chg="add mod">
          <ac:chgData name="Sacha" userId="3d311f2209de6760" providerId="LiveId" clId="{B0D86691-67DB-4702-AC86-28372B89680A}" dt="2023-06-12T16:21:12.859" v="8494" actId="790"/>
          <ac:spMkLst>
            <pc:docMk/>
            <pc:sldMk cId="282269396" sldId="256"/>
            <ac:spMk id="2" creationId="{CA3D8F2E-5F9B-F38B-42E4-9759DE761C66}"/>
          </ac:spMkLst>
        </pc:spChg>
        <pc:spChg chg="del mod">
          <ac:chgData name="Sacha" userId="3d311f2209de6760" providerId="LiveId" clId="{B0D86691-67DB-4702-AC86-28372B89680A}" dt="2023-05-27T15:43:47.710" v="14"/>
          <ac:spMkLst>
            <pc:docMk/>
            <pc:sldMk cId="282269396" sldId="256"/>
            <ac:spMk id="3" creationId="{6B1134DD-FE0D-444A-595C-0A8615C17154}"/>
          </ac:spMkLst>
        </pc:spChg>
        <pc:spChg chg="add mod">
          <ac:chgData name="Sacha" userId="3d311f2209de6760" providerId="LiveId" clId="{B0D86691-67DB-4702-AC86-28372B89680A}" dt="2023-06-17T06:31:43.810" v="12589" actId="20577"/>
          <ac:spMkLst>
            <pc:docMk/>
            <pc:sldMk cId="282269396" sldId="256"/>
            <ac:spMk id="3" creationId="{ACC9D89F-0376-910A-2578-497D505295DD}"/>
          </ac:spMkLst>
        </pc:spChg>
        <pc:spChg chg="add del mod">
          <ac:chgData name="Sacha" userId="3d311f2209de6760" providerId="LiveId" clId="{B0D86691-67DB-4702-AC86-28372B89680A}" dt="2023-06-06T07:12:38.759" v="27"/>
          <ac:spMkLst>
            <pc:docMk/>
            <pc:sldMk cId="282269396" sldId="256"/>
            <ac:spMk id="4" creationId="{F4B2DD83-9511-7A07-BCC5-E890B4CCC8D4}"/>
          </ac:spMkLst>
        </pc:spChg>
        <pc:spChg chg="add del mod">
          <ac:chgData name="Sacha" userId="3d311f2209de6760" providerId="LiveId" clId="{B0D86691-67DB-4702-AC86-28372B89680A}" dt="2023-06-06T07:12:38.759" v="27"/>
          <ac:spMkLst>
            <pc:docMk/>
            <pc:sldMk cId="282269396" sldId="256"/>
            <ac:spMk id="5" creationId="{CB77D807-2082-9797-AE8F-884060B56F97}"/>
          </ac:spMkLst>
        </pc:spChg>
        <pc:spChg chg="add del">
          <ac:chgData name="Sacha" userId="3d311f2209de6760" providerId="LiveId" clId="{B0D86691-67DB-4702-AC86-28372B89680A}" dt="2023-05-27T15:23:58.017" v="1" actId="26606"/>
          <ac:spMkLst>
            <pc:docMk/>
            <pc:sldMk cId="282269396" sldId="256"/>
            <ac:spMk id="9" creationId="{0AF4F2BA-3C03-4E2C-8ABC-0949B61B3C5E}"/>
          </ac:spMkLst>
        </pc:spChg>
        <pc:spChg chg="add del">
          <ac:chgData name="Sacha" userId="3d311f2209de6760" providerId="LiveId" clId="{B0D86691-67DB-4702-AC86-28372B89680A}" dt="2023-05-27T15:23:58.017" v="1" actId="26606"/>
          <ac:spMkLst>
            <pc:docMk/>
            <pc:sldMk cId="282269396" sldId="256"/>
            <ac:spMk id="13" creationId="{B40A8CA7-7D5A-43B0-A1A0-B558ECA9EED1}"/>
          </ac:spMkLst>
        </pc:spChg>
        <pc:spChg chg="add del">
          <ac:chgData name="Sacha" userId="3d311f2209de6760" providerId="LiveId" clId="{B0D86691-67DB-4702-AC86-28372B89680A}" dt="2023-05-27T15:23:58.716" v="3" actId="26606"/>
          <ac:spMkLst>
            <pc:docMk/>
            <pc:sldMk cId="282269396" sldId="256"/>
            <ac:spMk id="15" creationId="{9C51935E-4A08-4AE4-8E13-F40CD3C4F1C4}"/>
          </ac:spMkLst>
        </pc:spChg>
        <pc:spChg chg="add del">
          <ac:chgData name="Sacha" userId="3d311f2209de6760" providerId="LiveId" clId="{B0D86691-67DB-4702-AC86-28372B89680A}" dt="2023-05-27T15:24:02.347" v="5" actId="26606"/>
          <ac:spMkLst>
            <pc:docMk/>
            <pc:sldMk cId="282269396" sldId="256"/>
            <ac:spMk id="20" creationId="{2C729A30-F429-4967-81E8-45F6757C8847}"/>
          </ac:spMkLst>
        </pc:spChg>
        <pc:spChg chg="add del">
          <ac:chgData name="Sacha" userId="3d311f2209de6760" providerId="LiveId" clId="{B0D86691-67DB-4702-AC86-28372B89680A}" dt="2023-05-27T15:24:02.347" v="5" actId="26606"/>
          <ac:spMkLst>
            <pc:docMk/>
            <pc:sldMk cId="282269396" sldId="256"/>
            <ac:spMk id="21" creationId="{19FC137C-7F97-41FA-86A1-2E01C3837498}"/>
          </ac:spMkLst>
        </pc:spChg>
        <pc:spChg chg="add del">
          <ac:chgData name="Sacha" userId="3d311f2209de6760" providerId="LiveId" clId="{B0D86691-67DB-4702-AC86-28372B89680A}" dt="2023-05-27T15:24:02.347" v="5" actId="26606"/>
          <ac:spMkLst>
            <pc:docMk/>
            <pc:sldMk cId="282269396" sldId="256"/>
            <ac:spMk id="22" creationId="{9FBFB9D3-7D34-4948-B4D0-73E7B6E5272A}"/>
          </ac:spMkLst>
        </pc:spChg>
        <pc:spChg chg="add del">
          <ac:chgData name="Sacha" userId="3d311f2209de6760" providerId="LiveId" clId="{B0D86691-67DB-4702-AC86-28372B89680A}" dt="2023-05-27T15:41:55.180" v="7" actId="26606"/>
          <ac:spMkLst>
            <pc:docMk/>
            <pc:sldMk cId="282269396" sldId="256"/>
            <ac:spMk id="43" creationId="{13B6DAC6-0186-4D62-AD69-90B9C0411EA3}"/>
          </ac:spMkLst>
        </pc:spChg>
        <pc:spChg chg="add del">
          <ac:chgData name="Sacha" userId="3d311f2209de6760" providerId="LiveId" clId="{B0D86691-67DB-4702-AC86-28372B89680A}" dt="2023-05-27T15:41:55.180" v="7" actId="26606"/>
          <ac:spMkLst>
            <pc:docMk/>
            <pc:sldMk cId="282269396" sldId="256"/>
            <ac:spMk id="44" creationId="{94D786EB-944C-47D5-B631-899F4029B02E}"/>
          </ac:spMkLst>
        </pc:spChg>
        <pc:spChg chg="add del">
          <ac:chgData name="Sacha" userId="3d311f2209de6760" providerId="LiveId" clId="{B0D86691-67DB-4702-AC86-28372B89680A}" dt="2023-05-27T15:41:55.180" v="7" actId="26606"/>
          <ac:spMkLst>
            <pc:docMk/>
            <pc:sldMk cId="282269396" sldId="256"/>
            <ac:spMk id="46" creationId="{BA6285CA-6AFA-4F27-AFB5-1B32CDE09B1A}"/>
          </ac:spMkLst>
        </pc:spChg>
        <pc:spChg chg="add del">
          <ac:chgData name="Sacha" userId="3d311f2209de6760" providerId="LiveId" clId="{B0D86691-67DB-4702-AC86-28372B89680A}" dt="2023-05-27T15:43:47.710" v="14"/>
          <ac:spMkLst>
            <pc:docMk/>
            <pc:sldMk cId="282269396" sldId="256"/>
            <ac:spMk id="56" creationId="{2C729A30-F429-4967-81E8-45F6757C8847}"/>
          </ac:spMkLst>
        </pc:spChg>
        <pc:spChg chg="add del">
          <ac:chgData name="Sacha" userId="3d311f2209de6760" providerId="LiveId" clId="{B0D86691-67DB-4702-AC86-28372B89680A}" dt="2023-05-27T15:43:47.710" v="14"/>
          <ac:spMkLst>
            <pc:docMk/>
            <pc:sldMk cId="282269396" sldId="256"/>
            <ac:spMk id="57" creationId="{19FC137C-7F97-41FA-86A1-2E01C3837498}"/>
          </ac:spMkLst>
        </pc:spChg>
        <pc:spChg chg="add del">
          <ac:chgData name="Sacha" userId="3d311f2209de6760" providerId="LiveId" clId="{B0D86691-67DB-4702-AC86-28372B89680A}" dt="2023-05-27T15:43:47.710" v="14"/>
          <ac:spMkLst>
            <pc:docMk/>
            <pc:sldMk cId="282269396" sldId="256"/>
            <ac:spMk id="58" creationId="{9FBFB9D3-7D34-4948-B4D0-73E7B6E5272A}"/>
          </ac:spMkLst>
        </pc:spChg>
        <pc:spChg chg="add del">
          <ac:chgData name="Sacha" userId="3d311f2209de6760" providerId="LiveId" clId="{B0D86691-67DB-4702-AC86-28372B89680A}" dt="2023-05-27T15:43:52.506" v="16" actId="26606"/>
          <ac:spMkLst>
            <pc:docMk/>
            <pc:sldMk cId="282269396" sldId="256"/>
            <ac:spMk id="64" creationId="{9B37791B-B040-4694-BFDC-8DD132D86E8E}"/>
          </ac:spMkLst>
        </pc:spChg>
        <pc:spChg chg="add del">
          <ac:chgData name="Sacha" userId="3d311f2209de6760" providerId="LiveId" clId="{B0D86691-67DB-4702-AC86-28372B89680A}" dt="2023-05-27T15:43:59.674" v="24" actId="26606"/>
          <ac:spMkLst>
            <pc:docMk/>
            <pc:sldMk cId="282269396" sldId="256"/>
            <ac:spMk id="68" creationId="{A499C65A-9B02-4D7F-BD68-CD38D880551F}"/>
          </ac:spMkLst>
        </pc:spChg>
        <pc:spChg chg="add del">
          <ac:chgData name="Sacha" userId="3d311f2209de6760" providerId="LiveId" clId="{B0D86691-67DB-4702-AC86-28372B89680A}" dt="2023-05-27T15:43:53.595" v="18" actId="26606"/>
          <ac:spMkLst>
            <pc:docMk/>
            <pc:sldMk cId="282269396" sldId="256"/>
            <ac:spMk id="72" creationId="{0149A9F6-B857-488C-AC3A-007B78165715}"/>
          </ac:spMkLst>
        </pc:spChg>
        <pc:spChg chg="add del">
          <ac:chgData name="Sacha" userId="3d311f2209de6760" providerId="LiveId" clId="{B0D86691-67DB-4702-AC86-28372B89680A}" dt="2023-05-27T15:43:53.595" v="18" actId="26606"/>
          <ac:spMkLst>
            <pc:docMk/>
            <pc:sldMk cId="282269396" sldId="256"/>
            <ac:spMk id="77" creationId="{249EFD05-C377-44BE-91F0-1D17C1D9BF60}"/>
          </ac:spMkLst>
        </pc:spChg>
        <pc:spChg chg="add del">
          <ac:chgData name="Sacha" userId="3d311f2209de6760" providerId="LiveId" clId="{B0D86691-67DB-4702-AC86-28372B89680A}" dt="2023-05-27T15:43:55.334" v="20" actId="26606"/>
          <ac:spMkLst>
            <pc:docMk/>
            <pc:sldMk cId="282269396" sldId="256"/>
            <ac:spMk id="80" creationId="{AC8EEB0F-BA72-49AC-956F-331B60FDE79E}"/>
          </ac:spMkLst>
        </pc:spChg>
        <pc:spChg chg="add del">
          <ac:chgData name="Sacha" userId="3d311f2209de6760" providerId="LiveId" clId="{B0D86691-67DB-4702-AC86-28372B89680A}" dt="2023-05-27T15:43:58.787" v="22" actId="26606"/>
          <ac:spMkLst>
            <pc:docMk/>
            <pc:sldMk cId="282269396" sldId="256"/>
            <ac:spMk id="84" creationId="{19F9BF86-FE94-4517-B97D-026C7515E589}"/>
          </ac:spMkLst>
        </pc:spChg>
        <pc:spChg chg="add del">
          <ac:chgData name="Sacha" userId="3d311f2209de6760" providerId="LiveId" clId="{B0D86691-67DB-4702-AC86-28372B89680A}" dt="2023-05-27T15:43:58.787" v="22" actId="26606"/>
          <ac:spMkLst>
            <pc:docMk/>
            <pc:sldMk cId="282269396" sldId="256"/>
            <ac:spMk id="85" creationId="{9BD78BA5-2579-4D62-B68F-2289D39BF376}"/>
          </ac:spMkLst>
        </pc:spChg>
        <pc:spChg chg="add del">
          <ac:chgData name="Sacha" userId="3d311f2209de6760" providerId="LiveId" clId="{B0D86691-67DB-4702-AC86-28372B89680A}" dt="2023-05-27T15:43:59.674" v="24" actId="26606"/>
          <ac:spMkLst>
            <pc:docMk/>
            <pc:sldMk cId="282269396" sldId="256"/>
            <ac:spMk id="244" creationId="{489B7BFD-8F45-4093-AD9C-91B15B0503D9}"/>
          </ac:spMkLst>
        </pc:spChg>
        <pc:spChg chg="add del">
          <ac:chgData name="Sacha" userId="3d311f2209de6760" providerId="LiveId" clId="{B0D86691-67DB-4702-AC86-28372B89680A}" dt="2023-05-27T15:43:59.674" v="24" actId="26606"/>
          <ac:spMkLst>
            <pc:docMk/>
            <pc:sldMk cId="282269396" sldId="256"/>
            <ac:spMk id="245" creationId="{4D4C00DC-4DC6-4CD2-9E31-F17E6CEBC5A6}"/>
          </ac:spMkLst>
        </pc:spChg>
        <pc:spChg chg="add del">
          <ac:chgData name="Sacha" userId="3d311f2209de6760" providerId="LiveId" clId="{B0D86691-67DB-4702-AC86-28372B89680A}" dt="2023-05-27T15:44:15.547" v="26" actId="26606"/>
          <ac:spMkLst>
            <pc:docMk/>
            <pc:sldMk cId="282269396" sldId="256"/>
            <ac:spMk id="255" creationId="{3011B0B3-5679-4759-90B8-3B908C4CBD21}"/>
          </ac:spMkLst>
        </pc:spChg>
        <pc:grpChg chg="add del">
          <ac:chgData name="Sacha" userId="3d311f2209de6760" providerId="LiveId" clId="{B0D86691-67DB-4702-AC86-28372B89680A}" dt="2023-05-27T15:23:58.716" v="3" actId="26606"/>
          <ac:grpSpMkLst>
            <pc:docMk/>
            <pc:sldMk cId="282269396" sldId="256"/>
            <ac:grpSpMk id="16" creationId="{4B7AF231-444C-44D0-B791-BAFE395E36AC}"/>
          </ac:grpSpMkLst>
        </pc:grpChg>
        <pc:grpChg chg="add del">
          <ac:chgData name="Sacha" userId="3d311f2209de6760" providerId="LiveId" clId="{B0D86691-67DB-4702-AC86-28372B89680A}" dt="2023-05-27T15:41:55.180" v="7" actId="26606"/>
          <ac:grpSpMkLst>
            <pc:docMk/>
            <pc:sldMk cId="282269396" sldId="256"/>
            <ac:grpSpMk id="47" creationId="{91108A0F-8C78-4294-B028-9F09581FC0A3}"/>
          </ac:grpSpMkLst>
        </pc:grpChg>
        <pc:grpChg chg="add del">
          <ac:chgData name="Sacha" userId="3d311f2209de6760" providerId="LiveId" clId="{B0D86691-67DB-4702-AC86-28372B89680A}" dt="2023-05-27T15:43:52.506" v="16" actId="26606"/>
          <ac:grpSpMkLst>
            <pc:docMk/>
            <pc:sldMk cId="282269396" sldId="256"/>
            <ac:grpSpMk id="66" creationId="{4252769E-B9F0-4068-A645-5BBEF16E9C28}"/>
          </ac:grpSpMkLst>
        </pc:grpChg>
        <pc:grpChg chg="add del">
          <ac:chgData name="Sacha" userId="3d311f2209de6760" providerId="LiveId" clId="{B0D86691-67DB-4702-AC86-28372B89680A}" dt="2023-05-27T15:43:59.674" v="24" actId="26606"/>
          <ac:grpSpMkLst>
            <pc:docMk/>
            <pc:sldMk cId="282269396" sldId="256"/>
            <ac:grpSpMk id="70" creationId="{66FB5A75-BDE2-4F12-A95B-C48788A7685C}"/>
          </ac:grpSpMkLst>
        </pc:grpChg>
        <pc:grpChg chg="add del">
          <ac:chgData name="Sacha" userId="3d311f2209de6760" providerId="LiveId" clId="{B0D86691-67DB-4702-AC86-28372B89680A}" dt="2023-05-27T15:43:53.595" v="18" actId="26606"/>
          <ac:grpSpMkLst>
            <pc:docMk/>
            <pc:sldMk cId="282269396" sldId="256"/>
            <ac:grpSpMk id="73" creationId="{3C9AA14C-80A4-427C-A911-28CD20C56E5E}"/>
          </ac:grpSpMkLst>
        </pc:grpChg>
        <pc:grpChg chg="add del">
          <ac:chgData name="Sacha" userId="3d311f2209de6760" providerId="LiveId" clId="{B0D86691-67DB-4702-AC86-28372B89680A}" dt="2023-05-27T15:43:59.674" v="24" actId="26606"/>
          <ac:grpSpMkLst>
            <pc:docMk/>
            <pc:sldMk cId="282269396" sldId="256"/>
            <ac:grpSpMk id="74" creationId="{1F4896D7-5AD0-4505-BCCD-82262CFEE2E1}"/>
          </ac:grpSpMkLst>
        </pc:grpChg>
        <pc:grpChg chg="add del">
          <ac:chgData name="Sacha" userId="3d311f2209de6760" providerId="LiveId" clId="{B0D86691-67DB-4702-AC86-28372B89680A}" dt="2023-05-27T15:43:53.595" v="18" actId="26606"/>
          <ac:grpSpMkLst>
            <pc:docMk/>
            <pc:sldMk cId="282269396" sldId="256"/>
            <ac:grpSpMk id="78" creationId="{F2FD01A0-E6FF-41CD-AEBD-279232B90D43}"/>
          </ac:grpSpMkLst>
        </pc:grpChg>
        <pc:grpChg chg="add del">
          <ac:chgData name="Sacha" userId="3d311f2209de6760" providerId="LiveId" clId="{B0D86691-67DB-4702-AC86-28372B89680A}" dt="2023-05-27T15:43:55.334" v="20" actId="26606"/>
          <ac:grpSpMkLst>
            <pc:docMk/>
            <pc:sldMk cId="282269396" sldId="256"/>
            <ac:grpSpMk id="81" creationId="{FB8CE58F-407C-497E-B723-21FD8C6D35E4}"/>
          </ac:grpSpMkLst>
        </pc:grpChg>
        <pc:grpChg chg="add del">
          <ac:chgData name="Sacha" userId="3d311f2209de6760" providerId="LiveId" clId="{B0D86691-67DB-4702-AC86-28372B89680A}" dt="2023-05-27T15:44:15.547" v="26" actId="26606"/>
          <ac:grpSpMkLst>
            <pc:docMk/>
            <pc:sldMk cId="282269396" sldId="256"/>
            <ac:grpSpMk id="256" creationId="{49E013D9-9421-47E7-9080-30F6E544BE45}"/>
          </ac:grpSpMkLst>
        </pc:grpChg>
        <pc:picChg chg="add del">
          <ac:chgData name="Sacha" userId="3d311f2209de6760" providerId="LiveId" clId="{B0D86691-67DB-4702-AC86-28372B89680A}" dt="2023-05-27T15:23:58.017" v="1" actId="26606"/>
          <ac:picMkLst>
            <pc:docMk/>
            <pc:sldMk cId="282269396" sldId="256"/>
            <ac:picMk id="4" creationId="{7F49DD76-D97B-B279-6F96-5478A393FF59}"/>
          </ac:picMkLst>
        </pc:picChg>
        <pc:picChg chg="add del mod">
          <ac:chgData name="Sacha" userId="3d311f2209de6760" providerId="LiveId" clId="{B0D86691-67DB-4702-AC86-28372B89680A}" dt="2023-06-14T11:46:39.951" v="10188" actId="478"/>
          <ac:picMkLst>
            <pc:docMk/>
            <pc:sldMk cId="282269396" sldId="256"/>
            <ac:picMk id="5" creationId="{4C762063-B1FC-FF29-A231-0984BEE065D0}"/>
          </ac:picMkLst>
        </pc:picChg>
        <pc:picChg chg="add mod">
          <ac:chgData name="Sacha" userId="3d311f2209de6760" providerId="LiveId" clId="{B0D86691-67DB-4702-AC86-28372B89680A}" dt="2023-06-18T06:18:05.509" v="13867" actId="14100"/>
          <ac:picMkLst>
            <pc:docMk/>
            <pc:sldMk cId="282269396" sldId="256"/>
            <ac:picMk id="5" creationId="{9ABB1439-5667-8B2A-16C2-864281B6E49F}"/>
          </ac:picMkLst>
        </pc:picChg>
        <pc:picChg chg="add del mod">
          <ac:chgData name="Sacha" userId="3d311f2209de6760" providerId="LiveId" clId="{B0D86691-67DB-4702-AC86-28372B89680A}" dt="2023-06-17T06:32:12.858" v="12595" actId="478"/>
          <ac:picMkLst>
            <pc:docMk/>
            <pc:sldMk cId="282269396" sldId="256"/>
            <ac:picMk id="5" creationId="{A5B16B54-0634-EBB4-E25D-81367D68778B}"/>
          </ac:picMkLst>
        </pc:picChg>
        <pc:picChg chg="add del mod">
          <ac:chgData name="Sacha" userId="3d311f2209de6760" providerId="LiveId" clId="{B0D86691-67DB-4702-AC86-28372B89680A}" dt="2023-06-14T11:49:19.638" v="10195" actId="931"/>
          <ac:picMkLst>
            <pc:docMk/>
            <pc:sldMk cId="282269396" sldId="256"/>
            <ac:picMk id="7" creationId="{8956DB64-9967-F135-E4AD-A6881AE21A08}"/>
          </ac:picMkLst>
        </pc:picChg>
        <pc:picChg chg="add mod">
          <ac:chgData name="Sacha" userId="3d311f2209de6760" providerId="LiveId" clId="{B0D86691-67DB-4702-AC86-28372B89680A}" dt="2023-06-17T06:31:57.772" v="12594" actId="1076"/>
          <ac:picMkLst>
            <pc:docMk/>
            <pc:sldMk cId="282269396" sldId="256"/>
            <ac:picMk id="7" creationId="{8DB3A5BE-F5FB-2A56-9A8D-EB59AC5F1534}"/>
          </ac:picMkLst>
        </pc:picChg>
        <pc:picChg chg="add mod">
          <ac:chgData name="Sacha" userId="3d311f2209de6760" providerId="LiveId" clId="{B0D86691-67DB-4702-AC86-28372B89680A}" dt="2023-06-17T06:44:59.488" v="12613" actId="1038"/>
          <ac:picMkLst>
            <pc:docMk/>
            <pc:sldMk cId="282269396" sldId="256"/>
            <ac:picMk id="9" creationId="{59228F20-8E10-A653-E526-66236524ABD0}"/>
          </ac:picMkLst>
        </pc:picChg>
        <pc:picChg chg="add del mod">
          <ac:chgData name="Sacha" userId="3d311f2209de6760" providerId="LiveId" clId="{B0D86691-67DB-4702-AC86-28372B89680A}" dt="2023-06-14T16:21:40.699" v="10542" actId="478"/>
          <ac:picMkLst>
            <pc:docMk/>
            <pc:sldMk cId="282269396" sldId="256"/>
            <ac:picMk id="9" creationId="{7C94511F-1F55-95E4-C9DD-51B26688A6BA}"/>
          </ac:picMkLst>
        </pc:picChg>
        <pc:picChg chg="add del">
          <ac:chgData name="Sacha" userId="3d311f2209de6760" providerId="LiveId" clId="{B0D86691-67DB-4702-AC86-28372B89680A}" dt="2023-05-27T15:23:58.716" v="3" actId="26606"/>
          <ac:picMkLst>
            <pc:docMk/>
            <pc:sldMk cId="282269396" sldId="256"/>
            <ac:picMk id="18" creationId="{92C93368-0592-FAD9-1295-B4195643897B}"/>
          </ac:picMkLst>
        </pc:picChg>
        <pc:picChg chg="add del">
          <ac:chgData name="Sacha" userId="3d311f2209de6760" providerId="LiveId" clId="{B0D86691-67DB-4702-AC86-28372B89680A}" dt="2023-05-27T15:24:02.347" v="5" actId="26606"/>
          <ac:picMkLst>
            <pc:docMk/>
            <pc:sldMk cId="282269396" sldId="256"/>
            <ac:picMk id="23" creationId="{2E3DE8C1-2837-E128-95F1-53BAF11046EA}"/>
          </ac:picMkLst>
        </pc:picChg>
        <pc:picChg chg="add del">
          <ac:chgData name="Sacha" userId="3d311f2209de6760" providerId="LiveId" clId="{B0D86691-67DB-4702-AC86-28372B89680A}" dt="2023-05-27T15:41:55.180" v="7" actId="26606"/>
          <ac:picMkLst>
            <pc:docMk/>
            <pc:sldMk cId="282269396" sldId="256"/>
            <ac:picMk id="45" creationId="{CA20D7E5-6722-C7DE-A3C7-969B6DC434A0}"/>
          </ac:picMkLst>
        </pc:picChg>
        <pc:picChg chg="add del mod ord">
          <ac:chgData name="Sacha" userId="3d311f2209de6760" providerId="LiveId" clId="{B0D86691-67DB-4702-AC86-28372B89680A}" dt="2023-06-18T06:17:33.494" v="13792" actId="478"/>
          <ac:picMkLst>
            <pc:docMk/>
            <pc:sldMk cId="282269396" sldId="256"/>
            <ac:picMk id="59" creationId="{2E3DE8C1-2837-E128-95F1-53BAF11046EA}"/>
          </ac:picMkLst>
        </pc:picChg>
        <pc:cxnChg chg="add del">
          <ac:chgData name="Sacha" userId="3d311f2209de6760" providerId="LiveId" clId="{B0D86691-67DB-4702-AC86-28372B89680A}" dt="2023-05-27T15:23:58.017" v="1" actId="26606"/>
          <ac:cxnSpMkLst>
            <pc:docMk/>
            <pc:sldMk cId="282269396" sldId="256"/>
            <ac:cxnSpMk id="11" creationId="{A07787ED-5EDC-4C54-AD87-55B60D0FE397}"/>
          </ac:cxnSpMkLst>
        </pc:cxnChg>
        <pc:cxnChg chg="add del">
          <ac:chgData name="Sacha" userId="3d311f2209de6760" providerId="LiveId" clId="{B0D86691-67DB-4702-AC86-28372B89680A}" dt="2023-05-27T15:43:58.787" v="22" actId="26606"/>
          <ac:cxnSpMkLst>
            <pc:docMk/>
            <pc:sldMk cId="282269396" sldId="256"/>
            <ac:cxnSpMk id="86" creationId="{97CC2FE6-3AD0-4131-B4BC-1F4D65E25E13}"/>
          </ac:cxnSpMkLst>
        </pc:cxnChg>
      </pc:sldChg>
      <pc:sldChg chg="addSp delSp modSp new mod setBg">
        <pc:chgData name="Sacha" userId="3d311f2209de6760" providerId="LiveId" clId="{B0D86691-67DB-4702-AC86-28372B89680A}" dt="2023-06-17T05:52:14.402" v="11523" actId="1038"/>
        <pc:sldMkLst>
          <pc:docMk/>
          <pc:sldMk cId="2053542481" sldId="257"/>
        </pc:sldMkLst>
        <pc:spChg chg="mod">
          <ac:chgData name="Sacha" userId="3d311f2209de6760" providerId="LiveId" clId="{B0D86691-67DB-4702-AC86-28372B89680A}" dt="2023-06-14T15:56:09.333" v="10539" actId="1076"/>
          <ac:spMkLst>
            <pc:docMk/>
            <pc:sldMk cId="2053542481" sldId="257"/>
            <ac:spMk id="2" creationId="{A256A8A9-650A-A075-AF15-D25FE70F5C6D}"/>
          </ac:spMkLst>
        </pc:spChg>
        <pc:spChg chg="del mod">
          <ac:chgData name="Sacha" userId="3d311f2209de6760" providerId="LiveId" clId="{B0D86691-67DB-4702-AC86-28372B89680A}" dt="2023-06-06T07:36:44.326" v="393" actId="931"/>
          <ac:spMkLst>
            <pc:docMk/>
            <pc:sldMk cId="2053542481" sldId="257"/>
            <ac:spMk id="3" creationId="{25ACCE82-6A13-1F72-9EB5-EAA722F58C1E}"/>
          </ac:spMkLst>
        </pc:spChg>
        <pc:spChg chg="add mod">
          <ac:chgData name="Sacha" userId="3d311f2209de6760" providerId="LiveId" clId="{B0D86691-67DB-4702-AC86-28372B89680A}" dt="2023-06-14T15:55:28.467" v="10531" actId="14100"/>
          <ac:spMkLst>
            <pc:docMk/>
            <pc:sldMk cId="2053542481" sldId="257"/>
            <ac:spMk id="7" creationId="{2F7686E0-92FD-6363-0533-2319F28D6101}"/>
          </ac:spMkLst>
        </pc:spChg>
        <pc:spChg chg="add mod">
          <ac:chgData name="Sacha" userId="3d311f2209de6760" providerId="LiveId" clId="{B0D86691-67DB-4702-AC86-28372B89680A}" dt="2023-06-06T07:47:48.575" v="836" actId="1076"/>
          <ac:spMkLst>
            <pc:docMk/>
            <pc:sldMk cId="2053542481" sldId="257"/>
            <ac:spMk id="9" creationId="{53572DA6-0BAC-148A-113F-67E51F7F0984}"/>
          </ac:spMkLst>
        </pc:spChg>
        <pc:spChg chg="add">
          <ac:chgData name="Sacha" userId="3d311f2209de6760" providerId="LiveId" clId="{B0D86691-67DB-4702-AC86-28372B89680A}" dt="2023-06-06T07:36:54.417" v="396" actId="26606"/>
          <ac:spMkLst>
            <pc:docMk/>
            <pc:sldMk cId="2053542481" sldId="257"/>
            <ac:spMk id="10" creationId="{AE192E3E-68A9-4F36-936C-1C8D0B9EF132}"/>
          </ac:spMkLst>
        </pc:spChg>
        <pc:spChg chg="add mod">
          <ac:chgData name="Sacha" userId="3d311f2209de6760" providerId="LiveId" clId="{B0D86691-67DB-4702-AC86-28372B89680A}" dt="2023-06-06T07:53:06.799" v="907" actId="14100"/>
          <ac:spMkLst>
            <pc:docMk/>
            <pc:sldMk cId="2053542481" sldId="257"/>
            <ac:spMk id="11" creationId="{6AC599AF-E0EC-A685-5B94-A1CD559E9B43}"/>
          </ac:spMkLst>
        </pc:spChg>
        <pc:spChg chg="add">
          <ac:chgData name="Sacha" userId="3d311f2209de6760" providerId="LiveId" clId="{B0D86691-67DB-4702-AC86-28372B89680A}" dt="2023-06-06T07:36:54.417" v="396" actId="26606"/>
          <ac:spMkLst>
            <pc:docMk/>
            <pc:sldMk cId="2053542481" sldId="257"/>
            <ac:spMk id="12" creationId="{845648E2-B946-43A1-80DE-C50CBBDF92FA}"/>
          </ac:spMkLst>
        </pc:spChg>
        <pc:spChg chg="add mod">
          <ac:chgData name="Sacha" userId="3d311f2209de6760" providerId="LiveId" clId="{B0D86691-67DB-4702-AC86-28372B89680A}" dt="2023-06-06T07:52:44.125" v="903" actId="1076"/>
          <ac:spMkLst>
            <pc:docMk/>
            <pc:sldMk cId="2053542481" sldId="257"/>
            <ac:spMk id="13" creationId="{AFE8971D-5B1D-6DE6-BFDA-5A48A63E6707}"/>
          </ac:spMkLst>
        </pc:spChg>
        <pc:spChg chg="add">
          <ac:chgData name="Sacha" userId="3d311f2209de6760" providerId="LiveId" clId="{B0D86691-67DB-4702-AC86-28372B89680A}" dt="2023-06-06T07:36:54.417" v="396" actId="26606"/>
          <ac:spMkLst>
            <pc:docMk/>
            <pc:sldMk cId="2053542481" sldId="257"/>
            <ac:spMk id="14" creationId="{EA06546B-3E90-4E24-BD32-C6BFD1CD8D20}"/>
          </ac:spMkLst>
        </pc:spChg>
        <pc:spChg chg="add">
          <ac:chgData name="Sacha" userId="3d311f2209de6760" providerId="LiveId" clId="{B0D86691-67DB-4702-AC86-28372B89680A}" dt="2023-06-06T07:36:54.417" v="396" actId="26606"/>
          <ac:spMkLst>
            <pc:docMk/>
            <pc:sldMk cId="2053542481" sldId="257"/>
            <ac:spMk id="16" creationId="{3FA95682-BEE6-4B33-BA34-7E7BE49782DA}"/>
          </ac:spMkLst>
        </pc:spChg>
        <pc:picChg chg="add del mod">
          <ac:chgData name="Sacha" userId="3d311f2209de6760" providerId="LiveId" clId="{B0D86691-67DB-4702-AC86-28372B89680A}" dt="2023-06-17T05:52:14.402" v="11523" actId="1038"/>
          <ac:picMkLst>
            <pc:docMk/>
            <pc:sldMk cId="2053542481" sldId="257"/>
            <ac:picMk id="4" creationId="{6475BABD-94F8-FA53-56D4-69D020DBA659}"/>
          </ac:picMkLst>
        </pc:picChg>
        <pc:picChg chg="add mod">
          <ac:chgData name="Sacha" userId="3d311f2209de6760" providerId="LiveId" clId="{B0D86691-67DB-4702-AC86-28372B89680A}" dt="2023-06-06T07:52:10.221" v="900" actId="1076"/>
          <ac:picMkLst>
            <pc:docMk/>
            <pc:sldMk cId="2053542481" sldId="257"/>
            <ac:picMk id="5" creationId="{E5BA767A-6B8C-315E-CD19-A52E3B32D1C2}"/>
          </ac:picMkLst>
        </pc:picChg>
      </pc:sldChg>
      <pc:sldChg chg="addSp modSp new del mod">
        <pc:chgData name="Sacha" userId="3d311f2209de6760" providerId="LiveId" clId="{B0D86691-67DB-4702-AC86-28372B89680A}" dt="2023-05-27T15:42:22.963" v="12" actId="47"/>
        <pc:sldMkLst>
          <pc:docMk/>
          <pc:sldMk cId="3622953377" sldId="257"/>
        </pc:sldMkLst>
        <pc:picChg chg="add mod">
          <ac:chgData name="Sacha" userId="3d311f2209de6760" providerId="LiveId" clId="{B0D86691-67DB-4702-AC86-28372B89680A}" dt="2023-05-27T15:42:16.162" v="10" actId="34307"/>
          <ac:picMkLst>
            <pc:docMk/>
            <pc:sldMk cId="3622953377" sldId="257"/>
            <ac:picMk id="4" creationId="{589FACC1-C76C-E605-6FED-57975151FF70}"/>
          </ac:picMkLst>
        </pc:picChg>
        <pc:picChg chg="add mod">
          <ac:chgData name="Sacha" userId="3d311f2209de6760" providerId="LiveId" clId="{B0D86691-67DB-4702-AC86-28372B89680A}" dt="2023-05-27T15:42:18.557" v="11" actId="34307"/>
          <ac:picMkLst>
            <pc:docMk/>
            <pc:sldMk cId="3622953377" sldId="257"/>
            <ac:picMk id="5" creationId="{DADF7EA2-3FDF-FF36-FA6F-0C01EE128356}"/>
          </ac:picMkLst>
        </pc:picChg>
      </pc:sldChg>
      <pc:sldChg chg="addSp delSp modSp new mod setBg">
        <pc:chgData name="Sacha" userId="3d311f2209de6760" providerId="LiveId" clId="{B0D86691-67DB-4702-AC86-28372B89680A}" dt="2023-06-17T07:46:25.921" v="13537" actId="1038"/>
        <pc:sldMkLst>
          <pc:docMk/>
          <pc:sldMk cId="2687603075" sldId="258"/>
        </pc:sldMkLst>
        <pc:spChg chg="mod">
          <ac:chgData name="Sacha" userId="3d311f2209de6760" providerId="LiveId" clId="{B0D86691-67DB-4702-AC86-28372B89680A}" dt="2023-06-14T15:55:56.091" v="10536" actId="123"/>
          <ac:spMkLst>
            <pc:docMk/>
            <pc:sldMk cId="2687603075" sldId="258"/>
            <ac:spMk id="2" creationId="{E964944D-EE9A-984A-4A37-5A9F7A17278E}"/>
          </ac:spMkLst>
        </pc:spChg>
        <pc:spChg chg="mod">
          <ac:chgData name="Sacha" userId="3d311f2209de6760" providerId="LiveId" clId="{B0D86691-67DB-4702-AC86-28372B89680A}" dt="2023-06-14T15:53:39.223" v="10526" actId="255"/>
          <ac:spMkLst>
            <pc:docMk/>
            <pc:sldMk cId="2687603075" sldId="258"/>
            <ac:spMk id="3" creationId="{C27C75DC-6E3A-6E1D-9325-0367A7A7B7E1}"/>
          </ac:spMkLst>
        </pc:spChg>
        <pc:spChg chg="add">
          <ac:chgData name="Sacha" userId="3d311f2209de6760" providerId="LiveId" clId="{B0D86691-67DB-4702-AC86-28372B89680A}" dt="2023-06-14T15:50:41.049" v="10498" actId="26606"/>
          <ac:spMkLst>
            <pc:docMk/>
            <pc:sldMk cId="2687603075" sldId="258"/>
            <ac:spMk id="10" creationId="{DA1766D0-745A-4921-A68E-56642A6508CF}"/>
          </ac:spMkLst>
        </pc:spChg>
        <pc:spChg chg="add">
          <ac:chgData name="Sacha" userId="3d311f2209de6760" providerId="LiveId" clId="{B0D86691-67DB-4702-AC86-28372B89680A}" dt="2023-06-14T15:50:41.049" v="10498" actId="26606"/>
          <ac:spMkLst>
            <pc:docMk/>
            <pc:sldMk cId="2687603075" sldId="258"/>
            <ac:spMk id="12" creationId="{583F1E3F-D7BF-4DB5-8016-70B9E385E338}"/>
          </ac:spMkLst>
        </pc:spChg>
        <pc:spChg chg="add">
          <ac:chgData name="Sacha" userId="3d311f2209de6760" providerId="LiveId" clId="{B0D86691-67DB-4702-AC86-28372B89680A}" dt="2023-06-14T15:50:41.049" v="10498" actId="26606"/>
          <ac:spMkLst>
            <pc:docMk/>
            <pc:sldMk cId="2687603075" sldId="258"/>
            <ac:spMk id="14" creationId="{DD0D3E7A-8DF6-4A78-A03C-86AD697468BE}"/>
          </ac:spMkLst>
        </pc:spChg>
        <pc:picChg chg="add del mod">
          <ac:chgData name="Sacha" userId="3d311f2209de6760" providerId="LiveId" clId="{B0D86691-67DB-4702-AC86-28372B89680A}" dt="2023-06-17T05:41:45.683" v="11188" actId="478"/>
          <ac:picMkLst>
            <pc:docMk/>
            <pc:sldMk cId="2687603075" sldId="258"/>
            <ac:picMk id="4" creationId="{D38E8183-C372-1A4F-D172-C0B64FA1D98E}"/>
          </ac:picMkLst>
        </pc:picChg>
        <pc:picChg chg="add mod">
          <ac:chgData name="Sacha" userId="3d311f2209de6760" providerId="LiveId" clId="{B0D86691-67DB-4702-AC86-28372B89680A}" dt="2023-06-17T07:46:25.921" v="13537" actId="1038"/>
          <ac:picMkLst>
            <pc:docMk/>
            <pc:sldMk cId="2687603075" sldId="258"/>
            <ac:picMk id="4" creationId="{D61B2A58-58C2-8247-438B-F86A7518E034}"/>
          </ac:picMkLst>
        </pc:picChg>
        <pc:picChg chg="add del mod">
          <ac:chgData name="Sacha" userId="3d311f2209de6760" providerId="LiveId" clId="{B0D86691-67DB-4702-AC86-28372B89680A}" dt="2023-06-17T06:45:25.053" v="12614" actId="478"/>
          <ac:picMkLst>
            <pc:docMk/>
            <pc:sldMk cId="2687603075" sldId="258"/>
            <ac:picMk id="5" creationId="{85F7A2D8-6F24-E07D-51FB-91D44301679C}"/>
          </ac:picMkLst>
        </pc:picChg>
        <pc:picChg chg="add del mod">
          <ac:chgData name="Sacha" userId="3d311f2209de6760" providerId="LiveId" clId="{B0D86691-67DB-4702-AC86-28372B89680A}" dt="2023-06-14T15:51:15.446" v="10508" actId="931"/>
          <ac:picMkLst>
            <pc:docMk/>
            <pc:sldMk cId="2687603075" sldId="258"/>
            <ac:picMk id="5" creationId="{AD2F9A34-458F-AD7D-5376-C041AFF1B127}"/>
          </ac:picMkLst>
        </pc:picChg>
        <pc:picChg chg="add mod">
          <ac:chgData name="Sacha" userId="3d311f2209de6760" providerId="LiveId" clId="{B0D86691-67DB-4702-AC86-28372B89680A}" dt="2023-06-14T15:52:42.561" v="10517" actId="14100"/>
          <ac:picMkLst>
            <pc:docMk/>
            <pc:sldMk cId="2687603075" sldId="258"/>
            <ac:picMk id="7" creationId="{948F0E73-0DFF-0F36-EBE2-CC6FEC49B72B}"/>
          </ac:picMkLst>
        </pc:picChg>
        <pc:picChg chg="add del mod">
          <ac:chgData name="Sacha" userId="3d311f2209de6760" providerId="LiveId" clId="{B0D86691-67DB-4702-AC86-28372B89680A}" dt="2023-06-14T15:51:22.245" v="10510" actId="931"/>
          <ac:picMkLst>
            <pc:docMk/>
            <pc:sldMk cId="2687603075" sldId="258"/>
            <ac:picMk id="8" creationId="{CEFB1DDE-7D08-64DB-DB6C-01BB6F6D793D}"/>
          </ac:picMkLst>
        </pc:picChg>
      </pc:sldChg>
      <pc:sldChg chg="add del">
        <pc:chgData name="Sacha" userId="3d311f2209de6760" providerId="LiveId" clId="{B0D86691-67DB-4702-AC86-28372B89680A}" dt="2023-06-06T08:16:10.945" v="1706" actId="2890"/>
        <pc:sldMkLst>
          <pc:docMk/>
          <pc:sldMk cId="1625392539" sldId="259"/>
        </pc:sldMkLst>
      </pc:sldChg>
      <pc:sldChg chg="new del setBg">
        <pc:chgData name="Sacha" userId="3d311f2209de6760" providerId="LiveId" clId="{B0D86691-67DB-4702-AC86-28372B89680A}" dt="2023-06-06T08:16:42.703" v="1714" actId="680"/>
        <pc:sldMkLst>
          <pc:docMk/>
          <pc:sldMk cId="2645799404" sldId="259"/>
        </pc:sldMkLst>
      </pc:sldChg>
      <pc:sldChg chg="addSp delSp modSp new mod">
        <pc:chgData name="Sacha" userId="3d311f2209de6760" providerId="LiveId" clId="{B0D86691-67DB-4702-AC86-28372B89680A}" dt="2023-06-17T07:46:29.450" v="13546" actId="1038"/>
        <pc:sldMkLst>
          <pc:docMk/>
          <pc:sldMk cId="2653608021" sldId="259"/>
        </pc:sldMkLst>
        <pc:spChg chg="mod">
          <ac:chgData name="Sacha" userId="3d311f2209de6760" providerId="LiveId" clId="{B0D86691-67DB-4702-AC86-28372B89680A}" dt="2023-06-17T05:14:06.948" v="10578" actId="14100"/>
          <ac:spMkLst>
            <pc:docMk/>
            <pc:sldMk cId="2653608021" sldId="259"/>
            <ac:spMk id="2" creationId="{E17006BD-25B7-9CE1-29B3-4862825031B0}"/>
          </ac:spMkLst>
        </pc:spChg>
        <pc:spChg chg="mod">
          <ac:chgData name="Sacha" userId="3d311f2209de6760" providerId="LiveId" clId="{B0D86691-67DB-4702-AC86-28372B89680A}" dt="2023-06-17T05:25:01.152" v="10739" actId="20577"/>
          <ac:spMkLst>
            <pc:docMk/>
            <pc:sldMk cId="2653608021" sldId="259"/>
            <ac:spMk id="3" creationId="{AF4BB324-71FD-EC91-2BC5-53B967CB42EF}"/>
          </ac:spMkLst>
        </pc:spChg>
        <pc:picChg chg="add del mod">
          <ac:chgData name="Sacha" userId="3d311f2209de6760" providerId="LiveId" clId="{B0D86691-67DB-4702-AC86-28372B89680A}" dt="2023-06-17T05:41:47.587" v="11189" actId="478"/>
          <ac:picMkLst>
            <pc:docMk/>
            <pc:sldMk cId="2653608021" sldId="259"/>
            <ac:picMk id="4" creationId="{3631BD43-E594-25B5-C5ED-2B556421B13E}"/>
          </ac:picMkLst>
        </pc:picChg>
        <pc:picChg chg="add mod">
          <ac:chgData name="Sacha" userId="3d311f2209de6760" providerId="LiveId" clId="{B0D86691-67DB-4702-AC86-28372B89680A}" dt="2023-06-17T07:46:29.450" v="13546" actId="1038"/>
          <ac:picMkLst>
            <pc:docMk/>
            <pc:sldMk cId="2653608021" sldId="259"/>
            <ac:picMk id="4" creationId="{F5F20BB9-E9B6-D681-FAE2-9DEA7AF81B11}"/>
          </ac:picMkLst>
        </pc:picChg>
        <pc:picChg chg="add del mod">
          <ac:chgData name="Sacha" userId="3d311f2209de6760" providerId="LiveId" clId="{B0D86691-67DB-4702-AC86-28372B89680A}" dt="2023-06-17T06:45:27.421" v="12615" actId="478"/>
          <ac:picMkLst>
            <pc:docMk/>
            <pc:sldMk cId="2653608021" sldId="259"/>
            <ac:picMk id="5" creationId="{4B9EF3B4-6AF1-452E-8F8A-02B30A7D49E1}"/>
          </ac:picMkLst>
        </pc:picChg>
      </pc:sldChg>
      <pc:sldChg chg="addSp delSp modSp new mod setBg">
        <pc:chgData name="Sacha" userId="3d311f2209de6760" providerId="LiveId" clId="{B0D86691-67DB-4702-AC86-28372B89680A}" dt="2023-06-17T07:59:00.833" v="13780" actId="255"/>
        <pc:sldMkLst>
          <pc:docMk/>
          <pc:sldMk cId="1436448256" sldId="260"/>
        </pc:sldMkLst>
        <pc:spChg chg="mod">
          <ac:chgData name="Sacha" userId="3d311f2209de6760" providerId="LiveId" clId="{B0D86691-67DB-4702-AC86-28372B89680A}" dt="2023-06-17T07:59:00.833" v="13780" actId="255"/>
          <ac:spMkLst>
            <pc:docMk/>
            <pc:sldMk cId="1436448256" sldId="260"/>
            <ac:spMk id="2" creationId="{43E9F6F9-330F-E814-9F83-D4750B009942}"/>
          </ac:spMkLst>
        </pc:spChg>
        <pc:spChg chg="del mod">
          <ac:chgData name="Sacha" userId="3d311f2209de6760" providerId="LiveId" clId="{B0D86691-67DB-4702-AC86-28372B89680A}" dt="2023-06-17T05:16:22.077" v="10588" actId="931"/>
          <ac:spMkLst>
            <pc:docMk/>
            <pc:sldMk cId="1436448256" sldId="260"/>
            <ac:spMk id="3" creationId="{0CC684C7-391B-D4AA-60AF-2D68733EF5C1}"/>
          </ac:spMkLst>
        </pc:spChg>
        <pc:spChg chg="add del">
          <ac:chgData name="Sacha" userId="3d311f2209de6760" providerId="LiveId" clId="{B0D86691-67DB-4702-AC86-28372B89680A}" dt="2023-06-17T05:17:58.792" v="10611" actId="26606"/>
          <ac:spMkLst>
            <pc:docMk/>
            <pc:sldMk cId="1436448256" sldId="260"/>
            <ac:spMk id="11" creationId="{AE192E3E-68A9-4F36-936C-1C8D0B9EF132}"/>
          </ac:spMkLst>
        </pc:spChg>
        <pc:spChg chg="add del">
          <ac:chgData name="Sacha" userId="3d311f2209de6760" providerId="LiveId" clId="{B0D86691-67DB-4702-AC86-28372B89680A}" dt="2023-06-17T05:17:58.792" v="10611" actId="26606"/>
          <ac:spMkLst>
            <pc:docMk/>
            <pc:sldMk cId="1436448256" sldId="260"/>
            <ac:spMk id="12" creationId="{0C6D8EE7-AB08-480A-809B-EFD64DD195B1}"/>
          </ac:spMkLst>
        </pc:spChg>
        <pc:spChg chg="add del">
          <ac:chgData name="Sacha" userId="3d311f2209de6760" providerId="LiveId" clId="{B0D86691-67DB-4702-AC86-28372B89680A}" dt="2023-06-17T05:17:34.273" v="10603" actId="26606"/>
          <ac:spMkLst>
            <pc:docMk/>
            <pc:sldMk cId="1436448256" sldId="260"/>
            <ac:spMk id="13" creationId="{E5285E2F-83E3-0DC3-437D-2DA9DB939BED}"/>
          </ac:spMkLst>
        </pc:spChg>
        <pc:spChg chg="add del">
          <ac:chgData name="Sacha" userId="3d311f2209de6760" providerId="LiveId" clId="{B0D86691-67DB-4702-AC86-28372B89680A}" dt="2023-06-17T05:17:49.711" v="10609" actId="26606"/>
          <ac:spMkLst>
            <pc:docMk/>
            <pc:sldMk cId="1436448256" sldId="260"/>
            <ac:spMk id="14" creationId="{AE192E3E-68A9-4F36-936C-1C8D0B9EF132}"/>
          </ac:spMkLst>
        </pc:spChg>
        <pc:spChg chg="add del">
          <ac:chgData name="Sacha" userId="3d311f2209de6760" providerId="LiveId" clId="{B0D86691-67DB-4702-AC86-28372B89680A}" dt="2023-06-17T05:17:58.792" v="10611" actId="26606"/>
          <ac:spMkLst>
            <pc:docMk/>
            <pc:sldMk cId="1436448256" sldId="260"/>
            <ac:spMk id="15" creationId="{6299FC50-98B5-4C3E-BE55-16E53723692C}"/>
          </ac:spMkLst>
        </pc:spChg>
        <pc:spChg chg="add del">
          <ac:chgData name="Sacha" userId="3d311f2209de6760" providerId="LiveId" clId="{B0D86691-67DB-4702-AC86-28372B89680A}" dt="2023-06-17T05:17:34.273" v="10603" actId="26606"/>
          <ac:spMkLst>
            <pc:docMk/>
            <pc:sldMk cId="1436448256" sldId="260"/>
            <ac:spMk id="16" creationId="{F62ED779-A59B-448F-96E0-AAB38B54850B}"/>
          </ac:spMkLst>
        </pc:spChg>
        <pc:spChg chg="add del">
          <ac:chgData name="Sacha" userId="3d311f2209de6760" providerId="LiveId" clId="{B0D86691-67DB-4702-AC86-28372B89680A}" dt="2023-06-17T05:18:00.024" v="10613" actId="26606"/>
          <ac:spMkLst>
            <pc:docMk/>
            <pc:sldMk cId="1436448256" sldId="260"/>
            <ac:spMk id="17" creationId="{AE192E3E-68A9-4F36-936C-1C8D0B9EF132}"/>
          </ac:spMkLst>
        </pc:spChg>
        <pc:spChg chg="add del">
          <ac:chgData name="Sacha" userId="3d311f2209de6760" providerId="LiveId" clId="{B0D86691-67DB-4702-AC86-28372B89680A}" dt="2023-06-17T05:17:34.273" v="10603" actId="26606"/>
          <ac:spMkLst>
            <pc:docMk/>
            <pc:sldMk cId="1436448256" sldId="260"/>
            <ac:spMk id="18" creationId="{CA7B92CC-1106-4731-8429-0436927331B2}"/>
          </ac:spMkLst>
        </pc:spChg>
        <pc:spChg chg="add del">
          <ac:chgData name="Sacha" userId="3d311f2209de6760" providerId="LiveId" clId="{B0D86691-67DB-4702-AC86-28372B89680A}" dt="2023-06-17T05:18:00.024" v="10613" actId="26606"/>
          <ac:spMkLst>
            <pc:docMk/>
            <pc:sldMk cId="1436448256" sldId="260"/>
            <ac:spMk id="19" creationId="{4848F9EB-E39A-452B-9E9B-B678DCCB226F}"/>
          </ac:spMkLst>
        </pc:spChg>
        <pc:spChg chg="add del">
          <ac:chgData name="Sacha" userId="3d311f2209de6760" providerId="LiveId" clId="{B0D86691-67DB-4702-AC86-28372B89680A}" dt="2023-06-17T05:17:49.711" v="10609" actId="26606"/>
          <ac:spMkLst>
            <pc:docMk/>
            <pc:sldMk cId="1436448256" sldId="260"/>
            <ac:spMk id="20" creationId="{AFEEE355-5790-420E-99D4-7AE26DFD9A23}"/>
          </ac:spMkLst>
        </pc:spChg>
        <pc:spChg chg="add del">
          <ac:chgData name="Sacha" userId="3d311f2209de6760" providerId="LiveId" clId="{B0D86691-67DB-4702-AC86-28372B89680A}" dt="2023-06-17T05:17:49.711" v="10609" actId="26606"/>
          <ac:spMkLst>
            <pc:docMk/>
            <pc:sldMk cId="1436448256" sldId="260"/>
            <ac:spMk id="21" creationId="{9333AA04-DA7E-481C-A338-4C179288DFE5}"/>
          </ac:spMkLst>
        </pc:spChg>
        <pc:spChg chg="add del">
          <ac:chgData name="Sacha" userId="3d311f2209de6760" providerId="LiveId" clId="{B0D86691-67DB-4702-AC86-28372B89680A}" dt="2023-06-17T05:18:00.024" v="10613" actId="26606"/>
          <ac:spMkLst>
            <pc:docMk/>
            <pc:sldMk cId="1436448256" sldId="260"/>
            <ac:spMk id="22" creationId="{397FB4D9-D0B0-491F-B3C6-013C3AF53D66}"/>
          </ac:spMkLst>
        </pc:spChg>
        <pc:spChg chg="add del">
          <ac:chgData name="Sacha" userId="3d311f2209de6760" providerId="LiveId" clId="{B0D86691-67DB-4702-AC86-28372B89680A}" dt="2023-06-17T05:18:01.504" v="10615" actId="26606"/>
          <ac:spMkLst>
            <pc:docMk/>
            <pc:sldMk cId="1436448256" sldId="260"/>
            <ac:spMk id="24" creationId="{F74B0574-8716-4DDE-A5B8-27F6918B5DCB}"/>
          </ac:spMkLst>
        </pc:spChg>
        <pc:spChg chg="add del">
          <ac:chgData name="Sacha" userId="3d311f2209de6760" providerId="LiveId" clId="{B0D86691-67DB-4702-AC86-28372B89680A}" dt="2023-06-17T05:18:01.504" v="10615" actId="26606"/>
          <ac:spMkLst>
            <pc:docMk/>
            <pc:sldMk cId="1436448256" sldId="260"/>
            <ac:spMk id="25" creationId="{AC7C16A0-2753-2943-96EA-306F75BD2EC0}"/>
          </ac:spMkLst>
        </pc:spChg>
        <pc:spChg chg="add del">
          <ac:chgData name="Sacha" userId="3d311f2209de6760" providerId="LiveId" clId="{B0D86691-67DB-4702-AC86-28372B89680A}" dt="2023-06-17T05:18:01.504" v="10615" actId="26606"/>
          <ac:spMkLst>
            <pc:docMk/>
            <pc:sldMk cId="1436448256" sldId="260"/>
            <ac:spMk id="26" creationId="{BA695AFD-7734-4E81-A2EA-6B4DB86374B0}"/>
          </ac:spMkLst>
        </pc:spChg>
        <pc:spChg chg="add del">
          <ac:chgData name="Sacha" userId="3d311f2209de6760" providerId="LiveId" clId="{B0D86691-67DB-4702-AC86-28372B89680A}" dt="2023-06-17T05:18:08.440" v="10617" actId="26606"/>
          <ac:spMkLst>
            <pc:docMk/>
            <pc:sldMk cId="1436448256" sldId="260"/>
            <ac:spMk id="28" creationId="{D2CF85D6-F431-4094-AA7C-2057A80D97AE}"/>
          </ac:spMkLst>
        </pc:spChg>
        <pc:spChg chg="add del">
          <ac:chgData name="Sacha" userId="3d311f2209de6760" providerId="LiveId" clId="{B0D86691-67DB-4702-AC86-28372B89680A}" dt="2023-06-17T05:18:08.440" v="10617" actId="26606"/>
          <ac:spMkLst>
            <pc:docMk/>
            <pc:sldMk cId="1436448256" sldId="260"/>
            <ac:spMk id="29" creationId="{C97B4B1F-95C1-48CB-965B-48FFC7871A11}"/>
          </ac:spMkLst>
        </pc:spChg>
        <pc:spChg chg="add del">
          <ac:chgData name="Sacha" userId="3d311f2209de6760" providerId="LiveId" clId="{B0D86691-67DB-4702-AC86-28372B89680A}" dt="2023-06-17T05:18:08.440" v="10617" actId="26606"/>
          <ac:spMkLst>
            <pc:docMk/>
            <pc:sldMk cId="1436448256" sldId="260"/>
            <ac:spMk id="30" creationId="{2CC3F7F5-E472-A68F-14E1-430E5BE0D7FB}"/>
          </ac:spMkLst>
        </pc:spChg>
        <pc:spChg chg="add del">
          <ac:chgData name="Sacha" userId="3d311f2209de6760" providerId="LiveId" clId="{B0D86691-67DB-4702-AC86-28372B89680A}" dt="2023-06-17T05:18:16.008" v="10619" actId="26606"/>
          <ac:spMkLst>
            <pc:docMk/>
            <pc:sldMk cId="1436448256" sldId="260"/>
            <ac:spMk id="32" creationId="{F62ED779-A59B-448F-96E0-AAB38B54850B}"/>
          </ac:spMkLst>
        </pc:spChg>
        <pc:spChg chg="add del">
          <ac:chgData name="Sacha" userId="3d311f2209de6760" providerId="LiveId" clId="{B0D86691-67DB-4702-AC86-28372B89680A}" dt="2023-06-17T05:18:16.008" v="10619" actId="26606"/>
          <ac:spMkLst>
            <pc:docMk/>
            <pc:sldMk cId="1436448256" sldId="260"/>
            <ac:spMk id="33" creationId="{CA7B92CC-1106-4731-8429-0436927331B2}"/>
          </ac:spMkLst>
        </pc:spChg>
        <pc:spChg chg="add del">
          <ac:chgData name="Sacha" userId="3d311f2209de6760" providerId="LiveId" clId="{B0D86691-67DB-4702-AC86-28372B89680A}" dt="2023-06-17T05:18:16.008" v="10619" actId="26606"/>
          <ac:spMkLst>
            <pc:docMk/>
            <pc:sldMk cId="1436448256" sldId="260"/>
            <ac:spMk id="34" creationId="{F6FB9947-7510-1BFF-2CEC-FA4D9F1F4E05}"/>
          </ac:spMkLst>
        </pc:spChg>
        <pc:spChg chg="add del">
          <ac:chgData name="Sacha" userId="3d311f2209de6760" providerId="LiveId" clId="{B0D86691-67DB-4702-AC86-28372B89680A}" dt="2023-06-17T05:18:17.520" v="10621" actId="26606"/>
          <ac:spMkLst>
            <pc:docMk/>
            <pc:sldMk cId="1436448256" sldId="260"/>
            <ac:spMk id="36" creationId="{1A1CB0BF-EE1F-44E7-A774-8DB8F4252B13}"/>
          </ac:spMkLst>
        </pc:spChg>
        <pc:spChg chg="add del">
          <ac:chgData name="Sacha" userId="3d311f2209de6760" providerId="LiveId" clId="{B0D86691-67DB-4702-AC86-28372B89680A}" dt="2023-06-17T05:18:17.520" v="10621" actId="26606"/>
          <ac:spMkLst>
            <pc:docMk/>
            <pc:sldMk cId="1436448256" sldId="260"/>
            <ac:spMk id="37" creationId="{B17856C2-1F9A-4E08-AA99-880D1D65D9C4}"/>
          </ac:spMkLst>
        </pc:spChg>
        <pc:spChg chg="add del">
          <ac:chgData name="Sacha" userId="3d311f2209de6760" providerId="LiveId" clId="{B0D86691-67DB-4702-AC86-28372B89680A}" dt="2023-06-17T05:18:17.520" v="10621" actId="26606"/>
          <ac:spMkLst>
            <pc:docMk/>
            <pc:sldMk cId="1436448256" sldId="260"/>
            <ac:spMk id="38" creationId="{469930E4-7E8F-46B2-94BA-3EECB2D00AF8}"/>
          </ac:spMkLst>
        </pc:spChg>
        <pc:spChg chg="add del">
          <ac:chgData name="Sacha" userId="3d311f2209de6760" providerId="LiveId" clId="{B0D86691-67DB-4702-AC86-28372B89680A}" dt="2023-06-17T05:18:17.520" v="10621" actId="26606"/>
          <ac:spMkLst>
            <pc:docMk/>
            <pc:sldMk cId="1436448256" sldId="260"/>
            <ac:spMk id="39" creationId="{43783728-1C50-A84A-D267-ADA6CC07BCBB}"/>
          </ac:spMkLst>
        </pc:spChg>
        <pc:spChg chg="add del">
          <ac:chgData name="Sacha" userId="3d311f2209de6760" providerId="LiveId" clId="{B0D86691-67DB-4702-AC86-28372B89680A}" dt="2023-06-17T05:18:24.153" v="10623" actId="26606"/>
          <ac:spMkLst>
            <pc:docMk/>
            <pc:sldMk cId="1436448256" sldId="260"/>
            <ac:spMk id="41" creationId="{07D0ECD2-E353-4672-AD7D-7A44501217AD}"/>
          </ac:spMkLst>
        </pc:spChg>
        <pc:spChg chg="add del">
          <ac:chgData name="Sacha" userId="3d311f2209de6760" providerId="LiveId" clId="{B0D86691-67DB-4702-AC86-28372B89680A}" dt="2023-06-17T05:18:24.153" v="10623" actId="26606"/>
          <ac:spMkLst>
            <pc:docMk/>
            <pc:sldMk cId="1436448256" sldId="260"/>
            <ac:spMk id="42" creationId="{0046DA5C-05D7-62D8-74D6-1CB0CE046535}"/>
          </ac:spMkLst>
        </pc:spChg>
        <pc:spChg chg="add del">
          <ac:chgData name="Sacha" userId="3d311f2209de6760" providerId="LiveId" clId="{B0D86691-67DB-4702-AC86-28372B89680A}" dt="2023-06-17T05:18:24.153" v="10623" actId="26606"/>
          <ac:spMkLst>
            <pc:docMk/>
            <pc:sldMk cId="1436448256" sldId="260"/>
            <ac:spMk id="43" creationId="{DDA19D3B-6BC9-4435-BAF0-DC3C76C2C051}"/>
          </ac:spMkLst>
        </pc:spChg>
        <pc:spChg chg="add del">
          <ac:chgData name="Sacha" userId="3d311f2209de6760" providerId="LiveId" clId="{B0D86691-67DB-4702-AC86-28372B89680A}" dt="2023-06-17T05:18:28.136" v="10625" actId="26606"/>
          <ac:spMkLst>
            <pc:docMk/>
            <pc:sldMk cId="1436448256" sldId="260"/>
            <ac:spMk id="45" creationId="{B086F714-C21F-4732-AD38-318D9353F6D6}"/>
          </ac:spMkLst>
        </pc:spChg>
        <pc:spChg chg="add del">
          <ac:chgData name="Sacha" userId="3d311f2209de6760" providerId="LiveId" clId="{B0D86691-67DB-4702-AC86-28372B89680A}" dt="2023-06-17T05:18:28.136" v="10625" actId="26606"/>
          <ac:spMkLst>
            <pc:docMk/>
            <pc:sldMk cId="1436448256" sldId="260"/>
            <ac:spMk id="46" creationId="{FB510F17-0BD7-40AD-8331-D79FE112936B}"/>
          </ac:spMkLst>
        </pc:spChg>
        <pc:spChg chg="add del">
          <ac:chgData name="Sacha" userId="3d311f2209de6760" providerId="LiveId" clId="{B0D86691-67DB-4702-AC86-28372B89680A}" dt="2023-06-17T05:18:28.136" v="10625" actId="26606"/>
          <ac:spMkLst>
            <pc:docMk/>
            <pc:sldMk cId="1436448256" sldId="260"/>
            <ac:spMk id="47" creationId="{193ACF9D-4264-4C35-A0CF-82FAA0FF7D78}"/>
          </ac:spMkLst>
        </pc:spChg>
        <pc:spChg chg="add del">
          <ac:chgData name="Sacha" userId="3d311f2209de6760" providerId="LiveId" clId="{B0D86691-67DB-4702-AC86-28372B89680A}" dt="2023-06-17T05:18:28.136" v="10625" actId="26606"/>
          <ac:spMkLst>
            <pc:docMk/>
            <pc:sldMk cId="1436448256" sldId="260"/>
            <ac:spMk id="48" creationId="{D807DA41-BE55-C143-BC23-6C3A6D061BE0}"/>
          </ac:spMkLst>
        </pc:spChg>
        <pc:spChg chg="add del">
          <ac:chgData name="Sacha" userId="3d311f2209de6760" providerId="LiveId" clId="{B0D86691-67DB-4702-AC86-28372B89680A}" dt="2023-06-17T05:18:29.385" v="10627" actId="26606"/>
          <ac:spMkLst>
            <pc:docMk/>
            <pc:sldMk cId="1436448256" sldId="260"/>
            <ac:spMk id="50" creationId="{AE192E3E-68A9-4F36-936C-1C8D0B9EF132}"/>
          </ac:spMkLst>
        </pc:spChg>
        <pc:spChg chg="add del">
          <ac:chgData name="Sacha" userId="3d311f2209de6760" providerId="LiveId" clId="{B0D86691-67DB-4702-AC86-28372B89680A}" dt="2023-06-17T05:18:29.385" v="10627" actId="26606"/>
          <ac:spMkLst>
            <pc:docMk/>
            <pc:sldMk cId="1436448256" sldId="260"/>
            <ac:spMk id="51" creationId="{AFEEE355-5790-420E-99D4-7AE26DFD9A23}"/>
          </ac:spMkLst>
        </pc:spChg>
        <pc:spChg chg="add del">
          <ac:chgData name="Sacha" userId="3d311f2209de6760" providerId="LiveId" clId="{B0D86691-67DB-4702-AC86-28372B89680A}" dt="2023-06-17T05:18:29.385" v="10627" actId="26606"/>
          <ac:spMkLst>
            <pc:docMk/>
            <pc:sldMk cId="1436448256" sldId="260"/>
            <ac:spMk id="52" creationId="{9333AA04-DA7E-481C-A338-4C179288DFE5}"/>
          </ac:spMkLst>
        </pc:spChg>
        <pc:spChg chg="add del">
          <ac:chgData name="Sacha" userId="3d311f2209de6760" providerId="LiveId" clId="{B0D86691-67DB-4702-AC86-28372B89680A}" dt="2023-06-17T05:18:34.175" v="10629" actId="26606"/>
          <ac:spMkLst>
            <pc:docMk/>
            <pc:sldMk cId="1436448256" sldId="260"/>
            <ac:spMk id="54" creationId="{AE192E3E-68A9-4F36-936C-1C8D0B9EF132}"/>
          </ac:spMkLst>
        </pc:spChg>
        <pc:spChg chg="add del">
          <ac:chgData name="Sacha" userId="3d311f2209de6760" providerId="LiveId" clId="{B0D86691-67DB-4702-AC86-28372B89680A}" dt="2023-06-17T05:18:34.175" v="10629" actId="26606"/>
          <ac:spMkLst>
            <pc:docMk/>
            <pc:sldMk cId="1436448256" sldId="260"/>
            <ac:spMk id="55" creationId="{0C6D8EE7-AB08-480A-809B-EFD64DD195B1}"/>
          </ac:spMkLst>
        </pc:spChg>
        <pc:spChg chg="add del">
          <ac:chgData name="Sacha" userId="3d311f2209de6760" providerId="LiveId" clId="{B0D86691-67DB-4702-AC86-28372B89680A}" dt="2023-06-17T05:18:34.175" v="10629" actId="26606"/>
          <ac:spMkLst>
            <pc:docMk/>
            <pc:sldMk cId="1436448256" sldId="260"/>
            <ac:spMk id="56" creationId="{6299FC50-98B5-4C3E-BE55-16E53723692C}"/>
          </ac:spMkLst>
        </pc:spChg>
        <pc:spChg chg="add">
          <ac:chgData name="Sacha" userId="3d311f2209de6760" providerId="LiveId" clId="{B0D86691-67DB-4702-AC86-28372B89680A}" dt="2023-06-17T05:18:34.178" v="10630" actId="26606"/>
          <ac:spMkLst>
            <pc:docMk/>
            <pc:sldMk cId="1436448256" sldId="260"/>
            <ac:spMk id="58" creationId="{F62ED779-A59B-448F-96E0-AAB38B54850B}"/>
          </ac:spMkLst>
        </pc:spChg>
        <pc:spChg chg="add">
          <ac:chgData name="Sacha" userId="3d311f2209de6760" providerId="LiveId" clId="{B0D86691-67DB-4702-AC86-28372B89680A}" dt="2023-06-17T05:18:34.178" v="10630" actId="26606"/>
          <ac:spMkLst>
            <pc:docMk/>
            <pc:sldMk cId="1436448256" sldId="260"/>
            <ac:spMk id="59" creationId="{CA7B92CC-1106-4731-8429-0436927331B2}"/>
          </ac:spMkLst>
        </pc:spChg>
        <pc:spChg chg="add del">
          <ac:chgData name="Sacha" userId="3d311f2209de6760" providerId="LiveId" clId="{B0D86691-67DB-4702-AC86-28372B89680A}" dt="2023-06-17T05:21:40.796" v="10681" actId="478"/>
          <ac:spMkLst>
            <pc:docMk/>
            <pc:sldMk cId="1436448256" sldId="260"/>
            <ac:spMk id="60" creationId="{F6FB9947-7510-1BFF-2CEC-FA4D9F1F4E05}"/>
          </ac:spMkLst>
        </pc:spChg>
        <pc:graphicFrameChg chg="add del mod modGraphic">
          <ac:chgData name="Sacha" userId="3d311f2209de6760" providerId="LiveId" clId="{B0D86691-67DB-4702-AC86-28372B89680A}" dt="2023-06-17T05:22:32.849" v="10694" actId="3680"/>
          <ac:graphicFrameMkLst>
            <pc:docMk/>
            <pc:sldMk cId="1436448256" sldId="260"/>
            <ac:graphicFrameMk id="10" creationId="{A6D653BF-3601-8A4B-FDE0-CA02059D0555}"/>
          </ac:graphicFrameMkLst>
        </pc:graphicFrameChg>
        <pc:picChg chg="add mod">
          <ac:chgData name="Sacha" userId="3d311f2209de6760" providerId="LiveId" clId="{B0D86691-67DB-4702-AC86-28372B89680A}" dt="2023-06-17T07:46:32.490" v="13555" actId="1038"/>
          <ac:picMkLst>
            <pc:docMk/>
            <pc:sldMk cId="1436448256" sldId="260"/>
            <ac:picMk id="3" creationId="{5B7C9A4E-71E8-1449-A913-01F0875D3C8B}"/>
          </ac:picMkLst>
        </pc:picChg>
        <pc:picChg chg="add mod ord">
          <ac:chgData name="Sacha" userId="3d311f2209de6760" providerId="LiveId" clId="{B0D86691-67DB-4702-AC86-28372B89680A}" dt="2023-06-17T05:19:23.627" v="10644" actId="14100"/>
          <ac:picMkLst>
            <pc:docMk/>
            <pc:sldMk cId="1436448256" sldId="260"/>
            <ac:picMk id="5" creationId="{EA460F3B-EC67-99EB-CD2E-370A7D04950B}"/>
          </ac:picMkLst>
        </pc:picChg>
        <pc:picChg chg="add mod ord">
          <ac:chgData name="Sacha" userId="3d311f2209de6760" providerId="LiveId" clId="{B0D86691-67DB-4702-AC86-28372B89680A}" dt="2023-06-17T05:19:16.235" v="10642" actId="1076"/>
          <ac:picMkLst>
            <pc:docMk/>
            <pc:sldMk cId="1436448256" sldId="260"/>
            <ac:picMk id="7" creationId="{D4ED8606-42AB-8BAF-3A8A-9DBFF9F4677A}"/>
          </ac:picMkLst>
        </pc:picChg>
        <pc:picChg chg="add mod">
          <ac:chgData name="Sacha" userId="3d311f2209de6760" providerId="LiveId" clId="{B0D86691-67DB-4702-AC86-28372B89680A}" dt="2023-06-17T05:21:03.747" v="10679" actId="1035"/>
          <ac:picMkLst>
            <pc:docMk/>
            <pc:sldMk cId="1436448256" sldId="260"/>
            <ac:picMk id="9" creationId="{98956D54-1933-C18B-D319-5FCF609BC9E0}"/>
          </ac:picMkLst>
        </pc:picChg>
        <pc:picChg chg="add del mod">
          <ac:chgData name="Sacha" userId="3d311f2209de6760" providerId="LiveId" clId="{B0D86691-67DB-4702-AC86-28372B89680A}" dt="2023-06-17T05:41:49.762" v="11190" actId="478"/>
          <ac:picMkLst>
            <pc:docMk/>
            <pc:sldMk cId="1436448256" sldId="260"/>
            <ac:picMk id="23" creationId="{CF22CDE2-234B-F53F-5BA8-2DC9D47DACED}"/>
          </ac:picMkLst>
        </pc:picChg>
        <pc:picChg chg="add del mod">
          <ac:chgData name="Sacha" userId="3d311f2209de6760" providerId="LiveId" clId="{B0D86691-67DB-4702-AC86-28372B89680A}" dt="2023-06-17T06:45:29.157" v="12616" actId="478"/>
          <ac:picMkLst>
            <pc:docMk/>
            <pc:sldMk cId="1436448256" sldId="260"/>
            <ac:picMk id="27" creationId="{F752D735-60F7-B7CA-1BA0-BE7F4B37BF47}"/>
          </ac:picMkLst>
        </pc:picChg>
      </pc:sldChg>
      <pc:sldChg chg="modSp new del mod">
        <pc:chgData name="Sacha" userId="3d311f2209de6760" providerId="LiveId" clId="{B0D86691-67DB-4702-AC86-28372B89680A}" dt="2023-06-09T19:52:40.627" v="2797" actId="2696"/>
        <pc:sldMkLst>
          <pc:docMk/>
          <pc:sldMk cId="1783558993" sldId="260"/>
        </pc:sldMkLst>
        <pc:spChg chg="mod">
          <ac:chgData name="Sacha" userId="3d311f2209de6760" providerId="LiveId" clId="{B0D86691-67DB-4702-AC86-28372B89680A}" dt="2023-06-09T19:52:29.423" v="2796" actId="20577"/>
          <ac:spMkLst>
            <pc:docMk/>
            <pc:sldMk cId="1783558993" sldId="260"/>
            <ac:spMk id="2" creationId="{C2141788-B071-E005-60A5-ADC530C49F7D}"/>
          </ac:spMkLst>
        </pc:spChg>
      </pc:sldChg>
      <pc:sldChg chg="addSp delSp modSp add mod">
        <pc:chgData name="Sacha" userId="3d311f2209de6760" providerId="LiveId" clId="{B0D86691-67DB-4702-AC86-28372B89680A}" dt="2023-06-17T07:46:42.386" v="13582" actId="1038"/>
        <pc:sldMkLst>
          <pc:docMk/>
          <pc:sldMk cId="2364654186" sldId="261"/>
        </pc:sldMkLst>
        <pc:spChg chg="mod">
          <ac:chgData name="Sacha" userId="3d311f2209de6760" providerId="LiveId" clId="{B0D86691-67DB-4702-AC86-28372B89680A}" dt="2023-06-17T05:34:35.002" v="11071" actId="14100"/>
          <ac:spMkLst>
            <pc:docMk/>
            <pc:sldMk cId="2364654186" sldId="261"/>
            <ac:spMk id="2" creationId="{43E9F6F9-330F-E814-9F83-D4750B009942}"/>
          </ac:spMkLst>
        </pc:spChg>
        <pc:spChg chg="mod">
          <ac:chgData name="Sacha" userId="3d311f2209de6760" providerId="LiveId" clId="{B0D86691-67DB-4702-AC86-28372B89680A}" dt="2023-06-17T05:35:22.717" v="11074" actId="14100"/>
          <ac:spMkLst>
            <pc:docMk/>
            <pc:sldMk cId="2364654186" sldId="261"/>
            <ac:spMk id="3" creationId="{0CC684C7-391B-D4AA-60AF-2D68733EF5C1}"/>
          </ac:spMkLst>
        </pc:spChg>
        <pc:graphicFrameChg chg="add mod modGraphic">
          <ac:chgData name="Sacha" userId="3d311f2209de6760" providerId="LiveId" clId="{B0D86691-67DB-4702-AC86-28372B89680A}" dt="2023-06-17T05:37:50.087" v="11077" actId="14100"/>
          <ac:graphicFrameMkLst>
            <pc:docMk/>
            <pc:sldMk cId="2364654186" sldId="261"/>
            <ac:graphicFrameMk id="4" creationId="{5154E945-DC6A-A19D-AB0E-9989A0D00C61}"/>
          </ac:graphicFrameMkLst>
        </pc:graphicFrameChg>
        <pc:picChg chg="add del mod">
          <ac:chgData name="Sacha" userId="3d311f2209de6760" providerId="LiveId" clId="{B0D86691-67DB-4702-AC86-28372B89680A}" dt="2023-06-17T06:45:35.337" v="12619" actId="478"/>
          <ac:picMkLst>
            <pc:docMk/>
            <pc:sldMk cId="2364654186" sldId="261"/>
            <ac:picMk id="5" creationId="{F7BF6301-AEBC-94ED-83E2-DE2649779BCC}"/>
          </ac:picMkLst>
        </pc:picChg>
        <pc:picChg chg="add mod">
          <ac:chgData name="Sacha" userId="3d311f2209de6760" providerId="LiveId" clId="{B0D86691-67DB-4702-AC86-28372B89680A}" dt="2023-06-17T07:46:42.386" v="13582" actId="1038"/>
          <ac:picMkLst>
            <pc:docMk/>
            <pc:sldMk cId="2364654186" sldId="261"/>
            <ac:picMk id="6" creationId="{48E30C0F-8C38-99C5-00D2-4494653F181D}"/>
          </ac:picMkLst>
        </pc:picChg>
      </pc:sldChg>
      <pc:sldChg chg="addSp delSp modSp add mod setBg">
        <pc:chgData name="Sacha" userId="3d311f2209de6760" providerId="LiveId" clId="{B0D86691-67DB-4702-AC86-28372B89680A}" dt="2023-06-17T08:02:05.175" v="13791" actId="255"/>
        <pc:sldMkLst>
          <pc:docMk/>
          <pc:sldMk cId="2209980786" sldId="262"/>
        </pc:sldMkLst>
        <pc:spChg chg="mod ord">
          <ac:chgData name="Sacha" userId="3d311f2209de6760" providerId="LiveId" clId="{B0D86691-67DB-4702-AC86-28372B89680A}" dt="2023-06-17T08:02:05.175" v="13791" actId="255"/>
          <ac:spMkLst>
            <pc:docMk/>
            <pc:sldMk cId="2209980786" sldId="262"/>
            <ac:spMk id="2" creationId="{43E9F6F9-330F-E814-9F83-D4750B009942}"/>
          </ac:spMkLst>
        </pc:spChg>
        <pc:spChg chg="del mod">
          <ac:chgData name="Sacha" userId="3d311f2209de6760" providerId="LiveId" clId="{B0D86691-67DB-4702-AC86-28372B89680A}" dt="2023-06-17T05:43:00.019" v="11192" actId="931"/>
          <ac:spMkLst>
            <pc:docMk/>
            <pc:sldMk cId="2209980786" sldId="262"/>
            <ac:spMk id="3" creationId="{0CC684C7-391B-D4AA-60AF-2D68733EF5C1}"/>
          </ac:spMkLst>
        </pc:spChg>
        <pc:spChg chg="add">
          <ac:chgData name="Sacha" userId="3d311f2209de6760" providerId="LiveId" clId="{B0D86691-67DB-4702-AC86-28372B89680A}" dt="2023-06-17T05:43:02.729" v="11195" actId="26606"/>
          <ac:spMkLst>
            <pc:docMk/>
            <pc:sldMk cId="2209980786" sldId="262"/>
            <ac:spMk id="10" creationId="{AE192E3E-68A9-4F36-936C-1C8D0B9EF132}"/>
          </ac:spMkLst>
        </pc:spChg>
        <pc:spChg chg="add">
          <ac:chgData name="Sacha" userId="3d311f2209de6760" providerId="LiveId" clId="{B0D86691-67DB-4702-AC86-28372B89680A}" dt="2023-06-17T05:43:02.729" v="11195" actId="26606"/>
          <ac:spMkLst>
            <pc:docMk/>
            <pc:sldMk cId="2209980786" sldId="262"/>
            <ac:spMk id="12" creationId="{FDE3B669-D0C6-43C4-9D0E-ED152B12DA46}"/>
          </ac:spMkLst>
        </pc:spChg>
        <pc:spChg chg="add">
          <ac:chgData name="Sacha" userId="3d311f2209de6760" providerId="LiveId" clId="{B0D86691-67DB-4702-AC86-28372B89680A}" dt="2023-06-17T05:43:02.729" v="11195" actId="26606"/>
          <ac:spMkLst>
            <pc:docMk/>
            <pc:sldMk cId="2209980786" sldId="262"/>
            <ac:spMk id="14" creationId="{C6D1572E-35F2-4C21-AA69-B57A24824991}"/>
          </ac:spMkLst>
        </pc:spChg>
        <pc:picChg chg="add mod">
          <ac:chgData name="Sacha" userId="3d311f2209de6760" providerId="LiveId" clId="{B0D86691-67DB-4702-AC86-28372B89680A}" dt="2023-06-17T07:46:46.082" v="13591" actId="1038"/>
          <ac:picMkLst>
            <pc:docMk/>
            <pc:sldMk cId="2209980786" sldId="262"/>
            <ac:picMk id="3" creationId="{273898EC-5453-E4EF-13D7-C55D6E0A4BF4}"/>
          </ac:picMkLst>
        </pc:picChg>
        <pc:picChg chg="add mod">
          <ac:chgData name="Sacha" userId="3d311f2209de6760" providerId="LiveId" clId="{B0D86691-67DB-4702-AC86-28372B89680A}" dt="2023-06-17T05:54:54.551" v="11641" actId="14100"/>
          <ac:picMkLst>
            <pc:docMk/>
            <pc:sldMk cId="2209980786" sldId="262"/>
            <ac:picMk id="5" creationId="{CA1D867A-66DA-EAA1-F684-78699B56DA88}"/>
          </ac:picMkLst>
        </pc:picChg>
        <pc:picChg chg="add del mod">
          <ac:chgData name="Sacha" userId="3d311f2209de6760" providerId="LiveId" clId="{B0D86691-67DB-4702-AC86-28372B89680A}" dt="2023-06-17T06:45:36.900" v="12620" actId="478"/>
          <ac:picMkLst>
            <pc:docMk/>
            <pc:sldMk cId="2209980786" sldId="262"/>
            <ac:picMk id="6" creationId="{D1EA14E6-1CD6-5801-90F5-BE9F9E9E8A5F}"/>
          </ac:picMkLst>
        </pc:picChg>
      </pc:sldChg>
      <pc:sldChg chg="addSp delSp modSp add mod">
        <pc:chgData name="Sacha" userId="3d311f2209de6760" providerId="LiveId" clId="{B0D86691-67DB-4702-AC86-28372B89680A}" dt="2023-06-18T06:18:28.483" v="13889" actId="1037"/>
        <pc:sldMkLst>
          <pc:docMk/>
          <pc:sldMk cId="4089541573" sldId="263"/>
        </pc:sldMkLst>
        <pc:spChg chg="mod">
          <ac:chgData name="Sacha" userId="3d311f2209de6760" providerId="LiveId" clId="{B0D86691-67DB-4702-AC86-28372B89680A}" dt="2023-06-17T06:09:54.787" v="11801" actId="14100"/>
          <ac:spMkLst>
            <pc:docMk/>
            <pc:sldMk cId="4089541573" sldId="263"/>
            <ac:spMk id="2" creationId="{43E9F6F9-330F-E814-9F83-D4750B009942}"/>
          </ac:spMkLst>
        </pc:spChg>
        <pc:spChg chg="add del mod">
          <ac:chgData name="Sacha" userId="3d311f2209de6760" providerId="LiveId" clId="{B0D86691-67DB-4702-AC86-28372B89680A}" dt="2023-06-17T06:09:32.004" v="11795" actId="931"/>
          <ac:spMkLst>
            <pc:docMk/>
            <pc:sldMk cId="4089541573" sldId="263"/>
            <ac:spMk id="3" creationId="{0CC684C7-391B-D4AA-60AF-2D68733EF5C1}"/>
          </ac:spMkLst>
        </pc:spChg>
        <pc:picChg chg="add del mod">
          <ac:chgData name="Sacha" userId="3d311f2209de6760" providerId="LiveId" clId="{B0D86691-67DB-4702-AC86-28372B89680A}" dt="2023-06-17T06:29:32.674" v="12578" actId="478"/>
          <ac:picMkLst>
            <pc:docMk/>
            <pc:sldMk cId="4089541573" sldId="263"/>
            <ac:picMk id="4" creationId="{B945E422-B835-CBF2-DED9-005D64F69F5A}"/>
          </ac:picMkLst>
        </pc:picChg>
        <pc:picChg chg="add del mod">
          <ac:chgData name="Sacha" userId="3d311f2209de6760" providerId="LiveId" clId="{B0D86691-67DB-4702-AC86-28372B89680A}" dt="2023-06-17T06:09:20.952" v="11794" actId="931"/>
          <ac:picMkLst>
            <pc:docMk/>
            <pc:sldMk cId="4089541573" sldId="263"/>
            <ac:picMk id="6" creationId="{E42E3639-0189-079F-C9A2-5BD6068197C8}"/>
          </ac:picMkLst>
        </pc:picChg>
        <pc:picChg chg="add mod">
          <ac:chgData name="Sacha" userId="3d311f2209de6760" providerId="LiveId" clId="{B0D86691-67DB-4702-AC86-28372B89680A}" dt="2023-06-17T06:10:07.698" v="11804" actId="14100"/>
          <ac:picMkLst>
            <pc:docMk/>
            <pc:sldMk cId="4089541573" sldId="263"/>
            <ac:picMk id="8" creationId="{D2B53C7B-EEBA-27CD-F735-B540A4887BB0}"/>
          </ac:picMkLst>
        </pc:picChg>
        <pc:picChg chg="add mod">
          <ac:chgData name="Sacha" userId="3d311f2209de6760" providerId="LiveId" clId="{B0D86691-67DB-4702-AC86-28372B89680A}" dt="2023-06-18T06:18:28.483" v="13889" actId="1037"/>
          <ac:picMkLst>
            <pc:docMk/>
            <pc:sldMk cId="4089541573" sldId="263"/>
            <ac:picMk id="9" creationId="{16BBFBEA-F95E-0EE7-B095-A0D6B81F1712}"/>
          </ac:picMkLst>
        </pc:picChg>
      </pc:sldChg>
      <pc:sldChg chg="addSp modSp add mod setBg">
        <pc:chgData name="Sacha" userId="3d311f2209de6760" providerId="LiveId" clId="{B0D86691-67DB-4702-AC86-28372B89680A}" dt="2023-06-18T06:18:38.080" v="13947" actId="1037"/>
        <pc:sldMkLst>
          <pc:docMk/>
          <pc:sldMk cId="3074133555" sldId="264"/>
        </pc:sldMkLst>
        <pc:spChg chg="mod">
          <ac:chgData name="Sacha" userId="3d311f2209de6760" providerId="LiveId" clId="{B0D86691-67DB-4702-AC86-28372B89680A}" dt="2023-06-17T06:47:15.059" v="12628" actId="122"/>
          <ac:spMkLst>
            <pc:docMk/>
            <pc:sldMk cId="3074133555" sldId="264"/>
            <ac:spMk id="2" creationId="{43E9F6F9-330F-E814-9F83-D4750B009942}"/>
          </ac:spMkLst>
        </pc:spChg>
        <pc:spChg chg="mod">
          <ac:chgData name="Sacha" userId="3d311f2209de6760" providerId="LiveId" clId="{B0D86691-67DB-4702-AC86-28372B89680A}" dt="2023-06-17T06:47:30.548" v="12631" actId="123"/>
          <ac:spMkLst>
            <pc:docMk/>
            <pc:sldMk cId="3074133555" sldId="264"/>
            <ac:spMk id="3" creationId="{0CC684C7-391B-D4AA-60AF-2D68733EF5C1}"/>
          </ac:spMkLst>
        </pc:spChg>
        <pc:spChg chg="add">
          <ac:chgData name="Sacha" userId="3d311f2209de6760" providerId="LiveId" clId="{B0D86691-67DB-4702-AC86-28372B89680A}" dt="2023-06-17T06:46:58.100" v="12624" actId="26606"/>
          <ac:spMkLst>
            <pc:docMk/>
            <pc:sldMk cId="3074133555" sldId="264"/>
            <ac:spMk id="10" creationId="{DA1766D0-745A-4921-A68E-56642A6508CF}"/>
          </ac:spMkLst>
        </pc:spChg>
        <pc:spChg chg="add">
          <ac:chgData name="Sacha" userId="3d311f2209de6760" providerId="LiveId" clId="{B0D86691-67DB-4702-AC86-28372B89680A}" dt="2023-06-17T06:46:58.100" v="12624" actId="26606"/>
          <ac:spMkLst>
            <pc:docMk/>
            <pc:sldMk cId="3074133555" sldId="264"/>
            <ac:spMk id="12" creationId="{583F1E3F-D7BF-4DB5-8016-70B9E385E338}"/>
          </ac:spMkLst>
        </pc:spChg>
        <pc:spChg chg="add">
          <ac:chgData name="Sacha" userId="3d311f2209de6760" providerId="LiveId" clId="{B0D86691-67DB-4702-AC86-28372B89680A}" dt="2023-06-17T06:46:58.100" v="12624" actId="26606"/>
          <ac:spMkLst>
            <pc:docMk/>
            <pc:sldMk cId="3074133555" sldId="264"/>
            <ac:spMk id="14" creationId="{DD0D3E7A-8DF6-4A78-A03C-86AD697468BE}"/>
          </ac:spMkLst>
        </pc:spChg>
        <pc:picChg chg="add mod">
          <ac:chgData name="Sacha" userId="3d311f2209de6760" providerId="LiveId" clId="{B0D86691-67DB-4702-AC86-28372B89680A}" dt="2023-06-17T06:47:23.842" v="12630" actId="14100"/>
          <ac:picMkLst>
            <pc:docMk/>
            <pc:sldMk cId="3074133555" sldId="264"/>
            <ac:picMk id="5" creationId="{EC303C79-3CC1-D989-6297-0DB063BAF0C9}"/>
          </ac:picMkLst>
        </pc:picChg>
        <pc:picChg chg="add mod">
          <ac:chgData name="Sacha" userId="3d311f2209de6760" providerId="LiveId" clId="{B0D86691-67DB-4702-AC86-28372B89680A}" dt="2023-06-18T06:18:38.080" v="13947" actId="1037"/>
          <ac:picMkLst>
            <pc:docMk/>
            <pc:sldMk cId="3074133555" sldId="264"/>
            <ac:picMk id="6" creationId="{03BDB1DB-BBEC-CE75-49BB-0B5F09969479}"/>
          </ac:picMkLst>
        </pc:picChg>
      </pc:sldChg>
      <pc:sldChg chg="modSp add del mod">
        <pc:chgData name="Sacha" userId="3d311f2209de6760" providerId="LiveId" clId="{B0D86691-67DB-4702-AC86-28372B89680A}" dt="2023-06-17T06:51:38.116" v="12648" actId="2696"/>
        <pc:sldMkLst>
          <pc:docMk/>
          <pc:sldMk cId="238909754" sldId="265"/>
        </pc:sldMkLst>
        <pc:spChg chg="mod">
          <ac:chgData name="Sacha" userId="3d311f2209de6760" providerId="LiveId" clId="{B0D86691-67DB-4702-AC86-28372B89680A}" dt="2023-06-09T20:18:00.603" v="4080" actId="27636"/>
          <ac:spMkLst>
            <pc:docMk/>
            <pc:sldMk cId="238909754" sldId="265"/>
            <ac:spMk id="2" creationId="{43E9F6F9-330F-E814-9F83-D4750B009942}"/>
          </ac:spMkLst>
        </pc:spChg>
        <pc:spChg chg="mod">
          <ac:chgData name="Sacha" userId="3d311f2209de6760" providerId="LiveId" clId="{B0D86691-67DB-4702-AC86-28372B89680A}" dt="2023-06-14T11:55:45.863" v="10320" actId="20577"/>
          <ac:spMkLst>
            <pc:docMk/>
            <pc:sldMk cId="238909754" sldId="265"/>
            <ac:spMk id="3" creationId="{0CC684C7-391B-D4AA-60AF-2D68733EF5C1}"/>
          </ac:spMkLst>
        </pc:spChg>
      </pc:sldChg>
      <pc:sldChg chg="addSp modSp new mod">
        <pc:chgData name="Sacha" userId="3d311f2209de6760" providerId="LiveId" clId="{B0D86691-67DB-4702-AC86-28372B89680A}" dt="2023-06-17T07:39:40.495" v="13055" actId="1038"/>
        <pc:sldMkLst>
          <pc:docMk/>
          <pc:sldMk cId="4069648126" sldId="266"/>
        </pc:sldMkLst>
        <pc:spChg chg="mod">
          <ac:chgData name="Sacha" userId="3d311f2209de6760" providerId="LiveId" clId="{B0D86691-67DB-4702-AC86-28372B89680A}" dt="2023-06-09T20:19:25.575" v="4091" actId="20577"/>
          <ac:spMkLst>
            <pc:docMk/>
            <pc:sldMk cId="4069648126" sldId="266"/>
            <ac:spMk id="2" creationId="{DF740A84-6B72-58FF-BA31-FA042EB87484}"/>
          </ac:spMkLst>
        </pc:spChg>
        <pc:spChg chg="mod">
          <ac:chgData name="Sacha" userId="3d311f2209de6760" providerId="LiveId" clId="{B0D86691-67DB-4702-AC86-28372B89680A}" dt="2023-06-12T17:08:46.789" v="10176" actId="20577"/>
          <ac:spMkLst>
            <pc:docMk/>
            <pc:sldMk cId="4069648126" sldId="266"/>
            <ac:spMk id="3" creationId="{9834AEFC-4A77-AACD-1329-A371F718DFDF}"/>
          </ac:spMkLst>
        </pc:spChg>
        <pc:picChg chg="add mod">
          <ac:chgData name="Sacha" userId="3d311f2209de6760" providerId="LiveId" clId="{B0D86691-67DB-4702-AC86-28372B89680A}" dt="2023-06-17T07:39:40.495" v="13055" actId="1038"/>
          <ac:picMkLst>
            <pc:docMk/>
            <pc:sldMk cId="4069648126" sldId="266"/>
            <ac:picMk id="4" creationId="{F16947A4-7213-B4F0-97BA-CBB5206E9174}"/>
          </ac:picMkLst>
        </pc:picChg>
      </pc:sldChg>
      <pc:sldChg chg="modSp new del mod">
        <pc:chgData name="Sacha" userId="3d311f2209de6760" providerId="LiveId" clId="{B0D86691-67DB-4702-AC86-28372B89680A}" dt="2023-07-10T00:04:23.642" v="14009" actId="47"/>
        <pc:sldMkLst>
          <pc:docMk/>
          <pc:sldMk cId="1832798789" sldId="267"/>
        </pc:sldMkLst>
        <pc:spChg chg="mod">
          <ac:chgData name="Sacha" userId="3d311f2209de6760" providerId="LiveId" clId="{B0D86691-67DB-4702-AC86-28372B89680A}" dt="2023-06-09T20:19:37.365" v="4103" actId="20577"/>
          <ac:spMkLst>
            <pc:docMk/>
            <pc:sldMk cId="1832798789" sldId="267"/>
            <ac:spMk id="2" creationId="{B63DE7CD-2ACA-18CA-8A67-7EA73B89FB3C}"/>
          </ac:spMkLst>
        </pc:spChg>
        <pc:spChg chg="mod">
          <ac:chgData name="Sacha" userId="3d311f2209de6760" providerId="LiveId" clId="{B0D86691-67DB-4702-AC86-28372B89680A}" dt="2023-06-17T08:02:00.529" v="13790"/>
          <ac:spMkLst>
            <pc:docMk/>
            <pc:sldMk cId="1832798789" sldId="267"/>
            <ac:spMk id="3" creationId="{6EC39433-9CA9-1359-3EF2-26A8BDFFC6D3}"/>
          </ac:spMkLst>
        </pc:spChg>
      </pc:sldChg>
      <pc:sldChg chg="modSp add del mod">
        <pc:chgData name="Sacha" userId="3d311f2209de6760" providerId="LiveId" clId="{B0D86691-67DB-4702-AC86-28372B89680A}" dt="2023-07-10T00:04:26.254" v="14010" actId="47"/>
        <pc:sldMkLst>
          <pc:docMk/>
          <pc:sldMk cId="3587336906" sldId="268"/>
        </pc:sldMkLst>
        <pc:spChg chg="mod">
          <ac:chgData name="Sacha" userId="3d311f2209de6760" providerId="LiveId" clId="{B0D86691-67DB-4702-AC86-28372B89680A}" dt="2023-06-09T20:19:42.087" v="4115" actId="20577"/>
          <ac:spMkLst>
            <pc:docMk/>
            <pc:sldMk cId="3587336906" sldId="268"/>
            <ac:spMk id="2" creationId="{B63DE7CD-2ACA-18CA-8A67-7EA73B89FB3C}"/>
          </ac:spMkLst>
        </pc:spChg>
      </pc:sldChg>
      <pc:sldChg chg="addSp delSp modSp new mod ord setBg">
        <pc:chgData name="Sacha" userId="3d311f2209de6760" providerId="LiveId" clId="{B0D86691-67DB-4702-AC86-28372B89680A}" dt="2023-06-17T07:46:39.706" v="13574" actId="1038"/>
        <pc:sldMkLst>
          <pc:docMk/>
          <pc:sldMk cId="2328549774" sldId="269"/>
        </pc:sldMkLst>
        <pc:spChg chg="add del">
          <ac:chgData name="Sacha" userId="3d311f2209de6760" providerId="LiveId" clId="{B0D86691-67DB-4702-AC86-28372B89680A}" dt="2023-06-11T12:03:54.340" v="4742" actId="26606"/>
          <ac:spMkLst>
            <pc:docMk/>
            <pc:sldMk cId="2328549774" sldId="269"/>
            <ac:spMk id="2" creationId="{2345BC3E-75AD-C837-5227-C61A4DAAD1A3}"/>
          </ac:spMkLst>
        </pc:spChg>
        <pc:spChg chg="del">
          <ac:chgData name="Sacha" userId="3d311f2209de6760" providerId="LiveId" clId="{B0D86691-67DB-4702-AC86-28372B89680A}" dt="2023-06-11T12:03:36.226" v="4736" actId="931"/>
          <ac:spMkLst>
            <pc:docMk/>
            <pc:sldMk cId="2328549774" sldId="269"/>
            <ac:spMk id="3" creationId="{3275F50C-BB98-E8A2-6ED6-5867065A90B4}"/>
          </ac:spMkLst>
        </pc:spChg>
        <pc:spChg chg="add del">
          <ac:chgData name="Sacha" userId="3d311f2209de6760" providerId="LiveId" clId="{B0D86691-67DB-4702-AC86-28372B89680A}" dt="2023-06-11T12:03:54.340" v="4742" actId="26606"/>
          <ac:spMkLst>
            <pc:docMk/>
            <pc:sldMk cId="2328549774" sldId="269"/>
            <ac:spMk id="10" creationId="{AE192E3E-68A9-4F36-936C-1C8D0B9EF132}"/>
          </ac:spMkLst>
        </pc:spChg>
        <pc:spChg chg="add del">
          <ac:chgData name="Sacha" userId="3d311f2209de6760" providerId="LiveId" clId="{B0D86691-67DB-4702-AC86-28372B89680A}" dt="2023-06-11T12:03:54.340" v="4742" actId="26606"/>
          <ac:spMkLst>
            <pc:docMk/>
            <pc:sldMk cId="2328549774" sldId="269"/>
            <ac:spMk id="12" creationId="{6362EDFF-7BE1-4149-A745-FFD7211E6CE1}"/>
          </ac:spMkLst>
        </pc:spChg>
        <pc:picChg chg="add del mod">
          <ac:chgData name="Sacha" userId="3d311f2209de6760" providerId="LiveId" clId="{B0D86691-67DB-4702-AC86-28372B89680A}" dt="2023-06-17T06:45:33.055" v="12618" actId="478"/>
          <ac:picMkLst>
            <pc:docMk/>
            <pc:sldMk cId="2328549774" sldId="269"/>
            <ac:picMk id="3" creationId="{FA5CEB51-85AD-8ABC-9231-FA9BA3462261}"/>
          </ac:picMkLst>
        </pc:picChg>
        <pc:picChg chg="add mod">
          <ac:chgData name="Sacha" userId="3d311f2209de6760" providerId="LiveId" clId="{B0D86691-67DB-4702-AC86-28372B89680A}" dt="2023-06-17T07:46:39.706" v="13574" actId="1038"/>
          <ac:picMkLst>
            <pc:docMk/>
            <pc:sldMk cId="2328549774" sldId="269"/>
            <ac:picMk id="4" creationId="{BA6BFBB6-901A-7410-156F-C4ADB7432C4F}"/>
          </ac:picMkLst>
        </pc:picChg>
        <pc:picChg chg="add mod">
          <ac:chgData name="Sacha" userId="3d311f2209de6760" providerId="LiveId" clId="{B0D86691-67DB-4702-AC86-28372B89680A}" dt="2023-06-11T12:04:20.389" v="4746" actId="14100"/>
          <ac:picMkLst>
            <pc:docMk/>
            <pc:sldMk cId="2328549774" sldId="269"/>
            <ac:picMk id="5" creationId="{86FB8FCB-BF2C-A063-39E4-51BE737EA5F3}"/>
          </ac:picMkLst>
        </pc:picChg>
      </pc:sldChg>
      <pc:sldChg chg="addSp delSp modSp add mod">
        <pc:chgData name="Sacha" userId="3d311f2209de6760" providerId="LiveId" clId="{B0D86691-67DB-4702-AC86-28372B89680A}" dt="2023-06-17T07:46:36.266" v="13565" actId="1038"/>
        <pc:sldMkLst>
          <pc:docMk/>
          <pc:sldMk cId="3548662392" sldId="270"/>
        </pc:sldMkLst>
        <pc:spChg chg="del">
          <ac:chgData name="Sacha" userId="3d311f2209de6760" providerId="LiveId" clId="{B0D86691-67DB-4702-AC86-28372B89680A}" dt="2023-06-11T12:05:30.820" v="4749" actId="931"/>
          <ac:spMkLst>
            <pc:docMk/>
            <pc:sldMk cId="3548662392" sldId="270"/>
            <ac:spMk id="3" creationId="{3275F50C-BB98-E8A2-6ED6-5867065A90B4}"/>
          </ac:spMkLst>
        </pc:spChg>
        <pc:picChg chg="add del mod">
          <ac:chgData name="Sacha" userId="3d311f2209de6760" providerId="LiveId" clId="{B0D86691-67DB-4702-AC86-28372B89680A}" dt="2023-06-17T06:45:31.373" v="12617" actId="478"/>
          <ac:picMkLst>
            <pc:docMk/>
            <pc:sldMk cId="3548662392" sldId="270"/>
            <ac:picMk id="3" creationId="{8AAFFF6E-CB0F-2F26-C4E2-E938A5DCAC4F}"/>
          </ac:picMkLst>
        </pc:picChg>
        <pc:picChg chg="add mod">
          <ac:chgData name="Sacha" userId="3d311f2209de6760" providerId="LiveId" clId="{B0D86691-67DB-4702-AC86-28372B89680A}" dt="2023-06-17T07:46:36.266" v="13565" actId="1038"/>
          <ac:picMkLst>
            <pc:docMk/>
            <pc:sldMk cId="3548662392" sldId="270"/>
            <ac:picMk id="4" creationId="{81A8C0E3-8949-8853-C368-0E93B3B489A0}"/>
          </ac:picMkLst>
        </pc:picChg>
        <pc:picChg chg="add mod">
          <ac:chgData name="Sacha" userId="3d311f2209de6760" providerId="LiveId" clId="{B0D86691-67DB-4702-AC86-28372B89680A}" dt="2023-06-11T12:05:47.733" v="4755" actId="14100"/>
          <ac:picMkLst>
            <pc:docMk/>
            <pc:sldMk cId="3548662392" sldId="270"/>
            <ac:picMk id="5" creationId="{284E1E6D-60E6-2CC5-229A-53BA26BCDE9B}"/>
          </ac:picMkLst>
        </pc:picChg>
      </pc:sldChg>
      <pc:sldChg chg="addSp delSp modSp add mod">
        <pc:chgData name="Sacha" userId="3d311f2209de6760" providerId="LiveId" clId="{B0D86691-67DB-4702-AC86-28372B89680A}" dt="2023-06-18T06:18:32.476" v="13907" actId="1037"/>
        <pc:sldMkLst>
          <pc:docMk/>
          <pc:sldMk cId="710675507" sldId="271"/>
        </pc:sldMkLst>
        <pc:spChg chg="mod">
          <ac:chgData name="Sacha" userId="3d311f2209de6760" providerId="LiveId" clId="{B0D86691-67DB-4702-AC86-28372B89680A}" dt="2023-06-17T06:17:37.645" v="12167" actId="14100"/>
          <ac:spMkLst>
            <pc:docMk/>
            <pc:sldMk cId="710675507" sldId="271"/>
            <ac:spMk id="2" creationId="{43E9F6F9-330F-E814-9F83-D4750B009942}"/>
          </ac:spMkLst>
        </pc:spChg>
        <pc:spChg chg="add del mod">
          <ac:chgData name="Sacha" userId="3d311f2209de6760" providerId="LiveId" clId="{B0D86691-67DB-4702-AC86-28372B89680A}" dt="2023-06-17T06:17:23.649" v="12165" actId="255"/>
          <ac:spMkLst>
            <pc:docMk/>
            <pc:sldMk cId="710675507" sldId="271"/>
            <ac:spMk id="3" creationId="{0CC684C7-391B-D4AA-60AF-2D68733EF5C1}"/>
          </ac:spMkLst>
        </pc:spChg>
        <pc:graphicFrameChg chg="add del mod ord modGraphic">
          <ac:chgData name="Sacha" userId="3d311f2209de6760" providerId="LiveId" clId="{B0D86691-67DB-4702-AC86-28372B89680A}" dt="2023-06-11T12:47:43.039" v="6117" actId="3680"/>
          <ac:graphicFrameMkLst>
            <pc:docMk/>
            <pc:sldMk cId="710675507" sldId="271"/>
            <ac:graphicFrameMk id="4" creationId="{6A48BE70-CBB3-1DE5-037B-2580ECF4696B}"/>
          </ac:graphicFrameMkLst>
        </pc:graphicFrameChg>
        <pc:picChg chg="add mod">
          <ac:chgData name="Sacha" userId="3d311f2209de6760" providerId="LiveId" clId="{B0D86691-67DB-4702-AC86-28372B89680A}" dt="2023-06-17T06:19:30.631" v="12168" actId="1036"/>
          <ac:picMkLst>
            <pc:docMk/>
            <pc:sldMk cId="710675507" sldId="271"/>
            <ac:picMk id="5" creationId="{BCA025B4-39FF-CFE3-994C-8B6C86C99314}"/>
          </ac:picMkLst>
        </pc:picChg>
        <pc:picChg chg="add mod">
          <ac:chgData name="Sacha" userId="3d311f2209de6760" providerId="LiveId" clId="{B0D86691-67DB-4702-AC86-28372B89680A}" dt="2023-06-18T06:18:32.476" v="13907" actId="1037"/>
          <ac:picMkLst>
            <pc:docMk/>
            <pc:sldMk cId="710675507" sldId="271"/>
            <ac:picMk id="6" creationId="{5D491D08-EF77-0E71-177B-84EB9DE9A880}"/>
          </ac:picMkLst>
        </pc:picChg>
      </pc:sldChg>
      <pc:sldChg chg="modSp new del mod">
        <pc:chgData name="Sacha" userId="3d311f2209de6760" providerId="LiveId" clId="{B0D86691-67DB-4702-AC86-28372B89680A}" dt="2023-06-11T12:26:50.421" v="5183" actId="47"/>
        <pc:sldMkLst>
          <pc:docMk/>
          <pc:sldMk cId="3224572559" sldId="271"/>
        </pc:sldMkLst>
        <pc:spChg chg="mod">
          <ac:chgData name="Sacha" userId="3d311f2209de6760" providerId="LiveId" clId="{B0D86691-67DB-4702-AC86-28372B89680A}" dt="2023-06-11T12:26:40.541" v="5182" actId="20577"/>
          <ac:spMkLst>
            <pc:docMk/>
            <pc:sldMk cId="3224572559" sldId="271"/>
            <ac:spMk id="2" creationId="{385E2F56-E442-6BFF-66C1-114DA49FEF26}"/>
          </ac:spMkLst>
        </pc:spChg>
      </pc:sldChg>
      <pc:sldChg chg="addSp modSp add mod">
        <pc:chgData name="Sacha" userId="3d311f2209de6760" providerId="LiveId" clId="{B0D86691-67DB-4702-AC86-28372B89680A}" dt="2023-06-18T06:18:35.152" v="13925" actId="1037"/>
        <pc:sldMkLst>
          <pc:docMk/>
          <pc:sldMk cId="80525968" sldId="272"/>
        </pc:sldMkLst>
        <pc:spChg chg="mod">
          <ac:chgData name="Sacha" userId="3d311f2209de6760" providerId="LiveId" clId="{B0D86691-67DB-4702-AC86-28372B89680A}" dt="2023-06-17T06:26:50.698" v="12549" actId="14100"/>
          <ac:spMkLst>
            <pc:docMk/>
            <pc:sldMk cId="80525968" sldId="272"/>
            <ac:spMk id="2" creationId="{43E9F6F9-330F-E814-9F83-D4750B009942}"/>
          </ac:spMkLst>
        </pc:spChg>
        <pc:spChg chg="mod">
          <ac:chgData name="Sacha" userId="3d311f2209de6760" providerId="LiveId" clId="{B0D86691-67DB-4702-AC86-28372B89680A}" dt="2023-06-17T06:28:05.126" v="12568" actId="1076"/>
          <ac:spMkLst>
            <pc:docMk/>
            <pc:sldMk cId="80525968" sldId="272"/>
            <ac:spMk id="3" creationId="{0CC684C7-391B-D4AA-60AF-2D68733EF5C1}"/>
          </ac:spMkLst>
        </pc:spChg>
        <pc:picChg chg="add mod">
          <ac:chgData name="Sacha" userId="3d311f2209de6760" providerId="LiveId" clId="{B0D86691-67DB-4702-AC86-28372B89680A}" dt="2023-06-18T06:18:35.152" v="13925" actId="1037"/>
          <ac:picMkLst>
            <pc:docMk/>
            <pc:sldMk cId="80525968" sldId="272"/>
            <ac:picMk id="4" creationId="{B968C2C0-247B-99AB-4032-4AE9ABE9B1DC}"/>
          </ac:picMkLst>
        </pc:picChg>
      </pc:sldChg>
      <pc:sldChg chg="addSp delSp modSp add mod">
        <pc:chgData name="Sacha" userId="3d311f2209de6760" providerId="LiveId" clId="{B0D86691-67DB-4702-AC86-28372B89680A}" dt="2023-06-18T06:18:51.011" v="13994" actId="1037"/>
        <pc:sldMkLst>
          <pc:docMk/>
          <pc:sldMk cId="3395788739" sldId="273"/>
        </pc:sldMkLst>
        <pc:spChg chg="mod">
          <ac:chgData name="Sacha" userId="3d311f2209de6760" providerId="LiveId" clId="{B0D86691-67DB-4702-AC86-28372B89680A}" dt="2023-06-17T07:04:32.293" v="12723" actId="1076"/>
          <ac:spMkLst>
            <pc:docMk/>
            <pc:sldMk cId="3395788739" sldId="273"/>
            <ac:spMk id="2" creationId="{43E9F6F9-330F-E814-9F83-D4750B009942}"/>
          </ac:spMkLst>
        </pc:spChg>
        <pc:spChg chg="add del mod">
          <ac:chgData name="Sacha" userId="3d311f2209de6760" providerId="LiveId" clId="{B0D86691-67DB-4702-AC86-28372B89680A}" dt="2023-06-11T13:35:38.394" v="7761" actId="3680"/>
          <ac:spMkLst>
            <pc:docMk/>
            <pc:sldMk cId="3395788739" sldId="273"/>
            <ac:spMk id="3" creationId="{0CC684C7-391B-D4AA-60AF-2D68733EF5C1}"/>
          </ac:spMkLst>
        </pc:spChg>
        <pc:spChg chg="add mod">
          <ac:chgData name="Sacha" userId="3d311f2209de6760" providerId="LiveId" clId="{B0D86691-67DB-4702-AC86-28372B89680A}" dt="2023-06-17T07:35:59.070" v="12959" actId="20577"/>
          <ac:spMkLst>
            <pc:docMk/>
            <pc:sldMk cId="3395788739" sldId="273"/>
            <ac:spMk id="3" creationId="{990BDACC-98E8-8241-55D6-62E53C856D62}"/>
          </ac:spMkLst>
        </pc:spChg>
        <pc:graphicFrameChg chg="add del mod ord modGraphic">
          <ac:chgData name="Sacha" userId="3d311f2209de6760" providerId="LiveId" clId="{B0D86691-67DB-4702-AC86-28372B89680A}" dt="2023-06-11T13:35:29.636" v="7760" actId="3680"/>
          <ac:graphicFrameMkLst>
            <pc:docMk/>
            <pc:sldMk cId="3395788739" sldId="273"/>
            <ac:graphicFrameMk id="4" creationId="{A16A8023-77C8-6211-39CA-E97A709A46D4}"/>
          </ac:graphicFrameMkLst>
        </pc:graphicFrameChg>
        <pc:graphicFrameChg chg="add mod ord modGraphic">
          <ac:chgData name="Sacha" userId="3d311f2209de6760" providerId="LiveId" clId="{B0D86691-67DB-4702-AC86-28372B89680A}" dt="2023-06-17T07:34:34.847" v="12865" actId="114"/>
          <ac:graphicFrameMkLst>
            <pc:docMk/>
            <pc:sldMk cId="3395788739" sldId="273"/>
            <ac:graphicFrameMk id="5" creationId="{AFFCFF25-1D5E-AF4C-D242-56D0894B7043}"/>
          </ac:graphicFrameMkLst>
        </pc:graphicFrameChg>
        <pc:picChg chg="add mod">
          <ac:chgData name="Sacha" userId="3d311f2209de6760" providerId="LiveId" clId="{B0D86691-67DB-4702-AC86-28372B89680A}" dt="2023-06-18T06:18:51.011" v="13994" actId="1037"/>
          <ac:picMkLst>
            <pc:docMk/>
            <pc:sldMk cId="3395788739" sldId="273"/>
            <ac:picMk id="4" creationId="{A36B6332-9D55-A63B-B3B9-22FF4266D78F}"/>
          </ac:picMkLst>
        </pc:picChg>
      </pc:sldChg>
      <pc:sldChg chg="addSp delSp modSp new mod">
        <pc:chgData name="Sacha" userId="3d311f2209de6760" providerId="LiveId" clId="{B0D86691-67DB-4702-AC86-28372B89680A}" dt="2023-06-17T07:57:23.703" v="13775" actId="1076"/>
        <pc:sldMkLst>
          <pc:docMk/>
          <pc:sldMk cId="3908778172" sldId="274"/>
        </pc:sldMkLst>
        <pc:spChg chg="del">
          <ac:chgData name="Sacha" userId="3d311f2209de6760" providerId="LiveId" clId="{B0D86691-67DB-4702-AC86-28372B89680A}" dt="2023-06-11T13:53:24.305" v="8038" actId="478"/>
          <ac:spMkLst>
            <pc:docMk/>
            <pc:sldMk cId="3908778172" sldId="274"/>
            <ac:spMk id="2" creationId="{572C0038-B0EC-36A0-A12B-D95ABD66273E}"/>
          </ac:spMkLst>
        </pc:spChg>
        <pc:spChg chg="mod">
          <ac:chgData name="Sacha" userId="3d311f2209de6760" providerId="LiveId" clId="{B0D86691-67DB-4702-AC86-28372B89680A}" dt="2023-06-11T13:54:21.518" v="8129" actId="20577"/>
          <ac:spMkLst>
            <pc:docMk/>
            <pc:sldMk cId="3908778172" sldId="274"/>
            <ac:spMk id="3" creationId="{385255D6-68AC-DB66-331C-4D48DD972318}"/>
          </ac:spMkLst>
        </pc:spChg>
        <pc:picChg chg="add del mod">
          <ac:chgData name="Sacha" userId="3d311f2209de6760" providerId="LiveId" clId="{B0D86691-67DB-4702-AC86-28372B89680A}" dt="2023-06-17T07:52:38.801" v="13759" actId="478"/>
          <ac:picMkLst>
            <pc:docMk/>
            <pc:sldMk cId="3908778172" sldId="274"/>
            <ac:picMk id="4" creationId="{30B5CE0E-1A57-D80E-1F37-9979E788BFC7}"/>
          </ac:picMkLst>
        </pc:picChg>
        <pc:picChg chg="add del mod">
          <ac:chgData name="Sacha" userId="3d311f2209de6760" providerId="LiveId" clId="{B0D86691-67DB-4702-AC86-28372B89680A}" dt="2023-06-17T07:53:21.355" v="13768" actId="931"/>
          <ac:picMkLst>
            <pc:docMk/>
            <pc:sldMk cId="3908778172" sldId="274"/>
            <ac:picMk id="6" creationId="{A79D8855-0A46-8540-AEBE-95A589B32A5B}"/>
          </ac:picMkLst>
        </pc:picChg>
        <pc:picChg chg="add mod">
          <ac:chgData name="Sacha" userId="3d311f2209de6760" providerId="LiveId" clId="{B0D86691-67DB-4702-AC86-28372B89680A}" dt="2023-06-17T07:57:23.703" v="13775" actId="1076"/>
          <ac:picMkLst>
            <pc:docMk/>
            <pc:sldMk cId="3908778172" sldId="274"/>
            <ac:picMk id="8" creationId="{A3F568A3-20BB-7476-5691-C88FF8BB7C78}"/>
          </ac:picMkLst>
        </pc:picChg>
      </pc:sldChg>
      <pc:sldChg chg="addSp modSp add del mod">
        <pc:chgData name="Sacha" userId="3d311f2209de6760" providerId="LiveId" clId="{B0D86691-67DB-4702-AC86-28372B89680A}" dt="2023-06-17T07:13:01.906" v="12782" actId="47"/>
        <pc:sldMkLst>
          <pc:docMk/>
          <pc:sldMk cId="2213061749" sldId="275"/>
        </pc:sldMkLst>
        <pc:spChg chg="mod">
          <ac:chgData name="Sacha" userId="3d311f2209de6760" providerId="LiveId" clId="{B0D86691-67DB-4702-AC86-28372B89680A}" dt="2023-06-17T07:11:24.206" v="12760" actId="122"/>
          <ac:spMkLst>
            <pc:docMk/>
            <pc:sldMk cId="2213061749" sldId="275"/>
            <ac:spMk id="2" creationId="{43E9F6F9-330F-E814-9F83-D4750B009942}"/>
          </ac:spMkLst>
        </pc:spChg>
        <pc:spChg chg="add mod">
          <ac:chgData name="Sacha" userId="3d311f2209de6760" providerId="LiveId" clId="{B0D86691-67DB-4702-AC86-28372B89680A}" dt="2023-06-17T07:11:35.813" v="12777" actId="20577"/>
          <ac:spMkLst>
            <pc:docMk/>
            <pc:sldMk cId="2213061749" sldId="275"/>
            <ac:spMk id="3" creationId="{BDF01661-EAD8-F9E0-00A1-21914286B3FB}"/>
          </ac:spMkLst>
        </pc:spChg>
        <pc:graphicFrameChg chg="mod modGraphic">
          <ac:chgData name="Sacha" userId="3d311f2209de6760" providerId="LiveId" clId="{B0D86691-67DB-4702-AC86-28372B89680A}" dt="2023-06-17T07:12:51.216" v="12780" actId="21"/>
          <ac:graphicFrameMkLst>
            <pc:docMk/>
            <pc:sldMk cId="2213061749" sldId="275"/>
            <ac:graphicFrameMk id="5" creationId="{AFFCFF25-1D5E-AF4C-D242-56D0894B7043}"/>
          </ac:graphicFrameMkLst>
        </pc:graphicFrameChg>
      </pc:sldChg>
      <pc:sldChg chg="addSp delSp modSp add del mod modClrScheme chgLayout">
        <pc:chgData name="Sacha" userId="3d311f2209de6760" providerId="LiveId" clId="{B0D86691-67DB-4702-AC86-28372B89680A}" dt="2023-06-17T07:24:15.787" v="12794" actId="47"/>
        <pc:sldMkLst>
          <pc:docMk/>
          <pc:sldMk cId="2906053694" sldId="276"/>
        </pc:sldMkLst>
        <pc:spChg chg="mod ord">
          <ac:chgData name="Sacha" userId="3d311f2209de6760" providerId="LiveId" clId="{B0D86691-67DB-4702-AC86-28372B89680A}" dt="2023-06-12T16:58:01.005" v="9187" actId="700"/>
          <ac:spMkLst>
            <pc:docMk/>
            <pc:sldMk cId="2906053694" sldId="276"/>
            <ac:spMk id="2" creationId="{43E9F6F9-330F-E814-9F83-D4750B009942}"/>
          </ac:spMkLst>
        </pc:spChg>
        <pc:spChg chg="add del mod ord">
          <ac:chgData name="Sacha" userId="3d311f2209de6760" providerId="LiveId" clId="{B0D86691-67DB-4702-AC86-28372B89680A}" dt="2023-06-12T16:58:01.005" v="9187" actId="700"/>
          <ac:spMkLst>
            <pc:docMk/>
            <pc:sldMk cId="2906053694" sldId="276"/>
            <ac:spMk id="3" creationId="{3F86CDA0-D815-2CD2-FD9A-D09AA060F4D7}"/>
          </ac:spMkLst>
        </pc:spChg>
        <pc:spChg chg="add del mod">
          <ac:chgData name="Sacha" userId="3d311f2209de6760" providerId="LiveId" clId="{B0D86691-67DB-4702-AC86-28372B89680A}" dt="2023-06-12T17:04:14.613" v="9678"/>
          <ac:spMkLst>
            <pc:docMk/>
            <pc:sldMk cId="2906053694" sldId="276"/>
            <ac:spMk id="4" creationId="{E817402D-41AE-8130-37F9-F7DAE180EDB7}"/>
          </ac:spMkLst>
        </pc:spChg>
        <pc:spChg chg="add mod">
          <ac:chgData name="Sacha" userId="3d311f2209de6760" providerId="LiveId" clId="{B0D86691-67DB-4702-AC86-28372B89680A}" dt="2023-06-17T07:07:54.513" v="12736" actId="1076"/>
          <ac:spMkLst>
            <pc:docMk/>
            <pc:sldMk cId="2906053694" sldId="276"/>
            <ac:spMk id="6" creationId="{8BA12802-C004-4506-50E7-9083E8BF338D}"/>
          </ac:spMkLst>
        </pc:spChg>
        <pc:graphicFrameChg chg="mod ord modGraphic">
          <ac:chgData name="Sacha" userId="3d311f2209de6760" providerId="LiveId" clId="{B0D86691-67DB-4702-AC86-28372B89680A}" dt="2023-06-17T07:07:57.269" v="12737" actId="21"/>
          <ac:graphicFrameMkLst>
            <pc:docMk/>
            <pc:sldMk cId="2906053694" sldId="276"/>
            <ac:graphicFrameMk id="5" creationId="{AFFCFF25-1D5E-AF4C-D242-56D0894B7043}"/>
          </ac:graphicFrameMkLst>
        </pc:graphicFrameChg>
      </pc:sldChg>
      <pc:sldChg chg="addSp modSp add mod">
        <pc:chgData name="Sacha" userId="3d311f2209de6760" providerId="LiveId" clId="{B0D86691-67DB-4702-AC86-28372B89680A}" dt="2023-06-18T06:18:45.122" v="13975" actId="1037"/>
        <pc:sldMkLst>
          <pc:docMk/>
          <pc:sldMk cId="1376658787" sldId="277"/>
        </pc:sldMkLst>
        <pc:spChg chg="mod">
          <ac:chgData name="Sacha" userId="3d311f2209de6760" providerId="LiveId" clId="{B0D86691-67DB-4702-AC86-28372B89680A}" dt="2023-06-17T06:51:29.059" v="12647" actId="20577"/>
          <ac:spMkLst>
            <pc:docMk/>
            <pc:sldMk cId="1376658787" sldId="277"/>
            <ac:spMk id="3" creationId="{0CC684C7-391B-D4AA-60AF-2D68733EF5C1}"/>
          </ac:spMkLst>
        </pc:spChg>
        <pc:picChg chg="add mod">
          <ac:chgData name="Sacha" userId="3d311f2209de6760" providerId="LiveId" clId="{B0D86691-67DB-4702-AC86-28372B89680A}" dt="2023-06-18T06:18:45.122" v="13975" actId="1037"/>
          <ac:picMkLst>
            <pc:docMk/>
            <pc:sldMk cId="1376658787" sldId="277"/>
            <ac:picMk id="4" creationId="{0D93744B-103E-DA49-523D-F9FA46D70CA4}"/>
          </ac:picMkLst>
        </pc:picChg>
      </pc:sldChg>
      <pc:sldChg chg="modSp add del mod">
        <pc:chgData name="Sacha" userId="3d311f2209de6760" providerId="LiveId" clId="{B0D86691-67DB-4702-AC86-28372B89680A}" dt="2023-06-17T07:12:17.792" v="12778" actId="47"/>
        <pc:sldMkLst>
          <pc:docMk/>
          <pc:sldMk cId="1167058843" sldId="278"/>
        </pc:sldMkLst>
        <pc:graphicFrameChg chg="modGraphic">
          <ac:chgData name="Sacha" userId="3d311f2209de6760" providerId="LiveId" clId="{B0D86691-67DB-4702-AC86-28372B89680A}" dt="2023-06-17T07:07:00.914" v="12728" actId="207"/>
          <ac:graphicFrameMkLst>
            <pc:docMk/>
            <pc:sldMk cId="1167058843" sldId="278"/>
            <ac:graphicFrameMk id="5" creationId="{AFFCFF25-1D5E-AF4C-D242-56D0894B7043}"/>
          </ac:graphicFrameMkLst>
        </pc:graphicFrameChg>
      </pc:sldChg>
      <pc:sldChg chg="addSp modSp add mod">
        <pc:chgData name="Sacha" userId="3d311f2209de6760" providerId="LiveId" clId="{B0D86691-67DB-4702-AC86-28372B89680A}" dt="2023-06-18T06:18:54.519" v="14008" actId="1037"/>
        <pc:sldMkLst>
          <pc:docMk/>
          <pc:sldMk cId="3750387342" sldId="278"/>
        </pc:sldMkLst>
        <pc:spChg chg="mod">
          <ac:chgData name="Sacha" userId="3d311f2209de6760" providerId="LiveId" clId="{B0D86691-67DB-4702-AC86-28372B89680A}" dt="2023-06-17T07:37:48.053" v="12980" actId="20577"/>
          <ac:spMkLst>
            <pc:docMk/>
            <pc:sldMk cId="3750387342" sldId="278"/>
            <ac:spMk id="3" creationId="{990BDACC-98E8-8241-55D6-62E53C856D62}"/>
          </ac:spMkLst>
        </pc:spChg>
        <pc:graphicFrameChg chg="mod modGraphic">
          <ac:chgData name="Sacha" userId="3d311f2209de6760" providerId="LiveId" clId="{B0D86691-67DB-4702-AC86-28372B89680A}" dt="2023-06-17T07:34:56.377" v="12868" actId="114"/>
          <ac:graphicFrameMkLst>
            <pc:docMk/>
            <pc:sldMk cId="3750387342" sldId="278"/>
            <ac:graphicFrameMk id="5" creationId="{AFFCFF25-1D5E-AF4C-D242-56D0894B7043}"/>
          </ac:graphicFrameMkLst>
        </pc:graphicFrameChg>
        <pc:picChg chg="add mod">
          <ac:chgData name="Sacha" userId="3d311f2209de6760" providerId="LiveId" clId="{B0D86691-67DB-4702-AC86-28372B89680A}" dt="2023-06-18T06:18:54.519" v="14008" actId="1037"/>
          <ac:picMkLst>
            <pc:docMk/>
            <pc:sldMk cId="3750387342" sldId="278"/>
            <ac:picMk id="4" creationId="{56ADF368-7391-586E-CEA5-A6B35C01F964}"/>
          </ac:picMkLst>
        </pc:picChg>
      </pc:sldChg>
      <pc:sldMasterChg chg="add del addSldLayout delSldLayout">
        <pc:chgData name="Sacha" userId="3d311f2209de6760" providerId="LiveId" clId="{B0D86691-67DB-4702-AC86-28372B89680A}" dt="2023-05-27T15:41:55.213" v="8" actId="26606"/>
        <pc:sldMasterMkLst>
          <pc:docMk/>
          <pc:sldMasterMk cId="4228202547" sldId="2147483648"/>
        </pc:sldMasterMkLst>
        <pc:sldLayoutChg chg="add del">
          <pc:chgData name="Sacha" userId="3d311f2209de6760" providerId="LiveId" clId="{B0D86691-67DB-4702-AC86-28372B89680A}" dt="2023-05-27T15:41:55.213" v="8" actId="26606"/>
          <pc:sldLayoutMkLst>
            <pc:docMk/>
            <pc:sldMasterMk cId="4228202547" sldId="2147483648"/>
            <pc:sldLayoutMk cId="2434887868" sldId="2147483649"/>
          </pc:sldLayoutMkLst>
        </pc:sldLayoutChg>
        <pc:sldLayoutChg chg="add del">
          <pc:chgData name="Sacha" userId="3d311f2209de6760" providerId="LiveId" clId="{B0D86691-67DB-4702-AC86-28372B89680A}" dt="2023-05-27T15:41:55.213" v="8" actId="26606"/>
          <pc:sldLayoutMkLst>
            <pc:docMk/>
            <pc:sldMasterMk cId="4228202547" sldId="2147483648"/>
            <pc:sldLayoutMk cId="32690850" sldId="2147483650"/>
          </pc:sldLayoutMkLst>
        </pc:sldLayoutChg>
        <pc:sldLayoutChg chg="add del">
          <pc:chgData name="Sacha" userId="3d311f2209de6760" providerId="LiveId" clId="{B0D86691-67DB-4702-AC86-28372B89680A}" dt="2023-05-27T15:41:55.213" v="8" actId="26606"/>
          <pc:sldLayoutMkLst>
            <pc:docMk/>
            <pc:sldMasterMk cId="4228202547" sldId="2147483648"/>
            <pc:sldLayoutMk cId="1706058080" sldId="2147483651"/>
          </pc:sldLayoutMkLst>
        </pc:sldLayoutChg>
        <pc:sldLayoutChg chg="add del">
          <pc:chgData name="Sacha" userId="3d311f2209de6760" providerId="LiveId" clId="{B0D86691-67DB-4702-AC86-28372B89680A}" dt="2023-05-27T15:41:55.213" v="8" actId="26606"/>
          <pc:sldLayoutMkLst>
            <pc:docMk/>
            <pc:sldMasterMk cId="4228202547" sldId="2147483648"/>
            <pc:sldLayoutMk cId="3795068374" sldId="2147483652"/>
          </pc:sldLayoutMkLst>
        </pc:sldLayoutChg>
        <pc:sldLayoutChg chg="add del">
          <pc:chgData name="Sacha" userId="3d311f2209de6760" providerId="LiveId" clId="{B0D86691-67DB-4702-AC86-28372B89680A}" dt="2023-05-27T15:41:55.213" v="8" actId="26606"/>
          <pc:sldLayoutMkLst>
            <pc:docMk/>
            <pc:sldMasterMk cId="4228202547" sldId="2147483648"/>
            <pc:sldLayoutMk cId="914099654" sldId="2147483653"/>
          </pc:sldLayoutMkLst>
        </pc:sldLayoutChg>
        <pc:sldLayoutChg chg="add del">
          <pc:chgData name="Sacha" userId="3d311f2209de6760" providerId="LiveId" clId="{B0D86691-67DB-4702-AC86-28372B89680A}" dt="2023-05-27T15:41:55.213" v="8" actId="26606"/>
          <pc:sldLayoutMkLst>
            <pc:docMk/>
            <pc:sldMasterMk cId="4228202547" sldId="2147483648"/>
            <pc:sldLayoutMk cId="2615325696" sldId="2147483654"/>
          </pc:sldLayoutMkLst>
        </pc:sldLayoutChg>
        <pc:sldLayoutChg chg="add del">
          <pc:chgData name="Sacha" userId="3d311f2209de6760" providerId="LiveId" clId="{B0D86691-67DB-4702-AC86-28372B89680A}" dt="2023-05-27T15:41:55.213" v="8" actId="26606"/>
          <pc:sldLayoutMkLst>
            <pc:docMk/>
            <pc:sldMasterMk cId="4228202547" sldId="2147483648"/>
            <pc:sldLayoutMk cId="4079509737" sldId="2147483655"/>
          </pc:sldLayoutMkLst>
        </pc:sldLayoutChg>
        <pc:sldLayoutChg chg="add del">
          <pc:chgData name="Sacha" userId="3d311f2209de6760" providerId="LiveId" clId="{B0D86691-67DB-4702-AC86-28372B89680A}" dt="2023-05-27T15:41:55.213" v="8" actId="26606"/>
          <pc:sldLayoutMkLst>
            <pc:docMk/>
            <pc:sldMasterMk cId="4228202547" sldId="2147483648"/>
            <pc:sldLayoutMk cId="4019763828" sldId="2147483656"/>
          </pc:sldLayoutMkLst>
        </pc:sldLayoutChg>
        <pc:sldLayoutChg chg="add del">
          <pc:chgData name="Sacha" userId="3d311f2209de6760" providerId="LiveId" clId="{B0D86691-67DB-4702-AC86-28372B89680A}" dt="2023-05-27T15:41:55.213" v="8" actId="26606"/>
          <pc:sldLayoutMkLst>
            <pc:docMk/>
            <pc:sldMasterMk cId="4228202547" sldId="2147483648"/>
            <pc:sldLayoutMk cId="957841852" sldId="2147483657"/>
          </pc:sldLayoutMkLst>
        </pc:sldLayoutChg>
        <pc:sldLayoutChg chg="add del">
          <pc:chgData name="Sacha" userId="3d311f2209de6760" providerId="LiveId" clId="{B0D86691-67DB-4702-AC86-28372B89680A}" dt="2023-05-27T15:41:55.213" v="8" actId="26606"/>
          <pc:sldLayoutMkLst>
            <pc:docMk/>
            <pc:sldMasterMk cId="4228202547" sldId="2147483648"/>
            <pc:sldLayoutMk cId="4268377788" sldId="2147483658"/>
          </pc:sldLayoutMkLst>
        </pc:sldLayoutChg>
        <pc:sldLayoutChg chg="add del">
          <pc:chgData name="Sacha" userId="3d311f2209de6760" providerId="LiveId" clId="{B0D86691-67DB-4702-AC86-28372B89680A}" dt="2023-05-27T15:41:55.213" v="8" actId="26606"/>
          <pc:sldLayoutMkLst>
            <pc:docMk/>
            <pc:sldMasterMk cId="4228202547" sldId="2147483648"/>
            <pc:sldLayoutMk cId="697473371" sldId="2147483659"/>
          </pc:sldLayoutMkLst>
        </pc:sldLayoutChg>
      </pc:sldMasterChg>
      <pc:sldMasterChg chg="add del addSldLayout delSldLayout">
        <pc:chgData name="Sacha" userId="3d311f2209de6760" providerId="LiveId" clId="{B0D86691-67DB-4702-AC86-28372B89680A}" dt="2023-05-27T15:23:58.716" v="3" actId="26606"/>
        <pc:sldMasterMkLst>
          <pc:docMk/>
          <pc:sldMasterMk cId="1126850277" sldId="2147483725"/>
        </pc:sldMasterMkLst>
        <pc:sldLayoutChg chg="add del">
          <pc:chgData name="Sacha" userId="3d311f2209de6760" providerId="LiveId" clId="{B0D86691-67DB-4702-AC86-28372B89680A}" dt="2023-05-27T15:23:58.716" v="3" actId="26606"/>
          <pc:sldLayoutMkLst>
            <pc:docMk/>
            <pc:sldMasterMk cId="1126850277" sldId="2147483725"/>
            <pc:sldLayoutMk cId="1398614983" sldId="2147483714"/>
          </pc:sldLayoutMkLst>
        </pc:sldLayoutChg>
        <pc:sldLayoutChg chg="add del">
          <pc:chgData name="Sacha" userId="3d311f2209de6760" providerId="LiveId" clId="{B0D86691-67DB-4702-AC86-28372B89680A}" dt="2023-05-27T15:23:58.716" v="3" actId="26606"/>
          <pc:sldLayoutMkLst>
            <pc:docMk/>
            <pc:sldMasterMk cId="1126850277" sldId="2147483725"/>
            <pc:sldLayoutMk cId="2421830643" sldId="2147483715"/>
          </pc:sldLayoutMkLst>
        </pc:sldLayoutChg>
        <pc:sldLayoutChg chg="add del">
          <pc:chgData name="Sacha" userId="3d311f2209de6760" providerId="LiveId" clId="{B0D86691-67DB-4702-AC86-28372B89680A}" dt="2023-05-27T15:23:58.716" v="3" actId="26606"/>
          <pc:sldLayoutMkLst>
            <pc:docMk/>
            <pc:sldMasterMk cId="1126850277" sldId="2147483725"/>
            <pc:sldLayoutMk cId="3038755395" sldId="2147483716"/>
          </pc:sldLayoutMkLst>
        </pc:sldLayoutChg>
        <pc:sldLayoutChg chg="add del">
          <pc:chgData name="Sacha" userId="3d311f2209de6760" providerId="LiveId" clId="{B0D86691-67DB-4702-AC86-28372B89680A}" dt="2023-05-27T15:23:58.716" v="3" actId="26606"/>
          <pc:sldLayoutMkLst>
            <pc:docMk/>
            <pc:sldMasterMk cId="1126850277" sldId="2147483725"/>
            <pc:sldLayoutMk cId="571783256" sldId="2147483717"/>
          </pc:sldLayoutMkLst>
        </pc:sldLayoutChg>
        <pc:sldLayoutChg chg="add del">
          <pc:chgData name="Sacha" userId="3d311f2209de6760" providerId="LiveId" clId="{B0D86691-67DB-4702-AC86-28372B89680A}" dt="2023-05-27T15:23:58.716" v="3" actId="26606"/>
          <pc:sldLayoutMkLst>
            <pc:docMk/>
            <pc:sldMasterMk cId="1126850277" sldId="2147483725"/>
            <pc:sldLayoutMk cId="3847304462" sldId="2147483718"/>
          </pc:sldLayoutMkLst>
        </pc:sldLayoutChg>
        <pc:sldLayoutChg chg="add del">
          <pc:chgData name="Sacha" userId="3d311f2209de6760" providerId="LiveId" clId="{B0D86691-67DB-4702-AC86-28372B89680A}" dt="2023-05-27T15:23:58.716" v="3" actId="26606"/>
          <pc:sldLayoutMkLst>
            <pc:docMk/>
            <pc:sldMasterMk cId="1126850277" sldId="2147483725"/>
            <pc:sldLayoutMk cId="137973238" sldId="2147483719"/>
          </pc:sldLayoutMkLst>
        </pc:sldLayoutChg>
        <pc:sldLayoutChg chg="add del">
          <pc:chgData name="Sacha" userId="3d311f2209de6760" providerId="LiveId" clId="{B0D86691-67DB-4702-AC86-28372B89680A}" dt="2023-05-27T15:23:58.716" v="3" actId="26606"/>
          <pc:sldLayoutMkLst>
            <pc:docMk/>
            <pc:sldMasterMk cId="1126850277" sldId="2147483725"/>
            <pc:sldLayoutMk cId="4066423540" sldId="2147483720"/>
          </pc:sldLayoutMkLst>
        </pc:sldLayoutChg>
        <pc:sldLayoutChg chg="add del">
          <pc:chgData name="Sacha" userId="3d311f2209de6760" providerId="LiveId" clId="{B0D86691-67DB-4702-AC86-28372B89680A}" dt="2023-05-27T15:23:58.716" v="3" actId="26606"/>
          <pc:sldLayoutMkLst>
            <pc:docMk/>
            <pc:sldMasterMk cId="1126850277" sldId="2147483725"/>
            <pc:sldLayoutMk cId="1522769045" sldId="2147483721"/>
          </pc:sldLayoutMkLst>
        </pc:sldLayoutChg>
        <pc:sldLayoutChg chg="add del">
          <pc:chgData name="Sacha" userId="3d311f2209de6760" providerId="LiveId" clId="{B0D86691-67DB-4702-AC86-28372B89680A}" dt="2023-05-27T15:23:58.716" v="3" actId="26606"/>
          <pc:sldLayoutMkLst>
            <pc:docMk/>
            <pc:sldMasterMk cId="1126850277" sldId="2147483725"/>
            <pc:sldLayoutMk cId="3273100103" sldId="2147483722"/>
          </pc:sldLayoutMkLst>
        </pc:sldLayoutChg>
        <pc:sldLayoutChg chg="add del">
          <pc:chgData name="Sacha" userId="3d311f2209de6760" providerId="LiveId" clId="{B0D86691-67DB-4702-AC86-28372B89680A}" dt="2023-05-27T15:23:58.716" v="3" actId="26606"/>
          <pc:sldLayoutMkLst>
            <pc:docMk/>
            <pc:sldMasterMk cId="1126850277" sldId="2147483725"/>
            <pc:sldLayoutMk cId="1599924093" sldId="2147483723"/>
          </pc:sldLayoutMkLst>
        </pc:sldLayoutChg>
        <pc:sldLayoutChg chg="add del">
          <pc:chgData name="Sacha" userId="3d311f2209de6760" providerId="LiveId" clId="{B0D86691-67DB-4702-AC86-28372B89680A}" dt="2023-05-27T15:23:58.716" v="3" actId="26606"/>
          <pc:sldLayoutMkLst>
            <pc:docMk/>
            <pc:sldMasterMk cId="1126850277" sldId="2147483725"/>
            <pc:sldLayoutMk cId="2083197442" sldId="2147483724"/>
          </pc:sldLayoutMkLst>
        </pc:sldLayoutChg>
      </pc:sldMasterChg>
      <pc:sldMasterChg chg="add del addSldLayout delSldLayout">
        <pc:chgData name="Sacha" userId="3d311f2209de6760" providerId="LiveId" clId="{B0D86691-67DB-4702-AC86-28372B89680A}" dt="2023-05-27T15:44:15.547" v="26" actId="26606"/>
        <pc:sldMasterMkLst>
          <pc:docMk/>
          <pc:sldMasterMk cId="1403413768" sldId="2147483738"/>
        </pc:sldMasterMkLst>
        <pc:sldLayoutChg chg="add del">
          <pc:chgData name="Sacha" userId="3d311f2209de6760" providerId="LiveId" clId="{B0D86691-67DB-4702-AC86-28372B89680A}" dt="2023-05-27T15:44:15.547" v="26" actId="26606"/>
          <pc:sldLayoutMkLst>
            <pc:docMk/>
            <pc:sldMasterMk cId="1403413768" sldId="2147483738"/>
            <pc:sldLayoutMk cId="523571140" sldId="2147483727"/>
          </pc:sldLayoutMkLst>
        </pc:sldLayoutChg>
        <pc:sldLayoutChg chg="add del">
          <pc:chgData name="Sacha" userId="3d311f2209de6760" providerId="LiveId" clId="{B0D86691-67DB-4702-AC86-28372B89680A}" dt="2023-05-27T15:44:15.547" v="26" actId="26606"/>
          <pc:sldLayoutMkLst>
            <pc:docMk/>
            <pc:sldMasterMk cId="1403413768" sldId="2147483738"/>
            <pc:sldLayoutMk cId="3899543508" sldId="2147483728"/>
          </pc:sldLayoutMkLst>
        </pc:sldLayoutChg>
        <pc:sldLayoutChg chg="add del">
          <pc:chgData name="Sacha" userId="3d311f2209de6760" providerId="LiveId" clId="{B0D86691-67DB-4702-AC86-28372B89680A}" dt="2023-05-27T15:44:15.547" v="26" actId="26606"/>
          <pc:sldLayoutMkLst>
            <pc:docMk/>
            <pc:sldMasterMk cId="1403413768" sldId="2147483738"/>
            <pc:sldLayoutMk cId="3977344408" sldId="2147483729"/>
          </pc:sldLayoutMkLst>
        </pc:sldLayoutChg>
        <pc:sldLayoutChg chg="add del">
          <pc:chgData name="Sacha" userId="3d311f2209de6760" providerId="LiveId" clId="{B0D86691-67DB-4702-AC86-28372B89680A}" dt="2023-05-27T15:44:15.547" v="26" actId="26606"/>
          <pc:sldLayoutMkLst>
            <pc:docMk/>
            <pc:sldMasterMk cId="1403413768" sldId="2147483738"/>
            <pc:sldLayoutMk cId="3387045817" sldId="2147483730"/>
          </pc:sldLayoutMkLst>
        </pc:sldLayoutChg>
        <pc:sldLayoutChg chg="add del">
          <pc:chgData name="Sacha" userId="3d311f2209de6760" providerId="LiveId" clId="{B0D86691-67DB-4702-AC86-28372B89680A}" dt="2023-05-27T15:44:15.547" v="26" actId="26606"/>
          <pc:sldLayoutMkLst>
            <pc:docMk/>
            <pc:sldMasterMk cId="1403413768" sldId="2147483738"/>
            <pc:sldLayoutMk cId="4143184977" sldId="2147483731"/>
          </pc:sldLayoutMkLst>
        </pc:sldLayoutChg>
        <pc:sldLayoutChg chg="add del">
          <pc:chgData name="Sacha" userId="3d311f2209de6760" providerId="LiveId" clId="{B0D86691-67DB-4702-AC86-28372B89680A}" dt="2023-05-27T15:44:15.547" v="26" actId="26606"/>
          <pc:sldLayoutMkLst>
            <pc:docMk/>
            <pc:sldMasterMk cId="1403413768" sldId="2147483738"/>
            <pc:sldLayoutMk cId="569372691" sldId="2147483732"/>
          </pc:sldLayoutMkLst>
        </pc:sldLayoutChg>
        <pc:sldLayoutChg chg="add del">
          <pc:chgData name="Sacha" userId="3d311f2209de6760" providerId="LiveId" clId="{B0D86691-67DB-4702-AC86-28372B89680A}" dt="2023-05-27T15:44:15.547" v="26" actId="26606"/>
          <pc:sldLayoutMkLst>
            <pc:docMk/>
            <pc:sldMasterMk cId="1403413768" sldId="2147483738"/>
            <pc:sldLayoutMk cId="1610333760" sldId="2147483733"/>
          </pc:sldLayoutMkLst>
        </pc:sldLayoutChg>
        <pc:sldLayoutChg chg="add del">
          <pc:chgData name="Sacha" userId="3d311f2209de6760" providerId="LiveId" clId="{B0D86691-67DB-4702-AC86-28372B89680A}" dt="2023-05-27T15:44:15.547" v="26" actId="26606"/>
          <pc:sldLayoutMkLst>
            <pc:docMk/>
            <pc:sldMasterMk cId="1403413768" sldId="2147483738"/>
            <pc:sldLayoutMk cId="4116091591" sldId="2147483734"/>
          </pc:sldLayoutMkLst>
        </pc:sldLayoutChg>
        <pc:sldLayoutChg chg="add del">
          <pc:chgData name="Sacha" userId="3d311f2209de6760" providerId="LiveId" clId="{B0D86691-67DB-4702-AC86-28372B89680A}" dt="2023-05-27T15:44:15.547" v="26" actId="26606"/>
          <pc:sldLayoutMkLst>
            <pc:docMk/>
            <pc:sldMasterMk cId="1403413768" sldId="2147483738"/>
            <pc:sldLayoutMk cId="3217495549" sldId="2147483735"/>
          </pc:sldLayoutMkLst>
        </pc:sldLayoutChg>
        <pc:sldLayoutChg chg="add del">
          <pc:chgData name="Sacha" userId="3d311f2209de6760" providerId="LiveId" clId="{B0D86691-67DB-4702-AC86-28372B89680A}" dt="2023-05-27T15:44:15.547" v="26" actId="26606"/>
          <pc:sldLayoutMkLst>
            <pc:docMk/>
            <pc:sldMasterMk cId="1403413768" sldId="2147483738"/>
            <pc:sldLayoutMk cId="1040594246" sldId="2147483736"/>
          </pc:sldLayoutMkLst>
        </pc:sldLayoutChg>
        <pc:sldLayoutChg chg="add del">
          <pc:chgData name="Sacha" userId="3d311f2209de6760" providerId="LiveId" clId="{B0D86691-67DB-4702-AC86-28372B89680A}" dt="2023-05-27T15:44:15.547" v="26" actId="26606"/>
          <pc:sldLayoutMkLst>
            <pc:docMk/>
            <pc:sldMasterMk cId="1403413768" sldId="2147483738"/>
            <pc:sldLayoutMk cId="855076740" sldId="2147483737"/>
          </pc:sldLayoutMkLst>
        </pc:sldLayoutChg>
      </pc:sldMasterChg>
      <pc:sldMasterChg chg="add del addSldLayout delSldLayout">
        <pc:chgData name="Sacha" userId="3d311f2209de6760" providerId="LiveId" clId="{B0D86691-67DB-4702-AC86-28372B89680A}" dt="2023-05-27T15:23:58.017" v="1" actId="26606"/>
        <pc:sldMasterMkLst>
          <pc:docMk/>
          <pc:sldMasterMk cId="3914101631" sldId="2147483738"/>
        </pc:sldMasterMkLst>
        <pc:sldLayoutChg chg="add del">
          <pc:chgData name="Sacha" userId="3d311f2209de6760" providerId="LiveId" clId="{B0D86691-67DB-4702-AC86-28372B89680A}" dt="2023-05-27T15:23:58.017" v="1" actId="26606"/>
          <pc:sldLayoutMkLst>
            <pc:docMk/>
            <pc:sldMasterMk cId="3914101631" sldId="2147483738"/>
            <pc:sldLayoutMk cId="1321813071" sldId="2147483727"/>
          </pc:sldLayoutMkLst>
        </pc:sldLayoutChg>
        <pc:sldLayoutChg chg="add del">
          <pc:chgData name="Sacha" userId="3d311f2209de6760" providerId="LiveId" clId="{B0D86691-67DB-4702-AC86-28372B89680A}" dt="2023-05-27T15:23:58.017" v="1" actId="26606"/>
          <pc:sldLayoutMkLst>
            <pc:docMk/>
            <pc:sldMasterMk cId="3914101631" sldId="2147483738"/>
            <pc:sldLayoutMk cId="3497055562" sldId="2147483728"/>
          </pc:sldLayoutMkLst>
        </pc:sldLayoutChg>
        <pc:sldLayoutChg chg="add del">
          <pc:chgData name="Sacha" userId="3d311f2209de6760" providerId="LiveId" clId="{B0D86691-67DB-4702-AC86-28372B89680A}" dt="2023-05-27T15:23:58.017" v="1" actId="26606"/>
          <pc:sldLayoutMkLst>
            <pc:docMk/>
            <pc:sldMasterMk cId="3914101631" sldId="2147483738"/>
            <pc:sldLayoutMk cId="3390230472" sldId="2147483729"/>
          </pc:sldLayoutMkLst>
        </pc:sldLayoutChg>
        <pc:sldLayoutChg chg="add del">
          <pc:chgData name="Sacha" userId="3d311f2209de6760" providerId="LiveId" clId="{B0D86691-67DB-4702-AC86-28372B89680A}" dt="2023-05-27T15:23:58.017" v="1" actId="26606"/>
          <pc:sldLayoutMkLst>
            <pc:docMk/>
            <pc:sldMasterMk cId="3914101631" sldId="2147483738"/>
            <pc:sldLayoutMk cId="3735476641" sldId="2147483730"/>
          </pc:sldLayoutMkLst>
        </pc:sldLayoutChg>
        <pc:sldLayoutChg chg="add del">
          <pc:chgData name="Sacha" userId="3d311f2209de6760" providerId="LiveId" clId="{B0D86691-67DB-4702-AC86-28372B89680A}" dt="2023-05-27T15:23:58.017" v="1" actId="26606"/>
          <pc:sldLayoutMkLst>
            <pc:docMk/>
            <pc:sldMasterMk cId="3914101631" sldId="2147483738"/>
            <pc:sldLayoutMk cId="2976052614" sldId="2147483731"/>
          </pc:sldLayoutMkLst>
        </pc:sldLayoutChg>
        <pc:sldLayoutChg chg="add del">
          <pc:chgData name="Sacha" userId="3d311f2209de6760" providerId="LiveId" clId="{B0D86691-67DB-4702-AC86-28372B89680A}" dt="2023-05-27T15:23:58.017" v="1" actId="26606"/>
          <pc:sldLayoutMkLst>
            <pc:docMk/>
            <pc:sldMasterMk cId="3914101631" sldId="2147483738"/>
            <pc:sldLayoutMk cId="2873510292" sldId="2147483732"/>
          </pc:sldLayoutMkLst>
        </pc:sldLayoutChg>
        <pc:sldLayoutChg chg="add del">
          <pc:chgData name="Sacha" userId="3d311f2209de6760" providerId="LiveId" clId="{B0D86691-67DB-4702-AC86-28372B89680A}" dt="2023-05-27T15:23:58.017" v="1" actId="26606"/>
          <pc:sldLayoutMkLst>
            <pc:docMk/>
            <pc:sldMasterMk cId="3914101631" sldId="2147483738"/>
            <pc:sldLayoutMk cId="2742474883" sldId="2147483733"/>
          </pc:sldLayoutMkLst>
        </pc:sldLayoutChg>
        <pc:sldLayoutChg chg="add del">
          <pc:chgData name="Sacha" userId="3d311f2209de6760" providerId="LiveId" clId="{B0D86691-67DB-4702-AC86-28372B89680A}" dt="2023-05-27T15:23:58.017" v="1" actId="26606"/>
          <pc:sldLayoutMkLst>
            <pc:docMk/>
            <pc:sldMasterMk cId="3914101631" sldId="2147483738"/>
            <pc:sldLayoutMk cId="1920378673" sldId="2147483734"/>
          </pc:sldLayoutMkLst>
        </pc:sldLayoutChg>
        <pc:sldLayoutChg chg="add del">
          <pc:chgData name="Sacha" userId="3d311f2209de6760" providerId="LiveId" clId="{B0D86691-67DB-4702-AC86-28372B89680A}" dt="2023-05-27T15:23:58.017" v="1" actId="26606"/>
          <pc:sldLayoutMkLst>
            <pc:docMk/>
            <pc:sldMasterMk cId="3914101631" sldId="2147483738"/>
            <pc:sldLayoutMk cId="1703752005" sldId="2147483735"/>
          </pc:sldLayoutMkLst>
        </pc:sldLayoutChg>
        <pc:sldLayoutChg chg="add del">
          <pc:chgData name="Sacha" userId="3d311f2209de6760" providerId="LiveId" clId="{B0D86691-67DB-4702-AC86-28372B89680A}" dt="2023-05-27T15:23:58.017" v="1" actId="26606"/>
          <pc:sldLayoutMkLst>
            <pc:docMk/>
            <pc:sldMasterMk cId="3914101631" sldId="2147483738"/>
            <pc:sldLayoutMk cId="1389587666" sldId="2147483736"/>
          </pc:sldLayoutMkLst>
        </pc:sldLayoutChg>
        <pc:sldLayoutChg chg="add del">
          <pc:chgData name="Sacha" userId="3d311f2209de6760" providerId="LiveId" clId="{B0D86691-67DB-4702-AC86-28372B89680A}" dt="2023-05-27T15:23:58.017" v="1" actId="26606"/>
          <pc:sldLayoutMkLst>
            <pc:docMk/>
            <pc:sldMasterMk cId="3914101631" sldId="2147483738"/>
            <pc:sldLayoutMk cId="3048785517" sldId="2147483737"/>
          </pc:sldLayoutMkLst>
        </pc:sldLayoutChg>
      </pc:sldMasterChg>
      <pc:sldMasterChg chg="add del addSldLayout delSldLayout">
        <pc:chgData name="Sacha" userId="3d311f2209de6760" providerId="LiveId" clId="{B0D86691-67DB-4702-AC86-28372B89680A}" dt="2023-05-27T15:43:52.506" v="16" actId="26606"/>
        <pc:sldMasterMkLst>
          <pc:docMk/>
          <pc:sldMasterMk cId="3677144783" sldId="2147483739"/>
        </pc:sldMasterMkLst>
        <pc:sldLayoutChg chg="add del">
          <pc:chgData name="Sacha" userId="3d311f2209de6760" providerId="LiveId" clId="{B0D86691-67DB-4702-AC86-28372B89680A}" dt="2023-05-27T15:43:52.506" v="16" actId="26606"/>
          <pc:sldLayoutMkLst>
            <pc:docMk/>
            <pc:sldMasterMk cId="3677144783" sldId="2147483739"/>
            <pc:sldLayoutMk cId="3066883141" sldId="2147483740"/>
          </pc:sldLayoutMkLst>
        </pc:sldLayoutChg>
        <pc:sldLayoutChg chg="add del">
          <pc:chgData name="Sacha" userId="3d311f2209de6760" providerId="LiveId" clId="{B0D86691-67DB-4702-AC86-28372B89680A}" dt="2023-05-27T15:43:52.506" v="16" actId="26606"/>
          <pc:sldLayoutMkLst>
            <pc:docMk/>
            <pc:sldMasterMk cId="3677144783" sldId="2147483739"/>
            <pc:sldLayoutMk cId="2844299549" sldId="2147483741"/>
          </pc:sldLayoutMkLst>
        </pc:sldLayoutChg>
        <pc:sldLayoutChg chg="add del">
          <pc:chgData name="Sacha" userId="3d311f2209de6760" providerId="LiveId" clId="{B0D86691-67DB-4702-AC86-28372B89680A}" dt="2023-05-27T15:43:52.506" v="16" actId="26606"/>
          <pc:sldLayoutMkLst>
            <pc:docMk/>
            <pc:sldMasterMk cId="3677144783" sldId="2147483739"/>
            <pc:sldLayoutMk cId="1233375978" sldId="2147483742"/>
          </pc:sldLayoutMkLst>
        </pc:sldLayoutChg>
        <pc:sldLayoutChg chg="add del">
          <pc:chgData name="Sacha" userId="3d311f2209de6760" providerId="LiveId" clId="{B0D86691-67DB-4702-AC86-28372B89680A}" dt="2023-05-27T15:43:52.506" v="16" actId="26606"/>
          <pc:sldLayoutMkLst>
            <pc:docMk/>
            <pc:sldMasterMk cId="3677144783" sldId="2147483739"/>
            <pc:sldLayoutMk cId="50604535" sldId="2147483743"/>
          </pc:sldLayoutMkLst>
        </pc:sldLayoutChg>
        <pc:sldLayoutChg chg="add del">
          <pc:chgData name="Sacha" userId="3d311f2209de6760" providerId="LiveId" clId="{B0D86691-67DB-4702-AC86-28372B89680A}" dt="2023-05-27T15:43:52.506" v="16" actId="26606"/>
          <pc:sldLayoutMkLst>
            <pc:docMk/>
            <pc:sldMasterMk cId="3677144783" sldId="2147483739"/>
            <pc:sldLayoutMk cId="184149446" sldId="2147483744"/>
          </pc:sldLayoutMkLst>
        </pc:sldLayoutChg>
        <pc:sldLayoutChg chg="add del">
          <pc:chgData name="Sacha" userId="3d311f2209de6760" providerId="LiveId" clId="{B0D86691-67DB-4702-AC86-28372B89680A}" dt="2023-05-27T15:43:52.506" v="16" actId="26606"/>
          <pc:sldLayoutMkLst>
            <pc:docMk/>
            <pc:sldMasterMk cId="3677144783" sldId="2147483739"/>
            <pc:sldLayoutMk cId="1783926021" sldId="2147483745"/>
          </pc:sldLayoutMkLst>
        </pc:sldLayoutChg>
        <pc:sldLayoutChg chg="add del">
          <pc:chgData name="Sacha" userId="3d311f2209de6760" providerId="LiveId" clId="{B0D86691-67DB-4702-AC86-28372B89680A}" dt="2023-05-27T15:43:52.506" v="16" actId="26606"/>
          <pc:sldLayoutMkLst>
            <pc:docMk/>
            <pc:sldMasterMk cId="3677144783" sldId="2147483739"/>
            <pc:sldLayoutMk cId="375288840" sldId="2147483746"/>
          </pc:sldLayoutMkLst>
        </pc:sldLayoutChg>
        <pc:sldLayoutChg chg="add del">
          <pc:chgData name="Sacha" userId="3d311f2209de6760" providerId="LiveId" clId="{B0D86691-67DB-4702-AC86-28372B89680A}" dt="2023-05-27T15:43:52.506" v="16" actId="26606"/>
          <pc:sldLayoutMkLst>
            <pc:docMk/>
            <pc:sldMasterMk cId="3677144783" sldId="2147483739"/>
            <pc:sldLayoutMk cId="2945831693" sldId="2147483747"/>
          </pc:sldLayoutMkLst>
        </pc:sldLayoutChg>
        <pc:sldLayoutChg chg="add del">
          <pc:chgData name="Sacha" userId="3d311f2209de6760" providerId="LiveId" clId="{B0D86691-67DB-4702-AC86-28372B89680A}" dt="2023-05-27T15:43:52.506" v="16" actId="26606"/>
          <pc:sldLayoutMkLst>
            <pc:docMk/>
            <pc:sldMasterMk cId="3677144783" sldId="2147483739"/>
            <pc:sldLayoutMk cId="263579819" sldId="2147483748"/>
          </pc:sldLayoutMkLst>
        </pc:sldLayoutChg>
        <pc:sldLayoutChg chg="add del">
          <pc:chgData name="Sacha" userId="3d311f2209de6760" providerId="LiveId" clId="{B0D86691-67DB-4702-AC86-28372B89680A}" dt="2023-05-27T15:43:52.506" v="16" actId="26606"/>
          <pc:sldLayoutMkLst>
            <pc:docMk/>
            <pc:sldMasterMk cId="3677144783" sldId="2147483739"/>
            <pc:sldLayoutMk cId="4251954027" sldId="2147483749"/>
          </pc:sldLayoutMkLst>
        </pc:sldLayoutChg>
        <pc:sldLayoutChg chg="add del">
          <pc:chgData name="Sacha" userId="3d311f2209de6760" providerId="LiveId" clId="{B0D86691-67DB-4702-AC86-28372B89680A}" dt="2023-05-27T15:43:52.506" v="16" actId="26606"/>
          <pc:sldLayoutMkLst>
            <pc:docMk/>
            <pc:sldMasterMk cId="3677144783" sldId="2147483739"/>
            <pc:sldLayoutMk cId="3401743257" sldId="2147483750"/>
          </pc:sldLayoutMkLst>
        </pc:sldLayoutChg>
      </pc:sldMasterChg>
      <pc:sldMasterChg chg="add del addSldLayout delSldLayout">
        <pc:chgData name="Sacha" userId="3d311f2209de6760" providerId="LiveId" clId="{B0D86691-67DB-4702-AC86-28372B89680A}" dt="2023-05-27T15:41:55.180" v="7" actId="26606"/>
        <pc:sldMasterMkLst>
          <pc:docMk/>
          <pc:sldMasterMk cId="3094009566" sldId="2147483751"/>
        </pc:sldMasterMkLst>
        <pc:sldLayoutChg chg="add del">
          <pc:chgData name="Sacha" userId="3d311f2209de6760" providerId="LiveId" clId="{B0D86691-67DB-4702-AC86-28372B89680A}" dt="2023-05-27T15:41:55.180" v="7" actId="26606"/>
          <pc:sldLayoutMkLst>
            <pc:docMk/>
            <pc:sldMasterMk cId="3094009566" sldId="2147483751"/>
            <pc:sldLayoutMk cId="127457541" sldId="2147483740"/>
          </pc:sldLayoutMkLst>
        </pc:sldLayoutChg>
        <pc:sldLayoutChg chg="add del">
          <pc:chgData name="Sacha" userId="3d311f2209de6760" providerId="LiveId" clId="{B0D86691-67DB-4702-AC86-28372B89680A}" dt="2023-05-27T15:41:55.180" v="7" actId="26606"/>
          <pc:sldLayoutMkLst>
            <pc:docMk/>
            <pc:sldMasterMk cId="3094009566" sldId="2147483751"/>
            <pc:sldLayoutMk cId="1716447817" sldId="2147483741"/>
          </pc:sldLayoutMkLst>
        </pc:sldLayoutChg>
        <pc:sldLayoutChg chg="add del">
          <pc:chgData name="Sacha" userId="3d311f2209de6760" providerId="LiveId" clId="{B0D86691-67DB-4702-AC86-28372B89680A}" dt="2023-05-27T15:41:55.180" v="7" actId="26606"/>
          <pc:sldLayoutMkLst>
            <pc:docMk/>
            <pc:sldMasterMk cId="3094009566" sldId="2147483751"/>
            <pc:sldLayoutMk cId="934231862" sldId="2147483742"/>
          </pc:sldLayoutMkLst>
        </pc:sldLayoutChg>
        <pc:sldLayoutChg chg="add del">
          <pc:chgData name="Sacha" userId="3d311f2209de6760" providerId="LiveId" clId="{B0D86691-67DB-4702-AC86-28372B89680A}" dt="2023-05-27T15:41:55.180" v="7" actId="26606"/>
          <pc:sldLayoutMkLst>
            <pc:docMk/>
            <pc:sldMasterMk cId="3094009566" sldId="2147483751"/>
            <pc:sldLayoutMk cId="96368881" sldId="2147483743"/>
          </pc:sldLayoutMkLst>
        </pc:sldLayoutChg>
        <pc:sldLayoutChg chg="add del">
          <pc:chgData name="Sacha" userId="3d311f2209de6760" providerId="LiveId" clId="{B0D86691-67DB-4702-AC86-28372B89680A}" dt="2023-05-27T15:41:55.180" v="7" actId="26606"/>
          <pc:sldLayoutMkLst>
            <pc:docMk/>
            <pc:sldMasterMk cId="3094009566" sldId="2147483751"/>
            <pc:sldLayoutMk cId="3690942338" sldId="2147483744"/>
          </pc:sldLayoutMkLst>
        </pc:sldLayoutChg>
        <pc:sldLayoutChg chg="add del">
          <pc:chgData name="Sacha" userId="3d311f2209de6760" providerId="LiveId" clId="{B0D86691-67DB-4702-AC86-28372B89680A}" dt="2023-05-27T15:41:55.180" v="7" actId="26606"/>
          <pc:sldLayoutMkLst>
            <pc:docMk/>
            <pc:sldMasterMk cId="3094009566" sldId="2147483751"/>
            <pc:sldLayoutMk cId="1744739244" sldId="2147483745"/>
          </pc:sldLayoutMkLst>
        </pc:sldLayoutChg>
        <pc:sldLayoutChg chg="add del">
          <pc:chgData name="Sacha" userId="3d311f2209de6760" providerId="LiveId" clId="{B0D86691-67DB-4702-AC86-28372B89680A}" dt="2023-05-27T15:41:55.180" v="7" actId="26606"/>
          <pc:sldLayoutMkLst>
            <pc:docMk/>
            <pc:sldMasterMk cId="3094009566" sldId="2147483751"/>
            <pc:sldLayoutMk cId="1974380470" sldId="2147483746"/>
          </pc:sldLayoutMkLst>
        </pc:sldLayoutChg>
        <pc:sldLayoutChg chg="add del">
          <pc:chgData name="Sacha" userId="3d311f2209de6760" providerId="LiveId" clId="{B0D86691-67DB-4702-AC86-28372B89680A}" dt="2023-05-27T15:41:55.180" v="7" actId="26606"/>
          <pc:sldLayoutMkLst>
            <pc:docMk/>
            <pc:sldMasterMk cId="3094009566" sldId="2147483751"/>
            <pc:sldLayoutMk cId="3827086316" sldId="2147483747"/>
          </pc:sldLayoutMkLst>
        </pc:sldLayoutChg>
        <pc:sldLayoutChg chg="add del">
          <pc:chgData name="Sacha" userId="3d311f2209de6760" providerId="LiveId" clId="{B0D86691-67DB-4702-AC86-28372B89680A}" dt="2023-05-27T15:41:55.180" v="7" actId="26606"/>
          <pc:sldLayoutMkLst>
            <pc:docMk/>
            <pc:sldMasterMk cId="3094009566" sldId="2147483751"/>
            <pc:sldLayoutMk cId="1790420830" sldId="2147483748"/>
          </pc:sldLayoutMkLst>
        </pc:sldLayoutChg>
        <pc:sldLayoutChg chg="add del">
          <pc:chgData name="Sacha" userId="3d311f2209de6760" providerId="LiveId" clId="{B0D86691-67DB-4702-AC86-28372B89680A}" dt="2023-05-27T15:41:55.180" v="7" actId="26606"/>
          <pc:sldLayoutMkLst>
            <pc:docMk/>
            <pc:sldMasterMk cId="3094009566" sldId="2147483751"/>
            <pc:sldLayoutMk cId="1273349811" sldId="2147483749"/>
          </pc:sldLayoutMkLst>
        </pc:sldLayoutChg>
        <pc:sldLayoutChg chg="add del">
          <pc:chgData name="Sacha" userId="3d311f2209de6760" providerId="LiveId" clId="{B0D86691-67DB-4702-AC86-28372B89680A}" dt="2023-05-27T15:41:55.180" v="7" actId="26606"/>
          <pc:sldLayoutMkLst>
            <pc:docMk/>
            <pc:sldMasterMk cId="3094009566" sldId="2147483751"/>
            <pc:sldLayoutMk cId="1911412328" sldId="2147483750"/>
          </pc:sldLayoutMkLst>
        </pc:sldLayoutChg>
      </pc:sldMasterChg>
      <pc:sldMasterChg chg="add del addSldLayout delSldLayout">
        <pc:chgData name="Sacha" userId="3d311f2209de6760" providerId="LiveId" clId="{B0D86691-67DB-4702-AC86-28372B89680A}" dt="2023-05-27T15:43:53.595" v="18" actId="26606"/>
        <pc:sldMasterMkLst>
          <pc:docMk/>
          <pc:sldMasterMk cId="258684245" sldId="2147483762"/>
        </pc:sldMasterMkLst>
        <pc:sldLayoutChg chg="add del">
          <pc:chgData name="Sacha" userId="3d311f2209de6760" providerId="LiveId" clId="{B0D86691-67DB-4702-AC86-28372B89680A}" dt="2023-05-27T15:43:53.595" v="18" actId="26606"/>
          <pc:sldLayoutMkLst>
            <pc:docMk/>
            <pc:sldMasterMk cId="258684245" sldId="2147483762"/>
            <pc:sldLayoutMk cId="417271047" sldId="2147483751"/>
          </pc:sldLayoutMkLst>
        </pc:sldLayoutChg>
        <pc:sldLayoutChg chg="add del">
          <pc:chgData name="Sacha" userId="3d311f2209de6760" providerId="LiveId" clId="{B0D86691-67DB-4702-AC86-28372B89680A}" dt="2023-05-27T15:43:53.595" v="18" actId="26606"/>
          <pc:sldLayoutMkLst>
            <pc:docMk/>
            <pc:sldMasterMk cId="258684245" sldId="2147483762"/>
            <pc:sldLayoutMk cId="217629250" sldId="2147483752"/>
          </pc:sldLayoutMkLst>
        </pc:sldLayoutChg>
        <pc:sldLayoutChg chg="add del">
          <pc:chgData name="Sacha" userId="3d311f2209de6760" providerId="LiveId" clId="{B0D86691-67DB-4702-AC86-28372B89680A}" dt="2023-05-27T15:43:53.595" v="18" actId="26606"/>
          <pc:sldLayoutMkLst>
            <pc:docMk/>
            <pc:sldMasterMk cId="258684245" sldId="2147483762"/>
            <pc:sldLayoutMk cId="3572211129" sldId="2147483753"/>
          </pc:sldLayoutMkLst>
        </pc:sldLayoutChg>
        <pc:sldLayoutChg chg="add del">
          <pc:chgData name="Sacha" userId="3d311f2209de6760" providerId="LiveId" clId="{B0D86691-67DB-4702-AC86-28372B89680A}" dt="2023-05-27T15:43:53.595" v="18" actId="26606"/>
          <pc:sldLayoutMkLst>
            <pc:docMk/>
            <pc:sldMasterMk cId="258684245" sldId="2147483762"/>
            <pc:sldLayoutMk cId="3375657306" sldId="2147483754"/>
          </pc:sldLayoutMkLst>
        </pc:sldLayoutChg>
        <pc:sldLayoutChg chg="add del">
          <pc:chgData name="Sacha" userId="3d311f2209de6760" providerId="LiveId" clId="{B0D86691-67DB-4702-AC86-28372B89680A}" dt="2023-05-27T15:43:53.595" v="18" actId="26606"/>
          <pc:sldLayoutMkLst>
            <pc:docMk/>
            <pc:sldMasterMk cId="258684245" sldId="2147483762"/>
            <pc:sldLayoutMk cId="468611454" sldId="2147483755"/>
          </pc:sldLayoutMkLst>
        </pc:sldLayoutChg>
        <pc:sldLayoutChg chg="add del">
          <pc:chgData name="Sacha" userId="3d311f2209de6760" providerId="LiveId" clId="{B0D86691-67DB-4702-AC86-28372B89680A}" dt="2023-05-27T15:43:53.595" v="18" actId="26606"/>
          <pc:sldLayoutMkLst>
            <pc:docMk/>
            <pc:sldMasterMk cId="258684245" sldId="2147483762"/>
            <pc:sldLayoutMk cId="1045652750" sldId="2147483756"/>
          </pc:sldLayoutMkLst>
        </pc:sldLayoutChg>
        <pc:sldLayoutChg chg="add del">
          <pc:chgData name="Sacha" userId="3d311f2209de6760" providerId="LiveId" clId="{B0D86691-67DB-4702-AC86-28372B89680A}" dt="2023-05-27T15:43:53.595" v="18" actId="26606"/>
          <pc:sldLayoutMkLst>
            <pc:docMk/>
            <pc:sldMasterMk cId="258684245" sldId="2147483762"/>
            <pc:sldLayoutMk cId="2377338791" sldId="2147483757"/>
          </pc:sldLayoutMkLst>
        </pc:sldLayoutChg>
        <pc:sldLayoutChg chg="add del">
          <pc:chgData name="Sacha" userId="3d311f2209de6760" providerId="LiveId" clId="{B0D86691-67DB-4702-AC86-28372B89680A}" dt="2023-05-27T15:43:53.595" v="18" actId="26606"/>
          <pc:sldLayoutMkLst>
            <pc:docMk/>
            <pc:sldMasterMk cId="258684245" sldId="2147483762"/>
            <pc:sldLayoutMk cId="1693561452" sldId="2147483758"/>
          </pc:sldLayoutMkLst>
        </pc:sldLayoutChg>
        <pc:sldLayoutChg chg="add del">
          <pc:chgData name="Sacha" userId="3d311f2209de6760" providerId="LiveId" clId="{B0D86691-67DB-4702-AC86-28372B89680A}" dt="2023-05-27T15:43:53.595" v="18" actId="26606"/>
          <pc:sldLayoutMkLst>
            <pc:docMk/>
            <pc:sldMasterMk cId="258684245" sldId="2147483762"/>
            <pc:sldLayoutMk cId="1433201755" sldId="2147483759"/>
          </pc:sldLayoutMkLst>
        </pc:sldLayoutChg>
        <pc:sldLayoutChg chg="add del">
          <pc:chgData name="Sacha" userId="3d311f2209de6760" providerId="LiveId" clId="{B0D86691-67DB-4702-AC86-28372B89680A}" dt="2023-05-27T15:43:53.595" v="18" actId="26606"/>
          <pc:sldLayoutMkLst>
            <pc:docMk/>
            <pc:sldMasterMk cId="258684245" sldId="2147483762"/>
            <pc:sldLayoutMk cId="4085299791" sldId="2147483760"/>
          </pc:sldLayoutMkLst>
        </pc:sldLayoutChg>
        <pc:sldLayoutChg chg="add del">
          <pc:chgData name="Sacha" userId="3d311f2209de6760" providerId="LiveId" clId="{B0D86691-67DB-4702-AC86-28372B89680A}" dt="2023-05-27T15:43:53.595" v="18" actId="26606"/>
          <pc:sldLayoutMkLst>
            <pc:docMk/>
            <pc:sldMasterMk cId="258684245" sldId="2147483762"/>
            <pc:sldLayoutMk cId="591372823" sldId="2147483761"/>
          </pc:sldLayoutMkLst>
        </pc:sldLayoutChg>
      </pc:sldMasterChg>
      <pc:sldMasterChg chg="add del addSldLayout delSldLayout">
        <pc:chgData name="Sacha" userId="3d311f2209de6760" providerId="LiveId" clId="{B0D86691-67DB-4702-AC86-28372B89680A}" dt="2023-05-27T15:43:55.334" v="20" actId="26606"/>
        <pc:sldMasterMkLst>
          <pc:docMk/>
          <pc:sldMasterMk cId="2769757149" sldId="2147483775"/>
        </pc:sldMasterMkLst>
        <pc:sldLayoutChg chg="add del">
          <pc:chgData name="Sacha" userId="3d311f2209de6760" providerId="LiveId" clId="{B0D86691-67DB-4702-AC86-28372B89680A}" dt="2023-05-27T15:43:55.334" v="20" actId="26606"/>
          <pc:sldLayoutMkLst>
            <pc:docMk/>
            <pc:sldMasterMk cId="2769757149" sldId="2147483775"/>
            <pc:sldLayoutMk cId="3675019478" sldId="2147483764"/>
          </pc:sldLayoutMkLst>
        </pc:sldLayoutChg>
        <pc:sldLayoutChg chg="add del">
          <pc:chgData name="Sacha" userId="3d311f2209de6760" providerId="LiveId" clId="{B0D86691-67DB-4702-AC86-28372B89680A}" dt="2023-05-27T15:43:55.334" v="20" actId="26606"/>
          <pc:sldLayoutMkLst>
            <pc:docMk/>
            <pc:sldMasterMk cId="2769757149" sldId="2147483775"/>
            <pc:sldLayoutMk cId="2758387123" sldId="2147483765"/>
          </pc:sldLayoutMkLst>
        </pc:sldLayoutChg>
        <pc:sldLayoutChg chg="add del">
          <pc:chgData name="Sacha" userId="3d311f2209de6760" providerId="LiveId" clId="{B0D86691-67DB-4702-AC86-28372B89680A}" dt="2023-05-27T15:43:55.334" v="20" actId="26606"/>
          <pc:sldLayoutMkLst>
            <pc:docMk/>
            <pc:sldMasterMk cId="2769757149" sldId="2147483775"/>
            <pc:sldLayoutMk cId="1853759957" sldId="2147483766"/>
          </pc:sldLayoutMkLst>
        </pc:sldLayoutChg>
        <pc:sldLayoutChg chg="add del">
          <pc:chgData name="Sacha" userId="3d311f2209de6760" providerId="LiveId" clId="{B0D86691-67DB-4702-AC86-28372B89680A}" dt="2023-05-27T15:43:55.334" v="20" actId="26606"/>
          <pc:sldLayoutMkLst>
            <pc:docMk/>
            <pc:sldMasterMk cId="2769757149" sldId="2147483775"/>
            <pc:sldLayoutMk cId="1556650937" sldId="2147483767"/>
          </pc:sldLayoutMkLst>
        </pc:sldLayoutChg>
        <pc:sldLayoutChg chg="add del">
          <pc:chgData name="Sacha" userId="3d311f2209de6760" providerId="LiveId" clId="{B0D86691-67DB-4702-AC86-28372B89680A}" dt="2023-05-27T15:43:55.334" v="20" actId="26606"/>
          <pc:sldLayoutMkLst>
            <pc:docMk/>
            <pc:sldMasterMk cId="2769757149" sldId="2147483775"/>
            <pc:sldLayoutMk cId="2104643677" sldId="2147483768"/>
          </pc:sldLayoutMkLst>
        </pc:sldLayoutChg>
        <pc:sldLayoutChg chg="add del">
          <pc:chgData name="Sacha" userId="3d311f2209de6760" providerId="LiveId" clId="{B0D86691-67DB-4702-AC86-28372B89680A}" dt="2023-05-27T15:43:55.334" v="20" actId="26606"/>
          <pc:sldLayoutMkLst>
            <pc:docMk/>
            <pc:sldMasterMk cId="2769757149" sldId="2147483775"/>
            <pc:sldLayoutMk cId="4287072199" sldId="2147483769"/>
          </pc:sldLayoutMkLst>
        </pc:sldLayoutChg>
        <pc:sldLayoutChg chg="add del">
          <pc:chgData name="Sacha" userId="3d311f2209de6760" providerId="LiveId" clId="{B0D86691-67DB-4702-AC86-28372B89680A}" dt="2023-05-27T15:43:55.334" v="20" actId="26606"/>
          <pc:sldLayoutMkLst>
            <pc:docMk/>
            <pc:sldMasterMk cId="2769757149" sldId="2147483775"/>
            <pc:sldLayoutMk cId="1936139953" sldId="2147483770"/>
          </pc:sldLayoutMkLst>
        </pc:sldLayoutChg>
        <pc:sldLayoutChg chg="add del">
          <pc:chgData name="Sacha" userId="3d311f2209de6760" providerId="LiveId" clId="{B0D86691-67DB-4702-AC86-28372B89680A}" dt="2023-05-27T15:43:55.334" v="20" actId="26606"/>
          <pc:sldLayoutMkLst>
            <pc:docMk/>
            <pc:sldMasterMk cId="2769757149" sldId="2147483775"/>
            <pc:sldLayoutMk cId="1714318281" sldId="2147483771"/>
          </pc:sldLayoutMkLst>
        </pc:sldLayoutChg>
        <pc:sldLayoutChg chg="add del">
          <pc:chgData name="Sacha" userId="3d311f2209de6760" providerId="LiveId" clId="{B0D86691-67DB-4702-AC86-28372B89680A}" dt="2023-05-27T15:43:55.334" v="20" actId="26606"/>
          <pc:sldLayoutMkLst>
            <pc:docMk/>
            <pc:sldMasterMk cId="2769757149" sldId="2147483775"/>
            <pc:sldLayoutMk cId="1540238587" sldId="2147483772"/>
          </pc:sldLayoutMkLst>
        </pc:sldLayoutChg>
        <pc:sldLayoutChg chg="add del">
          <pc:chgData name="Sacha" userId="3d311f2209de6760" providerId="LiveId" clId="{B0D86691-67DB-4702-AC86-28372B89680A}" dt="2023-05-27T15:43:55.334" v="20" actId="26606"/>
          <pc:sldLayoutMkLst>
            <pc:docMk/>
            <pc:sldMasterMk cId="2769757149" sldId="2147483775"/>
            <pc:sldLayoutMk cId="493992535" sldId="2147483773"/>
          </pc:sldLayoutMkLst>
        </pc:sldLayoutChg>
        <pc:sldLayoutChg chg="add del">
          <pc:chgData name="Sacha" userId="3d311f2209de6760" providerId="LiveId" clId="{B0D86691-67DB-4702-AC86-28372B89680A}" dt="2023-05-27T15:43:55.334" v="20" actId="26606"/>
          <pc:sldLayoutMkLst>
            <pc:docMk/>
            <pc:sldMasterMk cId="2769757149" sldId="2147483775"/>
            <pc:sldLayoutMk cId="2806162372" sldId="2147483774"/>
          </pc:sldLayoutMkLst>
        </pc:sldLayoutChg>
      </pc:sldMasterChg>
      <pc:sldMasterChg chg="add del addSldLayout delSldLayout">
        <pc:chgData name="Sacha" userId="3d311f2209de6760" providerId="LiveId" clId="{B0D86691-67DB-4702-AC86-28372B89680A}" dt="2023-05-27T15:43:58.787" v="22" actId="26606"/>
        <pc:sldMasterMkLst>
          <pc:docMk/>
          <pc:sldMasterMk cId="2334439670" sldId="2147483788"/>
        </pc:sldMasterMkLst>
        <pc:sldLayoutChg chg="add del">
          <pc:chgData name="Sacha" userId="3d311f2209de6760" providerId="LiveId" clId="{B0D86691-67DB-4702-AC86-28372B89680A}" dt="2023-05-27T15:43:58.787" v="22" actId="26606"/>
          <pc:sldLayoutMkLst>
            <pc:docMk/>
            <pc:sldMasterMk cId="2334439670" sldId="2147483788"/>
            <pc:sldLayoutMk cId="2020656909" sldId="2147483777"/>
          </pc:sldLayoutMkLst>
        </pc:sldLayoutChg>
        <pc:sldLayoutChg chg="add del">
          <pc:chgData name="Sacha" userId="3d311f2209de6760" providerId="LiveId" clId="{B0D86691-67DB-4702-AC86-28372B89680A}" dt="2023-05-27T15:43:58.787" v="22" actId="26606"/>
          <pc:sldLayoutMkLst>
            <pc:docMk/>
            <pc:sldMasterMk cId="2334439670" sldId="2147483788"/>
            <pc:sldLayoutMk cId="3836225608" sldId="2147483778"/>
          </pc:sldLayoutMkLst>
        </pc:sldLayoutChg>
        <pc:sldLayoutChg chg="add del">
          <pc:chgData name="Sacha" userId="3d311f2209de6760" providerId="LiveId" clId="{B0D86691-67DB-4702-AC86-28372B89680A}" dt="2023-05-27T15:43:58.787" v="22" actId="26606"/>
          <pc:sldLayoutMkLst>
            <pc:docMk/>
            <pc:sldMasterMk cId="2334439670" sldId="2147483788"/>
            <pc:sldLayoutMk cId="1091283071" sldId="2147483779"/>
          </pc:sldLayoutMkLst>
        </pc:sldLayoutChg>
        <pc:sldLayoutChg chg="add del">
          <pc:chgData name="Sacha" userId="3d311f2209de6760" providerId="LiveId" clId="{B0D86691-67DB-4702-AC86-28372B89680A}" dt="2023-05-27T15:43:58.787" v="22" actId="26606"/>
          <pc:sldLayoutMkLst>
            <pc:docMk/>
            <pc:sldMasterMk cId="2334439670" sldId="2147483788"/>
            <pc:sldLayoutMk cId="3161265091" sldId="2147483780"/>
          </pc:sldLayoutMkLst>
        </pc:sldLayoutChg>
        <pc:sldLayoutChg chg="add del">
          <pc:chgData name="Sacha" userId="3d311f2209de6760" providerId="LiveId" clId="{B0D86691-67DB-4702-AC86-28372B89680A}" dt="2023-05-27T15:43:58.787" v="22" actId="26606"/>
          <pc:sldLayoutMkLst>
            <pc:docMk/>
            <pc:sldMasterMk cId="2334439670" sldId="2147483788"/>
            <pc:sldLayoutMk cId="566732375" sldId="2147483781"/>
          </pc:sldLayoutMkLst>
        </pc:sldLayoutChg>
        <pc:sldLayoutChg chg="add del">
          <pc:chgData name="Sacha" userId="3d311f2209de6760" providerId="LiveId" clId="{B0D86691-67DB-4702-AC86-28372B89680A}" dt="2023-05-27T15:43:58.787" v="22" actId="26606"/>
          <pc:sldLayoutMkLst>
            <pc:docMk/>
            <pc:sldMasterMk cId="2334439670" sldId="2147483788"/>
            <pc:sldLayoutMk cId="258098024" sldId="2147483782"/>
          </pc:sldLayoutMkLst>
        </pc:sldLayoutChg>
        <pc:sldLayoutChg chg="add del">
          <pc:chgData name="Sacha" userId="3d311f2209de6760" providerId="LiveId" clId="{B0D86691-67DB-4702-AC86-28372B89680A}" dt="2023-05-27T15:43:58.787" v="22" actId="26606"/>
          <pc:sldLayoutMkLst>
            <pc:docMk/>
            <pc:sldMasterMk cId="2334439670" sldId="2147483788"/>
            <pc:sldLayoutMk cId="4072969845" sldId="2147483783"/>
          </pc:sldLayoutMkLst>
        </pc:sldLayoutChg>
        <pc:sldLayoutChg chg="add del">
          <pc:chgData name="Sacha" userId="3d311f2209de6760" providerId="LiveId" clId="{B0D86691-67DB-4702-AC86-28372B89680A}" dt="2023-05-27T15:43:58.787" v="22" actId="26606"/>
          <pc:sldLayoutMkLst>
            <pc:docMk/>
            <pc:sldMasterMk cId="2334439670" sldId="2147483788"/>
            <pc:sldLayoutMk cId="2641645117" sldId="2147483784"/>
          </pc:sldLayoutMkLst>
        </pc:sldLayoutChg>
        <pc:sldLayoutChg chg="add del">
          <pc:chgData name="Sacha" userId="3d311f2209de6760" providerId="LiveId" clId="{B0D86691-67DB-4702-AC86-28372B89680A}" dt="2023-05-27T15:43:58.787" v="22" actId="26606"/>
          <pc:sldLayoutMkLst>
            <pc:docMk/>
            <pc:sldMasterMk cId="2334439670" sldId="2147483788"/>
            <pc:sldLayoutMk cId="23049869" sldId="2147483785"/>
          </pc:sldLayoutMkLst>
        </pc:sldLayoutChg>
        <pc:sldLayoutChg chg="add del">
          <pc:chgData name="Sacha" userId="3d311f2209de6760" providerId="LiveId" clId="{B0D86691-67DB-4702-AC86-28372B89680A}" dt="2023-05-27T15:43:58.787" v="22" actId="26606"/>
          <pc:sldLayoutMkLst>
            <pc:docMk/>
            <pc:sldMasterMk cId="2334439670" sldId="2147483788"/>
            <pc:sldLayoutMk cId="1953261973" sldId="2147483786"/>
          </pc:sldLayoutMkLst>
        </pc:sldLayoutChg>
        <pc:sldLayoutChg chg="add del">
          <pc:chgData name="Sacha" userId="3d311f2209de6760" providerId="LiveId" clId="{B0D86691-67DB-4702-AC86-28372B89680A}" dt="2023-05-27T15:43:58.787" v="22" actId="26606"/>
          <pc:sldLayoutMkLst>
            <pc:docMk/>
            <pc:sldMasterMk cId="2334439670" sldId="2147483788"/>
            <pc:sldLayoutMk cId="1761692359" sldId="2147483787"/>
          </pc:sldLayoutMkLst>
        </pc:sldLayoutChg>
      </pc:sldMasterChg>
      <pc:sldMasterChg chg="add del addSldLayout delSldLayout">
        <pc:chgData name="Sacha" userId="3d311f2209de6760" providerId="LiveId" clId="{B0D86691-67DB-4702-AC86-28372B89680A}" dt="2023-05-27T15:43:59.674" v="24" actId="26606"/>
        <pc:sldMasterMkLst>
          <pc:docMk/>
          <pc:sldMasterMk cId="1814138789" sldId="2147483801"/>
        </pc:sldMasterMkLst>
        <pc:sldLayoutChg chg="add del">
          <pc:chgData name="Sacha" userId="3d311f2209de6760" providerId="LiveId" clId="{B0D86691-67DB-4702-AC86-28372B89680A}" dt="2023-05-27T15:43:59.674" v="24" actId="26606"/>
          <pc:sldLayoutMkLst>
            <pc:docMk/>
            <pc:sldMasterMk cId="1814138789" sldId="2147483801"/>
            <pc:sldLayoutMk cId="3719755397" sldId="2147483790"/>
          </pc:sldLayoutMkLst>
        </pc:sldLayoutChg>
        <pc:sldLayoutChg chg="add del">
          <pc:chgData name="Sacha" userId="3d311f2209de6760" providerId="LiveId" clId="{B0D86691-67DB-4702-AC86-28372B89680A}" dt="2023-05-27T15:43:59.674" v="24" actId="26606"/>
          <pc:sldLayoutMkLst>
            <pc:docMk/>
            <pc:sldMasterMk cId="1814138789" sldId="2147483801"/>
            <pc:sldLayoutMk cId="2611696230" sldId="2147483791"/>
          </pc:sldLayoutMkLst>
        </pc:sldLayoutChg>
        <pc:sldLayoutChg chg="add del">
          <pc:chgData name="Sacha" userId="3d311f2209de6760" providerId="LiveId" clId="{B0D86691-67DB-4702-AC86-28372B89680A}" dt="2023-05-27T15:43:59.674" v="24" actId="26606"/>
          <pc:sldLayoutMkLst>
            <pc:docMk/>
            <pc:sldMasterMk cId="1814138789" sldId="2147483801"/>
            <pc:sldLayoutMk cId="3643983734" sldId="2147483792"/>
          </pc:sldLayoutMkLst>
        </pc:sldLayoutChg>
        <pc:sldLayoutChg chg="add del">
          <pc:chgData name="Sacha" userId="3d311f2209de6760" providerId="LiveId" clId="{B0D86691-67DB-4702-AC86-28372B89680A}" dt="2023-05-27T15:43:59.674" v="24" actId="26606"/>
          <pc:sldLayoutMkLst>
            <pc:docMk/>
            <pc:sldMasterMk cId="1814138789" sldId="2147483801"/>
            <pc:sldLayoutMk cId="3789113743" sldId="2147483793"/>
          </pc:sldLayoutMkLst>
        </pc:sldLayoutChg>
        <pc:sldLayoutChg chg="add del">
          <pc:chgData name="Sacha" userId="3d311f2209de6760" providerId="LiveId" clId="{B0D86691-67DB-4702-AC86-28372B89680A}" dt="2023-05-27T15:43:59.674" v="24" actId="26606"/>
          <pc:sldLayoutMkLst>
            <pc:docMk/>
            <pc:sldMasterMk cId="1814138789" sldId="2147483801"/>
            <pc:sldLayoutMk cId="2415951509" sldId="2147483794"/>
          </pc:sldLayoutMkLst>
        </pc:sldLayoutChg>
        <pc:sldLayoutChg chg="add del">
          <pc:chgData name="Sacha" userId="3d311f2209de6760" providerId="LiveId" clId="{B0D86691-67DB-4702-AC86-28372B89680A}" dt="2023-05-27T15:43:59.674" v="24" actId="26606"/>
          <pc:sldLayoutMkLst>
            <pc:docMk/>
            <pc:sldMasterMk cId="1814138789" sldId="2147483801"/>
            <pc:sldLayoutMk cId="2672067986" sldId="2147483795"/>
          </pc:sldLayoutMkLst>
        </pc:sldLayoutChg>
        <pc:sldLayoutChg chg="add del">
          <pc:chgData name="Sacha" userId="3d311f2209de6760" providerId="LiveId" clId="{B0D86691-67DB-4702-AC86-28372B89680A}" dt="2023-05-27T15:43:59.674" v="24" actId="26606"/>
          <pc:sldLayoutMkLst>
            <pc:docMk/>
            <pc:sldMasterMk cId="1814138789" sldId="2147483801"/>
            <pc:sldLayoutMk cId="2280703972" sldId="2147483796"/>
          </pc:sldLayoutMkLst>
        </pc:sldLayoutChg>
        <pc:sldLayoutChg chg="add del">
          <pc:chgData name="Sacha" userId="3d311f2209de6760" providerId="LiveId" clId="{B0D86691-67DB-4702-AC86-28372B89680A}" dt="2023-05-27T15:43:59.674" v="24" actId="26606"/>
          <pc:sldLayoutMkLst>
            <pc:docMk/>
            <pc:sldMasterMk cId="1814138789" sldId="2147483801"/>
            <pc:sldLayoutMk cId="273206649" sldId="2147483797"/>
          </pc:sldLayoutMkLst>
        </pc:sldLayoutChg>
        <pc:sldLayoutChg chg="add del">
          <pc:chgData name="Sacha" userId="3d311f2209de6760" providerId="LiveId" clId="{B0D86691-67DB-4702-AC86-28372B89680A}" dt="2023-05-27T15:43:59.674" v="24" actId="26606"/>
          <pc:sldLayoutMkLst>
            <pc:docMk/>
            <pc:sldMasterMk cId="1814138789" sldId="2147483801"/>
            <pc:sldLayoutMk cId="2034610635" sldId="2147483798"/>
          </pc:sldLayoutMkLst>
        </pc:sldLayoutChg>
        <pc:sldLayoutChg chg="add del">
          <pc:chgData name="Sacha" userId="3d311f2209de6760" providerId="LiveId" clId="{B0D86691-67DB-4702-AC86-28372B89680A}" dt="2023-05-27T15:43:59.674" v="24" actId="26606"/>
          <pc:sldLayoutMkLst>
            <pc:docMk/>
            <pc:sldMasterMk cId="1814138789" sldId="2147483801"/>
            <pc:sldLayoutMk cId="2191531067" sldId="2147483799"/>
          </pc:sldLayoutMkLst>
        </pc:sldLayoutChg>
        <pc:sldLayoutChg chg="add del">
          <pc:chgData name="Sacha" userId="3d311f2209de6760" providerId="LiveId" clId="{B0D86691-67DB-4702-AC86-28372B89680A}" dt="2023-05-27T15:43:59.674" v="24" actId="26606"/>
          <pc:sldLayoutMkLst>
            <pc:docMk/>
            <pc:sldMasterMk cId="1814138789" sldId="2147483801"/>
            <pc:sldLayoutMk cId="2972489667" sldId="2147483800"/>
          </pc:sldLayoutMkLst>
        </pc:sldLayoutChg>
      </pc:sldMasterChg>
      <pc:sldMasterChg chg="add del addSldLayout delSldLayout">
        <pc:chgData name="Sacha" userId="3d311f2209de6760" providerId="LiveId" clId="{B0D86691-67DB-4702-AC86-28372B89680A}" dt="2023-05-27T15:44:15.547" v="26" actId="26606"/>
        <pc:sldMasterMkLst>
          <pc:docMk/>
          <pc:sldMasterMk cId="1030885868" sldId="2147483814"/>
        </pc:sldMasterMkLst>
        <pc:sldLayoutChg chg="add del">
          <pc:chgData name="Sacha" userId="3d311f2209de6760" providerId="LiveId" clId="{B0D86691-67DB-4702-AC86-28372B89680A}" dt="2023-05-27T15:44:15.547" v="26" actId="26606"/>
          <pc:sldLayoutMkLst>
            <pc:docMk/>
            <pc:sldMasterMk cId="1030885868" sldId="2147483814"/>
            <pc:sldLayoutMk cId="4285691355" sldId="2147483803"/>
          </pc:sldLayoutMkLst>
        </pc:sldLayoutChg>
        <pc:sldLayoutChg chg="add del">
          <pc:chgData name="Sacha" userId="3d311f2209de6760" providerId="LiveId" clId="{B0D86691-67DB-4702-AC86-28372B89680A}" dt="2023-05-27T15:44:15.547" v="26" actId="26606"/>
          <pc:sldLayoutMkLst>
            <pc:docMk/>
            <pc:sldMasterMk cId="1030885868" sldId="2147483814"/>
            <pc:sldLayoutMk cId="599913738" sldId="2147483804"/>
          </pc:sldLayoutMkLst>
        </pc:sldLayoutChg>
        <pc:sldLayoutChg chg="add del">
          <pc:chgData name="Sacha" userId="3d311f2209de6760" providerId="LiveId" clId="{B0D86691-67DB-4702-AC86-28372B89680A}" dt="2023-05-27T15:44:15.547" v="26" actId="26606"/>
          <pc:sldLayoutMkLst>
            <pc:docMk/>
            <pc:sldMasterMk cId="1030885868" sldId="2147483814"/>
            <pc:sldLayoutMk cId="1968238031" sldId="2147483805"/>
          </pc:sldLayoutMkLst>
        </pc:sldLayoutChg>
        <pc:sldLayoutChg chg="add del">
          <pc:chgData name="Sacha" userId="3d311f2209de6760" providerId="LiveId" clId="{B0D86691-67DB-4702-AC86-28372B89680A}" dt="2023-05-27T15:44:15.547" v="26" actId="26606"/>
          <pc:sldLayoutMkLst>
            <pc:docMk/>
            <pc:sldMasterMk cId="1030885868" sldId="2147483814"/>
            <pc:sldLayoutMk cId="1511029554" sldId="2147483806"/>
          </pc:sldLayoutMkLst>
        </pc:sldLayoutChg>
        <pc:sldLayoutChg chg="add del">
          <pc:chgData name="Sacha" userId="3d311f2209de6760" providerId="LiveId" clId="{B0D86691-67DB-4702-AC86-28372B89680A}" dt="2023-05-27T15:44:15.547" v="26" actId="26606"/>
          <pc:sldLayoutMkLst>
            <pc:docMk/>
            <pc:sldMasterMk cId="1030885868" sldId="2147483814"/>
            <pc:sldLayoutMk cId="2071753080" sldId="2147483807"/>
          </pc:sldLayoutMkLst>
        </pc:sldLayoutChg>
        <pc:sldLayoutChg chg="add del">
          <pc:chgData name="Sacha" userId="3d311f2209de6760" providerId="LiveId" clId="{B0D86691-67DB-4702-AC86-28372B89680A}" dt="2023-05-27T15:44:15.547" v="26" actId="26606"/>
          <pc:sldLayoutMkLst>
            <pc:docMk/>
            <pc:sldMasterMk cId="1030885868" sldId="2147483814"/>
            <pc:sldLayoutMk cId="750801104" sldId="2147483808"/>
          </pc:sldLayoutMkLst>
        </pc:sldLayoutChg>
        <pc:sldLayoutChg chg="add del">
          <pc:chgData name="Sacha" userId="3d311f2209de6760" providerId="LiveId" clId="{B0D86691-67DB-4702-AC86-28372B89680A}" dt="2023-05-27T15:44:15.547" v="26" actId="26606"/>
          <pc:sldLayoutMkLst>
            <pc:docMk/>
            <pc:sldMasterMk cId="1030885868" sldId="2147483814"/>
            <pc:sldLayoutMk cId="3709387435" sldId="2147483809"/>
          </pc:sldLayoutMkLst>
        </pc:sldLayoutChg>
        <pc:sldLayoutChg chg="add del">
          <pc:chgData name="Sacha" userId="3d311f2209de6760" providerId="LiveId" clId="{B0D86691-67DB-4702-AC86-28372B89680A}" dt="2023-05-27T15:44:15.547" v="26" actId="26606"/>
          <pc:sldLayoutMkLst>
            <pc:docMk/>
            <pc:sldMasterMk cId="1030885868" sldId="2147483814"/>
            <pc:sldLayoutMk cId="545980231" sldId="2147483810"/>
          </pc:sldLayoutMkLst>
        </pc:sldLayoutChg>
        <pc:sldLayoutChg chg="add del">
          <pc:chgData name="Sacha" userId="3d311f2209de6760" providerId="LiveId" clId="{B0D86691-67DB-4702-AC86-28372B89680A}" dt="2023-05-27T15:44:15.547" v="26" actId="26606"/>
          <pc:sldLayoutMkLst>
            <pc:docMk/>
            <pc:sldMasterMk cId="1030885868" sldId="2147483814"/>
            <pc:sldLayoutMk cId="3866719092" sldId="2147483811"/>
          </pc:sldLayoutMkLst>
        </pc:sldLayoutChg>
        <pc:sldLayoutChg chg="add del">
          <pc:chgData name="Sacha" userId="3d311f2209de6760" providerId="LiveId" clId="{B0D86691-67DB-4702-AC86-28372B89680A}" dt="2023-05-27T15:44:15.547" v="26" actId="26606"/>
          <pc:sldLayoutMkLst>
            <pc:docMk/>
            <pc:sldMasterMk cId="1030885868" sldId="2147483814"/>
            <pc:sldLayoutMk cId="2623744611" sldId="2147483812"/>
          </pc:sldLayoutMkLst>
        </pc:sldLayoutChg>
        <pc:sldLayoutChg chg="add del">
          <pc:chgData name="Sacha" userId="3d311f2209de6760" providerId="LiveId" clId="{B0D86691-67DB-4702-AC86-28372B89680A}" dt="2023-05-27T15:44:15.547" v="26" actId="26606"/>
          <pc:sldLayoutMkLst>
            <pc:docMk/>
            <pc:sldMasterMk cId="1030885868" sldId="2147483814"/>
            <pc:sldLayoutMk cId="3843420277" sldId="2147483813"/>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756FB-E05E-443F-88A1-CFC90638997C}"/>
              </a:ext>
            </a:extLst>
          </p:cNvPr>
          <p:cNvSpPr>
            <a:spLocks noGrp="1"/>
          </p:cNvSpPr>
          <p:nvPr>
            <p:ph type="ctrTitle"/>
          </p:nvPr>
        </p:nvSpPr>
        <p:spPr>
          <a:xfrm>
            <a:off x="1084727" y="1597961"/>
            <a:ext cx="9144000" cy="31623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3C5DA97A-281B-4A77-9D2C-C5E6A860E645}"/>
              </a:ext>
            </a:extLst>
          </p:cNvPr>
          <p:cNvSpPr>
            <a:spLocks noGrp="1"/>
          </p:cNvSpPr>
          <p:nvPr>
            <p:ph type="subTitle" idx="1"/>
          </p:nvPr>
        </p:nvSpPr>
        <p:spPr>
          <a:xfrm>
            <a:off x="1084727" y="4902488"/>
            <a:ext cx="9144000" cy="985075"/>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FD7BAE-E194-4223-BB4E-5E487863F5BE}"/>
              </a:ext>
            </a:extLst>
          </p:cNvPr>
          <p:cNvSpPr>
            <a:spLocks noGrp="1"/>
          </p:cNvSpPr>
          <p:nvPr>
            <p:ph type="dt" sz="half" idx="10"/>
          </p:nvPr>
        </p:nvSpPr>
        <p:spPr/>
        <p:txBody>
          <a:bodyPr/>
          <a:lstStyle/>
          <a:p>
            <a:fld id="{8C28A28C-4C6A-46EA-90C0-4EE0B89CC5C7}" type="datetimeFigureOut">
              <a:rPr lang="en-US" smtClean="0"/>
              <a:t>7/10/2023</a:t>
            </a:fld>
            <a:endParaRPr lang="en-US" dirty="0"/>
          </a:p>
        </p:txBody>
      </p:sp>
      <p:sp>
        <p:nvSpPr>
          <p:cNvPr id="5" name="Footer Placeholder 4">
            <a:extLst>
              <a:ext uri="{FF2B5EF4-FFF2-40B4-BE49-F238E27FC236}">
                <a16:creationId xmlns:a16="http://schemas.microsoft.com/office/drawing/2014/main" id="{9721F6C9-7279-4DF8-9462-3EFEFA03FB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457072-0A38-49AD-8D0D-0E42DD488E4F}"/>
              </a:ext>
            </a:extLst>
          </p:cNvPr>
          <p:cNvSpPr>
            <a:spLocks noGrp="1"/>
          </p:cNvSpPr>
          <p:nvPr>
            <p:ph type="sldNum" sz="quarter" idx="12"/>
          </p:nvPr>
        </p:nvSpPr>
        <p:spPr/>
        <p:txBody>
          <a:bodyPr/>
          <a:lstStyle/>
          <a:p>
            <a:fld id="{5DEF7F31-0B8A-474A-B86C-91F381754329}" type="slidenum">
              <a:rPr lang="en-US" smtClean="0"/>
              <a:t>‹N°›</a:t>
            </a:fld>
            <a:endParaRPr lang="en-US" dirty="0"/>
          </a:p>
        </p:txBody>
      </p:sp>
    </p:spTree>
    <p:extLst>
      <p:ext uri="{BB962C8B-B14F-4D97-AF65-F5344CB8AC3E}">
        <p14:creationId xmlns:p14="http://schemas.microsoft.com/office/powerpoint/2010/main" val="1610333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89E81-5CFF-4A28-B9C8-5D54E51DF202}"/>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158A4CC8-DCB0-4E94-98A7-236E3D1866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1F802-21C2-44B2-A419-55469D826571}"/>
              </a:ext>
            </a:extLst>
          </p:cNvPr>
          <p:cNvSpPr>
            <a:spLocks noGrp="1"/>
          </p:cNvSpPr>
          <p:nvPr>
            <p:ph type="dt" sz="half" idx="10"/>
          </p:nvPr>
        </p:nvSpPr>
        <p:spPr/>
        <p:txBody>
          <a:bodyPr/>
          <a:lstStyle/>
          <a:p>
            <a:fld id="{8C28A28C-4C6A-46EA-90C0-4EE0B89CC5C7}" type="datetimeFigureOut">
              <a:rPr lang="en-US" smtClean="0"/>
              <a:t>7/10/2023</a:t>
            </a:fld>
            <a:endParaRPr lang="en-US"/>
          </a:p>
        </p:txBody>
      </p:sp>
      <p:sp>
        <p:nvSpPr>
          <p:cNvPr id="5" name="Footer Placeholder 4">
            <a:extLst>
              <a:ext uri="{FF2B5EF4-FFF2-40B4-BE49-F238E27FC236}">
                <a16:creationId xmlns:a16="http://schemas.microsoft.com/office/drawing/2014/main" id="{84BDB709-08FF-4C4A-8670-4CCA9146F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395375-1CC8-4950-8439-877451C4266D}"/>
              </a:ext>
            </a:extLst>
          </p:cNvPr>
          <p:cNvSpPr>
            <a:spLocks noGrp="1"/>
          </p:cNvSpPr>
          <p:nvPr>
            <p:ph type="sldNum" sz="quarter" idx="12"/>
          </p:nvPr>
        </p:nvSpPr>
        <p:spPr/>
        <p:txBody>
          <a:bodyPr/>
          <a:lstStyle/>
          <a:p>
            <a:fld id="{5DEF7F31-0B8A-474A-B86C-91F381754329}" type="slidenum">
              <a:rPr lang="en-US" smtClean="0"/>
              <a:t>‹N°›</a:t>
            </a:fld>
            <a:endParaRPr lang="en-US"/>
          </a:p>
        </p:txBody>
      </p:sp>
    </p:spTree>
    <p:extLst>
      <p:ext uri="{BB962C8B-B14F-4D97-AF65-F5344CB8AC3E}">
        <p14:creationId xmlns:p14="http://schemas.microsoft.com/office/powerpoint/2010/main" val="3387045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8BDF0-A155-454D-B3E2-AD15D0905A62}"/>
              </a:ext>
            </a:extLst>
          </p:cNvPr>
          <p:cNvSpPr>
            <a:spLocks noGrp="1"/>
          </p:cNvSpPr>
          <p:nvPr>
            <p:ph type="title" orient="vert"/>
          </p:nvPr>
        </p:nvSpPr>
        <p:spPr>
          <a:xfrm>
            <a:off x="9073242" y="827313"/>
            <a:ext cx="2280557" cy="5061857"/>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07244E0D-96EC-4B35-BA5C-5DAFCC7281AE}"/>
              </a:ext>
            </a:extLst>
          </p:cNvPr>
          <p:cNvSpPr>
            <a:spLocks noGrp="1"/>
          </p:cNvSpPr>
          <p:nvPr>
            <p:ph type="body" orient="vert" idx="1"/>
          </p:nvPr>
        </p:nvSpPr>
        <p:spPr>
          <a:xfrm>
            <a:off x="838200" y="827313"/>
            <a:ext cx="8115300" cy="5061857"/>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3ADC4E-9FB1-439F-B0FB-47F47B3421A7}"/>
              </a:ext>
            </a:extLst>
          </p:cNvPr>
          <p:cNvSpPr>
            <a:spLocks noGrp="1"/>
          </p:cNvSpPr>
          <p:nvPr>
            <p:ph type="dt" sz="half" idx="10"/>
          </p:nvPr>
        </p:nvSpPr>
        <p:spPr/>
        <p:txBody>
          <a:bodyPr/>
          <a:lstStyle/>
          <a:p>
            <a:fld id="{8C28A28C-4C6A-46EA-90C0-4EE0B89CC5C7}" type="datetimeFigureOut">
              <a:rPr lang="en-US" smtClean="0"/>
              <a:t>7/10/2023</a:t>
            </a:fld>
            <a:endParaRPr lang="en-US"/>
          </a:p>
        </p:txBody>
      </p:sp>
      <p:sp>
        <p:nvSpPr>
          <p:cNvPr id="5" name="Footer Placeholder 4">
            <a:extLst>
              <a:ext uri="{FF2B5EF4-FFF2-40B4-BE49-F238E27FC236}">
                <a16:creationId xmlns:a16="http://schemas.microsoft.com/office/drawing/2014/main" id="{637EE406-061A-4440-BA75-3B684FC848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6D93CF-F5F3-4897-A51E-47D577FDD344}"/>
              </a:ext>
            </a:extLst>
          </p:cNvPr>
          <p:cNvSpPr>
            <a:spLocks noGrp="1"/>
          </p:cNvSpPr>
          <p:nvPr>
            <p:ph type="sldNum" sz="quarter" idx="12"/>
          </p:nvPr>
        </p:nvSpPr>
        <p:spPr/>
        <p:txBody>
          <a:bodyPr/>
          <a:lstStyle/>
          <a:p>
            <a:fld id="{5DEF7F31-0B8A-474A-B86C-91F381754329}" type="slidenum">
              <a:rPr lang="en-US" smtClean="0"/>
              <a:t>‹N°›</a:t>
            </a:fld>
            <a:endParaRPr lang="en-US"/>
          </a:p>
        </p:txBody>
      </p:sp>
    </p:spTree>
    <p:extLst>
      <p:ext uri="{BB962C8B-B14F-4D97-AF65-F5344CB8AC3E}">
        <p14:creationId xmlns:p14="http://schemas.microsoft.com/office/powerpoint/2010/main" val="569372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8199-C6CF-4DFF-A750-435F06CC74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F2D5EB-F993-411F-9DBA-971321FC00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A5D216-27F9-4078-8349-ABC9F614A5E7}"/>
              </a:ext>
            </a:extLst>
          </p:cNvPr>
          <p:cNvSpPr>
            <a:spLocks noGrp="1"/>
          </p:cNvSpPr>
          <p:nvPr>
            <p:ph type="dt" sz="half" idx="10"/>
          </p:nvPr>
        </p:nvSpPr>
        <p:spPr/>
        <p:txBody>
          <a:bodyPr/>
          <a:lstStyle/>
          <a:p>
            <a:fld id="{8C28A28C-4C6A-46EA-90C0-4EE0B89CC5C7}" type="datetimeFigureOut">
              <a:rPr lang="en-US" smtClean="0"/>
              <a:t>7/10/2023</a:t>
            </a:fld>
            <a:endParaRPr lang="en-US"/>
          </a:p>
        </p:txBody>
      </p:sp>
      <p:sp>
        <p:nvSpPr>
          <p:cNvPr id="5" name="Footer Placeholder 4">
            <a:extLst>
              <a:ext uri="{FF2B5EF4-FFF2-40B4-BE49-F238E27FC236}">
                <a16:creationId xmlns:a16="http://schemas.microsoft.com/office/drawing/2014/main" id="{4384F8A8-FBA7-4F25-ADEA-AF346495DE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4609F8-5897-4724-8FA6-3EFDE8F2DD79}"/>
              </a:ext>
            </a:extLst>
          </p:cNvPr>
          <p:cNvSpPr>
            <a:spLocks noGrp="1"/>
          </p:cNvSpPr>
          <p:nvPr>
            <p:ph type="sldNum" sz="quarter" idx="12"/>
          </p:nvPr>
        </p:nvSpPr>
        <p:spPr/>
        <p:txBody>
          <a:bodyPr/>
          <a:lstStyle/>
          <a:p>
            <a:fld id="{5DEF7F31-0B8A-474A-B86C-91F381754329}" type="slidenum">
              <a:rPr lang="en-US" smtClean="0"/>
              <a:t>‹N°›</a:t>
            </a:fld>
            <a:endParaRPr lang="en-US"/>
          </a:p>
        </p:txBody>
      </p:sp>
    </p:spTree>
    <p:extLst>
      <p:ext uri="{BB962C8B-B14F-4D97-AF65-F5344CB8AC3E}">
        <p14:creationId xmlns:p14="http://schemas.microsoft.com/office/powerpoint/2010/main" val="4116091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C0F0C-7BA8-490D-B4C9-CCE145DCD19A}"/>
              </a:ext>
            </a:extLst>
          </p:cNvPr>
          <p:cNvSpPr>
            <a:spLocks noGrp="1"/>
          </p:cNvSpPr>
          <p:nvPr>
            <p:ph type="title"/>
          </p:nvPr>
        </p:nvSpPr>
        <p:spPr>
          <a:xfrm>
            <a:off x="1084726" y="1709738"/>
            <a:ext cx="9143999" cy="3050523"/>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290E61-B837-4BE4-9BC7-6AF706BCCA42}"/>
              </a:ext>
            </a:extLst>
          </p:cNvPr>
          <p:cNvSpPr>
            <a:spLocks noGrp="1"/>
          </p:cNvSpPr>
          <p:nvPr>
            <p:ph type="body" idx="1"/>
          </p:nvPr>
        </p:nvSpPr>
        <p:spPr>
          <a:xfrm>
            <a:off x="1084726" y="4902488"/>
            <a:ext cx="9143999" cy="9850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52E15F-E46D-44C6-9FB9-07B0BC545AEF}"/>
              </a:ext>
            </a:extLst>
          </p:cNvPr>
          <p:cNvSpPr>
            <a:spLocks noGrp="1"/>
          </p:cNvSpPr>
          <p:nvPr>
            <p:ph type="dt" sz="half" idx="10"/>
          </p:nvPr>
        </p:nvSpPr>
        <p:spPr/>
        <p:txBody>
          <a:bodyPr/>
          <a:lstStyle/>
          <a:p>
            <a:fld id="{8C28A28C-4C6A-46EA-90C0-4EE0B89CC5C7}" type="datetimeFigureOut">
              <a:rPr lang="en-US" smtClean="0"/>
              <a:t>7/10/2023</a:t>
            </a:fld>
            <a:endParaRPr lang="en-US"/>
          </a:p>
        </p:txBody>
      </p:sp>
      <p:sp>
        <p:nvSpPr>
          <p:cNvPr id="5" name="Footer Placeholder 4">
            <a:extLst>
              <a:ext uri="{FF2B5EF4-FFF2-40B4-BE49-F238E27FC236}">
                <a16:creationId xmlns:a16="http://schemas.microsoft.com/office/drawing/2014/main" id="{2EBF6955-3667-4857-B35A-9E12F79886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4B309-D15E-4FA1-9B8D-8C1F3B56C375}"/>
              </a:ext>
            </a:extLst>
          </p:cNvPr>
          <p:cNvSpPr>
            <a:spLocks noGrp="1"/>
          </p:cNvSpPr>
          <p:nvPr>
            <p:ph type="sldNum" sz="quarter" idx="12"/>
          </p:nvPr>
        </p:nvSpPr>
        <p:spPr/>
        <p:txBody>
          <a:bodyPr/>
          <a:lstStyle/>
          <a:p>
            <a:fld id="{5DEF7F31-0B8A-474A-B86C-91F381754329}" type="slidenum">
              <a:rPr lang="en-US" smtClean="0"/>
              <a:t>‹N°›</a:t>
            </a:fld>
            <a:endParaRPr lang="en-US"/>
          </a:p>
        </p:txBody>
      </p:sp>
    </p:spTree>
    <p:extLst>
      <p:ext uri="{BB962C8B-B14F-4D97-AF65-F5344CB8AC3E}">
        <p14:creationId xmlns:p14="http://schemas.microsoft.com/office/powerpoint/2010/main" val="3217495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219AB-91F9-4F80-9B5D-2E6FE925F0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19F334-D0CF-4DFD-BAA9-3ECD639B1F1E}"/>
              </a:ext>
            </a:extLst>
          </p:cNvPr>
          <p:cNvSpPr>
            <a:spLocks noGrp="1"/>
          </p:cNvSpPr>
          <p:nvPr>
            <p:ph sz="half" idx="1"/>
          </p:nvPr>
        </p:nvSpPr>
        <p:spPr>
          <a:xfrm>
            <a:off x="1077362" y="2227809"/>
            <a:ext cx="4942438" cy="3949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5E0B5D-4613-4DA7-BA20-58B19BE8A496}"/>
              </a:ext>
            </a:extLst>
          </p:cNvPr>
          <p:cNvSpPr>
            <a:spLocks noGrp="1"/>
          </p:cNvSpPr>
          <p:nvPr>
            <p:ph sz="half" idx="2"/>
          </p:nvPr>
        </p:nvSpPr>
        <p:spPr>
          <a:xfrm>
            <a:off x="6172200" y="2227809"/>
            <a:ext cx="4855265" cy="39491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F311AB-0603-424D-BC42-0CEAB3562BA4}"/>
              </a:ext>
            </a:extLst>
          </p:cNvPr>
          <p:cNvSpPr>
            <a:spLocks noGrp="1"/>
          </p:cNvSpPr>
          <p:nvPr>
            <p:ph type="dt" sz="half" idx="10"/>
          </p:nvPr>
        </p:nvSpPr>
        <p:spPr/>
        <p:txBody>
          <a:bodyPr/>
          <a:lstStyle/>
          <a:p>
            <a:fld id="{8C28A28C-4C6A-46EA-90C0-4EE0B89CC5C7}" type="datetimeFigureOut">
              <a:rPr lang="en-US" smtClean="0"/>
              <a:t>7/10/2023</a:t>
            </a:fld>
            <a:endParaRPr lang="en-US"/>
          </a:p>
        </p:txBody>
      </p:sp>
      <p:sp>
        <p:nvSpPr>
          <p:cNvPr id="6" name="Footer Placeholder 5">
            <a:extLst>
              <a:ext uri="{FF2B5EF4-FFF2-40B4-BE49-F238E27FC236}">
                <a16:creationId xmlns:a16="http://schemas.microsoft.com/office/drawing/2014/main" id="{7A3AA2AC-0C5F-4835-BE47-D780C29890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6C54C0-DFDA-4778-9EE8-5E5C30E05412}"/>
              </a:ext>
            </a:extLst>
          </p:cNvPr>
          <p:cNvSpPr>
            <a:spLocks noGrp="1"/>
          </p:cNvSpPr>
          <p:nvPr>
            <p:ph type="sldNum" sz="quarter" idx="12"/>
          </p:nvPr>
        </p:nvSpPr>
        <p:spPr/>
        <p:txBody>
          <a:bodyPr/>
          <a:lstStyle/>
          <a:p>
            <a:fld id="{5DEF7F31-0B8A-474A-B86C-91F381754329}" type="slidenum">
              <a:rPr lang="en-US" smtClean="0"/>
              <a:t>‹N°›</a:t>
            </a:fld>
            <a:endParaRPr lang="en-US"/>
          </a:p>
        </p:txBody>
      </p:sp>
    </p:spTree>
    <p:extLst>
      <p:ext uri="{BB962C8B-B14F-4D97-AF65-F5344CB8AC3E}">
        <p14:creationId xmlns:p14="http://schemas.microsoft.com/office/powerpoint/2010/main" val="1040594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3603-5B09-4916-8324-A6BDAB4E060E}"/>
              </a:ext>
            </a:extLst>
          </p:cNvPr>
          <p:cNvSpPr>
            <a:spLocks noGrp="1"/>
          </p:cNvSpPr>
          <p:nvPr>
            <p:ph type="title"/>
          </p:nvPr>
        </p:nvSpPr>
        <p:spPr>
          <a:xfrm>
            <a:off x="1084726" y="365125"/>
            <a:ext cx="9942739"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74073C-C15B-4218-9B84-6758955176E7}"/>
              </a:ext>
            </a:extLst>
          </p:cNvPr>
          <p:cNvSpPr>
            <a:spLocks noGrp="1"/>
          </p:cNvSpPr>
          <p:nvPr>
            <p:ph type="body" idx="1"/>
          </p:nvPr>
        </p:nvSpPr>
        <p:spPr>
          <a:xfrm>
            <a:off x="1084725" y="1681163"/>
            <a:ext cx="4912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116D27-36F6-440B-A9BE-8B9499047CEF}"/>
              </a:ext>
            </a:extLst>
          </p:cNvPr>
          <p:cNvSpPr>
            <a:spLocks noGrp="1"/>
          </p:cNvSpPr>
          <p:nvPr>
            <p:ph sz="half" idx="2"/>
          </p:nvPr>
        </p:nvSpPr>
        <p:spPr>
          <a:xfrm>
            <a:off x="1084726" y="2505075"/>
            <a:ext cx="4912849"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C12010D-7AC4-4A70-A211-6A29274119DB}"/>
              </a:ext>
            </a:extLst>
          </p:cNvPr>
          <p:cNvSpPr>
            <a:spLocks noGrp="1"/>
          </p:cNvSpPr>
          <p:nvPr>
            <p:ph type="body" sz="quarter" idx="3"/>
          </p:nvPr>
        </p:nvSpPr>
        <p:spPr>
          <a:xfrm>
            <a:off x="6172200" y="1681163"/>
            <a:ext cx="485526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AE85B5-3350-49A4-86A1-E5DAED491624}"/>
              </a:ext>
            </a:extLst>
          </p:cNvPr>
          <p:cNvSpPr>
            <a:spLocks noGrp="1"/>
          </p:cNvSpPr>
          <p:nvPr>
            <p:ph sz="quarter" idx="4"/>
          </p:nvPr>
        </p:nvSpPr>
        <p:spPr>
          <a:xfrm>
            <a:off x="6172200" y="2505075"/>
            <a:ext cx="485526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73E874-D08B-4D81-B82D-5DF242E4A1AA}"/>
              </a:ext>
            </a:extLst>
          </p:cNvPr>
          <p:cNvSpPr>
            <a:spLocks noGrp="1"/>
          </p:cNvSpPr>
          <p:nvPr>
            <p:ph type="dt" sz="half" idx="10"/>
          </p:nvPr>
        </p:nvSpPr>
        <p:spPr/>
        <p:txBody>
          <a:bodyPr/>
          <a:lstStyle/>
          <a:p>
            <a:fld id="{8C28A28C-4C6A-46EA-90C0-4EE0B89CC5C7}" type="datetimeFigureOut">
              <a:rPr lang="en-US" smtClean="0"/>
              <a:t>7/10/2023</a:t>
            </a:fld>
            <a:endParaRPr lang="en-US"/>
          </a:p>
        </p:txBody>
      </p:sp>
      <p:sp>
        <p:nvSpPr>
          <p:cNvPr id="8" name="Footer Placeholder 7">
            <a:extLst>
              <a:ext uri="{FF2B5EF4-FFF2-40B4-BE49-F238E27FC236}">
                <a16:creationId xmlns:a16="http://schemas.microsoft.com/office/drawing/2014/main" id="{AE174067-0FFA-41C3-A3A6-E8907CC32D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947985-FBC0-4118-8877-2E327F637DF5}"/>
              </a:ext>
            </a:extLst>
          </p:cNvPr>
          <p:cNvSpPr>
            <a:spLocks noGrp="1"/>
          </p:cNvSpPr>
          <p:nvPr>
            <p:ph type="sldNum" sz="quarter" idx="12"/>
          </p:nvPr>
        </p:nvSpPr>
        <p:spPr/>
        <p:txBody>
          <a:bodyPr/>
          <a:lstStyle/>
          <a:p>
            <a:fld id="{5DEF7F31-0B8A-474A-B86C-91F381754329}" type="slidenum">
              <a:rPr lang="en-US" smtClean="0"/>
              <a:t>‹N°›</a:t>
            </a:fld>
            <a:endParaRPr lang="en-US"/>
          </a:p>
        </p:txBody>
      </p:sp>
    </p:spTree>
    <p:extLst>
      <p:ext uri="{BB962C8B-B14F-4D97-AF65-F5344CB8AC3E}">
        <p14:creationId xmlns:p14="http://schemas.microsoft.com/office/powerpoint/2010/main" val="855076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E0282-3DE7-4AB9-83AC-AFEDD22AF3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A7436C-706A-443F-86CD-4444C82818B2}"/>
              </a:ext>
            </a:extLst>
          </p:cNvPr>
          <p:cNvSpPr>
            <a:spLocks noGrp="1"/>
          </p:cNvSpPr>
          <p:nvPr>
            <p:ph type="dt" sz="half" idx="10"/>
          </p:nvPr>
        </p:nvSpPr>
        <p:spPr/>
        <p:txBody>
          <a:bodyPr/>
          <a:lstStyle/>
          <a:p>
            <a:fld id="{8C28A28C-4C6A-46EA-90C0-4EE0B89CC5C7}" type="datetimeFigureOut">
              <a:rPr lang="en-US" smtClean="0"/>
              <a:t>7/10/2023</a:t>
            </a:fld>
            <a:endParaRPr lang="en-US"/>
          </a:p>
        </p:txBody>
      </p:sp>
      <p:sp>
        <p:nvSpPr>
          <p:cNvPr id="4" name="Footer Placeholder 3">
            <a:extLst>
              <a:ext uri="{FF2B5EF4-FFF2-40B4-BE49-F238E27FC236}">
                <a16:creationId xmlns:a16="http://schemas.microsoft.com/office/drawing/2014/main" id="{09B53292-7EA5-45D0-957F-636A44FC06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76F59D-34BB-462C-B506-040B9E982FCB}"/>
              </a:ext>
            </a:extLst>
          </p:cNvPr>
          <p:cNvSpPr>
            <a:spLocks noGrp="1"/>
          </p:cNvSpPr>
          <p:nvPr>
            <p:ph type="sldNum" sz="quarter" idx="12"/>
          </p:nvPr>
        </p:nvSpPr>
        <p:spPr/>
        <p:txBody>
          <a:bodyPr/>
          <a:lstStyle/>
          <a:p>
            <a:fld id="{5DEF7F31-0B8A-474A-B86C-91F381754329}" type="slidenum">
              <a:rPr lang="en-US" smtClean="0"/>
              <a:t>‹N°›</a:t>
            </a:fld>
            <a:endParaRPr lang="en-US"/>
          </a:p>
        </p:txBody>
      </p:sp>
    </p:spTree>
    <p:extLst>
      <p:ext uri="{BB962C8B-B14F-4D97-AF65-F5344CB8AC3E}">
        <p14:creationId xmlns:p14="http://schemas.microsoft.com/office/powerpoint/2010/main" val="4143184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55245-AB52-41B4-9B28-55E6527DA2F8}"/>
              </a:ext>
            </a:extLst>
          </p:cNvPr>
          <p:cNvSpPr>
            <a:spLocks noGrp="1"/>
          </p:cNvSpPr>
          <p:nvPr>
            <p:ph type="dt" sz="half" idx="10"/>
          </p:nvPr>
        </p:nvSpPr>
        <p:spPr/>
        <p:txBody>
          <a:bodyPr/>
          <a:lstStyle/>
          <a:p>
            <a:fld id="{8C28A28C-4C6A-46EA-90C0-4EE0B89CC5C7}" type="datetimeFigureOut">
              <a:rPr lang="en-US" smtClean="0"/>
              <a:t>7/10/2023</a:t>
            </a:fld>
            <a:endParaRPr lang="en-US"/>
          </a:p>
        </p:txBody>
      </p:sp>
      <p:sp>
        <p:nvSpPr>
          <p:cNvPr id="3" name="Footer Placeholder 2">
            <a:extLst>
              <a:ext uri="{FF2B5EF4-FFF2-40B4-BE49-F238E27FC236}">
                <a16:creationId xmlns:a16="http://schemas.microsoft.com/office/drawing/2014/main" id="{CA73B8AE-58B0-4FDF-8430-9D8D3DD537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9E4D91-8619-43C1-841B-B5F47DE01739}"/>
              </a:ext>
            </a:extLst>
          </p:cNvPr>
          <p:cNvSpPr>
            <a:spLocks noGrp="1"/>
          </p:cNvSpPr>
          <p:nvPr>
            <p:ph type="sldNum" sz="quarter" idx="12"/>
          </p:nvPr>
        </p:nvSpPr>
        <p:spPr/>
        <p:txBody>
          <a:bodyPr/>
          <a:lstStyle/>
          <a:p>
            <a:fld id="{5DEF7F31-0B8A-474A-B86C-91F381754329}" type="slidenum">
              <a:rPr lang="en-US" smtClean="0"/>
              <a:t>‹N°›</a:t>
            </a:fld>
            <a:endParaRPr lang="en-US"/>
          </a:p>
        </p:txBody>
      </p:sp>
    </p:spTree>
    <p:extLst>
      <p:ext uri="{BB962C8B-B14F-4D97-AF65-F5344CB8AC3E}">
        <p14:creationId xmlns:p14="http://schemas.microsoft.com/office/powerpoint/2010/main" val="523571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DA660-DF93-4947-B93F-BF118D3B5F80}"/>
              </a:ext>
            </a:extLst>
          </p:cNvPr>
          <p:cNvSpPr>
            <a:spLocks noGrp="1"/>
          </p:cNvSpPr>
          <p:nvPr>
            <p:ph type="title"/>
          </p:nvPr>
        </p:nvSpPr>
        <p:spPr>
          <a:xfrm>
            <a:off x="1084727" y="457200"/>
            <a:ext cx="3687298"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2F0292E-B3E1-4FD6-A7FA-C165BAC21C28}"/>
              </a:ext>
            </a:extLst>
          </p:cNvPr>
          <p:cNvSpPr>
            <a:spLocks noGrp="1"/>
          </p:cNvSpPr>
          <p:nvPr>
            <p:ph idx="1"/>
          </p:nvPr>
        </p:nvSpPr>
        <p:spPr>
          <a:xfrm>
            <a:off x="5183188" y="987425"/>
            <a:ext cx="5844277"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EFB0ECC-817B-4A71-AFB5-FC60A2BC3ABC}"/>
              </a:ext>
            </a:extLst>
          </p:cNvPr>
          <p:cNvSpPr>
            <a:spLocks noGrp="1"/>
          </p:cNvSpPr>
          <p:nvPr>
            <p:ph type="body" sz="half" idx="2"/>
          </p:nvPr>
        </p:nvSpPr>
        <p:spPr>
          <a:xfrm>
            <a:off x="1084727" y="2253343"/>
            <a:ext cx="3687298" cy="361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7788E0B-6135-4F59-A35A-2CA1A8BA4ED2}"/>
              </a:ext>
            </a:extLst>
          </p:cNvPr>
          <p:cNvSpPr>
            <a:spLocks noGrp="1"/>
          </p:cNvSpPr>
          <p:nvPr>
            <p:ph type="dt" sz="half" idx="10"/>
          </p:nvPr>
        </p:nvSpPr>
        <p:spPr/>
        <p:txBody>
          <a:bodyPr/>
          <a:lstStyle/>
          <a:p>
            <a:fld id="{8C28A28C-4C6A-46EA-90C0-4EE0B89CC5C7}" type="datetimeFigureOut">
              <a:rPr lang="en-US" smtClean="0"/>
              <a:t>7/10/2023</a:t>
            </a:fld>
            <a:endParaRPr lang="en-US"/>
          </a:p>
        </p:txBody>
      </p:sp>
      <p:sp>
        <p:nvSpPr>
          <p:cNvPr id="6" name="Footer Placeholder 5">
            <a:extLst>
              <a:ext uri="{FF2B5EF4-FFF2-40B4-BE49-F238E27FC236}">
                <a16:creationId xmlns:a16="http://schemas.microsoft.com/office/drawing/2014/main" id="{FD0DEF36-4037-4E6D-988F-CC8E3F11C6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5C0D2D-D878-4723-A002-5A601EFB48A0}"/>
              </a:ext>
            </a:extLst>
          </p:cNvPr>
          <p:cNvSpPr>
            <a:spLocks noGrp="1"/>
          </p:cNvSpPr>
          <p:nvPr>
            <p:ph type="sldNum" sz="quarter" idx="12"/>
          </p:nvPr>
        </p:nvSpPr>
        <p:spPr/>
        <p:txBody>
          <a:bodyPr/>
          <a:lstStyle/>
          <a:p>
            <a:fld id="{5DEF7F31-0B8A-474A-B86C-91F381754329}" type="slidenum">
              <a:rPr lang="en-US" smtClean="0"/>
              <a:t>‹N°›</a:t>
            </a:fld>
            <a:endParaRPr lang="en-US"/>
          </a:p>
        </p:txBody>
      </p:sp>
    </p:spTree>
    <p:extLst>
      <p:ext uri="{BB962C8B-B14F-4D97-AF65-F5344CB8AC3E}">
        <p14:creationId xmlns:p14="http://schemas.microsoft.com/office/powerpoint/2010/main" val="3899543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C59D5-B8A1-4C9C-A61F-E082A44330BB}"/>
              </a:ext>
            </a:extLst>
          </p:cNvPr>
          <p:cNvSpPr>
            <a:spLocks noGrp="1"/>
          </p:cNvSpPr>
          <p:nvPr>
            <p:ph type="title"/>
          </p:nvPr>
        </p:nvSpPr>
        <p:spPr>
          <a:xfrm>
            <a:off x="1084727" y="720433"/>
            <a:ext cx="3687298" cy="1587337"/>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4CB4F5F-E6E7-45C3-B35C-80F81FB1A5E8}"/>
              </a:ext>
            </a:extLst>
          </p:cNvPr>
          <p:cNvSpPr>
            <a:spLocks noGrp="1"/>
          </p:cNvSpPr>
          <p:nvPr>
            <p:ph type="pic" idx="1"/>
          </p:nvPr>
        </p:nvSpPr>
        <p:spPr>
          <a:xfrm>
            <a:off x="5183188" y="987425"/>
            <a:ext cx="58277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633AB7-4F8E-4A9F-AC15-89E6A6E00347}"/>
              </a:ext>
            </a:extLst>
          </p:cNvPr>
          <p:cNvSpPr>
            <a:spLocks noGrp="1"/>
          </p:cNvSpPr>
          <p:nvPr>
            <p:ph type="body" sz="half" idx="2"/>
          </p:nvPr>
        </p:nvSpPr>
        <p:spPr>
          <a:xfrm>
            <a:off x="1084727" y="2449286"/>
            <a:ext cx="3687298" cy="3419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C074B526-866D-4E11-A7F9-081BD4EDF484}"/>
              </a:ext>
            </a:extLst>
          </p:cNvPr>
          <p:cNvSpPr>
            <a:spLocks noGrp="1"/>
          </p:cNvSpPr>
          <p:nvPr>
            <p:ph type="dt" sz="half" idx="10"/>
          </p:nvPr>
        </p:nvSpPr>
        <p:spPr/>
        <p:txBody>
          <a:bodyPr/>
          <a:lstStyle/>
          <a:p>
            <a:fld id="{8C28A28C-4C6A-46EA-90C0-4EE0B89CC5C7}" type="datetimeFigureOut">
              <a:rPr lang="en-US" smtClean="0"/>
              <a:t>7/10/2023</a:t>
            </a:fld>
            <a:endParaRPr lang="en-US"/>
          </a:p>
        </p:txBody>
      </p:sp>
      <p:sp>
        <p:nvSpPr>
          <p:cNvPr id="6" name="Footer Placeholder 5">
            <a:extLst>
              <a:ext uri="{FF2B5EF4-FFF2-40B4-BE49-F238E27FC236}">
                <a16:creationId xmlns:a16="http://schemas.microsoft.com/office/drawing/2014/main" id="{CD758BF8-E962-4367-8495-62438FDD48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C20AE1-C97D-4E6C-9DB2-B2904C2CF247}"/>
              </a:ext>
            </a:extLst>
          </p:cNvPr>
          <p:cNvSpPr>
            <a:spLocks noGrp="1"/>
          </p:cNvSpPr>
          <p:nvPr>
            <p:ph type="sldNum" sz="quarter" idx="12"/>
          </p:nvPr>
        </p:nvSpPr>
        <p:spPr/>
        <p:txBody>
          <a:bodyPr/>
          <a:lstStyle/>
          <a:p>
            <a:fld id="{5DEF7F31-0B8A-474A-B86C-91F381754329}" type="slidenum">
              <a:rPr lang="en-US" smtClean="0"/>
              <a:t>‹N°›</a:t>
            </a:fld>
            <a:endParaRPr lang="en-US"/>
          </a:p>
        </p:txBody>
      </p:sp>
    </p:spTree>
    <p:extLst>
      <p:ext uri="{BB962C8B-B14F-4D97-AF65-F5344CB8AC3E}">
        <p14:creationId xmlns:p14="http://schemas.microsoft.com/office/powerpoint/2010/main" val="3977344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E192E3E-68A9-4F36-936C-1C8D0B9EF132}"/>
              </a:ext>
            </a:extLst>
          </p:cNvPr>
          <p:cNvSpPr/>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3F214EB0-7E6D-4536-9350-5CB688B56F26}"/>
              </a:ext>
            </a:extLst>
          </p:cNvPr>
          <p:cNvSpPr>
            <a:spLocks noGrp="1"/>
          </p:cNvSpPr>
          <p:nvPr>
            <p:ph type="title"/>
          </p:nvPr>
        </p:nvSpPr>
        <p:spPr>
          <a:xfrm>
            <a:off x="1077362" y="720434"/>
            <a:ext cx="9950103" cy="150737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ABF5455E-4725-4924-BF7D-2E1FC9E391F8}"/>
              </a:ext>
            </a:extLst>
          </p:cNvPr>
          <p:cNvSpPr>
            <a:spLocks noGrp="1"/>
          </p:cNvSpPr>
          <p:nvPr>
            <p:ph type="body" idx="1"/>
          </p:nvPr>
        </p:nvSpPr>
        <p:spPr>
          <a:xfrm>
            <a:off x="1077362" y="2427316"/>
            <a:ext cx="9950103" cy="35135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2CAD9D9-1A1D-4438-9F3D-E5E58FD72F1F}"/>
              </a:ext>
            </a:extLst>
          </p:cNvPr>
          <p:cNvSpPr>
            <a:spLocks noGrp="1"/>
          </p:cNvSpPr>
          <p:nvPr>
            <p:ph type="dt" sz="half" idx="2"/>
          </p:nvPr>
        </p:nvSpPr>
        <p:spPr>
          <a:xfrm>
            <a:off x="9243751" y="6356350"/>
            <a:ext cx="2296603" cy="365125"/>
          </a:xfrm>
          <a:prstGeom prst="rect">
            <a:avLst/>
          </a:prstGeom>
        </p:spPr>
        <p:txBody>
          <a:bodyPr vert="horz" lIns="91440" tIns="45720" rIns="91440" bIns="45720" rtlCol="0" anchor="ctr"/>
          <a:lstStyle>
            <a:lvl1pPr algn="r">
              <a:defRPr sz="900">
                <a:solidFill>
                  <a:schemeClr val="bg1"/>
                </a:solidFill>
              </a:defRPr>
            </a:lvl1pPr>
          </a:lstStyle>
          <a:p>
            <a:fld id="{8C28A28C-4C6A-46EA-90C0-4EE0B89CC5C7}" type="datetimeFigureOut">
              <a:rPr lang="en-US" smtClean="0"/>
              <a:pPr/>
              <a:t>7/10/2023</a:t>
            </a:fld>
            <a:endParaRPr lang="en-US" dirty="0"/>
          </a:p>
        </p:txBody>
      </p:sp>
      <p:sp>
        <p:nvSpPr>
          <p:cNvPr id="5" name="Footer Placeholder 4">
            <a:extLst>
              <a:ext uri="{FF2B5EF4-FFF2-40B4-BE49-F238E27FC236}">
                <a16:creationId xmlns:a16="http://schemas.microsoft.com/office/drawing/2014/main" id="{AE80A827-D7BF-4CA4-8C29-5AE54ADA4787}"/>
              </a:ext>
            </a:extLst>
          </p:cNvPr>
          <p:cNvSpPr>
            <a:spLocks noGrp="1"/>
          </p:cNvSpPr>
          <p:nvPr>
            <p:ph type="ftr" sz="quarter" idx="3"/>
          </p:nvPr>
        </p:nvSpPr>
        <p:spPr>
          <a:xfrm rot="5400000">
            <a:off x="-1610380" y="1926575"/>
            <a:ext cx="3830351"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06717188-1DE1-4DA5-8161-21179E4ADEAE}"/>
              </a:ext>
            </a:extLst>
          </p:cNvPr>
          <p:cNvSpPr>
            <a:spLocks noGrp="1"/>
          </p:cNvSpPr>
          <p:nvPr>
            <p:ph type="sldNum" sz="quarter" idx="4"/>
          </p:nvPr>
        </p:nvSpPr>
        <p:spPr>
          <a:xfrm>
            <a:off x="11540355" y="6356350"/>
            <a:ext cx="410973" cy="365125"/>
          </a:xfrm>
          <a:prstGeom prst="rect">
            <a:avLst/>
          </a:prstGeom>
        </p:spPr>
        <p:txBody>
          <a:bodyPr vert="horz" lIns="91440" tIns="45720" rIns="91440" bIns="45720" rtlCol="0" anchor="ctr"/>
          <a:lstStyle>
            <a:lvl1pPr algn="r">
              <a:defRPr sz="900">
                <a:solidFill>
                  <a:schemeClr val="bg1"/>
                </a:solidFill>
              </a:defRPr>
            </a:lvl1pPr>
          </a:lstStyle>
          <a:p>
            <a:fld id="{5DEF7F31-0B8A-474A-B86C-91F381754329}" type="slidenum">
              <a:rPr lang="en-US" smtClean="0"/>
              <a:pPr/>
              <a:t>‹N°›</a:t>
            </a:fld>
            <a:endParaRPr lang="en-US" dirty="0"/>
          </a:p>
        </p:txBody>
      </p:sp>
    </p:spTree>
    <p:extLst>
      <p:ext uri="{BB962C8B-B14F-4D97-AF65-F5344CB8AC3E}">
        <p14:creationId xmlns:p14="http://schemas.microsoft.com/office/powerpoint/2010/main" val="140341376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txStyles>
    <p:titleStyle>
      <a:lvl1pPr algn="l" defTabSz="914400" rtl="0" eaLnBrk="1" latinLnBrk="0" hangingPunct="1">
        <a:lnSpc>
          <a:spcPct val="110000"/>
        </a:lnSpc>
        <a:spcBef>
          <a:spcPct val="0"/>
        </a:spcBef>
        <a:buNone/>
        <a:defRPr sz="3200" b="1" kern="120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3D8F2E-5F9B-F38B-42E4-9759DE761C66}"/>
              </a:ext>
            </a:extLst>
          </p:cNvPr>
          <p:cNvSpPr>
            <a:spLocks noGrp="1"/>
          </p:cNvSpPr>
          <p:nvPr>
            <p:ph type="ctrTitle"/>
          </p:nvPr>
        </p:nvSpPr>
        <p:spPr>
          <a:xfrm>
            <a:off x="0" y="-14"/>
            <a:ext cx="6967903" cy="4599854"/>
          </a:xfrm>
        </p:spPr>
        <p:txBody>
          <a:bodyPr anchor="ctr">
            <a:normAutofit/>
          </a:bodyPr>
          <a:lstStyle/>
          <a:p>
            <a:pPr algn="ctr"/>
            <a:r>
              <a:rPr lang="fr-FR" sz="4400" noProof="1"/>
              <a:t>A Historical Perspective on Speedrunning : Evolution and Impact of the Informational Aspect upon Speedrunning Communites</a:t>
            </a:r>
          </a:p>
        </p:txBody>
      </p:sp>
      <p:sp>
        <p:nvSpPr>
          <p:cNvPr id="3" name="Sous-titre 2">
            <a:extLst>
              <a:ext uri="{FF2B5EF4-FFF2-40B4-BE49-F238E27FC236}">
                <a16:creationId xmlns:a16="http://schemas.microsoft.com/office/drawing/2014/main" id="{ACC9D89F-0376-910A-2578-497D505295DD}"/>
              </a:ext>
            </a:extLst>
          </p:cNvPr>
          <p:cNvSpPr>
            <a:spLocks noGrp="1"/>
          </p:cNvSpPr>
          <p:nvPr>
            <p:ph type="subTitle" idx="1"/>
          </p:nvPr>
        </p:nvSpPr>
        <p:spPr>
          <a:xfrm>
            <a:off x="0" y="4902488"/>
            <a:ext cx="6967903" cy="1955512"/>
          </a:xfrm>
        </p:spPr>
        <p:txBody>
          <a:bodyPr anchor="ctr"/>
          <a:lstStyle/>
          <a:p>
            <a:pPr algn="just"/>
            <a:r>
              <a:rPr lang="fr-FR" sz="2400" noProof="1"/>
              <a:t>Sacha BERNARD (he/him) – Université de Liège (Belgium) – Liège Game Lab – DiGRA 2023 – June 2023</a:t>
            </a:r>
          </a:p>
          <a:p>
            <a:pPr algn="r"/>
            <a:r>
              <a:rPr lang="fr-FR" sz="2000" noProof="1"/>
              <a:t>: @SoulOfAGreyWolf</a:t>
            </a:r>
          </a:p>
        </p:txBody>
      </p:sp>
      <p:pic>
        <p:nvPicPr>
          <p:cNvPr id="7" name="Image 6" descr="Une image contenant Graphique, clipart, créativité&#10;&#10;Description générée automatiquement">
            <a:extLst>
              <a:ext uri="{FF2B5EF4-FFF2-40B4-BE49-F238E27FC236}">
                <a16:creationId xmlns:a16="http://schemas.microsoft.com/office/drawing/2014/main" id="{8DB3A5BE-F5FB-2A56-9A8D-EB59AC5F15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3837" y="6247713"/>
            <a:ext cx="785091" cy="785091"/>
          </a:xfrm>
          <a:prstGeom prst="rect">
            <a:avLst/>
          </a:prstGeom>
        </p:spPr>
      </p:pic>
      <p:pic>
        <p:nvPicPr>
          <p:cNvPr id="9" name="Image 8" descr="Une image contenant pixel, Caractère coloré&#10;&#10;Description générée automatiquement">
            <a:extLst>
              <a:ext uri="{FF2B5EF4-FFF2-40B4-BE49-F238E27FC236}">
                <a16:creationId xmlns:a16="http://schemas.microsoft.com/office/drawing/2014/main" id="{59228F20-8E10-A653-E526-66236524AB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6" y="6295733"/>
            <a:ext cx="426599" cy="557646"/>
          </a:xfrm>
          <a:prstGeom prst="rect">
            <a:avLst/>
          </a:prstGeom>
        </p:spPr>
      </p:pic>
      <p:pic>
        <p:nvPicPr>
          <p:cNvPr id="5" name="Image 4" descr="Une image contenant texte, capture d’écran, logiciel, Logiciel multimédia&#10;&#10;Description générée automatiquement">
            <a:extLst>
              <a:ext uri="{FF2B5EF4-FFF2-40B4-BE49-F238E27FC236}">
                <a16:creationId xmlns:a16="http://schemas.microsoft.com/office/drawing/2014/main" id="{9ABB1439-5667-8B2A-16C2-864281B6E4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8057" y="0"/>
            <a:ext cx="5152476" cy="6876472"/>
          </a:xfrm>
          <a:prstGeom prst="rect">
            <a:avLst/>
          </a:prstGeom>
        </p:spPr>
      </p:pic>
    </p:spTree>
    <p:extLst>
      <p:ext uri="{BB962C8B-B14F-4D97-AF65-F5344CB8AC3E}">
        <p14:creationId xmlns:p14="http://schemas.microsoft.com/office/powerpoint/2010/main" val="282269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E9F6F9-330F-E814-9F83-D4750B009942}"/>
              </a:ext>
            </a:extLst>
          </p:cNvPr>
          <p:cNvSpPr>
            <a:spLocks noGrp="1"/>
          </p:cNvSpPr>
          <p:nvPr>
            <p:ph type="title"/>
          </p:nvPr>
        </p:nvSpPr>
        <p:spPr>
          <a:xfrm>
            <a:off x="1077362" y="0"/>
            <a:ext cx="9950103" cy="829849"/>
          </a:xfrm>
        </p:spPr>
        <p:txBody>
          <a:bodyPr anchor="ctr"/>
          <a:lstStyle/>
          <a:p>
            <a:pPr algn="ctr"/>
            <a:r>
              <a:rPr lang="fr-FR" sz="3200" b="1" dirty="0"/>
              <a:t>Part II</a:t>
            </a:r>
            <a:endParaRPr lang="fr-FR" dirty="0"/>
          </a:p>
        </p:txBody>
      </p:sp>
      <p:pic>
        <p:nvPicPr>
          <p:cNvPr id="8" name="Espace réservé du contenu 7" descr="Une image contenant capture d’écran, Jeu PC, Jeu vidéo de stratégie, Logiciel de jeu vidéo&#10;&#10;Description générée automatiquement">
            <a:extLst>
              <a:ext uri="{FF2B5EF4-FFF2-40B4-BE49-F238E27FC236}">
                <a16:creationId xmlns:a16="http://schemas.microsoft.com/office/drawing/2014/main" id="{D2B53C7B-EEBA-27CD-F735-B540A4887B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79414"/>
            <a:ext cx="12192000" cy="6078586"/>
          </a:xfrm>
        </p:spPr>
      </p:pic>
      <p:pic>
        <p:nvPicPr>
          <p:cNvPr id="9" name="Image 8" descr="Une image contenant jouet, figurine, Animation, Personnage de fiction&#10;&#10;Description générée automatiquement">
            <a:extLst>
              <a:ext uri="{FF2B5EF4-FFF2-40B4-BE49-F238E27FC236}">
                <a16:creationId xmlns:a16="http://schemas.microsoft.com/office/drawing/2014/main" id="{16BBFBEA-F95E-0EE7-B095-A0D6B81F17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7734" y="6031856"/>
            <a:ext cx="819851" cy="829849"/>
          </a:xfrm>
          <a:prstGeom prst="rect">
            <a:avLst/>
          </a:prstGeom>
        </p:spPr>
      </p:pic>
    </p:spTree>
    <p:extLst>
      <p:ext uri="{BB962C8B-B14F-4D97-AF65-F5344CB8AC3E}">
        <p14:creationId xmlns:p14="http://schemas.microsoft.com/office/powerpoint/2010/main" val="4089541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E9F6F9-330F-E814-9F83-D4750B009942}"/>
              </a:ext>
            </a:extLst>
          </p:cNvPr>
          <p:cNvSpPr>
            <a:spLocks noGrp="1"/>
          </p:cNvSpPr>
          <p:nvPr>
            <p:ph type="title"/>
          </p:nvPr>
        </p:nvSpPr>
        <p:spPr>
          <a:xfrm>
            <a:off x="0" y="0"/>
            <a:ext cx="12192000" cy="1965960"/>
          </a:xfrm>
        </p:spPr>
        <p:txBody>
          <a:bodyPr anchor="ctr"/>
          <a:lstStyle/>
          <a:p>
            <a:pPr algn="ctr"/>
            <a:r>
              <a:rPr lang="fr-FR" sz="3200" b="1" dirty="0"/>
              <a:t>Part II</a:t>
            </a:r>
            <a:endParaRPr lang="fr-FR" dirty="0"/>
          </a:p>
        </p:txBody>
      </p:sp>
      <p:sp>
        <p:nvSpPr>
          <p:cNvPr id="3" name="Espace réservé du contenu 2">
            <a:extLst>
              <a:ext uri="{FF2B5EF4-FFF2-40B4-BE49-F238E27FC236}">
                <a16:creationId xmlns:a16="http://schemas.microsoft.com/office/drawing/2014/main" id="{0CC684C7-391B-D4AA-60AF-2D68733EF5C1}"/>
              </a:ext>
            </a:extLst>
          </p:cNvPr>
          <p:cNvSpPr>
            <a:spLocks noGrp="1"/>
          </p:cNvSpPr>
          <p:nvPr>
            <p:ph idx="1"/>
          </p:nvPr>
        </p:nvSpPr>
        <p:spPr>
          <a:xfrm>
            <a:off x="0" y="1188720"/>
            <a:ext cx="12192000" cy="4752110"/>
          </a:xfrm>
        </p:spPr>
        <p:txBody>
          <a:bodyPr anchor="ctr">
            <a:normAutofit/>
          </a:bodyPr>
          <a:lstStyle/>
          <a:p>
            <a:pPr marL="0" indent="0" algn="just">
              <a:buNone/>
            </a:pPr>
            <a:r>
              <a:rPr lang="fr-FR" sz="3600" dirty="0"/>
              <a:t>Performance </a:t>
            </a:r>
            <a:r>
              <a:rPr lang="fr-FR" sz="3600" dirty="0" err="1"/>
              <a:t>is</a:t>
            </a:r>
            <a:r>
              <a:rPr lang="fr-FR" sz="3600" dirty="0"/>
              <a:t> no longer a </a:t>
            </a:r>
            <a:r>
              <a:rPr lang="fr-FR" sz="3600" dirty="0" err="1"/>
              <a:t>piece</a:t>
            </a:r>
            <a:r>
              <a:rPr lang="fr-FR" sz="3600" dirty="0"/>
              <a:t> of information </a:t>
            </a:r>
            <a:r>
              <a:rPr lang="fr-FR" sz="3600" dirty="0" err="1"/>
              <a:t>diluted</a:t>
            </a:r>
            <a:r>
              <a:rPr lang="fr-FR" sz="3600" dirty="0"/>
              <a:t> </a:t>
            </a:r>
            <a:r>
              <a:rPr lang="fr-FR" sz="3600" dirty="0" err="1"/>
              <a:t>among</a:t>
            </a:r>
            <a:r>
              <a:rPr lang="fr-FR" sz="3600" dirty="0"/>
              <a:t> </a:t>
            </a:r>
            <a:r>
              <a:rPr lang="fr-FR" sz="3600" dirty="0" err="1"/>
              <a:t>others</a:t>
            </a:r>
            <a:r>
              <a:rPr lang="fr-FR" sz="3600" dirty="0"/>
              <a:t> in a newsletter or magazine but </a:t>
            </a:r>
            <a:r>
              <a:rPr lang="fr-FR" sz="3600" dirty="0" err="1"/>
              <a:t>becomes</a:t>
            </a:r>
            <a:r>
              <a:rPr lang="fr-FR" sz="3600" dirty="0"/>
              <a:t> a document </a:t>
            </a:r>
            <a:r>
              <a:rPr lang="fr-FR" sz="3600" dirty="0" err="1"/>
              <a:t>from</a:t>
            </a:r>
            <a:r>
              <a:rPr lang="fr-FR" sz="3600" dirty="0"/>
              <a:t> </a:t>
            </a:r>
            <a:r>
              <a:rPr lang="fr-FR" sz="3600" dirty="0" err="1"/>
              <a:t>which</a:t>
            </a:r>
            <a:r>
              <a:rPr lang="fr-FR" sz="3600" dirty="0"/>
              <a:t> </a:t>
            </a:r>
            <a:r>
              <a:rPr lang="fr-FR" sz="3600" dirty="0" err="1"/>
              <a:t>players</a:t>
            </a:r>
            <a:r>
              <a:rPr lang="fr-FR" sz="3600" dirty="0"/>
              <a:t> can </a:t>
            </a:r>
            <a:r>
              <a:rPr lang="fr-FR" sz="3600" dirty="0" err="1"/>
              <a:t>extract</a:t>
            </a:r>
            <a:r>
              <a:rPr lang="fr-FR" sz="3600" dirty="0"/>
              <a:t> information to </a:t>
            </a:r>
            <a:r>
              <a:rPr lang="fr-FR" sz="3600" dirty="0" err="1"/>
              <a:t>optimize</a:t>
            </a:r>
            <a:r>
              <a:rPr lang="fr-FR" sz="3600" dirty="0"/>
              <a:t> </a:t>
            </a:r>
            <a:r>
              <a:rPr lang="fr-FR" sz="3600" dirty="0" err="1"/>
              <a:t>their</a:t>
            </a:r>
            <a:r>
              <a:rPr lang="fr-FR" sz="3600" dirty="0"/>
              <a:t> </a:t>
            </a:r>
            <a:r>
              <a:rPr lang="fr-FR" sz="3600" dirty="0" err="1"/>
              <a:t>own</a:t>
            </a:r>
            <a:r>
              <a:rPr lang="fr-FR" sz="3600" dirty="0"/>
              <a:t> performance, </a:t>
            </a:r>
            <a:r>
              <a:rPr lang="fr-FR" sz="3600" dirty="0" err="1"/>
              <a:t>study</a:t>
            </a:r>
            <a:r>
              <a:rPr lang="fr-FR" sz="3600" dirty="0"/>
              <a:t> </a:t>
            </a:r>
            <a:r>
              <a:rPr lang="fr-FR" sz="3600" dirty="0" err="1"/>
              <a:t>strategies</a:t>
            </a:r>
            <a:r>
              <a:rPr lang="fr-FR" sz="3600" dirty="0"/>
              <a:t> etc.</a:t>
            </a:r>
          </a:p>
        </p:txBody>
      </p:sp>
      <p:pic>
        <p:nvPicPr>
          <p:cNvPr id="5" name="Image 4" descr="Une image contenant clipart, Graphique, illustration, dessin&#10;&#10;Description générée automatiquement">
            <a:extLst>
              <a:ext uri="{FF2B5EF4-FFF2-40B4-BE49-F238E27FC236}">
                <a16:creationId xmlns:a16="http://schemas.microsoft.com/office/drawing/2014/main" id="{BCA025B4-39FF-CFE3-994C-8B6C86C99314}"/>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369463" y="3022922"/>
            <a:ext cx="1003934" cy="564713"/>
          </a:xfrm>
          <a:prstGeom prst="rect">
            <a:avLst/>
          </a:prstGeom>
        </p:spPr>
      </p:pic>
      <p:pic>
        <p:nvPicPr>
          <p:cNvPr id="6" name="Image 5" descr="Une image contenant jouet, figurine, Animation, Personnage de fiction&#10;&#10;Description générée automatiquement">
            <a:extLst>
              <a:ext uri="{FF2B5EF4-FFF2-40B4-BE49-F238E27FC236}">
                <a16:creationId xmlns:a16="http://schemas.microsoft.com/office/drawing/2014/main" id="{5D491D08-EF77-0E71-177B-84EB9DE9A8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4128" y="6031856"/>
            <a:ext cx="819851" cy="829849"/>
          </a:xfrm>
          <a:prstGeom prst="rect">
            <a:avLst/>
          </a:prstGeom>
        </p:spPr>
      </p:pic>
    </p:spTree>
    <p:extLst>
      <p:ext uri="{BB962C8B-B14F-4D97-AF65-F5344CB8AC3E}">
        <p14:creationId xmlns:p14="http://schemas.microsoft.com/office/powerpoint/2010/main" val="710675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E9F6F9-330F-E814-9F83-D4750B009942}"/>
              </a:ext>
            </a:extLst>
          </p:cNvPr>
          <p:cNvSpPr>
            <a:spLocks noGrp="1"/>
          </p:cNvSpPr>
          <p:nvPr>
            <p:ph type="title"/>
          </p:nvPr>
        </p:nvSpPr>
        <p:spPr>
          <a:xfrm>
            <a:off x="1077362" y="0"/>
            <a:ext cx="9950103" cy="1623060"/>
          </a:xfrm>
        </p:spPr>
        <p:txBody>
          <a:bodyPr anchor="ctr"/>
          <a:lstStyle/>
          <a:p>
            <a:pPr algn="ctr"/>
            <a:r>
              <a:rPr lang="fr-FR" sz="3200" b="1" dirty="0"/>
              <a:t>Part I and II : </a:t>
            </a:r>
            <a:r>
              <a:rPr lang="fr-FR" sz="3200" b="1" dirty="0" err="1"/>
              <a:t>summary</a:t>
            </a:r>
            <a:endParaRPr lang="fr-FR" dirty="0"/>
          </a:p>
        </p:txBody>
      </p:sp>
      <p:sp>
        <p:nvSpPr>
          <p:cNvPr id="3" name="Espace réservé du contenu 2">
            <a:extLst>
              <a:ext uri="{FF2B5EF4-FFF2-40B4-BE49-F238E27FC236}">
                <a16:creationId xmlns:a16="http://schemas.microsoft.com/office/drawing/2014/main" id="{0CC684C7-391B-D4AA-60AF-2D68733EF5C1}"/>
              </a:ext>
            </a:extLst>
          </p:cNvPr>
          <p:cNvSpPr>
            <a:spLocks noGrp="1"/>
          </p:cNvSpPr>
          <p:nvPr>
            <p:ph idx="1"/>
          </p:nvPr>
        </p:nvSpPr>
        <p:spPr>
          <a:xfrm>
            <a:off x="0" y="1623060"/>
            <a:ext cx="11841480" cy="4317770"/>
          </a:xfrm>
        </p:spPr>
        <p:txBody>
          <a:bodyPr anchor="ctr">
            <a:normAutofit/>
          </a:bodyPr>
          <a:lstStyle/>
          <a:p>
            <a:pPr marL="0" indent="0" algn="just">
              <a:buNone/>
            </a:pPr>
            <a:r>
              <a:rPr lang="fr-FR" sz="3600" dirty="0" err="1"/>
              <a:t>What</a:t>
            </a:r>
            <a:r>
              <a:rPr lang="fr-FR" sz="3600" dirty="0"/>
              <a:t> </a:t>
            </a:r>
            <a:r>
              <a:rPr lang="fr-FR" sz="3600" dirty="0" err="1"/>
              <a:t>distinguishes</a:t>
            </a:r>
            <a:r>
              <a:rPr lang="fr-FR" sz="3600" dirty="0"/>
              <a:t> </a:t>
            </a:r>
            <a:r>
              <a:rPr lang="fr-FR" sz="3600" dirty="0" err="1"/>
              <a:t>these</a:t>
            </a:r>
            <a:r>
              <a:rPr lang="fr-FR" sz="3600" dirty="0"/>
              <a:t> </a:t>
            </a:r>
            <a:r>
              <a:rPr lang="fr-FR" sz="3600" dirty="0" err="1"/>
              <a:t>two</a:t>
            </a:r>
            <a:r>
              <a:rPr lang="fr-FR" sz="3600" dirty="0"/>
              <a:t> </a:t>
            </a:r>
            <a:r>
              <a:rPr lang="fr-FR" sz="3600" dirty="0" err="1"/>
              <a:t>eras</a:t>
            </a:r>
            <a:r>
              <a:rPr lang="fr-FR" sz="3600" dirty="0"/>
              <a:t> </a:t>
            </a:r>
            <a:r>
              <a:rPr lang="fr-FR" sz="3600" dirty="0" err="1"/>
              <a:t>is</a:t>
            </a:r>
            <a:r>
              <a:rPr lang="fr-FR" sz="3600" dirty="0"/>
              <a:t> </a:t>
            </a:r>
            <a:r>
              <a:rPr lang="fr-FR" sz="3600" dirty="0" err="1"/>
              <a:t>access</a:t>
            </a:r>
            <a:r>
              <a:rPr lang="fr-FR" sz="3600" dirty="0"/>
              <a:t> to </a:t>
            </a:r>
            <a:r>
              <a:rPr lang="fr-FR" sz="3600" dirty="0" err="1"/>
              <a:t>evidence</a:t>
            </a:r>
            <a:r>
              <a:rPr lang="fr-FR" sz="3600" dirty="0"/>
              <a:t>. On the one hand, </a:t>
            </a:r>
            <a:r>
              <a:rPr lang="fr-FR" sz="3600" dirty="0" err="1"/>
              <a:t>we</a:t>
            </a:r>
            <a:r>
              <a:rPr lang="fr-FR" sz="3600" dirty="0"/>
              <a:t> have the best times, and on the </a:t>
            </a:r>
            <a:r>
              <a:rPr lang="fr-FR" sz="3600" dirty="0" err="1"/>
              <a:t>other</a:t>
            </a:r>
            <a:r>
              <a:rPr lang="fr-FR" sz="3600" dirty="0"/>
              <a:t>, the </a:t>
            </a:r>
            <a:r>
              <a:rPr lang="fr-FR" sz="3600" dirty="0" err="1"/>
              <a:t>proofs</a:t>
            </a:r>
            <a:r>
              <a:rPr lang="fr-FR" sz="3600" dirty="0"/>
              <a:t> </a:t>
            </a:r>
            <a:r>
              <a:rPr lang="fr-FR" sz="3600" dirty="0" err="1"/>
              <a:t>that</a:t>
            </a:r>
            <a:r>
              <a:rPr lang="fr-FR" sz="3600" dirty="0"/>
              <a:t> show how to </a:t>
            </a:r>
            <a:r>
              <a:rPr lang="fr-FR" sz="3600" dirty="0" err="1"/>
              <a:t>obtain</a:t>
            </a:r>
            <a:r>
              <a:rPr lang="fr-FR" sz="3600" dirty="0"/>
              <a:t> </a:t>
            </a:r>
            <a:r>
              <a:rPr lang="fr-FR" sz="3600" dirty="0" err="1"/>
              <a:t>those</a:t>
            </a:r>
            <a:r>
              <a:rPr lang="fr-FR" sz="3600" dirty="0"/>
              <a:t> best times. As the </a:t>
            </a:r>
            <a:r>
              <a:rPr lang="fr-FR" sz="3600" dirty="0" err="1"/>
              <a:t>competition</a:t>
            </a:r>
            <a:r>
              <a:rPr lang="fr-FR" sz="3600" dirty="0"/>
              <a:t> </a:t>
            </a:r>
            <a:r>
              <a:rPr lang="fr-FR" sz="3600" dirty="0" err="1"/>
              <a:t>is</a:t>
            </a:r>
            <a:r>
              <a:rPr lang="fr-FR" sz="3600" dirty="0"/>
              <a:t> </a:t>
            </a:r>
            <a:r>
              <a:rPr lang="fr-FR" sz="3600" dirty="0" err="1"/>
              <a:t>now</a:t>
            </a:r>
            <a:r>
              <a:rPr lang="fr-FR" sz="3600" dirty="0"/>
              <a:t> </a:t>
            </a:r>
            <a:r>
              <a:rPr lang="fr-FR" sz="3600" dirty="0" err="1"/>
              <a:t>organized</a:t>
            </a:r>
            <a:r>
              <a:rPr lang="fr-FR" sz="3600" dirty="0"/>
              <a:t> by the </a:t>
            </a:r>
            <a:r>
              <a:rPr lang="fr-FR" sz="3600" dirty="0" err="1"/>
              <a:t>players</a:t>
            </a:r>
            <a:r>
              <a:rPr lang="fr-FR" sz="3600" dirty="0"/>
              <a:t> and for the </a:t>
            </a:r>
            <a:r>
              <a:rPr lang="fr-FR" sz="3600" dirty="0" err="1"/>
              <a:t>players</a:t>
            </a:r>
            <a:r>
              <a:rPr lang="fr-FR" sz="3600" dirty="0"/>
              <a:t>, </a:t>
            </a:r>
            <a:r>
              <a:rPr lang="fr-FR" sz="3600" dirty="0" err="1"/>
              <a:t>they</a:t>
            </a:r>
            <a:r>
              <a:rPr lang="fr-FR" sz="3600" dirty="0"/>
              <a:t> </a:t>
            </a:r>
            <a:r>
              <a:rPr lang="fr-FR" sz="3600" dirty="0" err="1"/>
              <a:t>need</a:t>
            </a:r>
            <a:r>
              <a:rPr lang="fr-FR" sz="3600" dirty="0"/>
              <a:t> to </a:t>
            </a:r>
            <a:r>
              <a:rPr lang="fr-FR" sz="3600" dirty="0" err="1"/>
              <a:t>justify</a:t>
            </a:r>
            <a:r>
              <a:rPr lang="fr-FR" sz="3600" dirty="0"/>
              <a:t> the </a:t>
            </a:r>
            <a:r>
              <a:rPr lang="fr-FR" sz="3600" dirty="0" err="1"/>
              <a:t>reliability</a:t>
            </a:r>
            <a:r>
              <a:rPr lang="fr-FR" sz="3600" dirty="0"/>
              <a:t> of </a:t>
            </a:r>
            <a:r>
              <a:rPr lang="fr-FR" sz="3600" dirty="0" err="1"/>
              <a:t>their</a:t>
            </a:r>
            <a:r>
              <a:rPr lang="fr-FR" sz="3600" dirty="0"/>
              <a:t> performances.</a:t>
            </a:r>
          </a:p>
        </p:txBody>
      </p:sp>
      <p:pic>
        <p:nvPicPr>
          <p:cNvPr id="4" name="Image 3" descr="Une image contenant jouet, figurine, Animation, Personnage de fiction&#10;&#10;Description générée automatiquement">
            <a:extLst>
              <a:ext uri="{FF2B5EF4-FFF2-40B4-BE49-F238E27FC236}">
                <a16:creationId xmlns:a16="http://schemas.microsoft.com/office/drawing/2014/main" id="{B968C2C0-247B-99AB-4032-4AE9ABE9B1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2368" y="6031856"/>
            <a:ext cx="819851" cy="829849"/>
          </a:xfrm>
          <a:prstGeom prst="rect">
            <a:avLst/>
          </a:prstGeom>
        </p:spPr>
      </p:pic>
    </p:spTree>
    <p:extLst>
      <p:ext uri="{BB962C8B-B14F-4D97-AF65-F5344CB8AC3E}">
        <p14:creationId xmlns:p14="http://schemas.microsoft.com/office/powerpoint/2010/main" val="80525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1766D0-745A-4921-A68E-56642A650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3E9F6F9-330F-E814-9F83-D4750B009942}"/>
              </a:ext>
            </a:extLst>
          </p:cNvPr>
          <p:cNvSpPr>
            <a:spLocks noGrp="1"/>
          </p:cNvSpPr>
          <p:nvPr>
            <p:ph type="title"/>
          </p:nvPr>
        </p:nvSpPr>
        <p:spPr>
          <a:xfrm>
            <a:off x="1077363" y="720436"/>
            <a:ext cx="9857961" cy="1090258"/>
          </a:xfrm>
        </p:spPr>
        <p:txBody>
          <a:bodyPr anchor="ctr">
            <a:normAutofit/>
          </a:bodyPr>
          <a:lstStyle/>
          <a:p>
            <a:pPr algn="ctr"/>
            <a:r>
              <a:rPr lang="fr-FR" b="1" dirty="0"/>
              <a:t>Part III</a:t>
            </a:r>
            <a:endParaRPr lang="fr-FR" dirty="0"/>
          </a:p>
        </p:txBody>
      </p:sp>
      <p:sp>
        <p:nvSpPr>
          <p:cNvPr id="3" name="Espace réservé du contenu 2">
            <a:extLst>
              <a:ext uri="{FF2B5EF4-FFF2-40B4-BE49-F238E27FC236}">
                <a16:creationId xmlns:a16="http://schemas.microsoft.com/office/drawing/2014/main" id="{0CC684C7-391B-D4AA-60AF-2D68733EF5C1}"/>
              </a:ext>
            </a:extLst>
          </p:cNvPr>
          <p:cNvSpPr>
            <a:spLocks noGrp="1"/>
          </p:cNvSpPr>
          <p:nvPr>
            <p:ph idx="1"/>
          </p:nvPr>
        </p:nvSpPr>
        <p:spPr>
          <a:xfrm>
            <a:off x="1077364" y="2427316"/>
            <a:ext cx="4140096" cy="3513514"/>
          </a:xfrm>
        </p:spPr>
        <p:txBody>
          <a:bodyPr>
            <a:normAutofit/>
          </a:bodyPr>
          <a:lstStyle/>
          <a:p>
            <a:pPr marL="0" indent="0">
              <a:lnSpc>
                <a:spcPct val="110000"/>
              </a:lnSpc>
              <a:buNone/>
            </a:pPr>
            <a:r>
              <a:rPr lang="fr-FR" sz="1700" i="1" dirty="0"/>
              <a:t>Twitch</a:t>
            </a:r>
            <a:r>
              <a:rPr lang="fr-FR" sz="1700" dirty="0"/>
              <a:t> :</a:t>
            </a:r>
          </a:p>
          <a:p>
            <a:pPr marL="0" indent="0" algn="just">
              <a:lnSpc>
                <a:spcPct val="110000"/>
              </a:lnSpc>
              <a:buNone/>
            </a:pPr>
            <a:r>
              <a:rPr lang="fr-FR" sz="1700" i="1" dirty="0"/>
              <a:t>	</a:t>
            </a:r>
            <a:r>
              <a:rPr lang="en-GB" sz="1700" dirty="0"/>
              <a:t>“</a:t>
            </a:r>
            <a:r>
              <a:rPr lang="en-GB" sz="1700" i="1" dirty="0"/>
              <a:t>With the dawn of streaming more people were able to watch the long grinds and evolution of runs. Instead of </a:t>
            </a:r>
            <a:r>
              <a:rPr lang="en-GB" sz="1700" i="1" dirty="0" err="1"/>
              <a:t>speedrunning</a:t>
            </a:r>
            <a:r>
              <a:rPr lang="en-GB" sz="1700" i="1" dirty="0"/>
              <a:t> being thought of as just the end product, it shifted to being a process. And with this, along with the easier access of </a:t>
            </a:r>
            <a:r>
              <a:rPr lang="en-GB" sz="1700" i="1" dirty="0" err="1"/>
              <a:t>speedrunning</a:t>
            </a:r>
            <a:r>
              <a:rPr lang="en-GB" sz="1700" i="1" dirty="0"/>
              <a:t> streams, came a proliferation of materials and resources to learn how to speedrun.</a:t>
            </a:r>
            <a:r>
              <a:rPr lang="en-GB" sz="1700" dirty="0"/>
              <a:t>” (</a:t>
            </a:r>
            <a:r>
              <a:rPr lang="en-GB" sz="1700" dirty="0" err="1"/>
              <a:t>Schmalzer</a:t>
            </a:r>
            <a:r>
              <a:rPr lang="en-GB" sz="1700" dirty="0"/>
              <a:t>, 2022 ; 17)</a:t>
            </a:r>
            <a:endParaRPr lang="fr-FR" sz="1700" i="1" dirty="0"/>
          </a:p>
        </p:txBody>
      </p:sp>
      <p:sp>
        <p:nvSpPr>
          <p:cNvPr id="12" name="Freeform: Shape 11">
            <a:extLst>
              <a:ext uri="{FF2B5EF4-FFF2-40B4-BE49-F238E27FC236}">
                <a16:creationId xmlns:a16="http://schemas.microsoft.com/office/drawing/2014/main" id="{583F1E3F-D7BF-4DB5-8016-70B9E385E3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794726" y="-906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D0D3E7A-8DF6-4A78-A03C-86AD69746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7088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 4" descr="Une image contenant Graphique, graphisme, clipart, dessin humoristique&#10;&#10;Description générée automatiquement">
            <a:extLst>
              <a:ext uri="{FF2B5EF4-FFF2-40B4-BE49-F238E27FC236}">
                <a16:creationId xmlns:a16="http://schemas.microsoft.com/office/drawing/2014/main" id="{EC303C79-3CC1-D989-6297-0DB063BAF0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6464" y="2427315"/>
            <a:ext cx="4788861" cy="3339741"/>
          </a:xfrm>
          <a:prstGeom prst="rect">
            <a:avLst/>
          </a:prstGeom>
        </p:spPr>
      </p:pic>
      <p:pic>
        <p:nvPicPr>
          <p:cNvPr id="6" name="Image 5" descr="Une image contenant jouet, figurine, Animation, Personnage de fiction&#10;&#10;Description générée automatiquement">
            <a:extLst>
              <a:ext uri="{FF2B5EF4-FFF2-40B4-BE49-F238E27FC236}">
                <a16:creationId xmlns:a16="http://schemas.microsoft.com/office/drawing/2014/main" id="{03BDB1DB-BBEC-CE75-49BB-0B5F099694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1894" y="6031856"/>
            <a:ext cx="819851" cy="829849"/>
          </a:xfrm>
          <a:prstGeom prst="rect">
            <a:avLst/>
          </a:prstGeom>
        </p:spPr>
      </p:pic>
    </p:spTree>
    <p:extLst>
      <p:ext uri="{BB962C8B-B14F-4D97-AF65-F5344CB8AC3E}">
        <p14:creationId xmlns:p14="http://schemas.microsoft.com/office/powerpoint/2010/main" val="3074133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1766D0-745A-4921-A68E-56642A650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3E9F6F9-330F-E814-9F83-D4750B009942}"/>
              </a:ext>
            </a:extLst>
          </p:cNvPr>
          <p:cNvSpPr>
            <a:spLocks noGrp="1"/>
          </p:cNvSpPr>
          <p:nvPr>
            <p:ph type="title"/>
          </p:nvPr>
        </p:nvSpPr>
        <p:spPr>
          <a:xfrm>
            <a:off x="1077363" y="720436"/>
            <a:ext cx="9857961" cy="1090258"/>
          </a:xfrm>
        </p:spPr>
        <p:txBody>
          <a:bodyPr anchor="ctr">
            <a:normAutofit/>
          </a:bodyPr>
          <a:lstStyle/>
          <a:p>
            <a:pPr algn="ctr"/>
            <a:r>
              <a:rPr lang="fr-FR" b="1" dirty="0"/>
              <a:t>Part III</a:t>
            </a:r>
            <a:endParaRPr lang="fr-FR" dirty="0"/>
          </a:p>
        </p:txBody>
      </p:sp>
      <p:sp>
        <p:nvSpPr>
          <p:cNvPr id="3" name="Espace réservé du contenu 2">
            <a:extLst>
              <a:ext uri="{FF2B5EF4-FFF2-40B4-BE49-F238E27FC236}">
                <a16:creationId xmlns:a16="http://schemas.microsoft.com/office/drawing/2014/main" id="{0CC684C7-391B-D4AA-60AF-2D68733EF5C1}"/>
              </a:ext>
            </a:extLst>
          </p:cNvPr>
          <p:cNvSpPr>
            <a:spLocks noGrp="1"/>
          </p:cNvSpPr>
          <p:nvPr>
            <p:ph idx="1"/>
          </p:nvPr>
        </p:nvSpPr>
        <p:spPr>
          <a:xfrm>
            <a:off x="1077364" y="2427316"/>
            <a:ext cx="4140096" cy="3513514"/>
          </a:xfrm>
        </p:spPr>
        <p:txBody>
          <a:bodyPr>
            <a:normAutofit fontScale="92500"/>
          </a:bodyPr>
          <a:lstStyle/>
          <a:p>
            <a:pPr marL="0" indent="0">
              <a:lnSpc>
                <a:spcPct val="110000"/>
              </a:lnSpc>
              <a:buNone/>
            </a:pPr>
            <a:r>
              <a:rPr lang="fr-FR" sz="1700" i="1" dirty="0"/>
              <a:t>Discord</a:t>
            </a:r>
            <a:r>
              <a:rPr lang="fr-FR" sz="1700" dirty="0"/>
              <a:t> :</a:t>
            </a:r>
          </a:p>
          <a:p>
            <a:pPr marL="0" indent="0" algn="just">
              <a:lnSpc>
                <a:spcPct val="110000"/>
              </a:lnSpc>
              <a:buNone/>
            </a:pPr>
            <a:r>
              <a:rPr lang="fr-FR" sz="1700" i="1" dirty="0"/>
              <a:t>	</a:t>
            </a:r>
            <a:r>
              <a:rPr lang="fr-FR" sz="1800" dirty="0"/>
              <a:t> </a:t>
            </a:r>
            <a:r>
              <a:rPr lang="fr-FR" sz="2400" dirty="0"/>
              <a:t>Discord </a:t>
            </a:r>
            <a:r>
              <a:rPr lang="fr-FR" sz="2400" dirty="0" err="1"/>
              <a:t>is</a:t>
            </a:r>
            <a:r>
              <a:rPr lang="fr-FR" sz="2400" dirty="0"/>
              <a:t> the </a:t>
            </a:r>
            <a:r>
              <a:rPr lang="fr-FR" sz="2400" dirty="0" err="1"/>
              <a:t>preferred</a:t>
            </a:r>
            <a:r>
              <a:rPr lang="fr-FR" sz="2400" dirty="0"/>
              <a:t> </a:t>
            </a:r>
            <a:r>
              <a:rPr lang="fr-FR" sz="2400" dirty="0" err="1"/>
              <a:t>method</a:t>
            </a:r>
            <a:r>
              <a:rPr lang="fr-FR" sz="2400" dirty="0"/>
              <a:t> of communication for </a:t>
            </a:r>
            <a:r>
              <a:rPr lang="fr-FR" sz="2400" dirty="0" err="1"/>
              <a:t>practitioners</a:t>
            </a:r>
            <a:r>
              <a:rPr lang="fr-FR" sz="2400" dirty="0"/>
              <a:t>. Not </a:t>
            </a:r>
            <a:r>
              <a:rPr lang="fr-FR" sz="2400" dirty="0" err="1"/>
              <a:t>only</a:t>
            </a:r>
            <a:r>
              <a:rPr lang="fr-FR" sz="2400" dirty="0"/>
              <a:t> </a:t>
            </a:r>
            <a:r>
              <a:rPr lang="fr-FR" sz="2400" dirty="0" err="1"/>
              <a:t>they</a:t>
            </a:r>
            <a:r>
              <a:rPr lang="fr-FR" sz="2400" dirty="0"/>
              <a:t> can </a:t>
            </a:r>
            <a:r>
              <a:rPr lang="fr-FR" sz="2400" dirty="0" err="1"/>
              <a:t>centralized</a:t>
            </a:r>
            <a:r>
              <a:rPr lang="fr-FR" sz="2400" dirty="0"/>
              <a:t> ressources </a:t>
            </a:r>
            <a:r>
              <a:rPr lang="fr-FR" sz="2400" dirty="0" err="1"/>
              <a:t>from</a:t>
            </a:r>
            <a:r>
              <a:rPr lang="fr-FR" sz="2400" dirty="0"/>
              <a:t> </a:t>
            </a:r>
            <a:r>
              <a:rPr lang="fr-FR" sz="2400" dirty="0" err="1"/>
              <a:t>different</a:t>
            </a:r>
            <a:r>
              <a:rPr lang="fr-FR" sz="2400" dirty="0"/>
              <a:t> </a:t>
            </a:r>
            <a:r>
              <a:rPr lang="fr-FR" sz="2400" dirty="0" err="1"/>
              <a:t>speedrunning</a:t>
            </a:r>
            <a:r>
              <a:rPr lang="fr-FR" sz="2400" dirty="0"/>
              <a:t> </a:t>
            </a:r>
            <a:r>
              <a:rPr lang="fr-FR" sz="2400" dirty="0" err="1"/>
              <a:t>communities</a:t>
            </a:r>
            <a:r>
              <a:rPr lang="fr-FR" sz="2400" dirty="0"/>
              <a:t>, </a:t>
            </a:r>
            <a:r>
              <a:rPr lang="fr-FR" sz="2400" dirty="0" err="1"/>
              <a:t>they</a:t>
            </a:r>
            <a:r>
              <a:rPr lang="fr-FR" sz="2400" dirty="0"/>
              <a:t> can </a:t>
            </a:r>
            <a:r>
              <a:rPr lang="fr-FR" sz="2400" dirty="0" err="1"/>
              <a:t>also</a:t>
            </a:r>
            <a:r>
              <a:rPr lang="fr-FR" sz="2400" dirty="0"/>
              <a:t> manage </a:t>
            </a:r>
            <a:r>
              <a:rPr lang="fr-FR" sz="2400" dirty="0" err="1"/>
              <a:t>their</a:t>
            </a:r>
            <a:r>
              <a:rPr lang="fr-FR" sz="2400" dirty="0"/>
              <a:t> </a:t>
            </a:r>
            <a:r>
              <a:rPr lang="fr-FR" sz="2400" dirty="0" err="1"/>
              <a:t>own</a:t>
            </a:r>
            <a:r>
              <a:rPr lang="fr-FR" sz="2400" dirty="0"/>
              <a:t> </a:t>
            </a:r>
            <a:r>
              <a:rPr lang="fr-FR" sz="2400" dirty="0" err="1"/>
              <a:t>community</a:t>
            </a:r>
            <a:r>
              <a:rPr lang="fr-FR" sz="2400" dirty="0"/>
              <a:t>.</a:t>
            </a:r>
            <a:endParaRPr lang="fr-FR" sz="2400" i="1" dirty="0"/>
          </a:p>
        </p:txBody>
      </p:sp>
      <p:sp>
        <p:nvSpPr>
          <p:cNvPr id="12" name="Freeform: Shape 11">
            <a:extLst>
              <a:ext uri="{FF2B5EF4-FFF2-40B4-BE49-F238E27FC236}">
                <a16:creationId xmlns:a16="http://schemas.microsoft.com/office/drawing/2014/main" id="{583F1E3F-D7BF-4DB5-8016-70B9E385E3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794726" y="-906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D0D3E7A-8DF6-4A78-A03C-86AD69746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7088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 4" descr="Une image contenant Graphique, graphisme, clipart, dessin humoristique&#10;&#10;Description générée automatiquement">
            <a:extLst>
              <a:ext uri="{FF2B5EF4-FFF2-40B4-BE49-F238E27FC236}">
                <a16:creationId xmlns:a16="http://schemas.microsoft.com/office/drawing/2014/main" id="{EC303C79-3CC1-D989-6297-0DB063BAF0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6464" y="2427315"/>
            <a:ext cx="4788861" cy="3339741"/>
          </a:xfrm>
          <a:prstGeom prst="rect">
            <a:avLst/>
          </a:prstGeom>
        </p:spPr>
      </p:pic>
      <p:pic>
        <p:nvPicPr>
          <p:cNvPr id="4" name="Image 3" descr="Une image contenant jouet, figurine, Animation, Personnage de fiction&#10;&#10;Description générée automatiquement">
            <a:extLst>
              <a:ext uri="{FF2B5EF4-FFF2-40B4-BE49-F238E27FC236}">
                <a16:creationId xmlns:a16="http://schemas.microsoft.com/office/drawing/2014/main" id="{0D93744B-103E-DA49-523D-F9FA46D70C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4200" y="6031856"/>
            <a:ext cx="819851" cy="829849"/>
          </a:xfrm>
          <a:prstGeom prst="rect">
            <a:avLst/>
          </a:prstGeom>
        </p:spPr>
      </p:pic>
    </p:spTree>
    <p:extLst>
      <p:ext uri="{BB962C8B-B14F-4D97-AF65-F5344CB8AC3E}">
        <p14:creationId xmlns:p14="http://schemas.microsoft.com/office/powerpoint/2010/main" val="1376658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E9F6F9-330F-E814-9F83-D4750B009942}"/>
              </a:ext>
            </a:extLst>
          </p:cNvPr>
          <p:cNvSpPr>
            <a:spLocks noGrp="1"/>
          </p:cNvSpPr>
          <p:nvPr>
            <p:ph type="title"/>
          </p:nvPr>
        </p:nvSpPr>
        <p:spPr>
          <a:xfrm>
            <a:off x="1077362" y="961527"/>
            <a:ext cx="9950103" cy="610425"/>
          </a:xfrm>
        </p:spPr>
        <p:txBody>
          <a:bodyPr>
            <a:normAutofit/>
          </a:bodyPr>
          <a:lstStyle/>
          <a:p>
            <a:pPr algn="ctr"/>
            <a:r>
              <a:rPr lang="fr-FR" sz="3200" b="1" dirty="0"/>
              <a:t>Part III</a:t>
            </a:r>
            <a:endParaRPr lang="fr-FR" dirty="0"/>
          </a:p>
        </p:txBody>
      </p:sp>
      <p:graphicFrame>
        <p:nvGraphicFramePr>
          <p:cNvPr id="5" name="Tableau 5">
            <a:extLst>
              <a:ext uri="{FF2B5EF4-FFF2-40B4-BE49-F238E27FC236}">
                <a16:creationId xmlns:a16="http://schemas.microsoft.com/office/drawing/2014/main" id="{AFFCFF25-1D5E-AF4C-D242-56D0894B7043}"/>
              </a:ext>
            </a:extLst>
          </p:cNvPr>
          <p:cNvGraphicFramePr>
            <a:graphicFrameLocks noGrp="1"/>
          </p:cNvGraphicFramePr>
          <p:nvPr>
            <p:ph idx="1"/>
            <p:extLst>
              <p:ext uri="{D42A27DB-BD31-4B8C-83A1-F6EECF244321}">
                <p14:modId xmlns:p14="http://schemas.microsoft.com/office/powerpoint/2010/main" val="1206111732"/>
              </p:ext>
            </p:extLst>
          </p:nvPr>
        </p:nvGraphicFramePr>
        <p:xfrm>
          <a:off x="1077913" y="2427287"/>
          <a:ext cx="9948862" cy="2692048"/>
        </p:xfrm>
        <a:graphic>
          <a:graphicData uri="http://schemas.openxmlformats.org/drawingml/2006/table">
            <a:tbl>
              <a:tblPr firstRow="1" bandRow="1">
                <a:tableStyleId>{5C22544A-7EE6-4342-B048-85BDC9FD1C3A}</a:tableStyleId>
              </a:tblPr>
              <a:tblGrid>
                <a:gridCol w="4974431">
                  <a:extLst>
                    <a:ext uri="{9D8B030D-6E8A-4147-A177-3AD203B41FA5}">
                      <a16:colId xmlns:a16="http://schemas.microsoft.com/office/drawing/2014/main" val="2105871953"/>
                    </a:ext>
                  </a:extLst>
                </a:gridCol>
                <a:gridCol w="4974431">
                  <a:extLst>
                    <a:ext uri="{9D8B030D-6E8A-4147-A177-3AD203B41FA5}">
                      <a16:colId xmlns:a16="http://schemas.microsoft.com/office/drawing/2014/main" val="678466550"/>
                    </a:ext>
                  </a:extLst>
                </a:gridCol>
              </a:tblGrid>
              <a:tr h="588928">
                <a:tc>
                  <a:txBody>
                    <a:bodyPr/>
                    <a:lstStyle/>
                    <a:p>
                      <a:pPr algn="ctr"/>
                      <a:r>
                        <a:rPr lang="fr-FR" dirty="0"/>
                        <a:t>Twitch</a:t>
                      </a:r>
                    </a:p>
                  </a:txBody>
                  <a:tcPr anchor="ctr">
                    <a:solidFill>
                      <a:srgbClr val="00B0F0"/>
                    </a:solidFill>
                  </a:tcPr>
                </a:tc>
                <a:tc>
                  <a:txBody>
                    <a:bodyPr/>
                    <a:lstStyle/>
                    <a:p>
                      <a:pPr algn="ctr"/>
                      <a:r>
                        <a:rPr lang="fr-FR" dirty="0"/>
                        <a:t> Discord</a:t>
                      </a:r>
                    </a:p>
                  </a:txBody>
                  <a:tcPr anchor="ctr">
                    <a:solidFill>
                      <a:srgbClr val="00B0F0"/>
                    </a:solidFill>
                  </a:tcPr>
                </a:tc>
                <a:extLst>
                  <a:ext uri="{0D108BD9-81ED-4DB2-BD59-A6C34878D82A}">
                    <a16:rowId xmlns:a16="http://schemas.microsoft.com/office/drawing/2014/main" val="290386591"/>
                  </a:ext>
                </a:extLst>
              </a:tr>
              <a:tr h="588928">
                <a:tc>
                  <a:txBody>
                    <a:bodyPr/>
                    <a:lstStyle/>
                    <a:p>
                      <a:pPr algn="just"/>
                      <a:r>
                        <a:rPr lang="fr-FR" dirty="0"/>
                        <a:t>INF03 : </a:t>
                      </a:r>
                      <a:r>
                        <a:rPr lang="en-US" i="1" dirty="0"/>
                        <a:t>Before Twitch, people very rarely did speedruns. [...] Everyone now has access to software like OBS or </a:t>
                      </a:r>
                      <a:r>
                        <a:rPr lang="en-US" i="1" dirty="0" err="1"/>
                        <a:t>XSplit</a:t>
                      </a:r>
                      <a:r>
                        <a:rPr lang="en-US" i="1" dirty="0"/>
                        <a:t> very easily and that has made </a:t>
                      </a:r>
                      <a:r>
                        <a:rPr lang="en-US" i="1" dirty="0" err="1"/>
                        <a:t>speedrunning</a:t>
                      </a:r>
                      <a:r>
                        <a:rPr lang="en-US" i="1" dirty="0"/>
                        <a:t> very popular.</a:t>
                      </a:r>
                      <a:endParaRPr lang="fr-FR" i="1" dirty="0"/>
                    </a:p>
                  </a:txBody>
                  <a:tcPr anchor="ctr">
                    <a:solidFill>
                      <a:schemeClr val="accent1">
                        <a:lumMod val="40000"/>
                        <a:lumOff val="6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dirty="0"/>
                        <a:t>INF03 : </a:t>
                      </a:r>
                      <a:r>
                        <a:rPr lang="en-US" i="1" dirty="0"/>
                        <a:t>Discord is very practical because we really have the </a:t>
                      </a:r>
                      <a:r>
                        <a:rPr lang="en-US" i="1" dirty="0" err="1"/>
                        <a:t>OoT</a:t>
                      </a:r>
                      <a:r>
                        <a:rPr lang="en-US" i="1" dirty="0"/>
                        <a:t> Discord where everyone is on it and there are lots of threads to discuss this or that.</a:t>
                      </a:r>
                      <a:endParaRPr lang="fr-FR" sz="1800" i="1" kern="1200" dirty="0">
                        <a:solidFill>
                          <a:schemeClr val="dk1"/>
                        </a:solidFill>
                        <a:effectLst/>
                        <a:latin typeface="+mn-lt"/>
                        <a:ea typeface="+mn-ea"/>
                        <a:cs typeface="+mn-cs"/>
                      </a:endParaRPr>
                    </a:p>
                  </a:txBody>
                  <a:tcPr anchor="ctr">
                    <a:solidFill>
                      <a:schemeClr val="accent1">
                        <a:lumMod val="40000"/>
                        <a:lumOff val="60000"/>
                      </a:schemeClr>
                    </a:solidFill>
                  </a:tcPr>
                </a:tc>
                <a:extLst>
                  <a:ext uri="{0D108BD9-81ED-4DB2-BD59-A6C34878D82A}">
                    <a16:rowId xmlns:a16="http://schemas.microsoft.com/office/drawing/2014/main" val="4248990446"/>
                  </a:ext>
                </a:extLst>
              </a:tr>
              <a:tr h="588928">
                <a:tc>
                  <a:txBody>
                    <a:bodyPr/>
                    <a:lstStyle/>
                    <a:p>
                      <a:pPr algn="just"/>
                      <a:r>
                        <a:rPr lang="fr-FR" dirty="0"/>
                        <a:t>INF04 : </a:t>
                      </a:r>
                      <a:r>
                        <a:rPr lang="en-US" i="1" dirty="0"/>
                        <a:t>I had a crappy PC at the time, so it was easier for me to launch a stream.</a:t>
                      </a:r>
                      <a:endParaRPr lang="fr-FR" i="1" dirty="0"/>
                    </a:p>
                  </a:txBody>
                  <a:tcPr anchor="ctr">
                    <a:solidFill>
                      <a:schemeClr val="bg1"/>
                    </a:solidFill>
                  </a:tcPr>
                </a:tc>
                <a:tc>
                  <a:txBody>
                    <a:bodyPr/>
                    <a:lstStyle/>
                    <a:p>
                      <a:pPr algn="just"/>
                      <a:r>
                        <a:rPr lang="fr-FR" dirty="0"/>
                        <a:t>INF04 : </a:t>
                      </a:r>
                      <a:r>
                        <a:rPr lang="en-US" dirty="0"/>
                        <a:t>[Discord] </a:t>
                      </a:r>
                      <a:r>
                        <a:rPr lang="en-US" i="1" dirty="0"/>
                        <a:t>has really become the hub for a lot of communities. [...] Now everything is accessible [...] and information is shared.</a:t>
                      </a:r>
                      <a:endParaRPr lang="fr-FR" i="1" dirty="0"/>
                    </a:p>
                  </a:txBody>
                  <a:tcPr anchor="ctr">
                    <a:solidFill>
                      <a:schemeClr val="bg1"/>
                    </a:solidFill>
                  </a:tcPr>
                </a:tc>
                <a:extLst>
                  <a:ext uri="{0D108BD9-81ED-4DB2-BD59-A6C34878D82A}">
                    <a16:rowId xmlns:a16="http://schemas.microsoft.com/office/drawing/2014/main" val="626591047"/>
                  </a:ext>
                </a:extLst>
              </a:tr>
            </a:tbl>
          </a:graphicData>
        </a:graphic>
      </p:graphicFrame>
      <p:sp>
        <p:nvSpPr>
          <p:cNvPr id="3" name="ZoneTexte 2">
            <a:extLst>
              <a:ext uri="{FF2B5EF4-FFF2-40B4-BE49-F238E27FC236}">
                <a16:creationId xmlns:a16="http://schemas.microsoft.com/office/drawing/2014/main" id="{990BDACC-98E8-8241-55D6-62E53C856D62}"/>
              </a:ext>
            </a:extLst>
          </p:cNvPr>
          <p:cNvSpPr txBox="1"/>
          <p:nvPr/>
        </p:nvSpPr>
        <p:spPr>
          <a:xfrm>
            <a:off x="1077362" y="1663141"/>
            <a:ext cx="9948862" cy="646331"/>
          </a:xfrm>
          <a:prstGeom prst="rect">
            <a:avLst/>
          </a:prstGeom>
          <a:noFill/>
        </p:spPr>
        <p:txBody>
          <a:bodyPr wrap="square" rtlCol="0" anchor="ctr">
            <a:spAutoFit/>
          </a:bodyPr>
          <a:lstStyle/>
          <a:p>
            <a:pPr algn="ctr"/>
            <a:r>
              <a:rPr lang="fr-FR" i="1" dirty="0"/>
              <a:t>Work in </a:t>
            </a:r>
            <a:r>
              <a:rPr lang="fr-FR" i="1" dirty="0" err="1"/>
              <a:t>progress</a:t>
            </a:r>
            <a:r>
              <a:rPr lang="fr-FR" i="1" dirty="0"/>
              <a:t>. </a:t>
            </a:r>
            <a:r>
              <a:rPr lang="fr-FR" dirty="0"/>
              <a:t>Twitch and Discord </a:t>
            </a:r>
            <a:r>
              <a:rPr lang="fr-FR" dirty="0" err="1"/>
              <a:t>through</a:t>
            </a:r>
            <a:r>
              <a:rPr lang="fr-FR" dirty="0"/>
              <a:t> the </a:t>
            </a:r>
            <a:r>
              <a:rPr lang="fr-FR" dirty="0" err="1"/>
              <a:t>prism</a:t>
            </a:r>
            <a:r>
              <a:rPr lang="fr-FR" dirty="0"/>
              <a:t> of simplification, </a:t>
            </a:r>
            <a:r>
              <a:rPr lang="fr-FR" dirty="0" err="1"/>
              <a:t>accessibility</a:t>
            </a:r>
            <a:r>
              <a:rPr lang="fr-FR" dirty="0"/>
              <a:t> and </a:t>
            </a:r>
            <a:r>
              <a:rPr lang="fr-FR" dirty="0" err="1"/>
              <a:t>centralization</a:t>
            </a:r>
            <a:r>
              <a:rPr lang="fr-FR" dirty="0"/>
              <a:t>.</a:t>
            </a:r>
            <a:endParaRPr lang="fr-FR" i="1" dirty="0"/>
          </a:p>
        </p:txBody>
      </p:sp>
      <p:pic>
        <p:nvPicPr>
          <p:cNvPr id="4" name="Image 3" descr="Une image contenant jouet, figurine, Animation, Personnage de fiction&#10;&#10;Description générée automatiquement">
            <a:extLst>
              <a:ext uri="{FF2B5EF4-FFF2-40B4-BE49-F238E27FC236}">
                <a16:creationId xmlns:a16="http://schemas.microsoft.com/office/drawing/2014/main" id="{A36B6332-9D55-A63B-B3B9-22FF4266D7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9459" y="6031856"/>
            <a:ext cx="819851" cy="829849"/>
          </a:xfrm>
          <a:prstGeom prst="rect">
            <a:avLst/>
          </a:prstGeom>
        </p:spPr>
      </p:pic>
    </p:spTree>
    <p:extLst>
      <p:ext uri="{BB962C8B-B14F-4D97-AF65-F5344CB8AC3E}">
        <p14:creationId xmlns:p14="http://schemas.microsoft.com/office/powerpoint/2010/main" val="3395788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E9F6F9-330F-E814-9F83-D4750B009942}"/>
              </a:ext>
            </a:extLst>
          </p:cNvPr>
          <p:cNvSpPr>
            <a:spLocks noGrp="1"/>
          </p:cNvSpPr>
          <p:nvPr>
            <p:ph type="title"/>
          </p:nvPr>
        </p:nvSpPr>
        <p:spPr>
          <a:xfrm>
            <a:off x="1077362" y="961527"/>
            <a:ext cx="9950103" cy="610425"/>
          </a:xfrm>
        </p:spPr>
        <p:txBody>
          <a:bodyPr>
            <a:normAutofit/>
          </a:bodyPr>
          <a:lstStyle/>
          <a:p>
            <a:pPr algn="ctr"/>
            <a:r>
              <a:rPr lang="fr-FR" sz="3200" b="1" dirty="0"/>
              <a:t>Part III</a:t>
            </a:r>
            <a:endParaRPr lang="fr-FR" dirty="0"/>
          </a:p>
        </p:txBody>
      </p:sp>
      <p:graphicFrame>
        <p:nvGraphicFramePr>
          <p:cNvPr id="5" name="Tableau 5">
            <a:extLst>
              <a:ext uri="{FF2B5EF4-FFF2-40B4-BE49-F238E27FC236}">
                <a16:creationId xmlns:a16="http://schemas.microsoft.com/office/drawing/2014/main" id="{AFFCFF25-1D5E-AF4C-D242-56D0894B7043}"/>
              </a:ext>
            </a:extLst>
          </p:cNvPr>
          <p:cNvGraphicFramePr>
            <a:graphicFrameLocks noGrp="1"/>
          </p:cNvGraphicFramePr>
          <p:nvPr>
            <p:ph idx="1"/>
            <p:extLst>
              <p:ext uri="{D42A27DB-BD31-4B8C-83A1-F6EECF244321}">
                <p14:modId xmlns:p14="http://schemas.microsoft.com/office/powerpoint/2010/main" val="3342547465"/>
              </p:ext>
            </p:extLst>
          </p:nvPr>
        </p:nvGraphicFramePr>
        <p:xfrm>
          <a:off x="1077913" y="2427287"/>
          <a:ext cx="9948862" cy="3515008"/>
        </p:xfrm>
        <a:graphic>
          <a:graphicData uri="http://schemas.openxmlformats.org/drawingml/2006/table">
            <a:tbl>
              <a:tblPr firstRow="1" bandRow="1">
                <a:tableStyleId>{5C22544A-7EE6-4342-B048-85BDC9FD1C3A}</a:tableStyleId>
              </a:tblPr>
              <a:tblGrid>
                <a:gridCol w="4974431">
                  <a:extLst>
                    <a:ext uri="{9D8B030D-6E8A-4147-A177-3AD203B41FA5}">
                      <a16:colId xmlns:a16="http://schemas.microsoft.com/office/drawing/2014/main" val="2105871953"/>
                    </a:ext>
                  </a:extLst>
                </a:gridCol>
                <a:gridCol w="4974431">
                  <a:extLst>
                    <a:ext uri="{9D8B030D-6E8A-4147-A177-3AD203B41FA5}">
                      <a16:colId xmlns:a16="http://schemas.microsoft.com/office/drawing/2014/main" val="678466550"/>
                    </a:ext>
                  </a:extLst>
                </a:gridCol>
              </a:tblGrid>
              <a:tr h="588928">
                <a:tc>
                  <a:txBody>
                    <a:bodyPr/>
                    <a:lstStyle/>
                    <a:p>
                      <a:pPr algn="ctr"/>
                      <a:r>
                        <a:rPr lang="fr-FR" dirty="0">
                          <a:solidFill>
                            <a:schemeClr val="tx1"/>
                          </a:solidFill>
                        </a:rPr>
                        <a:t>Twitch</a:t>
                      </a:r>
                    </a:p>
                  </a:txBody>
                  <a:tcPr anchor="ctr">
                    <a:solidFill>
                      <a:schemeClr val="accent1">
                        <a:lumMod val="40000"/>
                        <a:lumOff val="60000"/>
                      </a:schemeClr>
                    </a:solidFill>
                  </a:tcPr>
                </a:tc>
                <a:tc>
                  <a:txBody>
                    <a:bodyPr/>
                    <a:lstStyle/>
                    <a:p>
                      <a:pPr algn="ctr"/>
                      <a:r>
                        <a:rPr lang="fr-FR" dirty="0">
                          <a:solidFill>
                            <a:schemeClr val="tx1"/>
                          </a:solidFill>
                        </a:rPr>
                        <a:t> Discord</a:t>
                      </a:r>
                    </a:p>
                  </a:txBody>
                  <a:tcPr anchor="ctr">
                    <a:solidFill>
                      <a:schemeClr val="accent1">
                        <a:lumMod val="40000"/>
                        <a:lumOff val="60000"/>
                      </a:schemeClr>
                    </a:solidFill>
                  </a:tcPr>
                </a:tc>
                <a:extLst>
                  <a:ext uri="{0D108BD9-81ED-4DB2-BD59-A6C34878D82A}">
                    <a16:rowId xmlns:a16="http://schemas.microsoft.com/office/drawing/2014/main" val="290386591"/>
                  </a:ext>
                </a:extLst>
              </a:tr>
              <a:tr h="588928">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dirty="0">
                          <a:solidFill>
                            <a:schemeClr val="bg1"/>
                          </a:solidFill>
                        </a:rPr>
                        <a:t>INF14 : </a:t>
                      </a:r>
                      <a:r>
                        <a:rPr lang="en-US" i="1" dirty="0">
                          <a:solidFill>
                            <a:schemeClr val="bg1"/>
                          </a:solidFill>
                        </a:rPr>
                        <a:t>Twitch was a good way of getting the replays, which are available for fifteen days.</a:t>
                      </a:r>
                      <a:endParaRPr lang="fr-FR" i="1" dirty="0">
                        <a:solidFill>
                          <a:schemeClr val="bg1"/>
                        </a:solidFill>
                      </a:endParaRPr>
                    </a:p>
                  </a:txBody>
                  <a:tcPr anchor="ctr">
                    <a:solidFill>
                      <a:srgbClr val="00B0F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800" kern="1200" dirty="0">
                          <a:solidFill>
                            <a:schemeClr val="bg1"/>
                          </a:solidFill>
                          <a:effectLst/>
                          <a:latin typeface="+mn-lt"/>
                          <a:ea typeface="+mn-ea"/>
                          <a:cs typeface="+mn-cs"/>
                        </a:rPr>
                        <a:t>INF08 : </a:t>
                      </a:r>
                      <a:r>
                        <a:rPr lang="en-US" sz="1800" i="1" kern="1200" dirty="0">
                          <a:solidFill>
                            <a:schemeClr val="bg1"/>
                          </a:solidFill>
                          <a:effectLst/>
                          <a:latin typeface="+mn-lt"/>
                          <a:ea typeface="+mn-ea"/>
                          <a:cs typeface="+mn-cs"/>
                        </a:rPr>
                        <a:t>The arrival of Discord really changed a lot of things, because all of a sudden, we had public places that were really easy to access and, in the end, modern enough to discuss things and exchange strategies.</a:t>
                      </a:r>
                      <a:endParaRPr lang="fr-FR" sz="1800" i="1" kern="1200" dirty="0">
                        <a:solidFill>
                          <a:schemeClr val="bg1"/>
                        </a:solidFill>
                        <a:effectLst/>
                        <a:latin typeface="+mn-lt"/>
                        <a:ea typeface="+mn-ea"/>
                        <a:cs typeface="+mn-cs"/>
                      </a:endParaRPr>
                    </a:p>
                  </a:txBody>
                  <a:tcPr anchor="ctr">
                    <a:solidFill>
                      <a:srgbClr val="00B0F0"/>
                    </a:solidFill>
                  </a:tcPr>
                </a:tc>
                <a:extLst>
                  <a:ext uri="{0D108BD9-81ED-4DB2-BD59-A6C34878D82A}">
                    <a16:rowId xmlns:a16="http://schemas.microsoft.com/office/drawing/2014/main" val="4248990446"/>
                  </a:ext>
                </a:extLst>
              </a:tr>
              <a:tr h="588928">
                <a:tc gridSpan="2">
                  <a:txBody>
                    <a:bodyPr/>
                    <a:lstStyle/>
                    <a:p>
                      <a:pPr algn="just"/>
                      <a:r>
                        <a:rPr lang="en-US" dirty="0"/>
                        <a:t>INF01 : </a:t>
                      </a:r>
                      <a:r>
                        <a:rPr lang="en-US" i="1" dirty="0"/>
                        <a:t>The two big revolutions in speedrun were Twitch because now, when you make a run and you do it live, there are no more questions about whether there's been editing, cheating and so on because you can see that the guy has made 739 attempts [...]. And then Discord where, rather than everyone being doing their techniques in their own corner, well now everyone is getting together and trying to progress at the same time.</a:t>
                      </a:r>
                      <a:endParaRPr lang="fr-FR" i="1" dirty="0"/>
                    </a:p>
                  </a:txBody>
                  <a:tcPr anchor="ctr">
                    <a:solidFill>
                      <a:schemeClr val="bg1"/>
                    </a:solidFill>
                  </a:tcPr>
                </a:tc>
                <a:tc hMerge="1">
                  <a:txBody>
                    <a:bodyPr/>
                    <a:lstStyle/>
                    <a:p>
                      <a:pPr algn="just"/>
                      <a:endParaRPr lang="fr-FR" dirty="0"/>
                    </a:p>
                  </a:txBody>
                  <a:tcPr anchor="ctr">
                    <a:solidFill>
                      <a:schemeClr val="bg1"/>
                    </a:solidFill>
                  </a:tcPr>
                </a:tc>
                <a:extLst>
                  <a:ext uri="{0D108BD9-81ED-4DB2-BD59-A6C34878D82A}">
                    <a16:rowId xmlns:a16="http://schemas.microsoft.com/office/drawing/2014/main" val="626591047"/>
                  </a:ext>
                </a:extLst>
              </a:tr>
            </a:tbl>
          </a:graphicData>
        </a:graphic>
      </p:graphicFrame>
      <p:sp>
        <p:nvSpPr>
          <p:cNvPr id="3" name="ZoneTexte 2">
            <a:extLst>
              <a:ext uri="{FF2B5EF4-FFF2-40B4-BE49-F238E27FC236}">
                <a16:creationId xmlns:a16="http://schemas.microsoft.com/office/drawing/2014/main" id="{990BDACC-98E8-8241-55D6-62E53C856D62}"/>
              </a:ext>
            </a:extLst>
          </p:cNvPr>
          <p:cNvSpPr txBox="1"/>
          <p:nvPr/>
        </p:nvSpPr>
        <p:spPr>
          <a:xfrm>
            <a:off x="1077362" y="1663141"/>
            <a:ext cx="9948862" cy="646331"/>
          </a:xfrm>
          <a:prstGeom prst="rect">
            <a:avLst/>
          </a:prstGeom>
          <a:noFill/>
        </p:spPr>
        <p:txBody>
          <a:bodyPr wrap="square" rtlCol="0" anchor="ctr">
            <a:spAutoFit/>
          </a:bodyPr>
          <a:lstStyle/>
          <a:p>
            <a:pPr algn="ctr"/>
            <a:r>
              <a:rPr lang="fr-FR" i="1" dirty="0"/>
              <a:t>Work in </a:t>
            </a:r>
            <a:r>
              <a:rPr lang="fr-FR" i="1" dirty="0" err="1"/>
              <a:t>progress</a:t>
            </a:r>
            <a:r>
              <a:rPr lang="fr-FR" i="1" dirty="0"/>
              <a:t>. </a:t>
            </a:r>
            <a:r>
              <a:rPr lang="fr-FR" dirty="0"/>
              <a:t>Twitch and Discord </a:t>
            </a:r>
            <a:r>
              <a:rPr lang="fr-FR" dirty="0" err="1"/>
              <a:t>through</a:t>
            </a:r>
            <a:r>
              <a:rPr lang="fr-FR" dirty="0"/>
              <a:t> the </a:t>
            </a:r>
            <a:r>
              <a:rPr lang="fr-FR" dirty="0" err="1"/>
              <a:t>prism</a:t>
            </a:r>
            <a:r>
              <a:rPr lang="fr-FR" dirty="0"/>
              <a:t> of simplification, </a:t>
            </a:r>
            <a:r>
              <a:rPr lang="fr-FR" dirty="0" err="1"/>
              <a:t>accessibility</a:t>
            </a:r>
            <a:r>
              <a:rPr lang="fr-FR" dirty="0"/>
              <a:t> and </a:t>
            </a:r>
            <a:r>
              <a:rPr lang="fr-FR" dirty="0" err="1"/>
              <a:t>centralization</a:t>
            </a:r>
            <a:r>
              <a:rPr lang="fr-FR" dirty="0"/>
              <a:t>.</a:t>
            </a:r>
            <a:endParaRPr lang="fr-FR" i="1" dirty="0"/>
          </a:p>
        </p:txBody>
      </p:sp>
      <p:pic>
        <p:nvPicPr>
          <p:cNvPr id="4" name="Image 3" descr="Une image contenant jouet, figurine, Animation, Personnage de fiction&#10;&#10;Description générée automatiquement">
            <a:extLst>
              <a:ext uri="{FF2B5EF4-FFF2-40B4-BE49-F238E27FC236}">
                <a16:creationId xmlns:a16="http://schemas.microsoft.com/office/drawing/2014/main" id="{56ADF368-7391-586E-CEA5-A6B35C01F9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5437" y="6031856"/>
            <a:ext cx="819851" cy="829849"/>
          </a:xfrm>
          <a:prstGeom prst="rect">
            <a:avLst/>
          </a:prstGeom>
        </p:spPr>
      </p:pic>
    </p:spTree>
    <p:extLst>
      <p:ext uri="{BB962C8B-B14F-4D97-AF65-F5344CB8AC3E}">
        <p14:creationId xmlns:p14="http://schemas.microsoft.com/office/powerpoint/2010/main" val="3750387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740A84-6B72-58FF-BA31-FA042EB87484}"/>
              </a:ext>
            </a:extLst>
          </p:cNvPr>
          <p:cNvSpPr>
            <a:spLocks noGrp="1"/>
          </p:cNvSpPr>
          <p:nvPr>
            <p:ph type="title"/>
          </p:nvPr>
        </p:nvSpPr>
        <p:spPr/>
        <p:txBody>
          <a:bodyPr/>
          <a:lstStyle/>
          <a:p>
            <a:r>
              <a:rPr lang="fr-FR" dirty="0"/>
              <a:t>Conclusion</a:t>
            </a:r>
          </a:p>
        </p:txBody>
      </p:sp>
      <p:sp>
        <p:nvSpPr>
          <p:cNvPr id="3" name="Espace réservé du contenu 2">
            <a:extLst>
              <a:ext uri="{FF2B5EF4-FFF2-40B4-BE49-F238E27FC236}">
                <a16:creationId xmlns:a16="http://schemas.microsoft.com/office/drawing/2014/main" id="{9834AEFC-4A77-AACD-1329-A371F718DFDF}"/>
              </a:ext>
            </a:extLst>
          </p:cNvPr>
          <p:cNvSpPr>
            <a:spLocks noGrp="1"/>
          </p:cNvSpPr>
          <p:nvPr>
            <p:ph idx="1"/>
          </p:nvPr>
        </p:nvSpPr>
        <p:spPr/>
        <p:txBody>
          <a:bodyPr anchor="ctr">
            <a:normAutofit lnSpcReduction="10000"/>
          </a:bodyPr>
          <a:lstStyle/>
          <a:p>
            <a:pPr marL="0" indent="0" algn="just">
              <a:buNone/>
            </a:pPr>
            <a:r>
              <a:rPr lang="fr-FR" sz="4800" dirty="0" err="1"/>
              <a:t>Producing</a:t>
            </a:r>
            <a:r>
              <a:rPr lang="fr-FR" sz="4800" dirty="0"/>
              <a:t>, sharing, </a:t>
            </a:r>
            <a:r>
              <a:rPr lang="fr-FR" sz="4800" dirty="0" err="1"/>
              <a:t>recepting</a:t>
            </a:r>
            <a:r>
              <a:rPr lang="fr-FR" sz="4800" dirty="0"/>
              <a:t>, </a:t>
            </a:r>
            <a:r>
              <a:rPr lang="fr-FR" sz="4800" dirty="0" err="1"/>
              <a:t>decoding</a:t>
            </a:r>
            <a:r>
              <a:rPr lang="fr-FR" sz="4800" dirty="0"/>
              <a:t> informations </a:t>
            </a:r>
            <a:r>
              <a:rPr lang="fr-FR" sz="4800" dirty="0" err="1"/>
              <a:t>is</a:t>
            </a:r>
            <a:r>
              <a:rPr lang="fr-FR" sz="4800" dirty="0"/>
              <a:t> the </a:t>
            </a:r>
            <a:r>
              <a:rPr lang="fr-FR" sz="4800" dirty="0" err="1"/>
              <a:t>very</a:t>
            </a:r>
            <a:r>
              <a:rPr lang="fr-FR" sz="4800" dirty="0"/>
              <a:t> </a:t>
            </a:r>
            <a:r>
              <a:rPr lang="fr-FR" sz="4800" dirty="0" err="1"/>
              <a:t>heart</a:t>
            </a:r>
            <a:r>
              <a:rPr lang="fr-FR" sz="4800" dirty="0"/>
              <a:t> of </a:t>
            </a:r>
            <a:r>
              <a:rPr lang="fr-FR" sz="4800" dirty="0" err="1"/>
              <a:t>any</a:t>
            </a:r>
            <a:r>
              <a:rPr lang="fr-FR" sz="4800" dirty="0"/>
              <a:t> </a:t>
            </a:r>
            <a:r>
              <a:rPr lang="fr-FR" sz="4800" dirty="0" err="1"/>
              <a:t>speedrunning</a:t>
            </a:r>
            <a:r>
              <a:rPr lang="fr-FR" sz="4800" dirty="0"/>
              <a:t> </a:t>
            </a:r>
            <a:r>
              <a:rPr lang="fr-FR" sz="4800" dirty="0" err="1"/>
              <a:t>communities</a:t>
            </a:r>
            <a:r>
              <a:rPr lang="fr-FR" sz="4800"/>
              <a:t>.</a:t>
            </a:r>
            <a:endParaRPr lang="fr-FR" sz="4800" dirty="0"/>
          </a:p>
        </p:txBody>
      </p:sp>
      <p:pic>
        <p:nvPicPr>
          <p:cNvPr id="4" name="Image 3" descr="Une image contenant jouet, figurine, Animation, Personnage de fiction&#10;&#10;Description générée automatiquement">
            <a:extLst>
              <a:ext uri="{FF2B5EF4-FFF2-40B4-BE49-F238E27FC236}">
                <a16:creationId xmlns:a16="http://schemas.microsoft.com/office/drawing/2014/main" id="{F16947A4-7213-B4F0-97BA-CBB5206E91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9200" y="6052176"/>
            <a:ext cx="819851" cy="829849"/>
          </a:xfrm>
          <a:prstGeom prst="rect">
            <a:avLst/>
          </a:prstGeom>
        </p:spPr>
      </p:pic>
    </p:spTree>
    <p:extLst>
      <p:ext uri="{BB962C8B-B14F-4D97-AF65-F5344CB8AC3E}">
        <p14:creationId xmlns:p14="http://schemas.microsoft.com/office/powerpoint/2010/main" val="4069648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85255D6-68AC-DB66-331C-4D48DD972318}"/>
              </a:ext>
            </a:extLst>
          </p:cNvPr>
          <p:cNvSpPr>
            <a:spLocks noGrp="1"/>
          </p:cNvSpPr>
          <p:nvPr>
            <p:ph idx="1"/>
          </p:nvPr>
        </p:nvSpPr>
        <p:spPr>
          <a:xfrm>
            <a:off x="1077362" y="405442"/>
            <a:ext cx="9950103" cy="5535388"/>
          </a:xfrm>
        </p:spPr>
        <p:txBody>
          <a:bodyPr anchor="ctr">
            <a:normAutofit/>
          </a:bodyPr>
          <a:lstStyle/>
          <a:p>
            <a:pPr marL="0" indent="0" algn="ctr">
              <a:buNone/>
            </a:pPr>
            <a:r>
              <a:rPr lang="fr-FR" sz="6000" dirty="0" err="1"/>
              <a:t>Aaaaaand</a:t>
            </a:r>
            <a:r>
              <a:rPr lang="fr-FR" sz="6000" dirty="0"/>
              <a:t>… TIME !</a:t>
            </a:r>
          </a:p>
          <a:p>
            <a:pPr marL="0" indent="0" algn="ctr">
              <a:buNone/>
            </a:pPr>
            <a:endParaRPr lang="fr-FR" sz="6000" dirty="0"/>
          </a:p>
          <a:p>
            <a:pPr marL="0" indent="0" algn="ctr">
              <a:buNone/>
            </a:pPr>
            <a:r>
              <a:rPr lang="fr-FR" sz="6000" dirty="0" err="1"/>
              <a:t>Thank</a:t>
            </a:r>
            <a:r>
              <a:rPr lang="fr-FR" sz="6000" dirty="0"/>
              <a:t> </a:t>
            </a:r>
            <a:r>
              <a:rPr lang="fr-FR" sz="6000" dirty="0" err="1"/>
              <a:t>you</a:t>
            </a:r>
            <a:r>
              <a:rPr lang="fr-FR" sz="6000" dirty="0"/>
              <a:t> for </a:t>
            </a:r>
            <a:r>
              <a:rPr lang="fr-FR" sz="6000" dirty="0" err="1"/>
              <a:t>your</a:t>
            </a:r>
            <a:r>
              <a:rPr lang="fr-FR" sz="6000" dirty="0"/>
              <a:t> attention &lt;3</a:t>
            </a:r>
          </a:p>
        </p:txBody>
      </p:sp>
      <p:pic>
        <p:nvPicPr>
          <p:cNvPr id="8" name="Image 7" descr="Une image contenant pixel, Caractère coloré, capture d’écran&#10;&#10;Description générée automatiquement">
            <a:extLst>
              <a:ext uri="{FF2B5EF4-FFF2-40B4-BE49-F238E27FC236}">
                <a16:creationId xmlns:a16="http://schemas.microsoft.com/office/drawing/2014/main" id="{A3F568A3-20BB-7476-5691-C88FF8BB7C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5603" y="5466080"/>
            <a:ext cx="1260793" cy="1391920"/>
          </a:xfrm>
          <a:prstGeom prst="rect">
            <a:avLst/>
          </a:prstGeom>
        </p:spPr>
      </p:pic>
    </p:spTree>
    <p:extLst>
      <p:ext uri="{BB962C8B-B14F-4D97-AF65-F5344CB8AC3E}">
        <p14:creationId xmlns:p14="http://schemas.microsoft.com/office/powerpoint/2010/main" val="3908778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E192E3E-68A9-4F36-936C-1C8D0B9EF1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845648E2-B946-43A1-80DE-C50CBBDF9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256A8A9-650A-A075-AF15-D25FE70F5C6D}"/>
              </a:ext>
            </a:extLst>
          </p:cNvPr>
          <p:cNvSpPr>
            <a:spLocks noGrp="1"/>
          </p:cNvSpPr>
          <p:nvPr>
            <p:ph type="title"/>
          </p:nvPr>
        </p:nvSpPr>
        <p:spPr>
          <a:xfrm>
            <a:off x="1084728" y="436570"/>
            <a:ext cx="5995082" cy="1537085"/>
          </a:xfrm>
        </p:spPr>
        <p:txBody>
          <a:bodyPr vert="horz" lIns="91440" tIns="45720" rIns="91440" bIns="45720" rtlCol="0" anchor="ctr">
            <a:normAutofit/>
          </a:bodyPr>
          <a:lstStyle/>
          <a:p>
            <a:pPr algn="just"/>
            <a:r>
              <a:rPr lang="en-US" sz="4000" dirty="0"/>
              <a:t>What is </a:t>
            </a:r>
            <a:r>
              <a:rPr lang="en-US" sz="4000" dirty="0" err="1"/>
              <a:t>speedrunning</a:t>
            </a:r>
            <a:r>
              <a:rPr lang="en-US" sz="4000" dirty="0"/>
              <a:t> ?</a:t>
            </a:r>
          </a:p>
        </p:txBody>
      </p:sp>
      <p:sp>
        <p:nvSpPr>
          <p:cNvPr id="14" name="Freeform: Shape 13">
            <a:extLst>
              <a:ext uri="{FF2B5EF4-FFF2-40B4-BE49-F238E27FC236}">
                <a16:creationId xmlns:a16="http://schemas.microsoft.com/office/drawing/2014/main" id="{EA06546B-3E90-4E24-BD32-C6BFD1CD8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794726" y="-906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FA95682-BEE6-4B33-BA34-7E7BE4978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3"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Espace réservé du contenu 4" descr="Une image contenant jaune, triangle, ligne, Symétrie&#10;&#10;Description générée automatiquement">
            <a:extLst>
              <a:ext uri="{FF2B5EF4-FFF2-40B4-BE49-F238E27FC236}">
                <a16:creationId xmlns:a16="http://schemas.microsoft.com/office/drawing/2014/main" id="{E5BA767A-6B8C-315E-CD19-A52E3B32D1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80539" y="336998"/>
            <a:ext cx="6244660" cy="5566611"/>
          </a:xfrm>
          <a:prstGeom prst="rect">
            <a:avLst/>
          </a:prstGeom>
        </p:spPr>
      </p:pic>
      <p:sp>
        <p:nvSpPr>
          <p:cNvPr id="7" name="ZoneTexte 6">
            <a:extLst>
              <a:ext uri="{FF2B5EF4-FFF2-40B4-BE49-F238E27FC236}">
                <a16:creationId xmlns:a16="http://schemas.microsoft.com/office/drawing/2014/main" id="{2F7686E0-92FD-6363-0533-2319F28D6101}"/>
              </a:ext>
            </a:extLst>
          </p:cNvPr>
          <p:cNvSpPr txBox="1"/>
          <p:nvPr/>
        </p:nvSpPr>
        <p:spPr>
          <a:xfrm>
            <a:off x="1084728" y="2117957"/>
            <a:ext cx="3795811" cy="3477875"/>
          </a:xfrm>
          <a:prstGeom prst="rect">
            <a:avLst/>
          </a:prstGeom>
          <a:noFill/>
        </p:spPr>
        <p:txBody>
          <a:bodyPr wrap="square">
            <a:spAutoFit/>
          </a:bodyPr>
          <a:lstStyle/>
          <a:p>
            <a:r>
              <a:rPr lang="fr-FR" sz="2000" b="1" dirty="0"/>
              <a:t>△ objective ? </a:t>
            </a:r>
            <a:r>
              <a:rPr lang="fr-FR" sz="2000" i="1" dirty="0" err="1"/>
              <a:t>any</a:t>
            </a:r>
            <a:r>
              <a:rPr lang="fr-FR" sz="2000" i="1" dirty="0"/>
              <a:t>% ? 100% ? </a:t>
            </a:r>
            <a:r>
              <a:rPr lang="fr-FR" sz="2000" i="1" dirty="0" err="1"/>
              <a:t>low</a:t>
            </a:r>
            <a:r>
              <a:rPr lang="fr-FR" sz="2000" i="1" dirty="0"/>
              <a:t>% ? all </a:t>
            </a:r>
            <a:r>
              <a:rPr lang="fr-FR" sz="2000" i="1" dirty="0" err="1"/>
              <a:t>dungeons</a:t>
            </a:r>
            <a:r>
              <a:rPr lang="fr-FR" sz="2000" i="1" dirty="0"/>
              <a:t> ? all bosses ? all </a:t>
            </a:r>
            <a:r>
              <a:rPr lang="fr-FR" sz="2000" i="1" dirty="0" err="1"/>
              <a:t>quests</a:t>
            </a:r>
            <a:r>
              <a:rPr lang="fr-FR" sz="2000" i="1" dirty="0"/>
              <a:t> ?</a:t>
            </a:r>
            <a:endParaRPr lang="en-US" sz="2000" b="1" dirty="0"/>
          </a:p>
          <a:p>
            <a:endParaRPr lang="en-US" sz="2000" b="1" dirty="0"/>
          </a:p>
          <a:p>
            <a:r>
              <a:rPr lang="fr-FR" sz="2000" b="1" dirty="0"/>
              <a:t>△ </a:t>
            </a:r>
            <a:r>
              <a:rPr lang="fr-FR" sz="2000" b="1" dirty="0" err="1"/>
              <a:t>rules</a:t>
            </a:r>
            <a:r>
              <a:rPr lang="fr-FR" sz="2000" b="1" dirty="0"/>
              <a:t> ?</a:t>
            </a:r>
            <a:r>
              <a:rPr lang="fr-FR" sz="2000" i="1" dirty="0"/>
              <a:t> </a:t>
            </a:r>
            <a:r>
              <a:rPr lang="fr-FR" sz="2000" i="1" dirty="0" err="1"/>
              <a:t>with</a:t>
            </a:r>
            <a:r>
              <a:rPr lang="fr-FR" sz="2000" i="1" dirty="0"/>
              <a:t> </a:t>
            </a:r>
            <a:r>
              <a:rPr lang="fr-FR" sz="2000" i="1" dirty="0" err="1"/>
              <a:t>glitches</a:t>
            </a:r>
            <a:r>
              <a:rPr lang="fr-FR" sz="2000" i="1" dirty="0"/>
              <a:t> ? </a:t>
            </a:r>
            <a:r>
              <a:rPr lang="fr-FR" sz="2000" i="1" dirty="0" err="1"/>
              <a:t>glitchless</a:t>
            </a:r>
            <a:r>
              <a:rPr lang="fr-FR" sz="2000" i="1" dirty="0"/>
              <a:t> ? </a:t>
            </a:r>
            <a:r>
              <a:rPr lang="fr-FR" sz="2000" i="1" dirty="0" err="1"/>
              <a:t>manipless</a:t>
            </a:r>
            <a:r>
              <a:rPr lang="fr-FR" sz="2000" i="1" dirty="0"/>
              <a:t> ? turbo </a:t>
            </a:r>
            <a:r>
              <a:rPr lang="fr-FR" sz="2000" i="1" dirty="0" err="1"/>
              <a:t>controller</a:t>
            </a:r>
            <a:r>
              <a:rPr lang="fr-FR" sz="2000" i="1" dirty="0"/>
              <a:t> ? </a:t>
            </a:r>
            <a:r>
              <a:rPr lang="fr-FR" sz="2000" i="1" dirty="0" err="1"/>
              <a:t>oob</a:t>
            </a:r>
            <a:r>
              <a:rPr lang="fr-FR" sz="2000" i="1" dirty="0"/>
              <a:t> ? no </a:t>
            </a:r>
            <a:r>
              <a:rPr lang="fr-FR" sz="2000" i="1" dirty="0" err="1"/>
              <a:t>oob</a:t>
            </a:r>
            <a:r>
              <a:rPr lang="fr-FR" sz="2000" i="1" dirty="0"/>
              <a:t> ?</a:t>
            </a:r>
            <a:endParaRPr lang="en-US" sz="2000" b="1" dirty="0"/>
          </a:p>
          <a:p>
            <a:endParaRPr lang="en-US" sz="2000" b="1" dirty="0"/>
          </a:p>
          <a:p>
            <a:r>
              <a:rPr lang="fr-FR" sz="2000" b="1" dirty="0"/>
              <a:t>△ </a:t>
            </a:r>
            <a:r>
              <a:rPr lang="fr-FR" sz="2000" b="1" dirty="0" err="1"/>
              <a:t>tracking</a:t>
            </a:r>
            <a:r>
              <a:rPr lang="fr-FR" sz="2000" b="1" dirty="0"/>
              <a:t> times </a:t>
            </a:r>
            <a:r>
              <a:rPr lang="fr-FR" sz="2000" i="1" dirty="0" err="1"/>
              <a:t>personal</a:t>
            </a:r>
            <a:r>
              <a:rPr lang="fr-FR" sz="2000" i="1" dirty="0"/>
              <a:t> best ? in-</a:t>
            </a:r>
            <a:r>
              <a:rPr lang="fr-FR" sz="2000" i="1" dirty="0" err="1"/>
              <a:t>game</a:t>
            </a:r>
            <a:r>
              <a:rPr lang="fr-FR" sz="2000" i="1" dirty="0"/>
              <a:t> time ? real-time </a:t>
            </a:r>
            <a:r>
              <a:rPr lang="fr-FR" sz="2000" i="1" dirty="0" err="1"/>
              <a:t>attack</a:t>
            </a:r>
            <a:r>
              <a:rPr lang="fr-FR" sz="2000" i="1" dirty="0"/>
              <a:t> ? consoles vs. pc</a:t>
            </a:r>
            <a:endParaRPr lang="fr-FR" sz="2000" dirty="0"/>
          </a:p>
        </p:txBody>
      </p:sp>
      <p:sp>
        <p:nvSpPr>
          <p:cNvPr id="9" name="ZoneTexte 8">
            <a:extLst>
              <a:ext uri="{FF2B5EF4-FFF2-40B4-BE49-F238E27FC236}">
                <a16:creationId xmlns:a16="http://schemas.microsoft.com/office/drawing/2014/main" id="{53572DA6-0BAC-148A-113F-67E51F7F0984}"/>
              </a:ext>
            </a:extLst>
          </p:cNvPr>
          <p:cNvSpPr txBox="1"/>
          <p:nvPr/>
        </p:nvSpPr>
        <p:spPr>
          <a:xfrm>
            <a:off x="6825524" y="1887124"/>
            <a:ext cx="2294020" cy="461665"/>
          </a:xfrm>
          <a:prstGeom prst="rect">
            <a:avLst/>
          </a:prstGeom>
          <a:noFill/>
        </p:spPr>
        <p:txBody>
          <a:bodyPr wrap="square">
            <a:spAutoFit/>
          </a:bodyPr>
          <a:lstStyle/>
          <a:p>
            <a:pPr algn="ctr"/>
            <a:r>
              <a:rPr lang="en-US" sz="2400" b="1" dirty="0"/>
              <a:t>OBJECTIVE</a:t>
            </a:r>
            <a:endParaRPr lang="fr-FR" sz="2400" b="1" dirty="0"/>
          </a:p>
        </p:txBody>
      </p:sp>
      <p:sp>
        <p:nvSpPr>
          <p:cNvPr id="11" name="ZoneTexte 10">
            <a:extLst>
              <a:ext uri="{FF2B5EF4-FFF2-40B4-BE49-F238E27FC236}">
                <a16:creationId xmlns:a16="http://schemas.microsoft.com/office/drawing/2014/main" id="{6AC599AF-E0EC-A685-5B94-A1CD559E9B43}"/>
              </a:ext>
            </a:extLst>
          </p:cNvPr>
          <p:cNvSpPr txBox="1"/>
          <p:nvPr/>
        </p:nvSpPr>
        <p:spPr>
          <a:xfrm>
            <a:off x="5534526" y="4810700"/>
            <a:ext cx="1776937" cy="461665"/>
          </a:xfrm>
          <a:prstGeom prst="rect">
            <a:avLst/>
          </a:prstGeom>
          <a:noFill/>
        </p:spPr>
        <p:txBody>
          <a:bodyPr wrap="square">
            <a:spAutoFit/>
          </a:bodyPr>
          <a:lstStyle/>
          <a:p>
            <a:pPr algn="ctr"/>
            <a:r>
              <a:rPr lang="en-US" sz="2400" b="1" dirty="0"/>
              <a:t>RULES</a:t>
            </a:r>
            <a:endParaRPr lang="fr-FR" sz="2400" b="1" dirty="0"/>
          </a:p>
        </p:txBody>
      </p:sp>
      <p:sp>
        <p:nvSpPr>
          <p:cNvPr id="13" name="ZoneTexte 12">
            <a:extLst>
              <a:ext uri="{FF2B5EF4-FFF2-40B4-BE49-F238E27FC236}">
                <a16:creationId xmlns:a16="http://schemas.microsoft.com/office/drawing/2014/main" id="{AFE8971D-5B1D-6DE6-BFDA-5A48A63E6707}"/>
              </a:ext>
            </a:extLst>
          </p:cNvPr>
          <p:cNvSpPr txBox="1"/>
          <p:nvPr/>
        </p:nvSpPr>
        <p:spPr>
          <a:xfrm>
            <a:off x="8574871" y="4656813"/>
            <a:ext cx="2055819" cy="769441"/>
          </a:xfrm>
          <a:prstGeom prst="rect">
            <a:avLst/>
          </a:prstGeom>
          <a:noFill/>
        </p:spPr>
        <p:txBody>
          <a:bodyPr wrap="square">
            <a:spAutoFit/>
          </a:bodyPr>
          <a:lstStyle/>
          <a:p>
            <a:pPr algn="ctr"/>
            <a:r>
              <a:rPr lang="en-US" sz="2200" b="1" dirty="0"/>
              <a:t>TRACKING TIMES</a:t>
            </a:r>
            <a:endParaRPr lang="fr-FR" sz="2200" b="1" dirty="0"/>
          </a:p>
        </p:txBody>
      </p:sp>
      <p:pic>
        <p:nvPicPr>
          <p:cNvPr id="4" name="Image 3" descr="Une image contenant jouet, figurine, Animation, Personnage de fiction&#10;&#10;Description générée automatiquement">
            <a:extLst>
              <a:ext uri="{FF2B5EF4-FFF2-40B4-BE49-F238E27FC236}">
                <a16:creationId xmlns:a16="http://schemas.microsoft.com/office/drawing/2014/main" id="{6475BABD-94F8-FA53-56D4-69D020DBA6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52176"/>
            <a:ext cx="819851" cy="829849"/>
          </a:xfrm>
          <a:prstGeom prst="rect">
            <a:avLst/>
          </a:prstGeom>
        </p:spPr>
      </p:pic>
    </p:spTree>
    <p:extLst>
      <p:ext uri="{BB962C8B-B14F-4D97-AF65-F5344CB8AC3E}">
        <p14:creationId xmlns:p14="http://schemas.microsoft.com/office/powerpoint/2010/main" val="2053542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1766D0-745A-4921-A68E-56642A650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964944D-EE9A-984A-4A37-5A9F7A17278E}"/>
              </a:ext>
            </a:extLst>
          </p:cNvPr>
          <p:cNvSpPr>
            <a:spLocks noGrp="1"/>
          </p:cNvSpPr>
          <p:nvPr>
            <p:ph type="title"/>
          </p:nvPr>
        </p:nvSpPr>
        <p:spPr>
          <a:xfrm>
            <a:off x="1077365" y="989704"/>
            <a:ext cx="4788859" cy="947000"/>
          </a:xfrm>
        </p:spPr>
        <p:txBody>
          <a:bodyPr anchor="ctr">
            <a:normAutofit/>
          </a:bodyPr>
          <a:lstStyle/>
          <a:p>
            <a:pPr algn="just"/>
            <a:r>
              <a:rPr lang="fr-FR" sz="3000" dirty="0" err="1"/>
              <a:t>What</a:t>
            </a:r>
            <a:r>
              <a:rPr lang="fr-FR" sz="3000" dirty="0"/>
              <a:t> </a:t>
            </a:r>
            <a:r>
              <a:rPr lang="fr-FR" sz="3000" dirty="0" err="1"/>
              <a:t>is</a:t>
            </a:r>
            <a:r>
              <a:rPr lang="fr-FR" sz="3000" dirty="0"/>
              <a:t> </a:t>
            </a:r>
            <a:r>
              <a:rPr lang="fr-FR" sz="3000" dirty="0" err="1"/>
              <a:t>speedrunning</a:t>
            </a:r>
            <a:r>
              <a:rPr lang="fr-FR" sz="3000" dirty="0"/>
              <a:t> ?</a:t>
            </a:r>
          </a:p>
        </p:txBody>
      </p:sp>
      <p:sp>
        <p:nvSpPr>
          <p:cNvPr id="3" name="Espace réservé du contenu 2">
            <a:extLst>
              <a:ext uri="{FF2B5EF4-FFF2-40B4-BE49-F238E27FC236}">
                <a16:creationId xmlns:a16="http://schemas.microsoft.com/office/drawing/2014/main" id="{C27C75DC-6E3A-6E1D-9325-0367A7A7B7E1}"/>
              </a:ext>
            </a:extLst>
          </p:cNvPr>
          <p:cNvSpPr>
            <a:spLocks noGrp="1"/>
          </p:cNvSpPr>
          <p:nvPr>
            <p:ph idx="1"/>
          </p:nvPr>
        </p:nvSpPr>
        <p:spPr>
          <a:xfrm>
            <a:off x="1077364" y="1936704"/>
            <a:ext cx="4788860" cy="4004126"/>
          </a:xfrm>
        </p:spPr>
        <p:txBody>
          <a:bodyPr anchor="ctr">
            <a:noAutofit/>
          </a:bodyPr>
          <a:lstStyle/>
          <a:p>
            <a:pPr marL="0" indent="0" algn="just">
              <a:buNone/>
            </a:pPr>
            <a:r>
              <a:rPr lang="en-GB" sz="2800" b="1" dirty="0" err="1"/>
              <a:t>Speedrunning</a:t>
            </a:r>
            <a:r>
              <a:rPr lang="en-GB" sz="2800" b="1" dirty="0"/>
              <a:t> is the practice of achieving a goal within a video game </a:t>
            </a:r>
            <a:r>
              <a:rPr lang="en-GB" sz="2800" b="1" i="1" dirty="0"/>
              <a:t>(</a:t>
            </a:r>
            <a:r>
              <a:rPr lang="fr-FR" sz="2800" b="1" i="1" dirty="0"/>
              <a:t>objective</a:t>
            </a:r>
            <a:r>
              <a:rPr lang="en-GB" sz="2800" b="1" i="1" dirty="0"/>
              <a:t>)</a:t>
            </a:r>
            <a:r>
              <a:rPr lang="en-GB" sz="2800" b="1" dirty="0"/>
              <a:t> as fast as a player can (</a:t>
            </a:r>
            <a:r>
              <a:rPr lang="en-GB" sz="2800" b="1" i="1" dirty="0"/>
              <a:t>tracking times)</a:t>
            </a:r>
            <a:r>
              <a:rPr lang="en-GB" sz="2800" b="1" dirty="0"/>
              <a:t> by following specific rules setting up by the community or the player </a:t>
            </a:r>
            <a:r>
              <a:rPr lang="en-GB" sz="2800" b="1" i="1" dirty="0"/>
              <a:t>(rules)</a:t>
            </a:r>
            <a:r>
              <a:rPr lang="en-GB" sz="2800" b="1" dirty="0"/>
              <a:t>.</a:t>
            </a:r>
            <a:endParaRPr lang="en-GB" sz="2800" b="1" i="1" dirty="0"/>
          </a:p>
        </p:txBody>
      </p:sp>
      <p:sp>
        <p:nvSpPr>
          <p:cNvPr id="12" name="Freeform: Shape 11">
            <a:extLst>
              <a:ext uri="{FF2B5EF4-FFF2-40B4-BE49-F238E27FC236}">
                <a16:creationId xmlns:a16="http://schemas.microsoft.com/office/drawing/2014/main" id="{583F1E3F-D7BF-4DB5-8016-70B9E385E3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794726" y="-906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D0D3E7A-8DF6-4A78-A03C-86AD69746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7088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a:extLst>
              <a:ext uri="{FF2B5EF4-FFF2-40B4-BE49-F238E27FC236}">
                <a16:creationId xmlns:a16="http://schemas.microsoft.com/office/drawing/2014/main" id="{948F0E73-0DFF-0F36-EBE2-CC6FEC49B72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46464" y="989704"/>
            <a:ext cx="4788861" cy="4951125"/>
          </a:xfrm>
          <a:prstGeom prst="rect">
            <a:avLst/>
          </a:prstGeom>
        </p:spPr>
      </p:pic>
      <p:pic>
        <p:nvPicPr>
          <p:cNvPr id="4" name="Image 3" descr="Une image contenant jouet, figurine, Animation, Personnage de fiction&#10;&#10;Description générée automatiquement">
            <a:extLst>
              <a:ext uri="{FF2B5EF4-FFF2-40B4-BE49-F238E27FC236}">
                <a16:creationId xmlns:a16="http://schemas.microsoft.com/office/drawing/2014/main" id="{D61B2A58-58C2-8247-438B-F86A7518E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560" y="6052176"/>
            <a:ext cx="819851" cy="829849"/>
          </a:xfrm>
          <a:prstGeom prst="rect">
            <a:avLst/>
          </a:prstGeom>
        </p:spPr>
      </p:pic>
    </p:spTree>
    <p:extLst>
      <p:ext uri="{BB962C8B-B14F-4D97-AF65-F5344CB8AC3E}">
        <p14:creationId xmlns:p14="http://schemas.microsoft.com/office/powerpoint/2010/main" val="2687603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7006BD-25B7-9CE1-29B3-4862825031B0}"/>
              </a:ext>
            </a:extLst>
          </p:cNvPr>
          <p:cNvSpPr>
            <a:spLocks noGrp="1"/>
          </p:cNvSpPr>
          <p:nvPr>
            <p:ph type="title"/>
          </p:nvPr>
        </p:nvSpPr>
        <p:spPr>
          <a:xfrm>
            <a:off x="1077362" y="720434"/>
            <a:ext cx="9950103" cy="836762"/>
          </a:xfrm>
        </p:spPr>
        <p:txBody>
          <a:bodyPr anchor="ctr">
            <a:normAutofit/>
          </a:bodyPr>
          <a:lstStyle/>
          <a:p>
            <a:pPr algn="ctr"/>
            <a:r>
              <a:rPr lang="fr-FR" dirty="0" err="1"/>
              <a:t>Outline</a:t>
            </a:r>
            <a:endParaRPr lang="fr-FR" dirty="0"/>
          </a:p>
        </p:txBody>
      </p:sp>
      <p:sp>
        <p:nvSpPr>
          <p:cNvPr id="3" name="Espace réservé du contenu 2">
            <a:extLst>
              <a:ext uri="{FF2B5EF4-FFF2-40B4-BE49-F238E27FC236}">
                <a16:creationId xmlns:a16="http://schemas.microsoft.com/office/drawing/2014/main" id="{AF4BB324-71FD-EC91-2BC5-53B967CB42EF}"/>
              </a:ext>
            </a:extLst>
          </p:cNvPr>
          <p:cNvSpPr>
            <a:spLocks noGrp="1"/>
          </p:cNvSpPr>
          <p:nvPr>
            <p:ph idx="1"/>
          </p:nvPr>
        </p:nvSpPr>
        <p:spPr>
          <a:xfrm>
            <a:off x="1077362" y="1557196"/>
            <a:ext cx="9950103" cy="4383634"/>
          </a:xfrm>
        </p:spPr>
        <p:txBody>
          <a:bodyPr anchor="ctr">
            <a:noAutofit/>
          </a:bodyPr>
          <a:lstStyle/>
          <a:p>
            <a:pPr marL="0" indent="0" algn="just">
              <a:buNone/>
            </a:pPr>
            <a:r>
              <a:rPr lang="fr-FR" sz="2800" b="1" dirty="0"/>
              <a:t>Part I : </a:t>
            </a:r>
            <a:r>
              <a:rPr lang="fr-FR" sz="2800" b="1" dirty="0" err="1"/>
              <a:t>From</a:t>
            </a:r>
            <a:r>
              <a:rPr lang="fr-FR" sz="2800" b="1" dirty="0"/>
              <a:t> home performances to </a:t>
            </a:r>
            <a:r>
              <a:rPr lang="fr-FR" sz="2800" b="1" dirty="0" err="1"/>
              <a:t>community</a:t>
            </a:r>
            <a:r>
              <a:rPr lang="fr-FR" sz="2800" b="1" dirty="0"/>
              <a:t> information : speed-</a:t>
            </a:r>
            <a:r>
              <a:rPr lang="fr-FR" sz="2800" b="1" dirty="0" err="1"/>
              <a:t>based</a:t>
            </a:r>
            <a:r>
              <a:rPr lang="fr-FR" sz="2800" b="1" dirty="0"/>
              <a:t> performances in </a:t>
            </a:r>
            <a:r>
              <a:rPr lang="fr-FR" sz="2800" b="1" dirty="0" err="1"/>
              <a:t>Activision’s</a:t>
            </a:r>
            <a:r>
              <a:rPr lang="fr-FR" sz="2800" b="1" dirty="0"/>
              <a:t> newsletters (1981-1983)</a:t>
            </a:r>
          </a:p>
          <a:p>
            <a:pPr marL="0" indent="0" algn="just">
              <a:buNone/>
            </a:pPr>
            <a:r>
              <a:rPr lang="fr-FR" sz="2800" b="1" dirty="0"/>
              <a:t>Part II : The </a:t>
            </a:r>
            <a:r>
              <a:rPr lang="fr-FR" sz="2800" b="1" i="1" dirty="0" err="1"/>
              <a:t>demo</a:t>
            </a:r>
            <a:r>
              <a:rPr lang="fr-FR" sz="2800" b="1" i="1" dirty="0"/>
              <a:t> </a:t>
            </a:r>
            <a:r>
              <a:rPr lang="fr-FR" sz="2800" b="1" dirty="0"/>
              <a:t>files in </a:t>
            </a:r>
            <a:r>
              <a:rPr lang="fr-FR" sz="2800" b="1" i="1" dirty="0"/>
              <a:t>DOOM</a:t>
            </a:r>
            <a:r>
              <a:rPr lang="fr-FR" sz="2800" b="1" dirty="0"/>
              <a:t> (1993) : speed-</a:t>
            </a:r>
            <a:r>
              <a:rPr lang="fr-FR" sz="2800" b="1" dirty="0" err="1"/>
              <a:t>based</a:t>
            </a:r>
            <a:r>
              <a:rPr lang="fr-FR" sz="2800" b="1" dirty="0"/>
              <a:t> performances </a:t>
            </a:r>
            <a:r>
              <a:rPr lang="fr-FR" sz="2800" b="1" dirty="0" err="1"/>
              <a:t>becoming</a:t>
            </a:r>
            <a:r>
              <a:rPr lang="fr-FR" sz="2800" b="1" dirty="0"/>
              <a:t> documents</a:t>
            </a:r>
          </a:p>
          <a:p>
            <a:pPr marL="0" indent="0" algn="just">
              <a:buNone/>
            </a:pPr>
            <a:r>
              <a:rPr lang="fr-FR" sz="2800" b="1" dirty="0"/>
              <a:t>Part III : </a:t>
            </a:r>
            <a:r>
              <a:rPr lang="fr-FR" sz="2800" b="1" dirty="0" err="1"/>
              <a:t>Creating</a:t>
            </a:r>
            <a:r>
              <a:rPr lang="fr-FR" sz="2800" b="1" dirty="0"/>
              <a:t>, sharing, </a:t>
            </a:r>
            <a:r>
              <a:rPr lang="fr-FR" sz="2800" b="1" dirty="0" err="1"/>
              <a:t>recepting</a:t>
            </a:r>
            <a:r>
              <a:rPr lang="fr-FR" sz="2800" b="1" dirty="0"/>
              <a:t>, </a:t>
            </a:r>
            <a:r>
              <a:rPr lang="fr-FR" sz="2800" b="1" dirty="0" err="1"/>
              <a:t>decoding</a:t>
            </a:r>
            <a:r>
              <a:rPr lang="fr-FR" sz="2800" b="1" dirty="0"/>
              <a:t> documents and information : modern artefacts </a:t>
            </a:r>
            <a:r>
              <a:rPr lang="fr-FR" sz="2800" b="1" dirty="0" err="1"/>
              <a:t>such</a:t>
            </a:r>
            <a:r>
              <a:rPr lang="fr-FR" sz="2800" b="1" dirty="0"/>
              <a:t> as </a:t>
            </a:r>
            <a:r>
              <a:rPr lang="fr-FR" sz="2800" b="1" i="1" dirty="0"/>
              <a:t>Twitch </a:t>
            </a:r>
            <a:r>
              <a:rPr lang="fr-FR" sz="2800" b="1" dirty="0"/>
              <a:t>and </a:t>
            </a:r>
            <a:r>
              <a:rPr lang="fr-FR" sz="2800" b="1" i="1" dirty="0"/>
              <a:t>Discord</a:t>
            </a:r>
            <a:r>
              <a:rPr lang="fr-FR" sz="2800" b="1" dirty="0"/>
              <a:t> </a:t>
            </a:r>
            <a:r>
              <a:rPr lang="fr-FR" sz="2800" b="1" dirty="0" err="1"/>
              <a:t>exploited</a:t>
            </a:r>
            <a:r>
              <a:rPr lang="fr-FR" sz="2800" b="1" dirty="0"/>
              <a:t> by </a:t>
            </a:r>
            <a:r>
              <a:rPr lang="fr-FR" sz="2800" b="1" dirty="0" err="1"/>
              <a:t>speedrunners</a:t>
            </a:r>
            <a:endParaRPr lang="fr-FR" sz="2800" b="1" dirty="0"/>
          </a:p>
        </p:txBody>
      </p:sp>
      <p:pic>
        <p:nvPicPr>
          <p:cNvPr id="4" name="Image 3" descr="Une image contenant jouet, figurine, Animation, Personnage de fiction&#10;&#10;Description générée automatiquement">
            <a:extLst>
              <a:ext uri="{FF2B5EF4-FFF2-40B4-BE49-F238E27FC236}">
                <a16:creationId xmlns:a16="http://schemas.microsoft.com/office/drawing/2014/main" id="{F5F20BB9-E9B6-D681-FAE2-9DEA7AF81B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2086" y="6052176"/>
            <a:ext cx="819851" cy="829849"/>
          </a:xfrm>
          <a:prstGeom prst="rect">
            <a:avLst/>
          </a:prstGeom>
        </p:spPr>
      </p:pic>
    </p:spTree>
    <p:extLst>
      <p:ext uri="{BB962C8B-B14F-4D97-AF65-F5344CB8AC3E}">
        <p14:creationId xmlns:p14="http://schemas.microsoft.com/office/powerpoint/2010/main" val="2653608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15">
            <a:extLst>
              <a:ext uri="{FF2B5EF4-FFF2-40B4-BE49-F238E27FC236}">
                <a16:creationId xmlns:a16="http://schemas.microsoft.com/office/drawing/2014/main" id="{F62ED779-A59B-448F-96E0-AAB38B548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3E9F6F9-330F-E814-9F83-D4750B009942}"/>
              </a:ext>
            </a:extLst>
          </p:cNvPr>
          <p:cNvSpPr>
            <a:spLocks noGrp="1"/>
          </p:cNvSpPr>
          <p:nvPr>
            <p:ph type="title"/>
          </p:nvPr>
        </p:nvSpPr>
        <p:spPr>
          <a:xfrm>
            <a:off x="-1" y="3436723"/>
            <a:ext cx="12192001" cy="2615451"/>
          </a:xfrm>
        </p:spPr>
        <p:txBody>
          <a:bodyPr anchor="ctr">
            <a:normAutofit fontScale="90000"/>
          </a:bodyPr>
          <a:lstStyle/>
          <a:p>
            <a:pPr algn="ctr">
              <a:lnSpc>
                <a:spcPct val="100000"/>
              </a:lnSpc>
            </a:pPr>
            <a:r>
              <a:rPr lang="fr-FR" sz="3100" dirty="0"/>
              <a:t>Part I</a:t>
            </a:r>
            <a:br>
              <a:rPr lang="fr-FR" sz="2800" dirty="0"/>
            </a:br>
            <a:br>
              <a:rPr lang="fr-FR" sz="2800" dirty="0"/>
            </a:br>
            <a:r>
              <a:rPr lang="fr-FR" sz="3100" b="0" dirty="0"/>
              <a:t>The </a:t>
            </a:r>
            <a:r>
              <a:rPr lang="fr-FR" sz="3100" b="0" dirty="0" err="1"/>
              <a:t>implementation</a:t>
            </a:r>
            <a:r>
              <a:rPr lang="fr-FR" sz="3100" b="0" dirty="0"/>
              <a:t> of speed at the </a:t>
            </a:r>
            <a:r>
              <a:rPr lang="fr-FR" sz="3100" b="0" dirty="0" err="1"/>
              <a:t>heart</a:t>
            </a:r>
            <a:r>
              <a:rPr lang="fr-FR" sz="3100" b="0" dirty="0"/>
              <a:t> of a </a:t>
            </a:r>
            <a:r>
              <a:rPr lang="fr-FR" sz="3100" b="0" dirty="0" err="1"/>
              <a:t>player’s</a:t>
            </a:r>
            <a:r>
              <a:rPr lang="fr-FR" sz="3100" b="0" dirty="0"/>
              <a:t> </a:t>
            </a:r>
            <a:r>
              <a:rPr lang="fr-FR" sz="3100" b="0" dirty="0" err="1"/>
              <a:t>videogame</a:t>
            </a:r>
            <a:r>
              <a:rPr lang="fr-FR" sz="3100" b="0" dirty="0"/>
              <a:t> </a:t>
            </a:r>
            <a:r>
              <a:rPr lang="fr-FR" sz="3100" b="0" dirty="0" err="1"/>
              <a:t>experience</a:t>
            </a:r>
            <a:r>
              <a:rPr lang="fr-FR" sz="3100" b="0" dirty="0"/>
              <a:t> </a:t>
            </a:r>
            <a:r>
              <a:rPr lang="fr-FR" sz="3100" b="0" dirty="0" err="1"/>
              <a:t>is</a:t>
            </a:r>
            <a:r>
              <a:rPr lang="fr-FR" sz="3100" b="0" dirty="0"/>
              <a:t> </a:t>
            </a:r>
            <a:r>
              <a:rPr lang="fr-FR" sz="3100" b="0" dirty="0" err="1"/>
              <a:t>difficult</a:t>
            </a:r>
            <a:r>
              <a:rPr lang="fr-FR" sz="3100" b="0" dirty="0"/>
              <a:t> to trace. By the </a:t>
            </a:r>
            <a:r>
              <a:rPr lang="fr-FR" sz="3100" b="0" dirty="0" err="1"/>
              <a:t>early</a:t>
            </a:r>
            <a:r>
              <a:rPr lang="fr-FR" sz="3100" b="0" dirty="0"/>
              <a:t> 70s, </a:t>
            </a:r>
            <a:r>
              <a:rPr lang="fr-FR" sz="3100" b="0" dirty="0" err="1"/>
              <a:t>we</a:t>
            </a:r>
            <a:r>
              <a:rPr lang="fr-FR" sz="3100" b="0" dirty="0"/>
              <a:t> </a:t>
            </a:r>
            <a:r>
              <a:rPr lang="fr-FR" sz="3100" b="0" dirty="0" err="1"/>
              <a:t>had</a:t>
            </a:r>
            <a:r>
              <a:rPr lang="fr-FR" sz="3100" b="0" dirty="0"/>
              <a:t> </a:t>
            </a:r>
            <a:r>
              <a:rPr lang="fr-FR" sz="3100" b="0" dirty="0" err="1"/>
              <a:t>games</a:t>
            </a:r>
            <a:r>
              <a:rPr lang="fr-FR" sz="3100" b="0" dirty="0"/>
              <a:t> </a:t>
            </a:r>
            <a:r>
              <a:rPr lang="fr-FR" sz="3100" b="0" dirty="0" err="1"/>
              <a:t>that</a:t>
            </a:r>
            <a:r>
              <a:rPr lang="fr-FR" sz="3100" b="0" dirty="0"/>
              <a:t> put speed at the center of </a:t>
            </a:r>
            <a:r>
              <a:rPr lang="fr-FR" sz="3100" b="0" dirty="0" err="1"/>
              <a:t>their</a:t>
            </a:r>
            <a:r>
              <a:rPr lang="fr-FR" sz="3100" b="0" dirty="0"/>
              <a:t> gameplay </a:t>
            </a:r>
            <a:r>
              <a:rPr lang="fr-FR" sz="3100" b="0" dirty="0" err="1"/>
              <a:t>such</a:t>
            </a:r>
            <a:r>
              <a:rPr lang="fr-FR" sz="3100" b="0" dirty="0"/>
              <a:t> as </a:t>
            </a:r>
            <a:r>
              <a:rPr lang="fr-FR" sz="3100" b="0" i="1" dirty="0" err="1"/>
              <a:t>Space</a:t>
            </a:r>
            <a:r>
              <a:rPr lang="fr-FR" sz="3100" b="0" i="1" dirty="0"/>
              <a:t> Race</a:t>
            </a:r>
            <a:r>
              <a:rPr lang="fr-FR" sz="3100" b="0" dirty="0"/>
              <a:t> (Atari, 1973) ; </a:t>
            </a:r>
            <a:r>
              <a:rPr lang="fr-FR" sz="3100" b="0" i="1" dirty="0"/>
              <a:t>Gran Trak 10</a:t>
            </a:r>
            <a:r>
              <a:rPr lang="fr-FR" sz="3100" b="0" dirty="0"/>
              <a:t> (Atari, 1974) ; </a:t>
            </a:r>
            <a:r>
              <a:rPr lang="fr-FR" sz="3100" b="0" i="1" dirty="0"/>
              <a:t>Drag Race</a:t>
            </a:r>
            <a:r>
              <a:rPr lang="fr-FR" sz="3100" b="0" dirty="0"/>
              <a:t> (</a:t>
            </a:r>
            <a:r>
              <a:rPr lang="fr-FR" sz="3100" b="0" dirty="0" err="1"/>
              <a:t>Kee</a:t>
            </a:r>
            <a:r>
              <a:rPr lang="fr-FR" sz="3100" b="0" dirty="0"/>
              <a:t> Games, 1977).</a:t>
            </a:r>
            <a:endParaRPr lang="fr-FR" sz="3100" dirty="0"/>
          </a:p>
        </p:txBody>
      </p:sp>
      <p:sp>
        <p:nvSpPr>
          <p:cNvPr id="59" name="Rectangle 17">
            <a:extLst>
              <a:ext uri="{FF2B5EF4-FFF2-40B4-BE49-F238E27FC236}">
                <a16:creationId xmlns:a16="http://schemas.microsoft.com/office/drawing/2014/main" id="{CA7B92CC-1106-4731-8429-043692733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721"/>
            <a:ext cx="12191999" cy="342899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Image 8" descr="Une image contenant texte, capture d’écran, Police&#10;&#10;Description générée automatiquement">
            <a:extLst>
              <a:ext uri="{FF2B5EF4-FFF2-40B4-BE49-F238E27FC236}">
                <a16:creationId xmlns:a16="http://schemas.microsoft.com/office/drawing/2014/main" id="{98956D54-1933-C18B-D319-5FCF609BC9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1515" y="-7719"/>
            <a:ext cx="4590484" cy="3428998"/>
          </a:xfrm>
          <a:prstGeom prst="rect">
            <a:avLst/>
          </a:prstGeom>
        </p:spPr>
      </p:pic>
      <p:pic>
        <p:nvPicPr>
          <p:cNvPr id="7" name="Image 6" descr="Une image contenant écran, affichage, capture d’écran, Appareil de présentation&#10;&#10;Description générée automatiquement">
            <a:extLst>
              <a:ext uri="{FF2B5EF4-FFF2-40B4-BE49-F238E27FC236}">
                <a16:creationId xmlns:a16="http://schemas.microsoft.com/office/drawing/2014/main" id="{D4ED8606-42AB-8BAF-3A8A-9DBFF9F467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6246" y="-7723"/>
            <a:ext cx="3515269" cy="3428999"/>
          </a:xfrm>
          <a:prstGeom prst="rect">
            <a:avLst/>
          </a:prstGeom>
        </p:spPr>
      </p:pic>
      <p:pic>
        <p:nvPicPr>
          <p:cNvPr id="5" name="Espace réservé du contenu 4" descr="Une image contenant capture d’écran, noir, espace, obscurité&#10;&#10;Description générée automatiquement">
            <a:extLst>
              <a:ext uri="{FF2B5EF4-FFF2-40B4-BE49-F238E27FC236}">
                <a16:creationId xmlns:a16="http://schemas.microsoft.com/office/drawing/2014/main" id="{EA460F3B-EC67-99EB-CD2E-370A7D0495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723"/>
            <a:ext cx="4086246" cy="3428999"/>
          </a:xfrm>
          <a:prstGeom prst="rect">
            <a:avLst/>
          </a:prstGeom>
        </p:spPr>
      </p:pic>
      <p:pic>
        <p:nvPicPr>
          <p:cNvPr id="3" name="Image 2" descr="Une image contenant jouet, figurine, Animation, Personnage de fiction&#10;&#10;Description générée automatiquement">
            <a:extLst>
              <a:ext uri="{FF2B5EF4-FFF2-40B4-BE49-F238E27FC236}">
                <a16:creationId xmlns:a16="http://schemas.microsoft.com/office/drawing/2014/main" id="{5B7C9A4E-71E8-1449-A913-01F0875D3C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8486" y="6052176"/>
            <a:ext cx="819851" cy="829849"/>
          </a:xfrm>
          <a:prstGeom prst="rect">
            <a:avLst/>
          </a:prstGeom>
        </p:spPr>
      </p:pic>
    </p:spTree>
    <p:extLst>
      <p:ext uri="{BB962C8B-B14F-4D97-AF65-F5344CB8AC3E}">
        <p14:creationId xmlns:p14="http://schemas.microsoft.com/office/powerpoint/2010/main" val="1436448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5BC3E-75AD-C837-5227-C61A4DAAD1A3}"/>
              </a:ext>
            </a:extLst>
          </p:cNvPr>
          <p:cNvSpPr>
            <a:spLocks noGrp="1"/>
          </p:cNvSpPr>
          <p:nvPr>
            <p:ph type="title"/>
          </p:nvPr>
        </p:nvSpPr>
        <p:spPr/>
        <p:txBody>
          <a:bodyPr/>
          <a:lstStyle/>
          <a:p>
            <a:endParaRPr lang="fr-FR"/>
          </a:p>
        </p:txBody>
      </p:sp>
      <p:pic>
        <p:nvPicPr>
          <p:cNvPr id="5" name="Espace réservé du contenu 4" descr="Une image contenant texte, capture d’écran, graphisme, affiche&#10;&#10;Description générée automatiquement">
            <a:extLst>
              <a:ext uri="{FF2B5EF4-FFF2-40B4-BE49-F238E27FC236}">
                <a16:creationId xmlns:a16="http://schemas.microsoft.com/office/drawing/2014/main" id="{284E1E6D-60E6-2CC5-229A-53BA26BCDE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4" name="Image 3" descr="Une image contenant jouet, figurine, Animation, Personnage de fiction&#10;&#10;Description générée automatiquement">
            <a:extLst>
              <a:ext uri="{FF2B5EF4-FFF2-40B4-BE49-F238E27FC236}">
                <a16:creationId xmlns:a16="http://schemas.microsoft.com/office/drawing/2014/main" id="{81A8C0E3-8949-8853-C368-0E93B3B489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1000" y="6052176"/>
            <a:ext cx="819851" cy="829849"/>
          </a:xfrm>
          <a:prstGeom prst="rect">
            <a:avLst/>
          </a:prstGeom>
        </p:spPr>
      </p:pic>
    </p:spTree>
    <p:extLst>
      <p:ext uri="{BB962C8B-B14F-4D97-AF65-F5344CB8AC3E}">
        <p14:creationId xmlns:p14="http://schemas.microsoft.com/office/powerpoint/2010/main" val="3548662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5BC3E-75AD-C837-5227-C61A4DAAD1A3}"/>
              </a:ext>
            </a:extLst>
          </p:cNvPr>
          <p:cNvSpPr>
            <a:spLocks noGrp="1"/>
          </p:cNvSpPr>
          <p:nvPr>
            <p:ph type="title"/>
          </p:nvPr>
        </p:nvSpPr>
        <p:spPr/>
        <p:txBody>
          <a:bodyPr/>
          <a:lstStyle/>
          <a:p>
            <a:endParaRPr lang="fr-FR"/>
          </a:p>
        </p:txBody>
      </p:sp>
      <p:pic>
        <p:nvPicPr>
          <p:cNvPr id="5" name="Espace réservé du contenu 4" descr="Une image contenant texte, capture d’écran, roue, conception&#10;&#10;Description générée automatiquement">
            <a:extLst>
              <a:ext uri="{FF2B5EF4-FFF2-40B4-BE49-F238E27FC236}">
                <a16:creationId xmlns:a16="http://schemas.microsoft.com/office/drawing/2014/main" id="{86FB8FCB-BF2C-A063-39E4-51BE737EA5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4" name="Image 3" descr="Une image contenant jouet, figurine, Animation, Personnage de fiction&#10;&#10;Description générée automatiquement">
            <a:extLst>
              <a:ext uri="{FF2B5EF4-FFF2-40B4-BE49-F238E27FC236}">
                <a16:creationId xmlns:a16="http://schemas.microsoft.com/office/drawing/2014/main" id="{BA6BFBB6-901A-7410-156F-C4ADB7432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5776" y="6052176"/>
            <a:ext cx="819851" cy="829849"/>
          </a:xfrm>
          <a:prstGeom prst="rect">
            <a:avLst/>
          </a:prstGeom>
        </p:spPr>
      </p:pic>
    </p:spTree>
    <p:extLst>
      <p:ext uri="{BB962C8B-B14F-4D97-AF65-F5344CB8AC3E}">
        <p14:creationId xmlns:p14="http://schemas.microsoft.com/office/powerpoint/2010/main" val="2328549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E9F6F9-330F-E814-9F83-D4750B009942}"/>
              </a:ext>
            </a:extLst>
          </p:cNvPr>
          <p:cNvSpPr>
            <a:spLocks noGrp="1"/>
          </p:cNvSpPr>
          <p:nvPr>
            <p:ph type="title"/>
          </p:nvPr>
        </p:nvSpPr>
        <p:spPr>
          <a:xfrm>
            <a:off x="1077362" y="720434"/>
            <a:ext cx="9950103" cy="739398"/>
          </a:xfrm>
        </p:spPr>
        <p:txBody>
          <a:bodyPr anchor="ctr">
            <a:normAutofit/>
          </a:bodyPr>
          <a:lstStyle/>
          <a:p>
            <a:pPr algn="ctr"/>
            <a:r>
              <a:rPr lang="fr-FR" dirty="0"/>
              <a:t>Part I</a:t>
            </a:r>
          </a:p>
        </p:txBody>
      </p:sp>
      <p:sp>
        <p:nvSpPr>
          <p:cNvPr id="3" name="Espace réservé du contenu 2">
            <a:extLst>
              <a:ext uri="{FF2B5EF4-FFF2-40B4-BE49-F238E27FC236}">
                <a16:creationId xmlns:a16="http://schemas.microsoft.com/office/drawing/2014/main" id="{0CC684C7-391B-D4AA-60AF-2D68733EF5C1}"/>
              </a:ext>
            </a:extLst>
          </p:cNvPr>
          <p:cNvSpPr>
            <a:spLocks noGrp="1"/>
          </p:cNvSpPr>
          <p:nvPr>
            <p:ph idx="1"/>
          </p:nvPr>
        </p:nvSpPr>
        <p:spPr>
          <a:xfrm>
            <a:off x="1077362" y="1459833"/>
            <a:ext cx="9950103" cy="5130748"/>
          </a:xfrm>
        </p:spPr>
        <p:txBody>
          <a:bodyPr>
            <a:normAutofit/>
          </a:bodyPr>
          <a:lstStyle/>
          <a:p>
            <a:pPr marL="0" indent="0" algn="ctr">
              <a:buNone/>
            </a:pPr>
            <a:r>
              <a:rPr lang="fr-FR" sz="2100" dirty="0"/>
              <a:t>Activision </a:t>
            </a:r>
            <a:r>
              <a:rPr lang="fr-FR" sz="2100" dirty="0" err="1"/>
              <a:t>published</a:t>
            </a:r>
            <a:r>
              <a:rPr lang="fr-FR" sz="2100" dirty="0"/>
              <a:t> </a:t>
            </a:r>
            <a:r>
              <a:rPr lang="fr-FR" sz="2100" dirty="0" err="1"/>
              <a:t>seven</a:t>
            </a:r>
            <a:r>
              <a:rPr lang="fr-FR" sz="2100" dirty="0"/>
              <a:t> newsletters </a:t>
            </a:r>
            <a:r>
              <a:rPr lang="fr-FR" sz="2100" dirty="0" err="1"/>
              <a:t>between</a:t>
            </a:r>
            <a:r>
              <a:rPr lang="fr-FR" sz="2100" dirty="0"/>
              <a:t> </a:t>
            </a:r>
            <a:r>
              <a:rPr lang="fr-FR" sz="2100" dirty="0" err="1"/>
              <a:t>autumn</a:t>
            </a:r>
            <a:r>
              <a:rPr lang="fr-FR" sz="2100" dirty="0"/>
              <a:t> 1981 and </a:t>
            </a:r>
            <a:r>
              <a:rPr lang="fr-FR" sz="2100" dirty="0" err="1"/>
              <a:t>autumn</a:t>
            </a:r>
            <a:r>
              <a:rPr lang="fr-FR" sz="2100" dirty="0"/>
              <a:t> 1983</a:t>
            </a:r>
          </a:p>
          <a:p>
            <a:pPr marL="0" indent="0">
              <a:buNone/>
            </a:pPr>
            <a:endParaRPr lang="fr-FR" sz="2600" dirty="0"/>
          </a:p>
        </p:txBody>
      </p:sp>
      <p:graphicFrame>
        <p:nvGraphicFramePr>
          <p:cNvPr id="4" name="Tableau 4">
            <a:extLst>
              <a:ext uri="{FF2B5EF4-FFF2-40B4-BE49-F238E27FC236}">
                <a16:creationId xmlns:a16="http://schemas.microsoft.com/office/drawing/2014/main" id="{5154E945-DC6A-A19D-AB0E-9989A0D00C61}"/>
              </a:ext>
            </a:extLst>
          </p:cNvPr>
          <p:cNvGraphicFramePr>
            <a:graphicFrameLocks noGrp="1"/>
          </p:cNvGraphicFramePr>
          <p:nvPr>
            <p:extLst>
              <p:ext uri="{D42A27DB-BD31-4B8C-83A1-F6EECF244321}">
                <p14:modId xmlns:p14="http://schemas.microsoft.com/office/powerpoint/2010/main" val="2679296560"/>
              </p:ext>
            </p:extLst>
          </p:nvPr>
        </p:nvGraphicFramePr>
        <p:xfrm>
          <a:off x="1269505" y="2053389"/>
          <a:ext cx="9652990" cy="4015833"/>
        </p:xfrm>
        <a:graphic>
          <a:graphicData uri="http://schemas.openxmlformats.org/drawingml/2006/table">
            <a:tbl>
              <a:tblPr firstRow="1" bandRow="1">
                <a:tableStyleId>{5C22544A-7EE6-4342-B048-85BDC9FD1C3A}</a:tableStyleId>
              </a:tblPr>
              <a:tblGrid>
                <a:gridCol w="1490948">
                  <a:extLst>
                    <a:ext uri="{9D8B030D-6E8A-4147-A177-3AD203B41FA5}">
                      <a16:colId xmlns:a16="http://schemas.microsoft.com/office/drawing/2014/main" val="3168579026"/>
                    </a:ext>
                  </a:extLst>
                </a:gridCol>
                <a:gridCol w="2061713">
                  <a:extLst>
                    <a:ext uri="{9D8B030D-6E8A-4147-A177-3AD203B41FA5}">
                      <a16:colId xmlns:a16="http://schemas.microsoft.com/office/drawing/2014/main" val="1743212779"/>
                    </a:ext>
                  </a:extLst>
                </a:gridCol>
                <a:gridCol w="2239133">
                  <a:extLst>
                    <a:ext uri="{9D8B030D-6E8A-4147-A177-3AD203B41FA5}">
                      <a16:colId xmlns:a16="http://schemas.microsoft.com/office/drawing/2014/main" val="4241469128"/>
                    </a:ext>
                  </a:extLst>
                </a:gridCol>
                <a:gridCol w="1930598">
                  <a:extLst>
                    <a:ext uri="{9D8B030D-6E8A-4147-A177-3AD203B41FA5}">
                      <a16:colId xmlns:a16="http://schemas.microsoft.com/office/drawing/2014/main" val="1532906967"/>
                    </a:ext>
                  </a:extLst>
                </a:gridCol>
                <a:gridCol w="1930598">
                  <a:extLst>
                    <a:ext uri="{9D8B030D-6E8A-4147-A177-3AD203B41FA5}">
                      <a16:colId xmlns:a16="http://schemas.microsoft.com/office/drawing/2014/main" val="4076835365"/>
                    </a:ext>
                  </a:extLst>
                </a:gridCol>
              </a:tblGrid>
              <a:tr h="976825">
                <a:tc>
                  <a:txBody>
                    <a:bodyPr/>
                    <a:lstStyle/>
                    <a:p>
                      <a:pPr algn="ctr"/>
                      <a:endParaRPr lang="fr-FR"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600" dirty="0"/>
                        <a:t>Date of publication</a:t>
                      </a:r>
                    </a:p>
                  </a:txBody>
                  <a:tcPr anchor="ctr">
                    <a:lnL w="12700" cmpd="sng">
                      <a:noFill/>
                    </a:lnL>
                  </a:tcPr>
                </a:tc>
                <a:tc>
                  <a:txBody>
                    <a:bodyPr/>
                    <a:lstStyle/>
                    <a:p>
                      <a:pPr algn="ctr"/>
                      <a:r>
                        <a:rPr lang="fr-FR" sz="1600" i="0" dirty="0" err="1"/>
                        <a:t>Number</a:t>
                      </a:r>
                      <a:r>
                        <a:rPr lang="fr-FR" sz="1600" i="0" dirty="0"/>
                        <a:t> of Club </a:t>
                      </a:r>
                      <a:r>
                        <a:rPr lang="fr-FR" sz="1600" i="0" dirty="0" err="1"/>
                        <a:t>Members</a:t>
                      </a:r>
                      <a:r>
                        <a:rPr lang="fr-FR" sz="1600" i="0" dirty="0"/>
                        <a:t> : </a:t>
                      </a:r>
                      <a:r>
                        <a:rPr lang="fr-FR" sz="1600" i="1" dirty="0"/>
                        <a:t>Dragster</a:t>
                      </a:r>
                    </a:p>
                  </a:txBody>
                  <a:tcPr anchor="ctr"/>
                </a:tc>
                <a:tc>
                  <a:txBody>
                    <a:bodyPr/>
                    <a:lstStyle/>
                    <a:p>
                      <a:pPr algn="ctr"/>
                      <a:r>
                        <a:rPr lang="fr-FR" sz="1600" i="0" dirty="0" err="1"/>
                        <a:t>Number</a:t>
                      </a:r>
                      <a:r>
                        <a:rPr lang="fr-FR" sz="1600" i="0" dirty="0"/>
                        <a:t> of Club </a:t>
                      </a:r>
                      <a:r>
                        <a:rPr lang="fr-FR" sz="1600" i="0" dirty="0" err="1"/>
                        <a:t>Members</a:t>
                      </a:r>
                      <a:r>
                        <a:rPr lang="fr-FR" sz="1600" i="0" dirty="0"/>
                        <a:t> : </a:t>
                      </a:r>
                      <a:r>
                        <a:rPr lang="fr-FR" sz="1600" i="1" dirty="0" err="1"/>
                        <a:t>Skiing</a:t>
                      </a:r>
                      <a:endParaRPr lang="fr-FR" sz="1600" i="1" dirty="0"/>
                    </a:p>
                  </a:txBody>
                  <a:tcPr anchor="ctr"/>
                </a:tc>
                <a:tc>
                  <a:txBody>
                    <a:bodyPr/>
                    <a:lstStyle/>
                    <a:p>
                      <a:pPr algn="ctr"/>
                      <a:r>
                        <a:rPr lang="fr-FR" sz="1600" i="0" dirty="0" err="1"/>
                        <a:t>Number</a:t>
                      </a:r>
                      <a:r>
                        <a:rPr lang="fr-FR" sz="1600" i="0" dirty="0"/>
                        <a:t> of Club </a:t>
                      </a:r>
                      <a:r>
                        <a:rPr lang="fr-FR" sz="1600" i="0" dirty="0" err="1"/>
                        <a:t>Members</a:t>
                      </a:r>
                      <a:r>
                        <a:rPr lang="fr-FR" sz="1600" i="0" dirty="0"/>
                        <a:t> : </a:t>
                      </a:r>
                      <a:r>
                        <a:rPr lang="fr-FR" sz="1600" i="1" dirty="0"/>
                        <a:t>Grand Prix</a:t>
                      </a:r>
                    </a:p>
                  </a:txBody>
                  <a:tcPr anchor="ctr"/>
                </a:tc>
                <a:extLst>
                  <a:ext uri="{0D108BD9-81ED-4DB2-BD59-A6C34878D82A}">
                    <a16:rowId xmlns:a16="http://schemas.microsoft.com/office/drawing/2014/main" val="3703871469"/>
                  </a:ext>
                </a:extLst>
              </a:tr>
              <a:tr h="434144">
                <a:tc>
                  <a:txBody>
                    <a:bodyPr/>
                    <a:lstStyle/>
                    <a:p>
                      <a:pPr algn="ctr"/>
                      <a:r>
                        <a:rPr lang="fr-FR" dirty="0"/>
                        <a:t>Volume 1</a:t>
                      </a:r>
                    </a:p>
                  </a:txBody>
                  <a:tcPr anchor="ctr">
                    <a:lnT w="38100" cmpd="sng">
                      <a:noFill/>
                    </a:lnT>
                  </a:tcPr>
                </a:tc>
                <a:tc>
                  <a:txBody>
                    <a:bodyPr/>
                    <a:lstStyle/>
                    <a:p>
                      <a:pPr algn="ctr"/>
                      <a:r>
                        <a:rPr lang="fr-FR" dirty="0" err="1"/>
                        <a:t>Autumn</a:t>
                      </a:r>
                      <a:r>
                        <a:rPr lang="fr-FR" dirty="0"/>
                        <a:t> 1981</a:t>
                      </a:r>
                    </a:p>
                  </a:txBody>
                  <a:tcPr anchor="ctr"/>
                </a:tc>
                <a:tc>
                  <a:txBody>
                    <a:bodyPr/>
                    <a:lstStyle/>
                    <a:p>
                      <a:pPr algn="ctr"/>
                      <a:r>
                        <a:rPr lang="fr-FR" dirty="0"/>
                        <a:t>2900</a:t>
                      </a:r>
                    </a:p>
                  </a:txBody>
                  <a:tcPr anchor="ctr"/>
                </a:tc>
                <a:tc>
                  <a:txBody>
                    <a:bodyPr/>
                    <a:lstStyle/>
                    <a:p>
                      <a:pPr algn="ctr"/>
                      <a:r>
                        <a:rPr lang="fr-FR" dirty="0"/>
                        <a:t>1800</a:t>
                      </a:r>
                    </a:p>
                  </a:txBody>
                  <a:tcPr anchor="ctr"/>
                </a:tc>
                <a:tc>
                  <a:txBody>
                    <a:bodyPr/>
                    <a:lstStyle/>
                    <a:p>
                      <a:pPr algn="ctr"/>
                      <a:endParaRPr lang="fr-FR" dirty="0"/>
                    </a:p>
                  </a:txBody>
                  <a:tcPr anchor="ctr">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tcPr>
                </a:tc>
                <a:extLst>
                  <a:ext uri="{0D108BD9-81ED-4DB2-BD59-A6C34878D82A}">
                    <a16:rowId xmlns:a16="http://schemas.microsoft.com/office/drawing/2014/main" val="1666245179"/>
                  </a:ext>
                </a:extLst>
              </a:tr>
              <a:tr h="434144">
                <a:tc>
                  <a:txBody>
                    <a:bodyPr/>
                    <a:lstStyle/>
                    <a:p>
                      <a:pPr algn="ctr"/>
                      <a:r>
                        <a:rPr lang="fr-FR" dirty="0"/>
                        <a:t>Volume 2</a:t>
                      </a:r>
                    </a:p>
                  </a:txBody>
                  <a:tcPr anchor="ctr"/>
                </a:tc>
                <a:tc>
                  <a:txBody>
                    <a:bodyPr/>
                    <a:lstStyle/>
                    <a:p>
                      <a:pPr algn="ctr"/>
                      <a:r>
                        <a:rPr lang="fr-FR" dirty="0"/>
                        <a:t>Winter 1982</a:t>
                      </a:r>
                    </a:p>
                  </a:txBody>
                  <a:tcPr anchor="ctr"/>
                </a:tc>
                <a:tc>
                  <a:txBody>
                    <a:bodyPr/>
                    <a:lstStyle/>
                    <a:p>
                      <a:pPr algn="ctr"/>
                      <a:r>
                        <a:rPr lang="fr-FR" dirty="0"/>
                        <a:t>3500</a:t>
                      </a:r>
                    </a:p>
                  </a:txBody>
                  <a:tcPr anchor="ctr"/>
                </a:tc>
                <a:tc>
                  <a:txBody>
                    <a:bodyPr/>
                    <a:lstStyle/>
                    <a:p>
                      <a:pPr algn="ctr"/>
                      <a:r>
                        <a:rPr lang="fr-FR" dirty="0"/>
                        <a:t>2300</a:t>
                      </a:r>
                    </a:p>
                  </a:txBody>
                  <a:tcPr anchor="ctr"/>
                </a:tc>
                <a:tc>
                  <a:txBody>
                    <a:bodyPr/>
                    <a:lstStyle/>
                    <a:p>
                      <a:pPr algn="ctr"/>
                      <a:endParaRPr lang="fr-FR" dirty="0"/>
                    </a:p>
                  </a:txBody>
                  <a:tcPr anchor="ctr">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tcPr>
                </a:tc>
                <a:extLst>
                  <a:ext uri="{0D108BD9-81ED-4DB2-BD59-A6C34878D82A}">
                    <a16:rowId xmlns:a16="http://schemas.microsoft.com/office/drawing/2014/main" val="1444413954"/>
                  </a:ext>
                </a:extLst>
              </a:tr>
              <a:tr h="4341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t>Volume 3</a:t>
                      </a:r>
                    </a:p>
                  </a:txBody>
                  <a:tcPr anchor="ctr"/>
                </a:tc>
                <a:tc>
                  <a:txBody>
                    <a:bodyPr/>
                    <a:lstStyle/>
                    <a:p>
                      <a:pPr algn="ctr"/>
                      <a:r>
                        <a:rPr lang="fr-FR" dirty="0"/>
                        <a:t>Spring 1982</a:t>
                      </a:r>
                    </a:p>
                  </a:txBody>
                  <a:tcPr anchor="ctr"/>
                </a:tc>
                <a:tc>
                  <a:txBody>
                    <a:bodyPr/>
                    <a:lstStyle/>
                    <a:p>
                      <a:pPr algn="ctr"/>
                      <a:r>
                        <a:rPr lang="fr-FR" dirty="0"/>
                        <a:t>3500</a:t>
                      </a:r>
                    </a:p>
                  </a:txBody>
                  <a:tcPr anchor="ctr"/>
                </a:tc>
                <a:tc>
                  <a:txBody>
                    <a:bodyPr/>
                    <a:lstStyle/>
                    <a:p>
                      <a:pPr algn="ctr"/>
                      <a:r>
                        <a:rPr lang="fr-FR" dirty="0"/>
                        <a:t>3000</a:t>
                      </a:r>
                    </a:p>
                  </a:txBody>
                  <a:tcPr anchor="ctr"/>
                </a:tc>
                <a:tc>
                  <a:txBody>
                    <a:bodyPr/>
                    <a:lstStyle/>
                    <a:p>
                      <a:pPr algn="ctr"/>
                      <a:endParaRPr lang="fr-FR" dirty="0"/>
                    </a:p>
                  </a:txBody>
                  <a:tcPr anchor="ctr">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tcPr>
                </a:tc>
                <a:extLst>
                  <a:ext uri="{0D108BD9-81ED-4DB2-BD59-A6C34878D82A}">
                    <a16:rowId xmlns:a16="http://schemas.microsoft.com/office/drawing/2014/main" val="1318821891"/>
                  </a:ext>
                </a:extLst>
              </a:tr>
              <a:tr h="4341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t>Volume 4</a:t>
                      </a:r>
                    </a:p>
                  </a:txBody>
                  <a:tcPr anchor="ctr"/>
                </a:tc>
                <a:tc>
                  <a:txBody>
                    <a:bodyPr/>
                    <a:lstStyle/>
                    <a:p>
                      <a:pPr algn="ctr"/>
                      <a:r>
                        <a:rPr lang="fr-FR" dirty="0" err="1"/>
                        <a:t>Autumn</a:t>
                      </a:r>
                      <a:r>
                        <a:rPr lang="fr-FR" dirty="0"/>
                        <a:t> 1982</a:t>
                      </a:r>
                    </a:p>
                  </a:txBody>
                  <a:tcPr anchor="ctr"/>
                </a:tc>
                <a:tc>
                  <a:txBody>
                    <a:bodyPr/>
                    <a:lstStyle/>
                    <a:p>
                      <a:pPr algn="ctr"/>
                      <a:r>
                        <a:rPr lang="fr-FR" dirty="0"/>
                        <a:t>4400</a:t>
                      </a:r>
                    </a:p>
                  </a:txBody>
                  <a:tcPr anchor="ctr"/>
                </a:tc>
                <a:tc>
                  <a:txBody>
                    <a:bodyPr/>
                    <a:lstStyle/>
                    <a:p>
                      <a:pPr algn="ctr"/>
                      <a:r>
                        <a:rPr lang="fr-FR" dirty="0"/>
                        <a:t>4198</a:t>
                      </a:r>
                    </a:p>
                  </a:txBody>
                  <a:tcPr anchor="ctr"/>
                </a:tc>
                <a:tc>
                  <a:txBody>
                    <a:bodyPr/>
                    <a:lstStyle/>
                    <a:p>
                      <a:pPr algn="ctr"/>
                      <a:r>
                        <a:rPr lang="fr-FR" dirty="0"/>
                        <a:t>1178</a:t>
                      </a:r>
                    </a:p>
                  </a:txBody>
                  <a:tcPr anchor="ctr"/>
                </a:tc>
                <a:extLst>
                  <a:ext uri="{0D108BD9-81ED-4DB2-BD59-A6C34878D82A}">
                    <a16:rowId xmlns:a16="http://schemas.microsoft.com/office/drawing/2014/main" val="1215640121"/>
                  </a:ext>
                </a:extLst>
              </a:tr>
              <a:tr h="4341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t>Volume 5</a:t>
                      </a:r>
                    </a:p>
                  </a:txBody>
                  <a:tcPr anchor="ctr"/>
                </a:tc>
                <a:tc>
                  <a:txBody>
                    <a:bodyPr/>
                    <a:lstStyle/>
                    <a:p>
                      <a:pPr algn="ctr"/>
                      <a:r>
                        <a:rPr lang="fr-FR" dirty="0" err="1"/>
                        <a:t>December</a:t>
                      </a:r>
                      <a:r>
                        <a:rPr lang="fr-FR" dirty="0"/>
                        <a:t> 1982</a:t>
                      </a:r>
                    </a:p>
                  </a:txBody>
                  <a:tcPr anchor="ctr"/>
                </a:tc>
                <a:tc>
                  <a:txBody>
                    <a:bodyPr/>
                    <a:lstStyle/>
                    <a:p>
                      <a:pPr algn="ctr"/>
                      <a:r>
                        <a:rPr lang="fr-FR" dirty="0"/>
                        <a:t>5477</a:t>
                      </a:r>
                    </a:p>
                  </a:txBody>
                  <a:tcPr anchor="ctr"/>
                </a:tc>
                <a:tc>
                  <a:txBody>
                    <a:bodyPr/>
                    <a:lstStyle/>
                    <a:p>
                      <a:pPr algn="ctr"/>
                      <a:r>
                        <a:rPr lang="fr-FR" dirty="0"/>
                        <a:t>5564</a:t>
                      </a:r>
                    </a:p>
                  </a:txBody>
                  <a:tcPr anchor="ctr"/>
                </a:tc>
                <a:tc>
                  <a:txBody>
                    <a:bodyPr/>
                    <a:lstStyle/>
                    <a:p>
                      <a:pPr algn="ctr"/>
                      <a:r>
                        <a:rPr lang="fr-FR" dirty="0"/>
                        <a:t>5800</a:t>
                      </a:r>
                    </a:p>
                  </a:txBody>
                  <a:tcPr anchor="ctr"/>
                </a:tc>
                <a:extLst>
                  <a:ext uri="{0D108BD9-81ED-4DB2-BD59-A6C34878D82A}">
                    <a16:rowId xmlns:a16="http://schemas.microsoft.com/office/drawing/2014/main" val="495307976"/>
                  </a:ext>
                </a:extLst>
              </a:tr>
              <a:tr h="4341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t>Volume 6</a:t>
                      </a:r>
                    </a:p>
                  </a:txBody>
                  <a:tcPr anchor="ctr"/>
                </a:tc>
                <a:tc>
                  <a:txBody>
                    <a:bodyPr/>
                    <a:lstStyle/>
                    <a:p>
                      <a:pPr algn="ctr"/>
                      <a:r>
                        <a:rPr lang="fr-FR" dirty="0"/>
                        <a:t>Spring 1983</a:t>
                      </a:r>
                    </a:p>
                  </a:txBody>
                  <a:tcPr anchor="ctr"/>
                </a:tc>
                <a:tc>
                  <a:txBody>
                    <a:bodyPr/>
                    <a:lstStyle/>
                    <a:p>
                      <a:pPr algn="ctr"/>
                      <a:r>
                        <a:rPr lang="fr-FR" i="1" dirty="0" err="1"/>
                        <a:t>Unknown</a:t>
                      </a:r>
                      <a:endParaRPr lang="fr-FR" i="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a:ln>
                            <a:noFill/>
                          </a:ln>
                          <a:solidFill>
                            <a:srgbClr val="000000"/>
                          </a:solidFill>
                          <a:effectLst/>
                          <a:uLnTx/>
                          <a:uFillTx/>
                          <a:latin typeface="Avenir Next LT Pro Light"/>
                          <a:ea typeface="+mn-ea"/>
                          <a:cs typeface="+mn-cs"/>
                        </a:rPr>
                        <a:t>Unknown</a:t>
                      </a:r>
                      <a:endParaRPr kumimoji="0" lang="fr-FR" sz="1800" b="0" i="1" u="none" strike="noStrike" kern="1200" cap="none" spc="0" normalizeH="0" baseline="0" noProof="0" dirty="0">
                        <a:ln>
                          <a:noFill/>
                        </a:ln>
                        <a:solidFill>
                          <a:srgbClr val="000000"/>
                        </a:solidFill>
                        <a:effectLst/>
                        <a:uLnTx/>
                        <a:uFillTx/>
                        <a:latin typeface="Avenir Next LT Pro Ligh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a:ln>
                            <a:noFill/>
                          </a:ln>
                          <a:solidFill>
                            <a:srgbClr val="000000"/>
                          </a:solidFill>
                          <a:effectLst/>
                          <a:uLnTx/>
                          <a:uFillTx/>
                          <a:latin typeface="Avenir Next LT Pro Light"/>
                          <a:ea typeface="+mn-ea"/>
                          <a:cs typeface="+mn-cs"/>
                        </a:rPr>
                        <a:t>Unknown</a:t>
                      </a:r>
                      <a:endParaRPr kumimoji="0" lang="fr-FR" sz="1800" b="0" i="1" u="none" strike="noStrike" kern="1200" cap="none" spc="0" normalizeH="0" baseline="0" noProof="0" dirty="0">
                        <a:ln>
                          <a:noFill/>
                        </a:ln>
                        <a:solidFill>
                          <a:srgbClr val="000000"/>
                        </a:solidFill>
                        <a:effectLst/>
                        <a:uLnTx/>
                        <a:uFillTx/>
                        <a:latin typeface="Avenir Next LT Pro Light"/>
                        <a:ea typeface="+mn-ea"/>
                        <a:cs typeface="+mn-cs"/>
                      </a:endParaRPr>
                    </a:p>
                  </a:txBody>
                  <a:tcPr anchor="ctr"/>
                </a:tc>
                <a:extLst>
                  <a:ext uri="{0D108BD9-81ED-4DB2-BD59-A6C34878D82A}">
                    <a16:rowId xmlns:a16="http://schemas.microsoft.com/office/drawing/2014/main" val="1924760987"/>
                  </a:ext>
                </a:extLst>
              </a:tr>
              <a:tr h="4341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t>Volume 7</a:t>
                      </a:r>
                    </a:p>
                  </a:txBody>
                  <a:tcPr anchor="ctr"/>
                </a:tc>
                <a:tc>
                  <a:txBody>
                    <a:bodyPr/>
                    <a:lstStyle/>
                    <a:p>
                      <a:pPr algn="ctr"/>
                      <a:r>
                        <a:rPr lang="fr-FR" dirty="0" err="1"/>
                        <a:t>Autumn</a:t>
                      </a:r>
                      <a:r>
                        <a:rPr lang="fr-FR" dirty="0"/>
                        <a:t> 1983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i="1" dirty="0" err="1"/>
                        <a:t>Unknown</a:t>
                      </a:r>
                      <a:endParaRPr lang="fr-FR" i="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a:ln>
                            <a:noFill/>
                          </a:ln>
                          <a:solidFill>
                            <a:srgbClr val="000000"/>
                          </a:solidFill>
                          <a:effectLst/>
                          <a:uLnTx/>
                          <a:uFillTx/>
                          <a:latin typeface="Avenir Next LT Pro Light"/>
                          <a:ea typeface="+mn-ea"/>
                          <a:cs typeface="+mn-cs"/>
                        </a:rPr>
                        <a:t>Unknown</a:t>
                      </a:r>
                      <a:endParaRPr kumimoji="0" lang="fr-FR" sz="1800" b="0" i="1" u="none" strike="noStrike" kern="1200" cap="none" spc="0" normalizeH="0" baseline="0" noProof="0" dirty="0">
                        <a:ln>
                          <a:noFill/>
                        </a:ln>
                        <a:solidFill>
                          <a:srgbClr val="000000"/>
                        </a:solidFill>
                        <a:effectLst/>
                        <a:uLnTx/>
                        <a:uFillTx/>
                        <a:latin typeface="Avenir Next LT Pro Ligh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err="1">
                          <a:ln>
                            <a:noFill/>
                          </a:ln>
                          <a:solidFill>
                            <a:srgbClr val="000000"/>
                          </a:solidFill>
                          <a:effectLst/>
                          <a:uLnTx/>
                          <a:uFillTx/>
                          <a:latin typeface="Avenir Next LT Pro Light"/>
                          <a:ea typeface="+mn-ea"/>
                          <a:cs typeface="+mn-cs"/>
                        </a:rPr>
                        <a:t>Unknown</a:t>
                      </a:r>
                      <a:endParaRPr kumimoji="0" lang="fr-FR" sz="1800" b="0" i="1" u="none" strike="noStrike" kern="1200" cap="none" spc="0" normalizeH="0" baseline="0" noProof="0" dirty="0">
                        <a:ln>
                          <a:noFill/>
                        </a:ln>
                        <a:solidFill>
                          <a:srgbClr val="000000"/>
                        </a:solidFill>
                        <a:effectLst/>
                        <a:uLnTx/>
                        <a:uFillTx/>
                        <a:latin typeface="Avenir Next LT Pro Light"/>
                        <a:ea typeface="+mn-ea"/>
                        <a:cs typeface="+mn-cs"/>
                      </a:endParaRPr>
                    </a:p>
                  </a:txBody>
                  <a:tcPr anchor="ctr"/>
                </a:tc>
                <a:extLst>
                  <a:ext uri="{0D108BD9-81ED-4DB2-BD59-A6C34878D82A}">
                    <a16:rowId xmlns:a16="http://schemas.microsoft.com/office/drawing/2014/main" val="25345222"/>
                  </a:ext>
                </a:extLst>
              </a:tr>
            </a:tbl>
          </a:graphicData>
        </a:graphic>
      </p:graphicFrame>
      <p:pic>
        <p:nvPicPr>
          <p:cNvPr id="6" name="Image 5" descr="Une image contenant jouet, figurine, Animation, Personnage de fiction&#10;&#10;Description générée automatiquement">
            <a:extLst>
              <a:ext uri="{FF2B5EF4-FFF2-40B4-BE49-F238E27FC236}">
                <a16:creationId xmlns:a16="http://schemas.microsoft.com/office/drawing/2014/main" id="{48E30C0F-8C38-99C5-00D2-4494653F1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9262" y="6052176"/>
            <a:ext cx="819851" cy="829849"/>
          </a:xfrm>
          <a:prstGeom prst="rect">
            <a:avLst/>
          </a:prstGeom>
        </p:spPr>
      </p:pic>
    </p:spTree>
    <p:extLst>
      <p:ext uri="{BB962C8B-B14F-4D97-AF65-F5344CB8AC3E}">
        <p14:creationId xmlns:p14="http://schemas.microsoft.com/office/powerpoint/2010/main" val="2364654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E192E3E-68A9-4F36-936C-1C8D0B9EF1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FDE3B669-D0C6-43C4-9D0E-ED152B12DA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Une image contenant dessin humoristique, art, fiction, Personnage de fiction&#10;&#10;Description générée automatiquement">
            <a:extLst>
              <a:ext uri="{FF2B5EF4-FFF2-40B4-BE49-F238E27FC236}">
                <a16:creationId xmlns:a16="http://schemas.microsoft.com/office/drawing/2014/main" id="{CA1D867A-66DA-EAA1-F684-78699B56DA8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9160" r="8617" b="-1"/>
          <a:stretch/>
        </p:blipFill>
        <p:spPr>
          <a:xfrm>
            <a:off x="-2" y="10"/>
            <a:ext cx="12192002" cy="3751375"/>
          </a:xfrm>
          <a:prstGeom prst="rect">
            <a:avLst/>
          </a:prstGeom>
        </p:spPr>
      </p:pic>
      <p:sp useBgFill="1">
        <p:nvSpPr>
          <p:cNvPr id="14" name="Rectangle 13">
            <a:extLst>
              <a:ext uri="{FF2B5EF4-FFF2-40B4-BE49-F238E27FC236}">
                <a16:creationId xmlns:a16="http://schemas.microsoft.com/office/drawing/2014/main" id="{C6D1572E-35F2-4C21-AA69-B57A248249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149662"/>
            <a:ext cx="12192000" cy="17083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3E9F6F9-330F-E814-9F83-D4750B009942}"/>
              </a:ext>
            </a:extLst>
          </p:cNvPr>
          <p:cNvSpPr>
            <a:spLocks noGrp="1"/>
          </p:cNvSpPr>
          <p:nvPr>
            <p:ph type="title"/>
          </p:nvPr>
        </p:nvSpPr>
        <p:spPr>
          <a:xfrm>
            <a:off x="-1" y="3751385"/>
            <a:ext cx="12191999" cy="2300791"/>
          </a:xfrm>
        </p:spPr>
        <p:txBody>
          <a:bodyPr vert="horz" lIns="91440" tIns="45720" rIns="91440" bIns="45720" rtlCol="0" anchor="ctr">
            <a:normAutofit fontScale="90000"/>
          </a:bodyPr>
          <a:lstStyle/>
          <a:p>
            <a:pPr algn="ctr"/>
            <a:r>
              <a:rPr lang="en-US" sz="2800" b="1" kern="1200" dirty="0">
                <a:solidFill>
                  <a:schemeClr val="tx1"/>
                </a:solidFill>
                <a:effectLst/>
                <a:latin typeface="+mj-lt"/>
                <a:ea typeface="+mj-ea"/>
                <a:cs typeface="+mj-cs"/>
              </a:rPr>
              <a:t>Part II</a:t>
            </a:r>
            <a:br>
              <a:rPr lang="en-US" sz="2800" b="1" kern="1200" dirty="0">
                <a:solidFill>
                  <a:schemeClr val="tx1"/>
                </a:solidFill>
                <a:effectLst/>
                <a:latin typeface="+mj-lt"/>
                <a:ea typeface="+mj-ea"/>
                <a:cs typeface="+mj-cs"/>
              </a:rPr>
            </a:br>
            <a:br>
              <a:rPr lang="en-US" sz="2800" b="1" kern="1200" dirty="0">
                <a:solidFill>
                  <a:schemeClr val="tx1"/>
                </a:solidFill>
                <a:effectLst/>
                <a:latin typeface="+mj-lt"/>
                <a:ea typeface="+mj-ea"/>
                <a:cs typeface="+mj-cs"/>
              </a:rPr>
            </a:br>
            <a:r>
              <a:rPr lang="en-US" sz="2800" b="0" i="1" kern="1200" dirty="0">
                <a:solidFill>
                  <a:schemeClr val="tx1"/>
                </a:solidFill>
                <a:effectLst/>
                <a:latin typeface="+mj-lt"/>
                <a:ea typeface="+mj-ea"/>
                <a:cs typeface="+mj-cs"/>
              </a:rPr>
              <a:t>DOOM</a:t>
            </a:r>
            <a:r>
              <a:rPr lang="en-US" sz="2800" b="0" kern="1200" dirty="0">
                <a:solidFill>
                  <a:schemeClr val="tx1"/>
                </a:solidFill>
                <a:effectLst/>
                <a:latin typeface="+mj-lt"/>
                <a:ea typeface="+mj-ea"/>
                <a:cs typeface="+mj-cs"/>
              </a:rPr>
              <a:t> was a major cultural phenomenon of the 90s. Its success can be explained by id Software’s policy of encouraging players to create their own content around the game: levels, mods, tools etc.</a:t>
            </a:r>
          </a:p>
        </p:txBody>
      </p:sp>
      <p:pic>
        <p:nvPicPr>
          <p:cNvPr id="3" name="Image 2" descr="Une image contenant jouet, figurine, Animation, Personnage de fiction&#10;&#10;Description générée automatiquement">
            <a:extLst>
              <a:ext uri="{FF2B5EF4-FFF2-40B4-BE49-F238E27FC236}">
                <a16:creationId xmlns:a16="http://schemas.microsoft.com/office/drawing/2014/main" id="{273898EC-5453-E4EF-13D7-C55D6E0A4B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1456" y="6052176"/>
            <a:ext cx="819851" cy="829849"/>
          </a:xfrm>
          <a:prstGeom prst="rect">
            <a:avLst/>
          </a:prstGeom>
        </p:spPr>
      </p:pic>
    </p:spTree>
    <p:extLst>
      <p:ext uri="{BB962C8B-B14F-4D97-AF65-F5344CB8AC3E}">
        <p14:creationId xmlns:p14="http://schemas.microsoft.com/office/powerpoint/2010/main" val="2209980786"/>
      </p:ext>
    </p:extLst>
  </p:cSld>
  <p:clrMapOvr>
    <a:masterClrMapping/>
  </p:clrMapOvr>
</p:sld>
</file>

<file path=ppt/theme/theme1.xml><?xml version="1.0" encoding="utf-8"?>
<a:theme xmlns:a="http://schemas.openxmlformats.org/drawingml/2006/main" name="BlocksVTI">
  <a:themeElements>
    <a:clrScheme name="AnalogousFromLightSeedRightStep">
      <a:dk1>
        <a:srgbClr val="000000"/>
      </a:dk1>
      <a:lt1>
        <a:srgbClr val="FFFFFF"/>
      </a:lt1>
      <a:dk2>
        <a:srgbClr val="3A3621"/>
      </a:dk2>
      <a:lt2>
        <a:srgbClr val="E2E8E5"/>
      </a:lt2>
      <a:accent1>
        <a:srgbClr val="EA73A4"/>
      </a:accent1>
      <a:accent2>
        <a:srgbClr val="E55454"/>
      </a:accent2>
      <a:accent3>
        <a:srgbClr val="E59053"/>
      </a:accent3>
      <a:accent4>
        <a:srgbClr val="B6A343"/>
      </a:accent4>
      <a:accent5>
        <a:srgbClr val="95AB54"/>
      </a:accent5>
      <a:accent6>
        <a:srgbClr val="69B643"/>
      </a:accent6>
      <a:hlink>
        <a:srgbClr val="578F78"/>
      </a:hlink>
      <a:folHlink>
        <a:srgbClr val="7F7F7F"/>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sVTI" id="{31656FE6-20D8-4105-85EA-706EC9332BE9}" vid="{039DFFC9-9B25-4063-9235-B287A446F509}"/>
    </a:ext>
  </a:extLst>
</a:theme>
</file>

<file path=docProps/app.xml><?xml version="1.0" encoding="utf-8"?>
<Properties xmlns="http://schemas.openxmlformats.org/officeDocument/2006/extended-properties" xmlns:vt="http://schemas.openxmlformats.org/officeDocument/2006/docPropsVTypes">
  <TotalTime>0</TotalTime>
  <Words>945</Words>
  <Application>Microsoft Office PowerPoint</Application>
  <PresentationFormat>Grand écran</PresentationFormat>
  <Paragraphs>89</Paragraphs>
  <Slides>18</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18</vt:i4>
      </vt:variant>
    </vt:vector>
  </HeadingPairs>
  <TitlesOfParts>
    <vt:vector size="22" baseType="lpstr">
      <vt:lpstr>Arial</vt:lpstr>
      <vt:lpstr>Avenir Next LT Pro</vt:lpstr>
      <vt:lpstr>Avenir Next LT Pro Light</vt:lpstr>
      <vt:lpstr>BlocksVTI</vt:lpstr>
      <vt:lpstr>A Historical Perspective on Speedrunning : Evolution and Impact of the Informational Aspect upon Speedrunning Communites</vt:lpstr>
      <vt:lpstr>What is speedrunning ?</vt:lpstr>
      <vt:lpstr>What is speedrunning ?</vt:lpstr>
      <vt:lpstr>Outline</vt:lpstr>
      <vt:lpstr>Part I  The implementation of speed at the heart of a player’s videogame experience is difficult to trace. By the early 70s, we had games that put speed at the center of their gameplay such as Space Race (Atari, 1973) ; Gran Trak 10 (Atari, 1974) ; Drag Race (Kee Games, 1977).</vt:lpstr>
      <vt:lpstr>Présentation PowerPoint</vt:lpstr>
      <vt:lpstr>Présentation PowerPoint</vt:lpstr>
      <vt:lpstr>Part I</vt:lpstr>
      <vt:lpstr>Part II  DOOM was a major cultural phenomenon of the 90s. Its success can be explained by id Software’s policy of encouraging players to create their own content around the game: levels, mods, tools etc.</vt:lpstr>
      <vt:lpstr>Part II</vt:lpstr>
      <vt:lpstr>Part II</vt:lpstr>
      <vt:lpstr>Part I and II : summary</vt:lpstr>
      <vt:lpstr>Part III</vt:lpstr>
      <vt:lpstr>Part III</vt:lpstr>
      <vt:lpstr>Part III</vt:lpstr>
      <vt:lpstr>Part III</vt:lpstr>
      <vt:lpstr>Conclusion</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Sacha</dc:creator>
  <cp:lastModifiedBy>Sacha</cp:lastModifiedBy>
  <cp:revision>1</cp:revision>
  <dcterms:created xsi:type="dcterms:W3CDTF">2023-05-27T15:20:04Z</dcterms:created>
  <dcterms:modified xsi:type="dcterms:W3CDTF">2023-07-10T00:04:28Z</dcterms:modified>
</cp:coreProperties>
</file>