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3"/>
  </p:sldMasterIdLst>
  <p:notesMasterIdLst>
    <p:notesMasterId r:id="rId5"/>
  </p:notesMasterIdLst>
  <p:sldIdLst>
    <p:sldId id="260" r:id="rId4"/>
  </p:sldIdLst>
  <p:sldSz cx="31680150" cy="449992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C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5CC7C-2C03-41B4-A49B-02BE87962C16}" v="355" dt="2023-05-16T13:33:22.779"/>
    <p1510:client id="{8BC26075-CFCF-4E3D-8BDF-113C56393BAF}" v="129" dt="2023-05-16T13:07:56.5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594" y="-119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notesMaster" Target="notesMasters/notesMaster1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érénice Foncoux" userId="7dbface8-25be-475d-8f94-c0a931f5da7c" providerId="ADAL" clId="{8BC26075-CFCF-4E3D-8BDF-113C56393BAF}"/>
    <pc:docChg chg="undo custSel modSld">
      <pc:chgData name="Bérénice Foncoux" userId="7dbface8-25be-475d-8f94-c0a931f5da7c" providerId="ADAL" clId="{8BC26075-CFCF-4E3D-8BDF-113C56393BAF}" dt="2023-05-16T13:07:56.508" v="126" actId="255"/>
      <pc:docMkLst>
        <pc:docMk/>
      </pc:docMkLst>
      <pc:sldChg chg="addSp delSp modSp mod">
        <pc:chgData name="Bérénice Foncoux" userId="7dbface8-25be-475d-8f94-c0a931f5da7c" providerId="ADAL" clId="{8BC26075-CFCF-4E3D-8BDF-113C56393BAF}" dt="2023-05-16T13:07:56.508" v="126" actId="255"/>
        <pc:sldMkLst>
          <pc:docMk/>
          <pc:sldMk cId="968891916" sldId="260"/>
        </pc:sldMkLst>
        <pc:spChg chg="mod">
          <ac:chgData name="Bérénice Foncoux" userId="7dbface8-25be-475d-8f94-c0a931f5da7c" providerId="ADAL" clId="{8BC26075-CFCF-4E3D-8BDF-113C56393BAF}" dt="2023-05-16T12:56:40.538" v="111" actId="1076"/>
          <ac:spMkLst>
            <pc:docMk/>
            <pc:sldMk cId="968891916" sldId="260"/>
            <ac:spMk id="10" creationId="{0466578E-C2D7-4C4E-AA5A-88CAE01C02DD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15" creationId="{1B3FE9CD-7D91-464A-A2A2-179868035876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16" creationId="{D2F07043-9FC5-0A8A-FF4C-910131141FC4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17" creationId="{946E7593-7B2A-489E-9ED2-06C2033FC2D5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19" creationId="{00000000-0000-0000-0000-000000000000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20" creationId="{FCF7C1AB-9447-4A3D-AFD1-0073F29B4B6A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22" creationId="{A6928C82-E80F-405E-B58E-25B76154007C}"/>
          </ac:spMkLst>
        </pc:spChg>
        <pc:spChg chg="add mod">
          <ac:chgData name="Bérénice Foncoux" userId="7dbface8-25be-475d-8f94-c0a931f5da7c" providerId="ADAL" clId="{8BC26075-CFCF-4E3D-8BDF-113C56393BAF}" dt="2023-05-16T11:38:31.847" v="40"/>
          <ac:spMkLst>
            <pc:docMk/>
            <pc:sldMk cId="968891916" sldId="260"/>
            <ac:spMk id="25" creationId="{32F21259-199C-A0FF-BE0C-AC58319B7AD5}"/>
          </ac:spMkLst>
        </pc:spChg>
        <pc:spChg chg="mod">
          <ac:chgData name="Bérénice Foncoux" userId="7dbface8-25be-475d-8f94-c0a931f5da7c" providerId="ADAL" clId="{8BC26075-CFCF-4E3D-8BDF-113C56393BAF}" dt="2023-05-16T12:56:40.538" v="111" actId="1076"/>
          <ac:spMkLst>
            <pc:docMk/>
            <pc:sldMk cId="968891916" sldId="260"/>
            <ac:spMk id="26" creationId="{7A443A61-2D35-440E-9693-1B83415A8B96}"/>
          </ac:spMkLst>
        </pc:spChg>
        <pc:spChg chg="mod">
          <ac:chgData name="Bérénice Foncoux" userId="7dbface8-25be-475d-8f94-c0a931f5da7c" providerId="ADAL" clId="{8BC26075-CFCF-4E3D-8BDF-113C56393BAF}" dt="2023-05-16T12:56:40.538" v="111" actId="1076"/>
          <ac:spMkLst>
            <pc:docMk/>
            <pc:sldMk cId="968891916" sldId="260"/>
            <ac:spMk id="27" creationId="{C6F0A7B8-FDA7-1B38-EEF8-21FF125FD884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28" creationId="{73D9F513-7C2B-301C-E8BE-D3E0D8DE3542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30" creationId="{84D0D1D8-2FD8-C523-0130-2005F588FEE1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32" creationId="{8BFD1361-FC2C-3403-7352-9F5886116412}"/>
          </ac:spMkLst>
        </pc:spChg>
        <pc:spChg chg="add mod">
          <ac:chgData name="Bérénice Foncoux" userId="7dbface8-25be-475d-8f94-c0a931f5da7c" providerId="ADAL" clId="{8BC26075-CFCF-4E3D-8BDF-113C56393BAF}" dt="2023-05-16T11:38:31.847" v="40"/>
          <ac:spMkLst>
            <pc:docMk/>
            <pc:sldMk cId="968891916" sldId="260"/>
            <ac:spMk id="33" creationId="{1166ADD7-37C7-348C-BDF7-633B3B6E4F60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36" creationId="{83F7559F-B054-237B-01F2-A7223A37F360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37" creationId="{945AFC60-2BBE-F1E5-F684-DE828719048F}"/>
          </ac:spMkLst>
        </pc:spChg>
        <pc:spChg chg="mod">
          <ac:chgData name="Bérénice Foncoux" userId="7dbface8-25be-475d-8f94-c0a931f5da7c" providerId="ADAL" clId="{8BC26075-CFCF-4E3D-8BDF-113C56393BAF}" dt="2023-05-16T13:01:00.175" v="124" actId="20577"/>
          <ac:spMkLst>
            <pc:docMk/>
            <pc:sldMk cId="968891916" sldId="260"/>
            <ac:spMk id="38" creationId="{00000000-0000-0000-0000-000000000000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39" creationId="{427E1AF8-70F3-BC0F-B524-9339A31055D9}"/>
          </ac:spMkLst>
        </pc:spChg>
        <pc:spChg chg="mod">
          <ac:chgData name="Bérénice Foncoux" userId="7dbface8-25be-475d-8f94-c0a931f5da7c" providerId="ADAL" clId="{8BC26075-CFCF-4E3D-8BDF-113C56393BAF}" dt="2023-05-16T11:43:03.427" v="79" actId="1076"/>
          <ac:spMkLst>
            <pc:docMk/>
            <pc:sldMk cId="968891916" sldId="260"/>
            <ac:spMk id="43" creationId="{6FC41D16-2201-083A-B17D-84FA06E3332E}"/>
          </ac:spMkLst>
        </pc:spChg>
        <pc:spChg chg="mod">
          <ac:chgData name="Bérénice Foncoux" userId="7dbface8-25be-475d-8f94-c0a931f5da7c" providerId="ADAL" clId="{8BC26075-CFCF-4E3D-8BDF-113C56393BAF}" dt="2023-05-16T11:49:41.864" v="95" actId="12788"/>
          <ac:spMkLst>
            <pc:docMk/>
            <pc:sldMk cId="968891916" sldId="260"/>
            <ac:spMk id="44" creationId="{5B5E6E86-2931-A5A2-D0FE-F084B70DF87A}"/>
          </ac:spMkLst>
        </pc:spChg>
        <pc:spChg chg="mod">
          <ac:chgData name="Bérénice Foncoux" userId="7dbface8-25be-475d-8f94-c0a931f5da7c" providerId="ADAL" clId="{8BC26075-CFCF-4E3D-8BDF-113C56393BAF}" dt="2023-05-16T11:49:41.864" v="95" actId="12788"/>
          <ac:spMkLst>
            <pc:docMk/>
            <pc:sldMk cId="968891916" sldId="260"/>
            <ac:spMk id="45" creationId="{4548EAD9-861F-1D26-3B14-77EBD3D45689}"/>
          </ac:spMkLst>
        </pc:spChg>
        <pc:spChg chg="mod">
          <ac:chgData name="Bérénice Foncoux" userId="7dbface8-25be-475d-8f94-c0a931f5da7c" providerId="ADAL" clId="{8BC26075-CFCF-4E3D-8BDF-113C56393BAF}" dt="2023-05-16T11:49:41.864" v="95" actId="12788"/>
          <ac:spMkLst>
            <pc:docMk/>
            <pc:sldMk cId="968891916" sldId="260"/>
            <ac:spMk id="48" creationId="{47DFADA5-85B1-731C-7F73-DDDBC7013DB6}"/>
          </ac:spMkLst>
        </pc:spChg>
        <pc:spChg chg="mod">
          <ac:chgData name="Bérénice Foncoux" userId="7dbface8-25be-475d-8f94-c0a931f5da7c" providerId="ADAL" clId="{8BC26075-CFCF-4E3D-8BDF-113C56393BAF}" dt="2023-05-16T11:48:17.024" v="87" actId="20577"/>
          <ac:spMkLst>
            <pc:docMk/>
            <pc:sldMk cId="968891916" sldId="260"/>
            <ac:spMk id="62" creationId="{10C3F9B3-6137-D216-F2CB-CCA353080CCC}"/>
          </ac:spMkLst>
        </pc:spChg>
        <pc:spChg chg="mod">
          <ac:chgData name="Bérénice Foncoux" userId="7dbface8-25be-475d-8f94-c0a931f5da7c" providerId="ADAL" clId="{8BC26075-CFCF-4E3D-8BDF-113C56393BAF}" dt="2023-05-16T11:36:08.651" v="25" actId="20577"/>
          <ac:spMkLst>
            <pc:docMk/>
            <pc:sldMk cId="968891916" sldId="260"/>
            <ac:spMk id="66" creationId="{EB59D239-B4F6-6497-9048-4A782FFC7103}"/>
          </ac:spMkLst>
        </pc:spChg>
        <pc:spChg chg="mod">
          <ac:chgData name="Bérénice Foncoux" userId="7dbface8-25be-475d-8f94-c0a931f5da7c" providerId="ADAL" clId="{8BC26075-CFCF-4E3D-8BDF-113C56393BAF}" dt="2023-05-16T13:07:56.508" v="126" actId="255"/>
          <ac:spMkLst>
            <pc:docMk/>
            <pc:sldMk cId="968891916" sldId="260"/>
            <ac:spMk id="1027" creationId="{00000000-0000-0000-0000-000000000000}"/>
          </ac:spMkLst>
        </pc:spChg>
        <pc:spChg chg="mod">
          <ac:chgData name="Bérénice Foncoux" userId="7dbface8-25be-475d-8f94-c0a931f5da7c" providerId="ADAL" clId="{8BC26075-CFCF-4E3D-8BDF-113C56393BAF}" dt="2023-05-16T11:30:56.191" v="5" actId="947"/>
          <ac:spMkLst>
            <pc:docMk/>
            <pc:sldMk cId="968891916" sldId="260"/>
            <ac:spMk id="1030" creationId="{00000000-0000-0000-0000-000000000000}"/>
          </ac:spMkLst>
        </pc:spChg>
        <pc:grpChg chg="mod">
          <ac:chgData name="Bérénice Foncoux" userId="7dbface8-25be-475d-8f94-c0a931f5da7c" providerId="ADAL" clId="{8BC26075-CFCF-4E3D-8BDF-113C56393BAF}" dt="2023-05-16T11:43:03.427" v="79" actId="1076"/>
          <ac:grpSpMkLst>
            <pc:docMk/>
            <pc:sldMk cId="968891916" sldId="260"/>
            <ac:grpSpMk id="2" creationId="{DE3DDD97-A2FE-03C2-3DA2-630540E832B4}"/>
          </ac:grpSpMkLst>
        </pc:grpChg>
        <pc:grpChg chg="add mod">
          <ac:chgData name="Bérénice Foncoux" userId="7dbface8-25be-475d-8f94-c0a931f5da7c" providerId="ADAL" clId="{8BC26075-CFCF-4E3D-8BDF-113C56393BAF}" dt="2023-05-16T11:43:03.427" v="79" actId="1076"/>
          <ac:grpSpMkLst>
            <pc:docMk/>
            <pc:sldMk cId="968891916" sldId="260"/>
            <ac:grpSpMk id="4" creationId="{53B31333-10AA-4805-EF3C-4E403A60B818}"/>
          </ac:grpSpMkLst>
        </pc:grpChg>
        <pc:grpChg chg="add mod">
          <ac:chgData name="Bérénice Foncoux" userId="7dbface8-25be-475d-8f94-c0a931f5da7c" providerId="ADAL" clId="{8BC26075-CFCF-4E3D-8BDF-113C56393BAF}" dt="2023-05-16T11:38:34.126" v="41" actId="1076"/>
          <ac:grpSpMkLst>
            <pc:docMk/>
            <pc:sldMk cId="968891916" sldId="260"/>
            <ac:grpSpMk id="12" creationId="{8A363DC3-A1E5-DF09-6643-C847C47565FE}"/>
          </ac:grpSpMkLst>
        </pc:grpChg>
        <pc:grpChg chg="mod">
          <ac:chgData name="Bérénice Foncoux" userId="7dbface8-25be-475d-8f94-c0a931f5da7c" providerId="ADAL" clId="{8BC26075-CFCF-4E3D-8BDF-113C56393BAF}" dt="2023-05-16T11:43:03.427" v="79" actId="1076"/>
          <ac:grpSpMkLst>
            <pc:docMk/>
            <pc:sldMk cId="968891916" sldId="260"/>
            <ac:grpSpMk id="31" creationId="{36BD7DCB-CC90-9F0D-540B-A8D881A5DF63}"/>
          </ac:grpSpMkLst>
        </pc:grpChg>
        <pc:grpChg chg="del">
          <ac:chgData name="Bérénice Foncoux" userId="7dbface8-25be-475d-8f94-c0a931f5da7c" providerId="ADAL" clId="{8BC26075-CFCF-4E3D-8BDF-113C56393BAF}" dt="2023-05-16T11:34:31.439" v="12" actId="478"/>
          <ac:grpSpMkLst>
            <pc:docMk/>
            <pc:sldMk cId="968891916" sldId="260"/>
            <ac:grpSpMk id="40" creationId="{32312FE8-B31C-8A54-CF76-B7B3C3BF3901}"/>
          </ac:grpSpMkLst>
        </pc:grpChg>
        <pc:grpChg chg="add mod">
          <ac:chgData name="Bérénice Foncoux" userId="7dbface8-25be-475d-8f94-c0a931f5da7c" providerId="ADAL" clId="{8BC26075-CFCF-4E3D-8BDF-113C56393BAF}" dt="2023-05-16T11:43:03.427" v="79" actId="1076"/>
          <ac:grpSpMkLst>
            <pc:docMk/>
            <pc:sldMk cId="968891916" sldId="260"/>
            <ac:grpSpMk id="40" creationId="{35C1F312-F581-8D00-E6C7-11A1CF75C2C7}"/>
          </ac:grpSpMkLst>
        </pc:grpChg>
        <pc:grpChg chg="mod">
          <ac:chgData name="Bérénice Foncoux" userId="7dbface8-25be-475d-8f94-c0a931f5da7c" providerId="ADAL" clId="{8BC26075-CFCF-4E3D-8BDF-113C56393BAF}" dt="2023-05-16T11:49:41.864" v="95" actId="12788"/>
          <ac:grpSpMkLst>
            <pc:docMk/>
            <pc:sldMk cId="968891916" sldId="260"/>
            <ac:grpSpMk id="46" creationId="{EC0BAF04-0137-1612-164E-89154B6951DA}"/>
          </ac:grpSpMkLst>
        </pc:grpChg>
        <pc:grpChg chg="mod">
          <ac:chgData name="Bérénice Foncoux" userId="7dbface8-25be-475d-8f94-c0a931f5da7c" providerId="ADAL" clId="{8BC26075-CFCF-4E3D-8BDF-113C56393BAF}" dt="2023-05-16T11:49:41.864" v="95" actId="12788"/>
          <ac:grpSpMkLst>
            <pc:docMk/>
            <pc:sldMk cId="968891916" sldId="260"/>
            <ac:grpSpMk id="47" creationId="{45BC3D9F-0931-C77C-8BE9-0243B0D4D759}"/>
          </ac:grpSpMkLst>
        </pc:grpChg>
        <pc:grpChg chg="mod">
          <ac:chgData name="Bérénice Foncoux" userId="7dbface8-25be-475d-8f94-c0a931f5da7c" providerId="ADAL" clId="{8BC26075-CFCF-4E3D-8BDF-113C56393BAF}" dt="2023-05-16T11:49:41.864" v="95" actId="12788"/>
          <ac:grpSpMkLst>
            <pc:docMk/>
            <pc:sldMk cId="968891916" sldId="260"/>
            <ac:grpSpMk id="49" creationId="{B154E867-2CA9-828F-225C-8B6A1C181C05}"/>
          </ac:grpSpMkLst>
        </pc:grpChg>
        <pc:grpChg chg="mod">
          <ac:chgData name="Bérénice Foncoux" userId="7dbface8-25be-475d-8f94-c0a931f5da7c" providerId="ADAL" clId="{8BC26075-CFCF-4E3D-8BDF-113C56393BAF}" dt="2023-05-16T11:43:03.427" v="79" actId="1076"/>
          <ac:grpSpMkLst>
            <pc:docMk/>
            <pc:sldMk cId="968891916" sldId="260"/>
            <ac:grpSpMk id="51" creationId="{861EF1EF-088C-E78A-D6C4-95CA1D416434}"/>
          </ac:grpSpMkLst>
        </pc:grpChg>
        <pc:grpChg chg="mod">
          <ac:chgData name="Bérénice Foncoux" userId="7dbface8-25be-475d-8f94-c0a931f5da7c" providerId="ADAL" clId="{8BC26075-CFCF-4E3D-8BDF-113C56393BAF}" dt="2023-05-16T11:49:41.864" v="95" actId="12788"/>
          <ac:grpSpMkLst>
            <pc:docMk/>
            <pc:sldMk cId="968891916" sldId="260"/>
            <ac:grpSpMk id="85" creationId="{447F7CF5-7A4F-A64E-1D9F-5F8433407D5D}"/>
          </ac:grpSpMkLst>
        </pc:grpChg>
        <pc:grpChg chg="mod">
          <ac:chgData name="Bérénice Foncoux" userId="7dbface8-25be-475d-8f94-c0a931f5da7c" providerId="ADAL" clId="{8BC26075-CFCF-4E3D-8BDF-113C56393BAF}" dt="2023-05-16T11:49:41.864" v="95" actId="12788"/>
          <ac:grpSpMkLst>
            <pc:docMk/>
            <pc:sldMk cId="968891916" sldId="260"/>
            <ac:grpSpMk id="92" creationId="{61D4F8B5-9164-6186-FB87-0FD5CF3ACE60}"/>
          </ac:grpSpMkLst>
        </pc:grpChg>
        <pc:graphicFrameChg chg="mod">
          <ac:chgData name="Bérénice Foncoux" userId="7dbface8-25be-475d-8f94-c0a931f5da7c" providerId="ADAL" clId="{8BC26075-CFCF-4E3D-8BDF-113C56393BAF}" dt="2023-05-16T12:56:40.538" v="111" actId="1076"/>
          <ac:graphicFrameMkLst>
            <pc:docMk/>
            <pc:sldMk cId="968891916" sldId="260"/>
            <ac:graphicFrameMk id="23" creationId="{D5AC8421-E4EE-9ECC-B798-D607C40F5F77}"/>
          </ac:graphicFrameMkLst>
        </pc:graphicFrameChg>
        <pc:picChg chg="add mod">
          <ac:chgData name="Bérénice Foncoux" userId="7dbface8-25be-475d-8f94-c0a931f5da7c" providerId="ADAL" clId="{8BC26075-CFCF-4E3D-8BDF-113C56393BAF}" dt="2023-05-16T11:43:03.427" v="79" actId="1076"/>
          <ac:picMkLst>
            <pc:docMk/>
            <pc:sldMk cId="968891916" sldId="260"/>
            <ac:picMk id="3" creationId="{7E4B09B4-E024-866A-3F32-7EBA4189D112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5" creationId="{63C3014F-8F3F-4372-9B66-C6491FCEC5CD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8" creationId="{F6F7B3AA-871F-4C62-AABE-CB46C841A082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11" creationId="{1B9E658A-4329-4938-9FD4-EA654480BBFA}"/>
          </ac:picMkLst>
        </pc:picChg>
        <pc:picChg chg="mod">
          <ac:chgData name="Bérénice Foncoux" userId="7dbface8-25be-475d-8f94-c0a931f5da7c" providerId="ADAL" clId="{8BC26075-CFCF-4E3D-8BDF-113C56393BAF}" dt="2023-05-16T11:43:03.427" v="79" actId="1076"/>
          <ac:picMkLst>
            <pc:docMk/>
            <pc:sldMk cId="968891916" sldId="260"/>
            <ac:picMk id="14" creationId="{7B716CF9-DACC-4C2F-BC52-48F8D5D4FCC2}"/>
          </ac:picMkLst>
        </pc:picChg>
        <pc:picChg chg="mod">
          <ac:chgData name="Bérénice Foncoux" userId="7dbface8-25be-475d-8f94-c0a931f5da7c" providerId="ADAL" clId="{8BC26075-CFCF-4E3D-8BDF-113C56393BAF}" dt="2023-05-16T11:43:03.427" v="79" actId="1076"/>
          <ac:picMkLst>
            <pc:docMk/>
            <pc:sldMk cId="968891916" sldId="260"/>
            <ac:picMk id="18" creationId="{6055A198-370E-4D3F-A6A8-B8BC65F5342B}"/>
          </ac:picMkLst>
        </pc:picChg>
        <pc:picChg chg="mod">
          <ac:chgData name="Bérénice Foncoux" userId="7dbface8-25be-475d-8f94-c0a931f5da7c" providerId="ADAL" clId="{8BC26075-CFCF-4E3D-8BDF-113C56393BAF}" dt="2023-05-16T11:43:03.427" v="79" actId="1076"/>
          <ac:picMkLst>
            <pc:docMk/>
            <pc:sldMk cId="968891916" sldId="260"/>
            <ac:picMk id="21" creationId="{1A62F4CF-D3EC-45A7-9EBA-554BF1C0FF82}"/>
          </ac:picMkLst>
        </pc:picChg>
        <pc:picChg chg="del">
          <ac:chgData name="Bérénice Foncoux" userId="7dbface8-25be-475d-8f94-c0a931f5da7c" providerId="ADAL" clId="{8BC26075-CFCF-4E3D-8BDF-113C56393BAF}" dt="2023-05-16T11:34:31.439" v="12" actId="478"/>
          <ac:picMkLst>
            <pc:docMk/>
            <pc:sldMk cId="968891916" sldId="260"/>
            <ac:picMk id="33" creationId="{C064253A-7D2E-35E0-4179-315BC5B0270F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34" creationId="{70510A93-E819-4313-B512-F89296A27053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35" creationId="{405EE85F-5DC1-4F2E-BF37-E45A17204D6A}"/>
          </ac:picMkLst>
        </pc:picChg>
        <pc:picChg chg="mod">
          <ac:chgData name="Bérénice Foncoux" userId="7dbface8-25be-475d-8f94-c0a931f5da7c" providerId="ADAL" clId="{8BC26075-CFCF-4E3D-8BDF-113C56393BAF}" dt="2023-05-16T11:43:03.427" v="79" actId="1076"/>
          <ac:picMkLst>
            <pc:docMk/>
            <pc:sldMk cId="968891916" sldId="260"/>
            <ac:picMk id="41" creationId="{BF35A1FB-13B9-B0E5-3EE1-F6750247F003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83" creationId="{088B72FF-91A8-3BE5-D056-89A7B5E5E268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84" creationId="{F41F5EF3-8104-86DE-C680-D5DEFE3E8FA8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89" creationId="{BC13367F-0B48-C343-94AF-4B1B73465136}"/>
          </ac:picMkLst>
        </pc:picChg>
        <pc:picChg chg="mod">
          <ac:chgData name="Bérénice Foncoux" userId="7dbface8-25be-475d-8f94-c0a931f5da7c" providerId="ADAL" clId="{8BC26075-CFCF-4E3D-8BDF-113C56393BAF}" dt="2023-05-16T11:49:41.864" v="95" actId="12788"/>
          <ac:picMkLst>
            <pc:docMk/>
            <pc:sldMk cId="968891916" sldId="260"/>
            <ac:picMk id="91" creationId="{7B231315-DBE3-813C-19D7-BA5982DFE86A}"/>
          </ac:picMkLst>
        </pc:picChg>
      </pc:sldChg>
    </pc:docChg>
  </pc:docChgLst>
  <pc:docChgLst>
    <pc:chgData name="Melina Chapellet" userId="0aac0e47-d828-4db4-811d-07a4c1f8dd5c" providerId="ADAL" clId="{1565CC7C-2C03-41B4-A49B-02BE87962C16}"/>
    <pc:docChg chg="undo custSel modSld">
      <pc:chgData name="Melina Chapellet" userId="0aac0e47-d828-4db4-811d-07a4c1f8dd5c" providerId="ADAL" clId="{1565CC7C-2C03-41B4-A49B-02BE87962C16}" dt="2023-05-16T13:46:10.850" v="347" actId="122"/>
      <pc:docMkLst>
        <pc:docMk/>
      </pc:docMkLst>
      <pc:sldChg chg="delSp modSp mod">
        <pc:chgData name="Melina Chapellet" userId="0aac0e47-d828-4db4-811d-07a4c1f8dd5c" providerId="ADAL" clId="{1565CC7C-2C03-41B4-A49B-02BE87962C16}" dt="2023-05-16T13:46:10.850" v="347" actId="122"/>
        <pc:sldMkLst>
          <pc:docMk/>
          <pc:sldMk cId="968891916" sldId="260"/>
        </pc:sldMkLst>
        <pc:spChg chg="mod">
          <ac:chgData name="Melina Chapellet" userId="0aac0e47-d828-4db4-811d-07a4c1f8dd5c" providerId="ADAL" clId="{1565CC7C-2C03-41B4-A49B-02BE87962C16}" dt="2023-05-16T11:53:06.512" v="59" actId="1035"/>
          <ac:spMkLst>
            <pc:docMk/>
            <pc:sldMk cId="968891916" sldId="260"/>
            <ac:spMk id="9" creationId="{00000000-0000-0000-0000-000000000000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10" creationId="{0466578E-C2D7-4C4E-AA5A-88CAE01C02DD}"/>
          </ac:spMkLst>
        </pc:spChg>
        <pc:spChg chg="mod">
          <ac:chgData name="Melina Chapellet" userId="0aac0e47-d828-4db4-811d-07a4c1f8dd5c" providerId="ADAL" clId="{1565CC7C-2C03-41B4-A49B-02BE87962C16}" dt="2023-05-16T11:56:15.594" v="72" actId="12788"/>
          <ac:spMkLst>
            <pc:docMk/>
            <pc:sldMk cId="968891916" sldId="260"/>
            <ac:spMk id="13" creationId="{B78361A0-DF5C-49E3-9832-80EA3C7F1EA6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15" creationId="{1B3FE9CD-7D91-464A-A2A2-179868035876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16" creationId="{D2F07043-9FC5-0A8A-FF4C-910131141FC4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17" creationId="{946E7593-7B2A-489E-9ED2-06C2033FC2D5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19" creationId="{00000000-0000-0000-0000-000000000000}"/>
          </ac:spMkLst>
        </pc:spChg>
        <pc:spChg chg="mod">
          <ac:chgData name="Melina Chapellet" userId="0aac0e47-d828-4db4-811d-07a4c1f8dd5c" providerId="ADAL" clId="{1565CC7C-2C03-41B4-A49B-02BE87962C16}" dt="2023-05-16T12:35:25.205" v="241" actId="1038"/>
          <ac:spMkLst>
            <pc:docMk/>
            <pc:sldMk cId="968891916" sldId="260"/>
            <ac:spMk id="20" creationId="{FCF7C1AB-9447-4A3D-AFD1-0073F29B4B6A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22" creationId="{A6928C82-E80F-405E-B58E-25B76154007C}"/>
          </ac:spMkLst>
        </pc:spChg>
        <pc:spChg chg="mod">
          <ac:chgData name="Melina Chapellet" userId="0aac0e47-d828-4db4-811d-07a4c1f8dd5c" providerId="ADAL" clId="{1565CC7C-2C03-41B4-A49B-02BE87962C16}" dt="2023-05-16T12:59:14.158" v="250" actId="1076"/>
          <ac:spMkLst>
            <pc:docMk/>
            <pc:sldMk cId="968891916" sldId="260"/>
            <ac:spMk id="26" creationId="{7A443A61-2D35-440E-9693-1B83415A8B96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27" creationId="{C6F0A7B8-FDA7-1B38-EEF8-21FF125FD884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28" creationId="{73D9F513-7C2B-301C-E8BE-D3E0D8DE3542}"/>
          </ac:spMkLst>
        </pc:spChg>
        <pc:spChg chg="mod">
          <ac:chgData name="Melina Chapellet" userId="0aac0e47-d828-4db4-811d-07a4c1f8dd5c" providerId="ADAL" clId="{1565CC7C-2C03-41B4-A49B-02BE87962C16}" dt="2023-05-16T11:52:41.469" v="56" actId="122"/>
          <ac:spMkLst>
            <pc:docMk/>
            <pc:sldMk cId="968891916" sldId="260"/>
            <ac:spMk id="29" creationId="{00000000-0000-0000-0000-000000000000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30" creationId="{84D0D1D8-2FD8-C523-0130-2005F588FEE1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32" creationId="{8BFD1361-FC2C-3403-7352-9F5886116412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36" creationId="{83F7559F-B054-237B-01F2-A7223A37F360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37" creationId="{945AFC60-2BBE-F1E5-F684-DE828719048F}"/>
          </ac:spMkLst>
        </pc:spChg>
        <pc:spChg chg="mod">
          <ac:chgData name="Melina Chapellet" userId="0aac0e47-d828-4db4-811d-07a4c1f8dd5c" providerId="ADAL" clId="{1565CC7C-2C03-41B4-A49B-02BE87962C16}" dt="2023-05-16T13:06:32.523" v="267" actId="20577"/>
          <ac:spMkLst>
            <pc:docMk/>
            <pc:sldMk cId="968891916" sldId="260"/>
            <ac:spMk id="38" creationId="{00000000-0000-0000-0000-000000000000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39" creationId="{427E1AF8-70F3-BC0F-B524-9339A31055D9}"/>
          </ac:spMkLst>
        </pc:spChg>
        <pc:spChg chg="mod">
          <ac:chgData name="Melina Chapellet" userId="0aac0e47-d828-4db4-811d-07a4c1f8dd5c" providerId="ADAL" clId="{1565CC7C-2C03-41B4-A49B-02BE87962C16}" dt="2023-05-16T12:34:57.698" v="238" actId="1038"/>
          <ac:spMkLst>
            <pc:docMk/>
            <pc:sldMk cId="968891916" sldId="260"/>
            <ac:spMk id="43" creationId="{6FC41D16-2201-083A-B17D-84FA06E3332E}"/>
          </ac:spMkLst>
        </pc:spChg>
        <pc:spChg chg="mod">
          <ac:chgData name="Melina Chapellet" userId="0aac0e47-d828-4db4-811d-07a4c1f8dd5c" providerId="ADAL" clId="{1565CC7C-2C03-41B4-A49B-02BE87962C16}" dt="2023-05-16T11:47:46.591" v="30" actId="20577"/>
          <ac:spMkLst>
            <pc:docMk/>
            <pc:sldMk cId="968891916" sldId="260"/>
            <ac:spMk id="44" creationId="{5B5E6E86-2931-A5A2-D0FE-F084B70DF87A}"/>
          </ac:spMkLst>
        </pc:spChg>
        <pc:spChg chg="mod">
          <ac:chgData name="Melina Chapellet" userId="0aac0e47-d828-4db4-811d-07a4c1f8dd5c" providerId="ADAL" clId="{1565CC7C-2C03-41B4-A49B-02BE87962C16}" dt="2023-05-16T11:47:27.306" v="29" actId="20577"/>
          <ac:spMkLst>
            <pc:docMk/>
            <pc:sldMk cId="968891916" sldId="260"/>
            <ac:spMk id="45" creationId="{4548EAD9-861F-1D26-3B14-77EBD3D45689}"/>
          </ac:spMkLst>
        </pc:spChg>
        <pc:spChg chg="mod">
          <ac:chgData name="Melina Chapellet" userId="0aac0e47-d828-4db4-811d-07a4c1f8dd5c" providerId="ADAL" clId="{1565CC7C-2C03-41B4-A49B-02BE87962C16}" dt="2023-05-16T11:48:00.925" v="31" actId="20577"/>
          <ac:spMkLst>
            <pc:docMk/>
            <pc:sldMk cId="968891916" sldId="260"/>
            <ac:spMk id="48" creationId="{47DFADA5-85B1-731C-7F73-DDDBC7013DB6}"/>
          </ac:spMkLst>
        </pc:spChg>
        <pc:spChg chg="mod">
          <ac:chgData name="Melina Chapellet" userId="0aac0e47-d828-4db4-811d-07a4c1f8dd5c" providerId="ADAL" clId="{1565CC7C-2C03-41B4-A49B-02BE87962C16}" dt="2023-05-16T11:51:51.853" v="45" actId="12789"/>
          <ac:spMkLst>
            <pc:docMk/>
            <pc:sldMk cId="968891916" sldId="260"/>
            <ac:spMk id="50" creationId="{9BE57BF6-A86E-F152-2C95-7E3F54DF4BC0}"/>
          </ac:spMkLst>
        </pc:spChg>
        <pc:spChg chg="mod">
          <ac:chgData name="Melina Chapellet" userId="0aac0e47-d828-4db4-811d-07a4c1f8dd5c" providerId="ADAL" clId="{1565CC7C-2C03-41B4-A49B-02BE87962C16}" dt="2023-05-16T13:46:07.683" v="346" actId="122"/>
          <ac:spMkLst>
            <pc:docMk/>
            <pc:sldMk cId="968891916" sldId="260"/>
            <ac:spMk id="57" creationId="{4B3519E3-CC2F-8A9F-DA7F-277550BDFF88}"/>
          </ac:spMkLst>
        </pc:spChg>
        <pc:spChg chg="mod">
          <ac:chgData name="Melina Chapellet" userId="0aac0e47-d828-4db4-811d-07a4c1f8dd5c" providerId="ADAL" clId="{1565CC7C-2C03-41B4-A49B-02BE87962C16}" dt="2023-05-16T13:46:10.850" v="347" actId="122"/>
          <ac:spMkLst>
            <pc:docMk/>
            <pc:sldMk cId="968891916" sldId="260"/>
            <ac:spMk id="59" creationId="{10F33BC5-8D1D-C901-CC22-8E14DDCFA8A0}"/>
          </ac:spMkLst>
        </pc:spChg>
        <pc:spChg chg="mod">
          <ac:chgData name="Melina Chapellet" userId="0aac0e47-d828-4db4-811d-07a4c1f8dd5c" providerId="ADAL" clId="{1565CC7C-2C03-41B4-A49B-02BE87962C16}" dt="2023-05-16T12:35:41.749" v="245" actId="6549"/>
          <ac:spMkLst>
            <pc:docMk/>
            <pc:sldMk cId="968891916" sldId="260"/>
            <ac:spMk id="66" creationId="{EB59D239-B4F6-6497-9048-4A782FFC7103}"/>
          </ac:spMkLst>
        </pc:spChg>
        <pc:spChg chg="mod">
          <ac:chgData name="Melina Chapellet" userId="0aac0e47-d828-4db4-811d-07a4c1f8dd5c" providerId="ADAL" clId="{1565CC7C-2C03-41B4-A49B-02BE87962C16}" dt="2023-05-16T12:43:29.559" v="249" actId="12788"/>
          <ac:spMkLst>
            <pc:docMk/>
            <pc:sldMk cId="968891916" sldId="260"/>
            <ac:spMk id="76" creationId="{5249559B-3DE3-42FB-BE71-086BFB5DF50D}"/>
          </ac:spMkLst>
        </pc:spChg>
        <pc:spChg chg="mod">
          <ac:chgData name="Melina Chapellet" userId="0aac0e47-d828-4db4-811d-07a4c1f8dd5c" providerId="ADAL" clId="{1565CC7C-2C03-41B4-A49B-02BE87962C16}" dt="2023-05-16T12:43:29.559" v="249" actId="12788"/>
          <ac:spMkLst>
            <pc:docMk/>
            <pc:sldMk cId="968891916" sldId="260"/>
            <ac:spMk id="98" creationId="{BDA04B52-06C3-4FA7-B599-3D67662006A0}"/>
          </ac:spMkLst>
        </pc:spChg>
        <pc:spChg chg="mod">
          <ac:chgData name="Melina Chapellet" userId="0aac0e47-d828-4db4-811d-07a4c1f8dd5c" providerId="ADAL" clId="{1565CC7C-2C03-41B4-A49B-02BE87962C16}" dt="2023-05-16T12:42:58.124" v="248" actId="14100"/>
          <ac:spMkLst>
            <pc:docMk/>
            <pc:sldMk cId="968891916" sldId="260"/>
            <ac:spMk id="1030" creationId="{00000000-0000-0000-0000-000000000000}"/>
          </ac:spMkLst>
        </pc:spChg>
        <pc:grpChg chg="mod">
          <ac:chgData name="Melina Chapellet" userId="0aac0e47-d828-4db4-811d-07a4c1f8dd5c" providerId="ADAL" clId="{1565CC7C-2C03-41B4-A49B-02BE87962C16}" dt="2023-05-16T12:34:57.698" v="238" actId="1038"/>
          <ac:grpSpMkLst>
            <pc:docMk/>
            <pc:sldMk cId="968891916" sldId="260"/>
            <ac:grpSpMk id="2" creationId="{DE3DDD97-A2FE-03C2-3DA2-630540E832B4}"/>
          </ac:grpSpMkLst>
        </pc:grpChg>
        <pc:grpChg chg="mod">
          <ac:chgData name="Melina Chapellet" userId="0aac0e47-d828-4db4-811d-07a4c1f8dd5c" providerId="ADAL" clId="{1565CC7C-2C03-41B4-A49B-02BE87962C16}" dt="2023-05-16T12:34:57.698" v="238" actId="1038"/>
          <ac:grpSpMkLst>
            <pc:docMk/>
            <pc:sldMk cId="968891916" sldId="260"/>
            <ac:grpSpMk id="4" creationId="{53B31333-10AA-4805-EF3C-4E403A60B818}"/>
          </ac:grpSpMkLst>
        </pc:grpChg>
        <pc:grpChg chg="del">
          <ac:chgData name="Melina Chapellet" userId="0aac0e47-d828-4db4-811d-07a4c1f8dd5c" providerId="ADAL" clId="{1565CC7C-2C03-41B4-A49B-02BE87962C16}" dt="2023-05-16T11:41:32.124" v="17" actId="478"/>
          <ac:grpSpMkLst>
            <pc:docMk/>
            <pc:sldMk cId="968891916" sldId="260"/>
            <ac:grpSpMk id="12" creationId="{8A363DC3-A1E5-DF09-6643-C847C47565FE}"/>
          </ac:grpSpMkLst>
        </pc:grpChg>
        <pc:grpChg chg="mod">
          <ac:chgData name="Melina Chapellet" userId="0aac0e47-d828-4db4-811d-07a4c1f8dd5c" providerId="ADAL" clId="{1565CC7C-2C03-41B4-A49B-02BE87962C16}" dt="2023-05-16T12:34:57.698" v="238" actId="1038"/>
          <ac:grpSpMkLst>
            <pc:docMk/>
            <pc:sldMk cId="968891916" sldId="260"/>
            <ac:grpSpMk id="31" creationId="{36BD7DCB-CC90-9F0D-540B-A8D881A5DF63}"/>
          </ac:grpSpMkLst>
        </pc:grpChg>
        <pc:grpChg chg="mod">
          <ac:chgData name="Melina Chapellet" userId="0aac0e47-d828-4db4-811d-07a4c1f8dd5c" providerId="ADAL" clId="{1565CC7C-2C03-41B4-A49B-02BE87962C16}" dt="2023-05-16T12:34:57.698" v="238" actId="1038"/>
          <ac:grpSpMkLst>
            <pc:docMk/>
            <pc:sldMk cId="968891916" sldId="260"/>
            <ac:grpSpMk id="40" creationId="{35C1F312-F581-8D00-E6C7-11A1CF75C2C7}"/>
          </ac:grpSpMkLst>
        </pc:grpChg>
        <pc:grpChg chg="mod">
          <ac:chgData name="Melina Chapellet" userId="0aac0e47-d828-4db4-811d-07a4c1f8dd5c" providerId="ADAL" clId="{1565CC7C-2C03-41B4-A49B-02BE87962C16}" dt="2023-05-16T11:36:47.868" v="11" actId="14100"/>
          <ac:grpSpMkLst>
            <pc:docMk/>
            <pc:sldMk cId="968891916" sldId="260"/>
            <ac:grpSpMk id="49" creationId="{B154E867-2CA9-828F-225C-8B6A1C181C05}"/>
          </ac:grpSpMkLst>
        </pc:grpChg>
        <pc:grpChg chg="mod">
          <ac:chgData name="Melina Chapellet" userId="0aac0e47-d828-4db4-811d-07a4c1f8dd5c" providerId="ADAL" clId="{1565CC7C-2C03-41B4-A49B-02BE87962C16}" dt="2023-05-16T12:34:57.698" v="238" actId="1038"/>
          <ac:grpSpMkLst>
            <pc:docMk/>
            <pc:sldMk cId="968891916" sldId="260"/>
            <ac:grpSpMk id="51" creationId="{861EF1EF-088C-E78A-D6C4-95CA1D416434}"/>
          </ac:grpSpMkLst>
        </pc:grpChg>
        <pc:grpChg chg="mod">
          <ac:chgData name="Melina Chapellet" userId="0aac0e47-d828-4db4-811d-07a4c1f8dd5c" providerId="ADAL" clId="{1565CC7C-2C03-41B4-A49B-02BE87962C16}" dt="2023-05-16T13:22:05.626" v="288" actId="14100"/>
          <ac:grpSpMkLst>
            <pc:docMk/>
            <pc:sldMk cId="968891916" sldId="260"/>
            <ac:grpSpMk id="64" creationId="{5A0B8662-A0DD-F3E3-BB1A-51512C47CCAF}"/>
          </ac:grpSpMkLst>
        </pc:grpChg>
        <pc:grpChg chg="mod">
          <ac:chgData name="Melina Chapellet" userId="0aac0e47-d828-4db4-811d-07a4c1f8dd5c" providerId="ADAL" clId="{1565CC7C-2C03-41B4-A49B-02BE87962C16}" dt="2023-05-16T11:36:47.868" v="11" actId="14100"/>
          <ac:grpSpMkLst>
            <pc:docMk/>
            <pc:sldMk cId="968891916" sldId="260"/>
            <ac:grpSpMk id="85" creationId="{447F7CF5-7A4F-A64E-1D9F-5F8433407D5D}"/>
          </ac:grpSpMkLst>
        </pc:grpChg>
        <pc:graphicFrameChg chg="mod">
          <ac:chgData name="Melina Chapellet" userId="0aac0e47-d828-4db4-811d-07a4c1f8dd5c" providerId="ADAL" clId="{1565CC7C-2C03-41B4-A49B-02BE87962C16}" dt="2023-05-16T12:34:57.698" v="238" actId="1038"/>
          <ac:graphicFrameMkLst>
            <pc:docMk/>
            <pc:sldMk cId="968891916" sldId="260"/>
            <ac:graphicFrameMk id="23" creationId="{D5AC8421-E4EE-9ECC-B798-D607C40F5F77}"/>
          </ac:graphicFrameMkLst>
        </pc:graphicFrameChg>
        <pc:graphicFrameChg chg="mod">
          <ac:chgData name="Melina Chapellet" userId="0aac0e47-d828-4db4-811d-07a4c1f8dd5c" providerId="ADAL" clId="{1565CC7C-2C03-41B4-A49B-02BE87962C16}" dt="2023-05-16T13:33:22.779" v="345" actId="14100"/>
          <ac:graphicFrameMkLst>
            <pc:docMk/>
            <pc:sldMk cId="968891916" sldId="260"/>
            <ac:graphicFrameMk id="58" creationId="{ABDFD391-B403-443C-A73A-C69C77325EE3}"/>
          </ac:graphicFrameMkLst>
        </pc:graphicFrameChg>
        <pc:picChg chg="mod">
          <ac:chgData name="Melina Chapellet" userId="0aac0e47-d828-4db4-811d-07a4c1f8dd5c" providerId="ADAL" clId="{1565CC7C-2C03-41B4-A49B-02BE87962C16}" dt="2023-05-16T12:34:57.698" v="238" actId="1038"/>
          <ac:picMkLst>
            <pc:docMk/>
            <pc:sldMk cId="968891916" sldId="260"/>
            <ac:picMk id="3" creationId="{7E4B09B4-E024-866A-3F32-7EBA4189D112}"/>
          </ac:picMkLst>
        </pc:picChg>
        <pc:picChg chg="mod">
          <ac:chgData name="Melina Chapellet" userId="0aac0e47-d828-4db4-811d-07a4c1f8dd5c" providerId="ADAL" clId="{1565CC7C-2C03-41B4-A49B-02BE87962C16}" dt="2023-05-16T11:36:47.868" v="11" actId="14100"/>
          <ac:picMkLst>
            <pc:docMk/>
            <pc:sldMk cId="968891916" sldId="260"/>
            <ac:picMk id="8" creationId="{F6F7B3AA-871F-4C62-AABE-CB46C841A082}"/>
          </ac:picMkLst>
        </pc:picChg>
        <pc:picChg chg="mod">
          <ac:chgData name="Melina Chapellet" userId="0aac0e47-d828-4db4-811d-07a4c1f8dd5c" providerId="ADAL" clId="{1565CC7C-2C03-41B4-A49B-02BE87962C16}" dt="2023-05-16T11:36:47.868" v="11" actId="14100"/>
          <ac:picMkLst>
            <pc:docMk/>
            <pc:sldMk cId="968891916" sldId="260"/>
            <ac:picMk id="11" creationId="{1B9E658A-4329-4938-9FD4-EA654480BBFA}"/>
          </ac:picMkLst>
        </pc:picChg>
        <pc:picChg chg="mod">
          <ac:chgData name="Melina Chapellet" userId="0aac0e47-d828-4db4-811d-07a4c1f8dd5c" providerId="ADAL" clId="{1565CC7C-2C03-41B4-A49B-02BE87962C16}" dt="2023-05-16T12:34:57.698" v="238" actId="1038"/>
          <ac:picMkLst>
            <pc:docMk/>
            <pc:sldMk cId="968891916" sldId="260"/>
            <ac:picMk id="14" creationId="{7B716CF9-DACC-4C2F-BC52-48F8D5D4FCC2}"/>
          </ac:picMkLst>
        </pc:picChg>
        <pc:picChg chg="mod">
          <ac:chgData name="Melina Chapellet" userId="0aac0e47-d828-4db4-811d-07a4c1f8dd5c" providerId="ADAL" clId="{1565CC7C-2C03-41B4-A49B-02BE87962C16}" dt="2023-05-16T12:34:57.698" v="238" actId="1038"/>
          <ac:picMkLst>
            <pc:docMk/>
            <pc:sldMk cId="968891916" sldId="260"/>
            <ac:picMk id="18" creationId="{6055A198-370E-4D3F-A6A8-B8BC65F5342B}"/>
          </ac:picMkLst>
        </pc:picChg>
        <pc:picChg chg="mod">
          <ac:chgData name="Melina Chapellet" userId="0aac0e47-d828-4db4-811d-07a4c1f8dd5c" providerId="ADAL" clId="{1565CC7C-2C03-41B4-A49B-02BE87962C16}" dt="2023-05-16T12:34:57.698" v="238" actId="1038"/>
          <ac:picMkLst>
            <pc:docMk/>
            <pc:sldMk cId="968891916" sldId="260"/>
            <ac:picMk id="21" creationId="{1A62F4CF-D3EC-45A7-9EBA-554BF1C0FF82}"/>
          </ac:picMkLst>
        </pc:picChg>
        <pc:picChg chg="mod">
          <ac:chgData name="Melina Chapellet" userId="0aac0e47-d828-4db4-811d-07a4c1f8dd5c" providerId="ADAL" clId="{1565CC7C-2C03-41B4-A49B-02BE87962C16}" dt="2023-05-16T12:34:57.698" v="238" actId="1038"/>
          <ac:picMkLst>
            <pc:docMk/>
            <pc:sldMk cId="968891916" sldId="260"/>
            <ac:picMk id="41" creationId="{BF35A1FB-13B9-B0E5-3EE1-F6750247F003}"/>
          </ac:picMkLst>
        </pc:picChg>
        <pc:picChg chg="mod">
          <ac:chgData name="Melina Chapellet" userId="0aac0e47-d828-4db4-811d-07a4c1f8dd5c" providerId="ADAL" clId="{1565CC7C-2C03-41B4-A49B-02BE87962C16}" dt="2023-05-16T11:54:16.068" v="62" actId="12789"/>
          <ac:picMkLst>
            <pc:docMk/>
            <pc:sldMk cId="968891916" sldId="260"/>
            <ac:picMk id="77" creationId="{17D7898C-E340-456B-AE97-3270177D1ACC}"/>
          </ac:picMkLst>
        </pc:picChg>
        <pc:picChg chg="mod">
          <ac:chgData name="Melina Chapellet" userId="0aac0e47-d828-4db4-811d-07a4c1f8dd5c" providerId="ADAL" clId="{1565CC7C-2C03-41B4-A49B-02BE87962C16}" dt="2023-05-16T11:54:16.068" v="62" actId="12789"/>
          <ac:picMkLst>
            <pc:docMk/>
            <pc:sldMk cId="968891916" sldId="260"/>
            <ac:picMk id="78" creationId="{50CDE6D9-66DF-4C16-904C-5AD0774C39F5}"/>
          </ac:picMkLst>
        </pc:picChg>
        <pc:picChg chg="mod">
          <ac:chgData name="Melina Chapellet" userId="0aac0e47-d828-4db4-811d-07a4c1f8dd5c" providerId="ADAL" clId="{1565CC7C-2C03-41B4-A49B-02BE87962C16}" dt="2023-05-16T11:38:33.860" v="15" actId="12789"/>
          <ac:picMkLst>
            <pc:docMk/>
            <pc:sldMk cId="968891916" sldId="260"/>
            <ac:picMk id="83" creationId="{088B72FF-91A8-3BE5-D056-89A7B5E5E268}"/>
          </ac:picMkLst>
        </pc:picChg>
        <pc:picChg chg="mod">
          <ac:chgData name="Melina Chapellet" userId="0aac0e47-d828-4db4-811d-07a4c1f8dd5c" providerId="ADAL" clId="{1565CC7C-2C03-41B4-A49B-02BE87962C16}" dt="2023-05-16T11:38:33.860" v="15" actId="12789"/>
          <ac:picMkLst>
            <pc:docMk/>
            <pc:sldMk cId="968891916" sldId="260"/>
            <ac:picMk id="84" creationId="{F41F5EF3-8104-86DE-C680-D5DEFE3E8FA8}"/>
          </ac:picMkLst>
        </pc:picChg>
        <pc:picChg chg="mod">
          <ac:chgData name="Melina Chapellet" userId="0aac0e47-d828-4db4-811d-07a4c1f8dd5c" providerId="ADAL" clId="{1565CC7C-2C03-41B4-A49B-02BE87962C16}" dt="2023-05-16T11:54:22.144" v="63" actId="12789"/>
          <ac:picMkLst>
            <pc:docMk/>
            <pc:sldMk cId="968891916" sldId="260"/>
            <ac:picMk id="94" creationId="{F64E04F0-F4E8-4F81-95E3-A878F2004382}"/>
          </ac:picMkLst>
        </pc:picChg>
        <pc:picChg chg="mod">
          <ac:chgData name="Melina Chapellet" userId="0aac0e47-d828-4db4-811d-07a4c1f8dd5c" providerId="ADAL" clId="{1565CC7C-2C03-41B4-A49B-02BE87962C16}" dt="2023-05-16T11:54:22.144" v="63" actId="12789"/>
          <ac:picMkLst>
            <pc:docMk/>
            <pc:sldMk cId="968891916" sldId="260"/>
            <ac:picMk id="95" creationId="{69683F38-B5C3-49DE-A5BE-2DFAAEF020E2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peosolutions.sharepoint.com/sites/APEO2/Documents%20partages/12%20-%20Employees/06%20-%20R&amp;D/Ben%20Kaab%20Sofiene/Proteomic%20analysis/Analyse%20par%20fonctions/Proteomic%20par%20fonction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00053519702093"/>
          <c:y val="4.0539124347046554E-2"/>
          <c:w val="0.58197935187153482"/>
          <c:h val="0.88092559964768091"/>
        </c:manualLayout>
      </c:layout>
      <c:pieChart>
        <c:varyColors val="1"/>
        <c:ser>
          <c:idx val="0"/>
          <c:order val="0"/>
          <c:tx>
            <c:v>HE1</c:v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92E-4711-BEC8-C3C0A07EE17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92E-4711-BEC8-C3C0A07EE17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92E-4711-BEC8-C3C0A07EE17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92E-4711-BEC8-C3C0A07EE17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92E-4711-BEC8-C3C0A07EE17C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92E-4711-BEC8-C3C0A07EE17C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92E-4711-BEC8-C3C0A07EE17C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92E-4711-BEC8-C3C0A07EE17C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592E-4711-BEC8-C3C0A07EE17C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592E-4711-BEC8-C3C0A07EE17C}"/>
              </c:ext>
            </c:extLst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5-592E-4711-BEC8-C3C0A07EE17C}"/>
              </c:ext>
            </c:extLst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7-592E-4711-BEC8-C3C0A07EE17C}"/>
              </c:ext>
            </c:extLst>
          </c:dPt>
          <c:dLbls>
            <c:dLbl>
              <c:idx val="0"/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42514"/>
                        <a:gd name="adj2" fmla="val 107176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592E-4711-BEC8-C3C0A07EE17C}"/>
                </c:ext>
              </c:extLst>
            </c:dLbl>
            <c:dLbl>
              <c:idx val="2"/>
              <c:layout>
                <c:manualLayout>
                  <c:x val="-1.1722554638181216E-2"/>
                  <c:y val="0.1015352537378346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92E-4711-BEC8-C3C0A07EE17C}"/>
                </c:ext>
              </c:extLst>
            </c:dLbl>
            <c:dLbl>
              <c:idx val="3"/>
              <c:layout>
                <c:manualLayout>
                  <c:x val="0.19224989606616902"/>
                  <c:y val="-2.5845337315085187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79975"/>
                        <a:gd name="adj2" fmla="val -57464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7-592E-4711-BEC8-C3C0A07EE17C}"/>
                </c:ext>
              </c:extLst>
            </c:dLbl>
            <c:dLbl>
              <c:idx val="6"/>
              <c:layout>
                <c:manualLayout>
                  <c:x val="1.9928342884907753E-2"/>
                  <c:y val="-1.6614859702554764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57627"/>
                        <a:gd name="adj2" fmla="val 45499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D-592E-4711-BEC8-C3C0A07EE17C}"/>
                </c:ext>
              </c:extLst>
            </c:dLbl>
            <c:dLbl>
              <c:idx val="8"/>
              <c:layout>
                <c:manualLayout>
                  <c:x val="-6.7631109850859614E-2"/>
                  <c:y val="5.2006982020483219E-2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46059"/>
                        <a:gd name="adj2" fmla="val -477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1-592E-4711-BEC8-C3C0A07EE17C}"/>
                </c:ext>
              </c:extLst>
            </c:dLbl>
            <c:dLbl>
              <c:idx val="9"/>
              <c:layout>
                <c:manualLayout>
                  <c:x val="-7.0335327829086688E-3"/>
                  <c:y val="1.107657313503650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92E-4711-BEC8-C3C0A07EE17C}"/>
                </c:ext>
              </c:extLst>
            </c:dLbl>
            <c:dLbl>
              <c:idx val="10"/>
              <c:layout>
                <c:manualLayout>
                  <c:x val="1.1722554638181044E-2"/>
                  <c:y val="1.8460955225060849E-3"/>
                </c:manualLayout>
              </c:layout>
              <c:spPr>
                <a:solidFill>
                  <a:sysClr val="window" lastClr="FFFFFF"/>
                </a:solidFill>
                <a:ln w="9525" cap="flat" cmpd="sng" algn="ctr">
                  <a:solidFill>
                    <a:sysClr val="windowText" lastClr="000000">
                      <a:lumMod val="25000"/>
                      <a:lumOff val="75000"/>
                    </a:sys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7057"/>
                        <a:gd name="adj2" fmla="val 79632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15-592E-4711-BEC8-C3C0A07EE17C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Feuil2!$D$3:$D$13</c:f>
              <c:strCache>
                <c:ptCount val="11"/>
                <c:pt idx="0">
                  <c:v>Photosynthesis</c:v>
                </c:pt>
                <c:pt idx="1">
                  <c:v>cellular respiration</c:v>
                </c:pt>
                <c:pt idx="2">
                  <c:v>response to stress/signalisation</c:v>
                </c:pt>
                <c:pt idx="3">
                  <c:v>Anabolism process</c:v>
                </c:pt>
                <c:pt idx="4">
                  <c:v>Catabolism process</c:v>
                </c:pt>
                <c:pt idx="5">
                  <c:v>protein folding </c:v>
                </c:pt>
                <c:pt idx="6">
                  <c:v>Transport/assimilation </c:v>
                </c:pt>
                <c:pt idx="7">
                  <c:v>structure organisation</c:v>
                </c:pt>
                <c:pt idx="8">
                  <c:v>Regulation</c:v>
                </c:pt>
                <c:pt idx="9">
                  <c:v>Energetic process</c:v>
                </c:pt>
                <c:pt idx="10">
                  <c:v>Unkonwn </c:v>
                </c:pt>
              </c:strCache>
            </c:strRef>
          </c:cat>
          <c:val>
            <c:numRef>
              <c:f>Feuil2!$K$3:$K$13</c:f>
              <c:numCache>
                <c:formatCode>General</c:formatCode>
                <c:ptCount val="11"/>
                <c:pt idx="0">
                  <c:v>19.55</c:v>
                </c:pt>
                <c:pt idx="1">
                  <c:v>3.35</c:v>
                </c:pt>
                <c:pt idx="2">
                  <c:v>15.64</c:v>
                </c:pt>
                <c:pt idx="3">
                  <c:v>24.58</c:v>
                </c:pt>
                <c:pt idx="4">
                  <c:v>11.17</c:v>
                </c:pt>
                <c:pt idx="5">
                  <c:v>1.1200000000000001</c:v>
                </c:pt>
                <c:pt idx="6">
                  <c:v>4.47</c:v>
                </c:pt>
                <c:pt idx="7">
                  <c:v>10.61</c:v>
                </c:pt>
                <c:pt idx="8">
                  <c:v>2.79</c:v>
                </c:pt>
                <c:pt idx="9">
                  <c:v>3.35</c:v>
                </c:pt>
                <c:pt idx="10">
                  <c:v>3.35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592E-4711-BEC8-C3C0A07EE17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0335327829086263E-3"/>
          <c:y val="3.9957792732605128E-2"/>
          <c:w val="0.1507543602365039"/>
          <c:h val="0.893864189002968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4C9D1E-DA3C-4859-9664-30490EB5A3AB}" type="doc">
      <dgm:prSet loTypeId="urn:microsoft.com/office/officeart/2005/8/layout/cycle7" loCatId="cycl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BE"/>
        </a:p>
      </dgm:t>
    </dgm:pt>
    <dgm:pt modelId="{E618D3D7-B812-4BF0-967D-AF68CD94E5EA}">
      <dgm:prSet phldrT="[Texte]"/>
      <dgm:spPr>
        <a:blipFill rotWithShape="0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fr-BE"/>
        </a:p>
      </dgm:t>
    </dgm:pt>
    <dgm:pt modelId="{B2E87E86-0CFA-48B9-83F6-D828FCD28690}" type="parTrans" cxnId="{41394612-0A5E-4077-9124-DA1739FEDF3F}">
      <dgm:prSet/>
      <dgm:spPr/>
      <dgm:t>
        <a:bodyPr/>
        <a:lstStyle/>
        <a:p>
          <a:endParaRPr lang="fr-BE"/>
        </a:p>
      </dgm:t>
    </dgm:pt>
    <dgm:pt modelId="{16A74A59-66DA-4727-B230-81300C252C6B}" type="sibTrans" cxnId="{41394612-0A5E-4077-9124-DA1739FEDF3F}">
      <dgm:prSet/>
      <dgm:spPr>
        <a:solidFill>
          <a:srgbClr val="8BC167"/>
        </a:solidFill>
      </dgm:spPr>
      <dgm:t>
        <a:bodyPr/>
        <a:lstStyle/>
        <a:p>
          <a:endParaRPr lang="fr-BE"/>
        </a:p>
      </dgm:t>
    </dgm:pt>
    <dgm:pt modelId="{E160C0CE-7903-4CB8-BA83-9B6F7571DBD3}">
      <dgm:prSet phldrT="[Texte]"/>
      <dgm:spPr>
        <a:blipFill rotWithShape="0">
          <a:blip xmlns:r="http://schemas.openxmlformats.org/officeDocument/2006/relationships" r:embed="rId2"/>
          <a:srcRect/>
          <a:stretch>
            <a:fillRect l="-20000" r="-20000"/>
          </a:stretch>
        </a:blipFill>
      </dgm:spPr>
      <dgm:t>
        <a:bodyPr/>
        <a:lstStyle/>
        <a:p>
          <a:endParaRPr lang="fr-BE"/>
        </a:p>
      </dgm:t>
    </dgm:pt>
    <dgm:pt modelId="{44CE8781-96E8-4601-8E69-8299E3A3B5AE}" type="parTrans" cxnId="{6B517B67-A499-48F2-98CD-BA320A63E4B3}">
      <dgm:prSet/>
      <dgm:spPr/>
      <dgm:t>
        <a:bodyPr/>
        <a:lstStyle/>
        <a:p>
          <a:endParaRPr lang="fr-BE"/>
        </a:p>
      </dgm:t>
    </dgm:pt>
    <dgm:pt modelId="{C370BF6B-3B83-42C3-B7A6-832F1B37E0B4}" type="sibTrans" cxnId="{6B517B67-A499-48F2-98CD-BA320A63E4B3}">
      <dgm:prSet/>
      <dgm:spPr>
        <a:solidFill>
          <a:srgbClr val="8BC167"/>
        </a:solidFill>
      </dgm:spPr>
      <dgm:t>
        <a:bodyPr/>
        <a:lstStyle/>
        <a:p>
          <a:endParaRPr lang="fr-BE"/>
        </a:p>
      </dgm:t>
    </dgm:pt>
    <dgm:pt modelId="{850E7753-AFD2-480C-B181-29C166C9A285}">
      <dgm:prSet phldrT="[Texte]"/>
      <dgm:spPr>
        <a:blipFill rotWithShape="0">
          <a:blip xmlns:r="http://schemas.openxmlformats.org/officeDocument/2006/relationships" r:embed="rId3"/>
          <a:srcRect/>
          <a:stretch>
            <a:fillRect l="-15000" r="-15000"/>
          </a:stretch>
        </a:blipFill>
      </dgm:spPr>
      <dgm:t>
        <a:bodyPr/>
        <a:lstStyle/>
        <a:p>
          <a:endParaRPr lang="fr-BE"/>
        </a:p>
        <a:p>
          <a:endParaRPr lang="fr-BE"/>
        </a:p>
      </dgm:t>
    </dgm:pt>
    <dgm:pt modelId="{09458376-802E-478F-B474-A9D3C6F4E200}" type="sibTrans" cxnId="{6E9ABA39-FD9E-4DA4-B37C-CD5960127E72}">
      <dgm:prSet/>
      <dgm:spPr>
        <a:solidFill>
          <a:srgbClr val="8BC167"/>
        </a:solidFill>
      </dgm:spPr>
      <dgm:t>
        <a:bodyPr/>
        <a:lstStyle/>
        <a:p>
          <a:endParaRPr lang="fr-BE"/>
        </a:p>
      </dgm:t>
    </dgm:pt>
    <dgm:pt modelId="{6CB0C69B-3DF1-4912-B8AA-6ABB0D3CCC3F}" type="parTrans" cxnId="{6E9ABA39-FD9E-4DA4-B37C-CD5960127E72}">
      <dgm:prSet/>
      <dgm:spPr/>
      <dgm:t>
        <a:bodyPr/>
        <a:lstStyle/>
        <a:p>
          <a:endParaRPr lang="fr-BE"/>
        </a:p>
      </dgm:t>
    </dgm:pt>
    <dgm:pt modelId="{FCF59127-E748-4E28-BEBD-2AA1D07E6BF6}" type="pres">
      <dgm:prSet presAssocID="{844C9D1E-DA3C-4859-9664-30490EB5A3AB}" presName="Name0" presStyleCnt="0">
        <dgm:presLayoutVars>
          <dgm:dir/>
          <dgm:resizeHandles val="exact"/>
        </dgm:presLayoutVars>
      </dgm:prSet>
      <dgm:spPr/>
    </dgm:pt>
    <dgm:pt modelId="{906B0300-22BE-4860-9410-5E42958F2E68}" type="pres">
      <dgm:prSet presAssocID="{850E7753-AFD2-480C-B181-29C166C9A285}" presName="node" presStyleLbl="node1" presStyleIdx="0" presStyleCnt="3" custScaleX="77348" custScaleY="156887" custRadScaleRad="100185" custRadScaleInc="-3699">
        <dgm:presLayoutVars>
          <dgm:bulletEnabled val="1"/>
        </dgm:presLayoutVars>
      </dgm:prSet>
      <dgm:spPr>
        <a:prstGeom prst="rect">
          <a:avLst/>
        </a:prstGeom>
      </dgm:spPr>
    </dgm:pt>
    <dgm:pt modelId="{3ED565A3-3F11-4D06-B39C-C5C5D260D0BB}" type="pres">
      <dgm:prSet presAssocID="{09458376-802E-478F-B474-A9D3C6F4E200}" presName="sibTrans" presStyleLbl="sibTrans2D1" presStyleIdx="0" presStyleCnt="3" custScaleX="82989" custScaleY="74938" custLinFactNeighborX="12320" custLinFactNeighborY="34386"/>
      <dgm:spPr/>
    </dgm:pt>
    <dgm:pt modelId="{D7CE6231-EA7F-41E5-A291-C8179F27B285}" type="pres">
      <dgm:prSet presAssocID="{09458376-802E-478F-B474-A9D3C6F4E200}" presName="connectorText" presStyleLbl="sibTrans2D1" presStyleIdx="0" presStyleCnt="3"/>
      <dgm:spPr/>
    </dgm:pt>
    <dgm:pt modelId="{CFE2CC0B-51B0-4D79-A21C-22959E8E0FFB}" type="pres">
      <dgm:prSet presAssocID="{E618D3D7-B812-4BF0-967D-AF68CD94E5EA}" presName="node" presStyleLbl="node1" presStyleIdx="1" presStyleCnt="3" custScaleX="93052" custScaleY="131141" custRadScaleRad="91583" custRadScaleInc="-10967">
        <dgm:presLayoutVars>
          <dgm:bulletEnabled val="1"/>
        </dgm:presLayoutVars>
      </dgm:prSet>
      <dgm:spPr>
        <a:prstGeom prst="rect">
          <a:avLst/>
        </a:prstGeom>
      </dgm:spPr>
    </dgm:pt>
    <dgm:pt modelId="{86447CE0-56AF-4E83-A7F8-115B472F7EDC}" type="pres">
      <dgm:prSet presAssocID="{16A74A59-66DA-4727-B230-81300C252C6B}" presName="sibTrans" presStyleLbl="sibTrans2D1" presStyleIdx="1" presStyleCnt="3" custScaleX="82989" custScaleY="74938"/>
      <dgm:spPr/>
    </dgm:pt>
    <dgm:pt modelId="{B10FB517-BEF4-4BAA-936F-291B0C95EA05}" type="pres">
      <dgm:prSet presAssocID="{16A74A59-66DA-4727-B230-81300C252C6B}" presName="connectorText" presStyleLbl="sibTrans2D1" presStyleIdx="1" presStyleCnt="3"/>
      <dgm:spPr/>
    </dgm:pt>
    <dgm:pt modelId="{9552D5E7-1E3D-4F4F-A222-2955D1471FE9}" type="pres">
      <dgm:prSet presAssocID="{E160C0CE-7903-4CB8-BA83-9B6F7571DBD3}" presName="node" presStyleLbl="node1" presStyleIdx="2" presStyleCnt="3" custScaleX="94869" custScaleY="131141" custRadScaleRad="89101" custRadScaleInc="9623">
        <dgm:presLayoutVars>
          <dgm:bulletEnabled val="1"/>
        </dgm:presLayoutVars>
      </dgm:prSet>
      <dgm:spPr>
        <a:prstGeom prst="rect">
          <a:avLst/>
        </a:prstGeom>
      </dgm:spPr>
    </dgm:pt>
    <dgm:pt modelId="{DCD9510E-3133-489E-8CDA-C35DAA4AD776}" type="pres">
      <dgm:prSet presAssocID="{C370BF6B-3B83-42C3-B7A6-832F1B37E0B4}" presName="sibTrans" presStyleLbl="sibTrans2D1" presStyleIdx="2" presStyleCnt="3" custScaleX="82989" custScaleY="74938" custLinFactNeighborX="-17876" custLinFactNeighborY="33062"/>
      <dgm:spPr/>
    </dgm:pt>
    <dgm:pt modelId="{CA8783D7-D43F-4A54-B712-3230432BF18B}" type="pres">
      <dgm:prSet presAssocID="{C370BF6B-3B83-42C3-B7A6-832F1B37E0B4}" presName="connectorText" presStyleLbl="sibTrans2D1" presStyleIdx="2" presStyleCnt="3"/>
      <dgm:spPr/>
    </dgm:pt>
  </dgm:ptLst>
  <dgm:cxnLst>
    <dgm:cxn modelId="{8D26D50A-82BB-4547-A61A-60D79854ADCD}" type="presOf" srcId="{C370BF6B-3B83-42C3-B7A6-832F1B37E0B4}" destId="{DCD9510E-3133-489E-8CDA-C35DAA4AD776}" srcOrd="0" destOrd="0" presId="urn:microsoft.com/office/officeart/2005/8/layout/cycle7"/>
    <dgm:cxn modelId="{41394612-0A5E-4077-9124-DA1739FEDF3F}" srcId="{844C9D1E-DA3C-4859-9664-30490EB5A3AB}" destId="{E618D3D7-B812-4BF0-967D-AF68CD94E5EA}" srcOrd="1" destOrd="0" parTransId="{B2E87E86-0CFA-48B9-83F6-D828FCD28690}" sibTransId="{16A74A59-66DA-4727-B230-81300C252C6B}"/>
    <dgm:cxn modelId="{C600EC16-79EC-4363-826D-289DFD11A078}" type="presOf" srcId="{E618D3D7-B812-4BF0-967D-AF68CD94E5EA}" destId="{CFE2CC0B-51B0-4D79-A21C-22959E8E0FFB}" srcOrd="0" destOrd="0" presId="urn:microsoft.com/office/officeart/2005/8/layout/cycle7"/>
    <dgm:cxn modelId="{6E9ABA39-FD9E-4DA4-B37C-CD5960127E72}" srcId="{844C9D1E-DA3C-4859-9664-30490EB5A3AB}" destId="{850E7753-AFD2-480C-B181-29C166C9A285}" srcOrd="0" destOrd="0" parTransId="{6CB0C69B-3DF1-4912-B8AA-6ABB0D3CCC3F}" sibTransId="{09458376-802E-478F-B474-A9D3C6F4E200}"/>
    <dgm:cxn modelId="{CC06243C-1165-46E8-AE97-139CED9FB99F}" type="presOf" srcId="{16A74A59-66DA-4727-B230-81300C252C6B}" destId="{86447CE0-56AF-4E83-A7F8-115B472F7EDC}" srcOrd="0" destOrd="0" presId="urn:microsoft.com/office/officeart/2005/8/layout/cycle7"/>
    <dgm:cxn modelId="{6B517B67-A499-48F2-98CD-BA320A63E4B3}" srcId="{844C9D1E-DA3C-4859-9664-30490EB5A3AB}" destId="{E160C0CE-7903-4CB8-BA83-9B6F7571DBD3}" srcOrd="2" destOrd="0" parTransId="{44CE8781-96E8-4601-8E69-8299E3A3B5AE}" sibTransId="{C370BF6B-3B83-42C3-B7A6-832F1B37E0B4}"/>
    <dgm:cxn modelId="{6D1E7269-EDA2-4E9C-9EAC-EEA5E97AE98D}" type="presOf" srcId="{844C9D1E-DA3C-4859-9664-30490EB5A3AB}" destId="{FCF59127-E748-4E28-BEBD-2AA1D07E6BF6}" srcOrd="0" destOrd="0" presId="urn:microsoft.com/office/officeart/2005/8/layout/cycle7"/>
    <dgm:cxn modelId="{9FB3757B-38CD-4CE5-9F05-A291D7A7A3CB}" type="presOf" srcId="{C370BF6B-3B83-42C3-B7A6-832F1B37E0B4}" destId="{CA8783D7-D43F-4A54-B712-3230432BF18B}" srcOrd="1" destOrd="0" presId="urn:microsoft.com/office/officeart/2005/8/layout/cycle7"/>
    <dgm:cxn modelId="{E257C796-BA79-459C-9E17-7188C1CF1E6A}" type="presOf" srcId="{E160C0CE-7903-4CB8-BA83-9B6F7571DBD3}" destId="{9552D5E7-1E3D-4F4F-A222-2955D1471FE9}" srcOrd="0" destOrd="0" presId="urn:microsoft.com/office/officeart/2005/8/layout/cycle7"/>
    <dgm:cxn modelId="{0ECA86AD-2FCB-4C53-AF1D-D447FC7C7701}" type="presOf" srcId="{09458376-802E-478F-B474-A9D3C6F4E200}" destId="{D7CE6231-EA7F-41E5-A291-C8179F27B285}" srcOrd="1" destOrd="0" presId="urn:microsoft.com/office/officeart/2005/8/layout/cycle7"/>
    <dgm:cxn modelId="{97E470B7-4D83-40FC-904A-3F83CA058AAF}" type="presOf" srcId="{850E7753-AFD2-480C-B181-29C166C9A285}" destId="{906B0300-22BE-4860-9410-5E42958F2E68}" srcOrd="0" destOrd="0" presId="urn:microsoft.com/office/officeart/2005/8/layout/cycle7"/>
    <dgm:cxn modelId="{39DB6AE9-1AA1-41A5-B7E3-87AC5134D1AA}" type="presOf" srcId="{09458376-802E-478F-B474-A9D3C6F4E200}" destId="{3ED565A3-3F11-4D06-B39C-C5C5D260D0BB}" srcOrd="0" destOrd="0" presId="urn:microsoft.com/office/officeart/2005/8/layout/cycle7"/>
    <dgm:cxn modelId="{EC0AC1F1-1BE4-4277-9CDE-86B6AB0B80A5}" type="presOf" srcId="{16A74A59-66DA-4727-B230-81300C252C6B}" destId="{B10FB517-BEF4-4BAA-936F-291B0C95EA05}" srcOrd="1" destOrd="0" presId="urn:microsoft.com/office/officeart/2005/8/layout/cycle7"/>
    <dgm:cxn modelId="{CDD652E2-AE10-40FA-8B2E-45F3FB692BE2}" type="presParOf" srcId="{FCF59127-E748-4E28-BEBD-2AA1D07E6BF6}" destId="{906B0300-22BE-4860-9410-5E42958F2E68}" srcOrd="0" destOrd="0" presId="urn:microsoft.com/office/officeart/2005/8/layout/cycle7"/>
    <dgm:cxn modelId="{94D60603-30ED-4E85-90A8-8F49C12C997D}" type="presParOf" srcId="{FCF59127-E748-4E28-BEBD-2AA1D07E6BF6}" destId="{3ED565A3-3F11-4D06-B39C-C5C5D260D0BB}" srcOrd="1" destOrd="0" presId="urn:microsoft.com/office/officeart/2005/8/layout/cycle7"/>
    <dgm:cxn modelId="{985E79A3-6A4C-4B9B-B997-90232C292A28}" type="presParOf" srcId="{3ED565A3-3F11-4D06-B39C-C5C5D260D0BB}" destId="{D7CE6231-EA7F-41E5-A291-C8179F27B285}" srcOrd="0" destOrd="0" presId="urn:microsoft.com/office/officeart/2005/8/layout/cycle7"/>
    <dgm:cxn modelId="{D33F0F66-3A45-4321-BDFA-4447844C5742}" type="presParOf" srcId="{FCF59127-E748-4E28-BEBD-2AA1D07E6BF6}" destId="{CFE2CC0B-51B0-4D79-A21C-22959E8E0FFB}" srcOrd="2" destOrd="0" presId="urn:microsoft.com/office/officeart/2005/8/layout/cycle7"/>
    <dgm:cxn modelId="{93634930-9BC3-46E4-A40A-F131F8E725DC}" type="presParOf" srcId="{FCF59127-E748-4E28-BEBD-2AA1D07E6BF6}" destId="{86447CE0-56AF-4E83-A7F8-115B472F7EDC}" srcOrd="3" destOrd="0" presId="urn:microsoft.com/office/officeart/2005/8/layout/cycle7"/>
    <dgm:cxn modelId="{ED221367-EF1B-4CAD-B645-1AF5CBE75CCF}" type="presParOf" srcId="{86447CE0-56AF-4E83-A7F8-115B472F7EDC}" destId="{B10FB517-BEF4-4BAA-936F-291B0C95EA05}" srcOrd="0" destOrd="0" presId="urn:microsoft.com/office/officeart/2005/8/layout/cycle7"/>
    <dgm:cxn modelId="{8C45048B-BC32-4A37-9543-4A7321D763CD}" type="presParOf" srcId="{FCF59127-E748-4E28-BEBD-2AA1D07E6BF6}" destId="{9552D5E7-1E3D-4F4F-A222-2955D1471FE9}" srcOrd="4" destOrd="0" presId="urn:microsoft.com/office/officeart/2005/8/layout/cycle7"/>
    <dgm:cxn modelId="{9717272F-6DFD-4431-A241-1D12A5447CB3}" type="presParOf" srcId="{FCF59127-E748-4E28-BEBD-2AA1D07E6BF6}" destId="{DCD9510E-3133-489E-8CDA-C35DAA4AD776}" srcOrd="5" destOrd="0" presId="urn:microsoft.com/office/officeart/2005/8/layout/cycle7"/>
    <dgm:cxn modelId="{797F18F5-34D9-4F07-836A-97CD822BA54D}" type="presParOf" srcId="{DCD9510E-3133-489E-8CDA-C35DAA4AD776}" destId="{CA8783D7-D43F-4A54-B712-3230432BF18B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B0300-22BE-4860-9410-5E42958F2E68}">
      <dsp:nvSpPr>
        <dsp:cNvPr id="0" name=""/>
        <dsp:cNvSpPr/>
      </dsp:nvSpPr>
      <dsp:spPr>
        <a:xfrm>
          <a:off x="4302203" y="-360581"/>
          <a:ext cx="2547960" cy="2584048"/>
        </a:xfrm>
        <a:prstGeom prst="rect">
          <a:avLst/>
        </a:prstGeom>
        <a:blipFill rotWithShape="0">
          <a:blip xmlns:r="http://schemas.openxmlformats.org/officeDocument/2006/relationships" r:embed="rId1"/>
          <a:srcRect/>
          <a:stretch>
            <a:fillRect l="-15000" r="-1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300" kern="1200"/>
        </a:p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300" kern="1200"/>
        </a:p>
      </dsp:txBody>
      <dsp:txXfrm>
        <a:off x="4302203" y="-360581"/>
        <a:ext cx="2547960" cy="2584048"/>
      </dsp:txXfrm>
    </dsp:sp>
    <dsp:sp modelId="{3ED565A3-3F11-4D06-B39C-C5C5D260D0BB}">
      <dsp:nvSpPr>
        <dsp:cNvPr id="0" name=""/>
        <dsp:cNvSpPr/>
      </dsp:nvSpPr>
      <dsp:spPr>
        <a:xfrm rot="3431760">
          <a:off x="6535913" y="3161755"/>
          <a:ext cx="1391804" cy="432000"/>
        </a:xfrm>
        <a:prstGeom prst="leftRightArrow">
          <a:avLst>
            <a:gd name="adj1" fmla="val 60000"/>
            <a:gd name="adj2" fmla="val 50000"/>
          </a:avLst>
        </a:prstGeom>
        <a:solidFill>
          <a:srgbClr val="8BC1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/>
        </a:p>
      </dsp:txBody>
      <dsp:txXfrm>
        <a:off x="6665513" y="3248155"/>
        <a:ext cx="1132604" cy="259200"/>
      </dsp:txXfrm>
    </dsp:sp>
    <dsp:sp modelId="{CFE2CC0B-51B0-4D79-A21C-22959E8E0FFB}">
      <dsp:nvSpPr>
        <dsp:cNvPr id="0" name=""/>
        <dsp:cNvSpPr/>
      </dsp:nvSpPr>
      <dsp:spPr>
        <a:xfrm>
          <a:off x="6804910" y="4135589"/>
          <a:ext cx="3065274" cy="2159991"/>
        </a:xfrm>
        <a:prstGeom prst="rect">
          <a:avLst/>
        </a:prstGeom>
        <a:blipFill rotWithShape="0">
          <a:blip xmlns:r="http://schemas.openxmlformats.org/officeDocument/2006/relationships" r:embed="rId2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300" kern="1200"/>
        </a:p>
      </dsp:txBody>
      <dsp:txXfrm>
        <a:off x="6804910" y="4135589"/>
        <a:ext cx="3065274" cy="2159991"/>
      </dsp:txXfrm>
    </dsp:sp>
    <dsp:sp modelId="{86447CE0-56AF-4E83-A7F8-115B472F7EDC}">
      <dsp:nvSpPr>
        <dsp:cNvPr id="0" name=""/>
        <dsp:cNvSpPr/>
      </dsp:nvSpPr>
      <dsp:spPr>
        <a:xfrm rot="10796658">
          <a:off x="5060823" y="5002093"/>
          <a:ext cx="1391804" cy="432000"/>
        </a:xfrm>
        <a:prstGeom prst="leftRightArrow">
          <a:avLst>
            <a:gd name="adj1" fmla="val 60000"/>
            <a:gd name="adj2" fmla="val 50000"/>
          </a:avLst>
        </a:prstGeom>
        <a:solidFill>
          <a:srgbClr val="8BC1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/>
        </a:p>
      </dsp:txBody>
      <dsp:txXfrm rot="10800000">
        <a:off x="5190423" y="5088493"/>
        <a:ext cx="1132604" cy="259200"/>
      </dsp:txXfrm>
    </dsp:sp>
    <dsp:sp modelId="{9552D5E7-1E3D-4F4F-A222-2955D1471FE9}">
      <dsp:nvSpPr>
        <dsp:cNvPr id="0" name=""/>
        <dsp:cNvSpPr/>
      </dsp:nvSpPr>
      <dsp:spPr>
        <a:xfrm>
          <a:off x="1583413" y="4140635"/>
          <a:ext cx="3125128" cy="2159991"/>
        </a:xfrm>
        <a:prstGeom prst="rect">
          <a:avLst/>
        </a:prstGeom>
        <a:blipFill rotWithShape="0">
          <a:blip xmlns:r="http://schemas.openxmlformats.org/officeDocument/2006/relationships" r:embed="rId3"/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0030" tIns="240030" rIns="240030" bIns="240030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6300" kern="1200"/>
        </a:p>
      </dsp:txBody>
      <dsp:txXfrm>
        <a:off x="1583413" y="4140635"/>
        <a:ext cx="3125128" cy="2159991"/>
      </dsp:txXfrm>
    </dsp:sp>
    <dsp:sp modelId="{DCD9510E-3133-489E-8CDA-C35DAA4AD776}">
      <dsp:nvSpPr>
        <dsp:cNvPr id="0" name=""/>
        <dsp:cNvSpPr/>
      </dsp:nvSpPr>
      <dsp:spPr>
        <a:xfrm rot="17972124">
          <a:off x="3305314" y="3156645"/>
          <a:ext cx="1391804" cy="432000"/>
        </a:xfrm>
        <a:prstGeom prst="leftRightArrow">
          <a:avLst>
            <a:gd name="adj1" fmla="val 60000"/>
            <a:gd name="adj2" fmla="val 50000"/>
          </a:avLst>
        </a:prstGeom>
        <a:solidFill>
          <a:srgbClr val="8BC167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800" kern="1200"/>
        </a:p>
      </dsp:txBody>
      <dsp:txXfrm>
        <a:off x="3434914" y="3243045"/>
        <a:ext cx="1132604" cy="259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A3D51-F900-4BE3-A548-8684F85EBAF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343150" y="1143000"/>
            <a:ext cx="2171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E0381-4B86-44A6-B51E-A2B1DB90372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88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1pPr>
    <a:lvl2pPr marL="2190811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2pPr>
    <a:lvl3pPr marL="4381622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3pPr>
    <a:lvl4pPr marL="6572433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4pPr>
    <a:lvl5pPr marL="8763244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5pPr>
    <a:lvl6pPr marL="10954055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6pPr>
    <a:lvl7pPr marL="13144866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7pPr>
    <a:lvl8pPr marL="15335677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8pPr>
    <a:lvl9pPr marL="17526488" algn="l" defTabSz="4381622" rtl="0" eaLnBrk="1" latinLnBrk="0" hangingPunct="1">
      <a:defRPr sz="57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2343150" y="1143000"/>
            <a:ext cx="2171700" cy="30861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592F3-7903-4430-9571-3C8F11A93C7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1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76011" y="7364468"/>
            <a:ext cx="26928128" cy="15666414"/>
          </a:xfrm>
        </p:spPr>
        <p:txBody>
          <a:bodyPr anchor="b"/>
          <a:lstStyle>
            <a:lvl1pPr algn="ctr">
              <a:defRPr sz="20788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019" y="23635039"/>
            <a:ext cx="23760113" cy="10864405"/>
          </a:xfrm>
        </p:spPr>
        <p:txBody>
          <a:bodyPr/>
          <a:lstStyle>
            <a:lvl1pPr marL="0" indent="0" algn="ctr">
              <a:buNone/>
              <a:defRPr sz="8315"/>
            </a:lvl1pPr>
            <a:lvl2pPr marL="1584015" indent="0" algn="ctr">
              <a:buNone/>
              <a:defRPr sz="6929"/>
            </a:lvl2pPr>
            <a:lvl3pPr marL="3168030" indent="0" algn="ctr">
              <a:buNone/>
              <a:defRPr sz="6236"/>
            </a:lvl3pPr>
            <a:lvl4pPr marL="4752045" indent="0" algn="ctr">
              <a:buNone/>
              <a:defRPr sz="5543"/>
            </a:lvl4pPr>
            <a:lvl5pPr marL="6336060" indent="0" algn="ctr">
              <a:buNone/>
              <a:defRPr sz="5543"/>
            </a:lvl5pPr>
            <a:lvl6pPr marL="7920076" indent="0" algn="ctr">
              <a:buNone/>
              <a:defRPr sz="5543"/>
            </a:lvl6pPr>
            <a:lvl7pPr marL="9504091" indent="0" algn="ctr">
              <a:buNone/>
              <a:defRPr sz="5543"/>
            </a:lvl7pPr>
            <a:lvl8pPr marL="11088106" indent="0" algn="ctr">
              <a:buNone/>
              <a:defRPr sz="5543"/>
            </a:lvl8pPr>
            <a:lvl9pPr marL="12672121" indent="0" algn="ctr">
              <a:buNone/>
              <a:defRPr sz="5543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95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7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2671109" y="2395795"/>
            <a:ext cx="6831032" cy="38134806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78012" y="2395795"/>
            <a:ext cx="20097095" cy="38134806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42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766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1512" y="11218582"/>
            <a:ext cx="27324129" cy="18718445"/>
          </a:xfrm>
        </p:spPr>
        <p:txBody>
          <a:bodyPr anchor="b"/>
          <a:lstStyle>
            <a:lvl1pPr>
              <a:defRPr sz="20788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1512" y="30114111"/>
            <a:ext cx="27324129" cy="9843588"/>
          </a:xfrm>
        </p:spPr>
        <p:txBody>
          <a:bodyPr/>
          <a:lstStyle>
            <a:lvl1pPr marL="0" indent="0">
              <a:buNone/>
              <a:defRPr sz="8315">
                <a:solidFill>
                  <a:schemeClr val="tx1"/>
                </a:solidFill>
              </a:defRPr>
            </a:lvl1pPr>
            <a:lvl2pPr marL="1584015" indent="0">
              <a:buNone/>
              <a:defRPr sz="6929">
                <a:solidFill>
                  <a:schemeClr val="tx1">
                    <a:tint val="75000"/>
                  </a:schemeClr>
                </a:solidFill>
              </a:defRPr>
            </a:lvl2pPr>
            <a:lvl3pPr marL="3168030" indent="0">
              <a:buNone/>
              <a:defRPr sz="6236">
                <a:solidFill>
                  <a:schemeClr val="tx1">
                    <a:tint val="75000"/>
                  </a:schemeClr>
                </a:solidFill>
              </a:defRPr>
            </a:lvl3pPr>
            <a:lvl4pPr marL="4752045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4pPr>
            <a:lvl5pPr marL="6336060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5pPr>
            <a:lvl6pPr marL="7920076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6pPr>
            <a:lvl7pPr marL="9504091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7pPr>
            <a:lvl8pPr marL="11088106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8pPr>
            <a:lvl9pPr marL="12672121" indent="0">
              <a:buNone/>
              <a:defRPr sz="5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8010" y="11978973"/>
            <a:ext cx="13464064" cy="2855162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038076" y="11978973"/>
            <a:ext cx="13464064" cy="2855162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89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137" y="2395804"/>
            <a:ext cx="27324129" cy="869778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82140" y="11031075"/>
            <a:ext cx="13402186" cy="5406160"/>
          </a:xfrm>
        </p:spPr>
        <p:txBody>
          <a:bodyPr anchor="b"/>
          <a:lstStyle>
            <a:lvl1pPr marL="0" indent="0">
              <a:buNone/>
              <a:defRPr sz="8315" b="1"/>
            </a:lvl1pPr>
            <a:lvl2pPr marL="1584015" indent="0">
              <a:buNone/>
              <a:defRPr sz="6929" b="1"/>
            </a:lvl2pPr>
            <a:lvl3pPr marL="3168030" indent="0">
              <a:buNone/>
              <a:defRPr sz="6236" b="1"/>
            </a:lvl3pPr>
            <a:lvl4pPr marL="4752045" indent="0">
              <a:buNone/>
              <a:defRPr sz="5543" b="1"/>
            </a:lvl4pPr>
            <a:lvl5pPr marL="6336060" indent="0">
              <a:buNone/>
              <a:defRPr sz="5543" b="1"/>
            </a:lvl5pPr>
            <a:lvl6pPr marL="7920076" indent="0">
              <a:buNone/>
              <a:defRPr sz="5543" b="1"/>
            </a:lvl6pPr>
            <a:lvl7pPr marL="9504091" indent="0">
              <a:buNone/>
              <a:defRPr sz="5543" b="1"/>
            </a:lvl7pPr>
            <a:lvl8pPr marL="11088106" indent="0">
              <a:buNone/>
              <a:defRPr sz="5543" b="1"/>
            </a:lvl8pPr>
            <a:lvl9pPr marL="12672121" indent="0">
              <a:buNone/>
              <a:defRPr sz="554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82140" y="16437235"/>
            <a:ext cx="13402186" cy="2417669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038078" y="11031075"/>
            <a:ext cx="13468190" cy="5406160"/>
          </a:xfrm>
        </p:spPr>
        <p:txBody>
          <a:bodyPr anchor="b"/>
          <a:lstStyle>
            <a:lvl1pPr marL="0" indent="0">
              <a:buNone/>
              <a:defRPr sz="8315" b="1"/>
            </a:lvl1pPr>
            <a:lvl2pPr marL="1584015" indent="0">
              <a:buNone/>
              <a:defRPr sz="6929" b="1"/>
            </a:lvl2pPr>
            <a:lvl3pPr marL="3168030" indent="0">
              <a:buNone/>
              <a:defRPr sz="6236" b="1"/>
            </a:lvl3pPr>
            <a:lvl4pPr marL="4752045" indent="0">
              <a:buNone/>
              <a:defRPr sz="5543" b="1"/>
            </a:lvl4pPr>
            <a:lvl5pPr marL="6336060" indent="0">
              <a:buNone/>
              <a:defRPr sz="5543" b="1"/>
            </a:lvl5pPr>
            <a:lvl6pPr marL="7920076" indent="0">
              <a:buNone/>
              <a:defRPr sz="5543" b="1"/>
            </a:lvl6pPr>
            <a:lvl7pPr marL="9504091" indent="0">
              <a:buNone/>
              <a:defRPr sz="5543" b="1"/>
            </a:lvl7pPr>
            <a:lvl8pPr marL="11088106" indent="0">
              <a:buNone/>
              <a:defRPr sz="5543" b="1"/>
            </a:lvl8pPr>
            <a:lvl9pPr marL="12672121" indent="0">
              <a:buNone/>
              <a:defRPr sz="5543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038078" y="16437235"/>
            <a:ext cx="13468190" cy="24176697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22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70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779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137" y="2999952"/>
            <a:ext cx="10217673" cy="10499831"/>
          </a:xfrm>
        </p:spPr>
        <p:txBody>
          <a:bodyPr anchor="b"/>
          <a:lstStyle>
            <a:lvl1pPr>
              <a:defRPr sz="11087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68190" y="6479072"/>
            <a:ext cx="16038076" cy="31978651"/>
          </a:xfrm>
        </p:spPr>
        <p:txBody>
          <a:bodyPr/>
          <a:lstStyle>
            <a:lvl1pPr>
              <a:defRPr sz="11087"/>
            </a:lvl1pPr>
            <a:lvl2pPr>
              <a:defRPr sz="9701"/>
            </a:lvl2pPr>
            <a:lvl3pPr>
              <a:defRPr sz="8315"/>
            </a:lvl3pPr>
            <a:lvl4pPr>
              <a:defRPr sz="6929"/>
            </a:lvl4pPr>
            <a:lvl5pPr>
              <a:defRPr sz="6929"/>
            </a:lvl5pPr>
            <a:lvl6pPr>
              <a:defRPr sz="6929"/>
            </a:lvl6pPr>
            <a:lvl7pPr>
              <a:defRPr sz="6929"/>
            </a:lvl7pPr>
            <a:lvl8pPr>
              <a:defRPr sz="6929"/>
            </a:lvl8pPr>
            <a:lvl9pPr>
              <a:defRPr sz="6929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137" y="13499783"/>
            <a:ext cx="10217673" cy="25010017"/>
          </a:xfrm>
        </p:spPr>
        <p:txBody>
          <a:bodyPr/>
          <a:lstStyle>
            <a:lvl1pPr marL="0" indent="0">
              <a:buNone/>
              <a:defRPr sz="5543"/>
            </a:lvl1pPr>
            <a:lvl2pPr marL="1584015" indent="0">
              <a:buNone/>
              <a:defRPr sz="4850"/>
            </a:lvl2pPr>
            <a:lvl3pPr marL="3168030" indent="0">
              <a:buNone/>
              <a:defRPr sz="4158"/>
            </a:lvl3pPr>
            <a:lvl4pPr marL="4752045" indent="0">
              <a:buNone/>
              <a:defRPr sz="3465"/>
            </a:lvl4pPr>
            <a:lvl5pPr marL="6336060" indent="0">
              <a:buNone/>
              <a:defRPr sz="3465"/>
            </a:lvl5pPr>
            <a:lvl6pPr marL="7920076" indent="0">
              <a:buNone/>
              <a:defRPr sz="3465"/>
            </a:lvl6pPr>
            <a:lvl7pPr marL="9504091" indent="0">
              <a:buNone/>
              <a:defRPr sz="3465"/>
            </a:lvl7pPr>
            <a:lvl8pPr marL="11088106" indent="0">
              <a:buNone/>
              <a:defRPr sz="3465"/>
            </a:lvl8pPr>
            <a:lvl9pPr marL="12672121" indent="0">
              <a:buNone/>
              <a:defRPr sz="346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948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2137" y="2999952"/>
            <a:ext cx="10217673" cy="10499831"/>
          </a:xfrm>
        </p:spPr>
        <p:txBody>
          <a:bodyPr anchor="b"/>
          <a:lstStyle>
            <a:lvl1pPr>
              <a:defRPr sz="11087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468190" y="6479072"/>
            <a:ext cx="16038076" cy="31978651"/>
          </a:xfrm>
        </p:spPr>
        <p:txBody>
          <a:bodyPr anchor="t"/>
          <a:lstStyle>
            <a:lvl1pPr marL="0" indent="0">
              <a:buNone/>
              <a:defRPr sz="11087"/>
            </a:lvl1pPr>
            <a:lvl2pPr marL="1584015" indent="0">
              <a:buNone/>
              <a:defRPr sz="9701"/>
            </a:lvl2pPr>
            <a:lvl3pPr marL="3168030" indent="0">
              <a:buNone/>
              <a:defRPr sz="8315"/>
            </a:lvl3pPr>
            <a:lvl4pPr marL="4752045" indent="0">
              <a:buNone/>
              <a:defRPr sz="6929"/>
            </a:lvl4pPr>
            <a:lvl5pPr marL="6336060" indent="0">
              <a:buNone/>
              <a:defRPr sz="6929"/>
            </a:lvl5pPr>
            <a:lvl6pPr marL="7920076" indent="0">
              <a:buNone/>
              <a:defRPr sz="6929"/>
            </a:lvl6pPr>
            <a:lvl7pPr marL="9504091" indent="0">
              <a:buNone/>
              <a:defRPr sz="6929"/>
            </a:lvl7pPr>
            <a:lvl8pPr marL="11088106" indent="0">
              <a:buNone/>
              <a:defRPr sz="6929"/>
            </a:lvl8pPr>
            <a:lvl9pPr marL="12672121" indent="0">
              <a:buNone/>
              <a:defRPr sz="6929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82137" y="13499783"/>
            <a:ext cx="10217673" cy="25010017"/>
          </a:xfrm>
        </p:spPr>
        <p:txBody>
          <a:bodyPr/>
          <a:lstStyle>
            <a:lvl1pPr marL="0" indent="0">
              <a:buNone/>
              <a:defRPr sz="5543"/>
            </a:lvl1pPr>
            <a:lvl2pPr marL="1584015" indent="0">
              <a:buNone/>
              <a:defRPr sz="4850"/>
            </a:lvl2pPr>
            <a:lvl3pPr marL="3168030" indent="0">
              <a:buNone/>
              <a:defRPr sz="4158"/>
            </a:lvl3pPr>
            <a:lvl4pPr marL="4752045" indent="0">
              <a:buNone/>
              <a:defRPr sz="3465"/>
            </a:lvl4pPr>
            <a:lvl5pPr marL="6336060" indent="0">
              <a:buNone/>
              <a:defRPr sz="3465"/>
            </a:lvl5pPr>
            <a:lvl6pPr marL="7920076" indent="0">
              <a:buNone/>
              <a:defRPr sz="3465"/>
            </a:lvl6pPr>
            <a:lvl7pPr marL="9504091" indent="0">
              <a:buNone/>
              <a:defRPr sz="3465"/>
            </a:lvl7pPr>
            <a:lvl8pPr marL="11088106" indent="0">
              <a:buNone/>
              <a:defRPr sz="3465"/>
            </a:lvl8pPr>
            <a:lvl9pPr marL="12672121" indent="0">
              <a:buNone/>
              <a:defRPr sz="3465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604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8011" y="2395804"/>
            <a:ext cx="27324129" cy="86977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8011" y="11978973"/>
            <a:ext cx="27324129" cy="28551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178010" y="41707671"/>
            <a:ext cx="7128034" cy="2395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1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619FA-089F-4319-A0FE-25F5C5794F1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494050" y="41707671"/>
            <a:ext cx="10692051" cy="2395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1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374106" y="41707671"/>
            <a:ext cx="7128034" cy="23957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1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0286-DF8A-44D8-9D77-81B3889646B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53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168030" rtl="0" eaLnBrk="1" latinLnBrk="0" hangingPunct="1">
        <a:lnSpc>
          <a:spcPct val="90000"/>
        </a:lnSpc>
        <a:spcBef>
          <a:spcPct val="0"/>
        </a:spcBef>
        <a:buNone/>
        <a:defRPr sz="152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2008" indent="-792008" algn="l" defTabSz="3168030" rtl="0" eaLnBrk="1" latinLnBrk="0" hangingPunct="1">
        <a:lnSpc>
          <a:spcPct val="90000"/>
        </a:lnSpc>
        <a:spcBef>
          <a:spcPts val="3465"/>
        </a:spcBef>
        <a:buFont typeface="Arial" panose="020B0604020202020204" pitchFamily="34" charset="0"/>
        <a:buChar char="•"/>
        <a:defRPr sz="9701" kern="1200">
          <a:solidFill>
            <a:schemeClr val="tx1"/>
          </a:solidFill>
          <a:latin typeface="+mn-lt"/>
          <a:ea typeface="+mn-ea"/>
          <a:cs typeface="+mn-cs"/>
        </a:defRPr>
      </a:lvl1pPr>
      <a:lvl2pPr marL="2376023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8315" kern="1200">
          <a:solidFill>
            <a:schemeClr val="tx1"/>
          </a:solidFill>
          <a:latin typeface="+mn-lt"/>
          <a:ea typeface="+mn-ea"/>
          <a:cs typeface="+mn-cs"/>
        </a:defRPr>
      </a:lvl2pPr>
      <a:lvl3pPr marL="3960038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929" kern="1200">
          <a:solidFill>
            <a:schemeClr val="tx1"/>
          </a:solidFill>
          <a:latin typeface="+mn-lt"/>
          <a:ea typeface="+mn-ea"/>
          <a:cs typeface="+mn-cs"/>
        </a:defRPr>
      </a:lvl3pPr>
      <a:lvl4pPr marL="5544053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4pPr>
      <a:lvl5pPr marL="7128068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5pPr>
      <a:lvl6pPr marL="8712083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6pPr>
      <a:lvl7pPr marL="10296098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7pPr>
      <a:lvl8pPr marL="11880113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8pPr>
      <a:lvl9pPr marL="13464129" indent="-792008" algn="l" defTabSz="3168030" rtl="0" eaLnBrk="1" latinLnBrk="0" hangingPunct="1">
        <a:lnSpc>
          <a:spcPct val="90000"/>
        </a:lnSpc>
        <a:spcBef>
          <a:spcPts val="1732"/>
        </a:spcBef>
        <a:buFont typeface="Arial" panose="020B0604020202020204" pitchFamily="34" charset="0"/>
        <a:buChar char="•"/>
        <a:defRPr sz="62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1pPr>
      <a:lvl2pPr marL="1584015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2pPr>
      <a:lvl3pPr marL="3168030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3pPr>
      <a:lvl4pPr marL="4752045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4pPr>
      <a:lvl5pPr marL="6336060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5pPr>
      <a:lvl6pPr marL="7920076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6pPr>
      <a:lvl7pPr marL="9504091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7pPr>
      <a:lvl8pPr marL="11088106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8pPr>
      <a:lvl9pPr marL="12672121" algn="l" defTabSz="3168030" rtl="0" eaLnBrk="1" latinLnBrk="0" hangingPunct="1">
        <a:defRPr sz="62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1.jpeg"/><Relationship Id="rId3" Type="http://schemas.openxmlformats.org/officeDocument/2006/relationships/image" Target="../media/image1.png"/><Relationship Id="rId21" Type="http://schemas.openxmlformats.org/officeDocument/2006/relationships/diagramData" Target="../diagrams/data1.xml"/><Relationship Id="rId7" Type="http://schemas.openxmlformats.org/officeDocument/2006/relationships/image" Target="../media/image5.jpeg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5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24" Type="http://schemas.openxmlformats.org/officeDocument/2006/relationships/diagramColors" Target="../diagrams/colors1.xml"/><Relationship Id="rId5" Type="http://schemas.openxmlformats.org/officeDocument/2006/relationships/image" Target="../media/image3.png"/><Relationship Id="rId15" Type="http://schemas.openxmlformats.org/officeDocument/2006/relationships/image" Target="../media/image12.jpeg"/><Relationship Id="rId23" Type="http://schemas.openxmlformats.org/officeDocument/2006/relationships/diagramQuickStyle" Target="../diagrams/quickStyle1.xml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chart" Target="../charts/chart1.xml"/><Relationship Id="rId14" Type="http://schemas.openxmlformats.org/officeDocument/2006/relationships/image" Target="../media/image11.jpeg"/><Relationship Id="rId22" Type="http://schemas.openxmlformats.org/officeDocument/2006/relationships/diagramLayout" Target="../diagrams/layout1.xml"/><Relationship Id="rId27" Type="http://schemas.openxmlformats.org/officeDocument/2006/relationships/image" Target="../media/image22.jpeg"/><Relationship Id="rId30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/>
          <p:cNvSpPr txBox="1"/>
          <p:nvPr/>
        </p:nvSpPr>
        <p:spPr>
          <a:xfrm>
            <a:off x="1" y="5550460"/>
            <a:ext cx="31680148" cy="116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cap="small">
                <a:solidFill>
                  <a:schemeClr val="accent6">
                    <a:lumMod val="75000"/>
                  </a:schemeClr>
                </a:solidFill>
                <a:cs typeface="Times New Roman" pitchFamily="18" charset="0"/>
              </a:rPr>
              <a:t>Introduction</a:t>
            </a:r>
            <a:r>
              <a:rPr lang="en-US" sz="6000">
                <a:solidFill>
                  <a:srgbClr val="92B54B"/>
                </a:solidFill>
              </a:rPr>
              <a:t>  </a:t>
            </a:r>
          </a:p>
          <a:p>
            <a:endParaRPr lang="en-US" sz="949"/>
          </a:p>
        </p:txBody>
      </p:sp>
      <p:sp>
        <p:nvSpPr>
          <p:cNvPr id="29" name="ZoneTexte 28"/>
          <p:cNvSpPr txBox="1"/>
          <p:nvPr/>
        </p:nvSpPr>
        <p:spPr>
          <a:xfrm>
            <a:off x="0" y="12378474"/>
            <a:ext cx="31680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cap="small">
                <a:solidFill>
                  <a:schemeClr val="accent6">
                    <a:lumMod val="75000"/>
                  </a:schemeClr>
                </a:solidFill>
              </a:rPr>
              <a:t>Démarche</a:t>
            </a:r>
            <a:endParaRPr lang="en-US" sz="949" cap="small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" y="2442453"/>
            <a:ext cx="31680150" cy="134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8276" tIns="24138" rIns="48276" bIns="24138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r-BE" sz="8400" b="1">
                <a:latin typeface="+mj-lt"/>
              </a:rPr>
              <a:t>Des herbicides naturels à base d’Huiles Essentielles</a:t>
            </a: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3217154"/>
            <a:ext cx="31680150" cy="2326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48276" tIns="24138" rIns="48276" bIns="2413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482809" fontAlgn="base">
              <a:spcBef>
                <a:spcPct val="0"/>
              </a:spcBef>
              <a:spcAft>
                <a:spcPct val="0"/>
              </a:spcAft>
            </a:pPr>
            <a:endParaRPr lang="en-US" sz="4000" b="1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defTabSz="482809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err="1">
                <a:latin typeface="+mj-lt"/>
                <a:ea typeface="Times New Roman" pitchFamily="18" charset="0"/>
                <a:cs typeface="Times New Roman" pitchFamily="18" charset="0"/>
              </a:rPr>
              <a:t>Sofiene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 Ben Kaab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 </a:t>
            </a:r>
            <a:r>
              <a:rPr lang="en-US" sz="4000" b="1" err="1">
                <a:latin typeface="+mj-lt"/>
                <a:ea typeface="Times New Roman" pitchFamily="18" charset="0"/>
                <a:cs typeface="Times New Roman" pitchFamily="18" charset="0"/>
              </a:rPr>
              <a:t>Bérénice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 Foncoux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 Mélina Chapellet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</a:t>
            </a:r>
            <a:r>
              <a:rPr lang="fr-BE" sz="4000" b="1" baseline="30000">
                <a:latin typeface="+mj-lt"/>
                <a:cs typeface="Times New Roman" pitchFamily="18" charset="0"/>
              </a:rPr>
              <a:t> 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Simon Dal Maso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 Simon Derhet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2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 Jean-Marc Moreau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1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, M. </a:t>
            </a:r>
            <a:r>
              <a:rPr lang="en-US" sz="4000" b="1" err="1">
                <a:latin typeface="+mj-lt"/>
                <a:ea typeface="Times New Roman" pitchFamily="18" charset="0"/>
                <a:cs typeface="Times New Roman" pitchFamily="18" charset="0"/>
              </a:rPr>
              <a:t>Haïssam</a:t>
            </a:r>
            <a:r>
              <a:rPr lang="en-US" sz="4000" b="1">
                <a:latin typeface="+mj-lt"/>
                <a:ea typeface="Times New Roman" pitchFamily="18" charset="0"/>
                <a:cs typeface="Times New Roman" pitchFamily="18" charset="0"/>
              </a:rPr>
              <a:t> Jijakli</a:t>
            </a:r>
            <a:r>
              <a:rPr lang="en-US" sz="4000" b="1" baseline="30000">
                <a:latin typeface="+mj-lt"/>
                <a:ea typeface="Times New Roman" pitchFamily="18" charset="0"/>
                <a:cs typeface="Times New Roman" pitchFamily="18" charset="0"/>
              </a:rPr>
              <a:t>1,2</a:t>
            </a:r>
            <a:endParaRPr lang="en-US" sz="4000" b="1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algn="ctr" defTabSz="482809" fontAlgn="base">
              <a:spcBef>
                <a:spcPct val="0"/>
              </a:spcBef>
              <a:spcAft>
                <a:spcPct val="0"/>
              </a:spcAft>
            </a:pPr>
            <a:r>
              <a:rPr lang="en-US" sz="400">
                <a:latin typeface="+mj-lt"/>
              </a:rPr>
              <a:t>· </a:t>
            </a:r>
          </a:p>
          <a:p>
            <a:pPr algn="ctr" defTabSz="482809" fontAlgn="base">
              <a:spcBef>
                <a:spcPct val="0"/>
              </a:spcBef>
              <a:spcAft>
                <a:spcPct val="0"/>
              </a:spcAft>
            </a:pPr>
            <a:r>
              <a:rPr lang="en-US" sz="2800" baseline="30000">
                <a:latin typeface="+mj-lt"/>
                <a:ea typeface="SimSun" pitchFamily="2" charset="-122"/>
                <a:cs typeface="Times New Roman" pitchFamily="18" charset="0"/>
              </a:rPr>
              <a:t>1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Agronomical Plant Extract and Essential Oil (APEO), 2 Passage des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Déportés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, 5030 Gembloux, Belgique</a:t>
            </a:r>
          </a:p>
          <a:p>
            <a:pPr algn="ctr" defTabSz="482809" fontAlgn="base">
              <a:spcBef>
                <a:spcPct val="0"/>
              </a:spcBef>
              <a:spcAft>
                <a:spcPct val="0"/>
              </a:spcAft>
            </a:pPr>
            <a:r>
              <a:rPr lang="en-US" sz="2800" baseline="30000">
                <a:latin typeface="+mj-lt"/>
                <a:ea typeface="SimSun" pitchFamily="2" charset="-122"/>
                <a:cs typeface="Times New Roman" pitchFamily="18" charset="0"/>
              </a:rPr>
              <a:t>2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Laboratoire de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Phytopathologie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Intégrée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 et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Urbaine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, Université de Liège, Gembloux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Agro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-Bio Tech, 2 Passage des </a:t>
            </a:r>
            <a:r>
              <a:rPr lang="en-US" sz="2800" err="1">
                <a:latin typeface="+mj-lt"/>
                <a:ea typeface="SimSun" pitchFamily="2" charset="-122"/>
                <a:cs typeface="Times New Roman" pitchFamily="18" charset="0"/>
              </a:rPr>
              <a:t>Déportés</a:t>
            </a:r>
            <a:r>
              <a:rPr lang="en-US" sz="2800">
                <a:latin typeface="+mj-lt"/>
                <a:ea typeface="SimSun" pitchFamily="2" charset="-122"/>
                <a:cs typeface="Times New Roman" pitchFamily="18" charset="0"/>
              </a:rPr>
              <a:t>, 5030 Gembloux, Belgique</a:t>
            </a:r>
            <a:r>
              <a:rPr lang="en-US" sz="3200">
                <a:latin typeface="+mj-lt"/>
                <a:ea typeface="SimSun" pitchFamily="2" charset="-122"/>
                <a:cs typeface="Times New Roman" pitchFamily="18" charset="0"/>
              </a:rPr>
              <a:t> </a:t>
            </a:r>
          </a:p>
        </p:txBody>
      </p:sp>
      <p:sp>
        <p:nvSpPr>
          <p:cNvPr id="38" name="Rectangle à coins arrondis 37"/>
          <p:cNvSpPr/>
          <p:nvPr/>
        </p:nvSpPr>
        <p:spPr>
          <a:xfrm>
            <a:off x="364826" y="6420920"/>
            <a:ext cx="30950498" cy="5919072"/>
          </a:xfrm>
          <a:prstGeom prst="roundRect">
            <a:avLst/>
          </a:prstGeom>
          <a:solidFill>
            <a:schemeClr val="bg1"/>
          </a:solidFill>
          <a:ln w="76200" cap="flat" cmpd="thickThin">
            <a:solidFill>
              <a:srgbClr val="9EBD5F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381622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4400">
                <a:solidFill>
                  <a:schemeClr val="tx1"/>
                </a:solidFill>
              </a:rPr>
              <a:t>APEO est une spin-off de Gembloux Agro-Bio Tech (Université de Liège). Elle a été créée en 2021 pour répondre à la demande de nouvelles méthodes de contrôle des adventices. En effet, le développement de résistances aux herbicides </a:t>
            </a:r>
            <a:r>
              <a:rPr lang="fr-FR" sz="4400" err="1">
                <a:solidFill>
                  <a:schemeClr val="tx1"/>
                </a:solidFill>
              </a:rPr>
              <a:t>unisites</a:t>
            </a:r>
            <a:r>
              <a:rPr lang="fr-FR" sz="4400">
                <a:solidFill>
                  <a:schemeClr val="tx1"/>
                </a:solidFill>
              </a:rPr>
              <a:t> chez les adventices, la limitation des substances actives autorisées et la demande de pesticides plus respectueux de l'environnement et de la santé ont conduit à un réel besoin de la part des professionnels et des particuliers. </a:t>
            </a:r>
          </a:p>
          <a:p>
            <a:pPr lvl="0" algn="just" defTabSz="4381622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/>
            </a:pPr>
            <a:r>
              <a:rPr lang="fr-FR" sz="4400">
                <a:solidFill>
                  <a:schemeClr val="tx1"/>
                </a:solidFill>
              </a:rPr>
              <a:t>Dans ce contexte, les objectifs d’APEO sont de développer, homologuer et mettre en marché des bioherbicides à base d’huiles essentielles (HEs) pour une utilisation sans danger par les particuliers ou/et les agriculteurs professionnels. Cette activité entrepreneuriale fait suite à plus 10 ans de recherche au sein du Laboratoire de Phytopathologie Intégrée et Urbaine de l’</a:t>
            </a:r>
            <a:r>
              <a:rPr lang="fr-FR" sz="4400" err="1">
                <a:solidFill>
                  <a:schemeClr val="tx1"/>
                </a:solidFill>
              </a:rPr>
              <a:t>ULiège</a:t>
            </a:r>
            <a:r>
              <a:rPr lang="fr-FR" sz="4400">
                <a:solidFill>
                  <a:schemeClr val="tx1"/>
                </a:solidFill>
              </a:rPr>
              <a:t>. </a:t>
            </a:r>
            <a:endParaRPr lang="en-US" sz="4400">
              <a:solidFill>
                <a:schemeClr val="tx1"/>
              </a:solidFill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" y="44409421"/>
            <a:ext cx="31680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cs typeface="Times New Roman" panose="02020603050405020304" pitchFamily="18" charset="0"/>
              </a:rPr>
              <a:t>Email: info@apeosolutions.com</a:t>
            </a:r>
          </a:p>
        </p:txBody>
      </p:sp>
      <p:pic>
        <p:nvPicPr>
          <p:cNvPr id="1026" name="Picture 2" descr="https://uploads-ssl.webflow.com/620b93aac0b94428b9dc1c94/620b9423ffd3d7f5acf438d8_2bd737e7.png">
            <a:extLst>
              <a:ext uri="{FF2B5EF4-FFF2-40B4-BE49-F238E27FC236}">
                <a16:creationId xmlns:a16="http://schemas.microsoft.com/office/drawing/2014/main" id="{CE60F3E5-42EF-4367-B013-A9A6C4C9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5587" y="164809"/>
            <a:ext cx="4670631" cy="202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Rectangle à coins arrondis 37">
            <a:extLst>
              <a:ext uri="{FF2B5EF4-FFF2-40B4-BE49-F238E27FC236}">
                <a16:creationId xmlns:a16="http://schemas.microsoft.com/office/drawing/2014/main" id="{5249559B-3DE3-42FB-BE71-086BFB5DF50D}"/>
              </a:ext>
            </a:extLst>
          </p:cNvPr>
          <p:cNvSpPr/>
          <p:nvPr/>
        </p:nvSpPr>
        <p:spPr>
          <a:xfrm>
            <a:off x="364826" y="13265233"/>
            <a:ext cx="30950498" cy="8223735"/>
          </a:xfrm>
          <a:prstGeom prst="roundRect">
            <a:avLst/>
          </a:prstGeom>
          <a:noFill/>
          <a:ln w="76200" cap="flat" cmpd="thickThin">
            <a:solidFill>
              <a:srgbClr val="9EBD5F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381622">
              <a:defRPr/>
            </a:pPr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98" name="Rectangle à coins arrondis 37">
            <a:extLst>
              <a:ext uri="{FF2B5EF4-FFF2-40B4-BE49-F238E27FC236}">
                <a16:creationId xmlns:a16="http://schemas.microsoft.com/office/drawing/2014/main" id="{BDA04B52-06C3-4FA7-B599-3D67662006A0}"/>
              </a:ext>
            </a:extLst>
          </p:cNvPr>
          <p:cNvSpPr/>
          <p:nvPr/>
        </p:nvSpPr>
        <p:spPr>
          <a:xfrm>
            <a:off x="364826" y="22585780"/>
            <a:ext cx="30950498" cy="21774602"/>
          </a:xfrm>
          <a:prstGeom prst="roundRect">
            <a:avLst/>
          </a:prstGeom>
          <a:noFill/>
          <a:ln w="76200" cap="flat" cmpd="thickThin">
            <a:solidFill>
              <a:srgbClr val="9EBD5F"/>
            </a:solidFill>
            <a:prstDash val="solid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381622">
              <a:defRPr/>
            </a:pPr>
            <a:endParaRPr lang="en-US" sz="400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1E18817-040A-43E7-AE83-14D0FC406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5319" y="143208"/>
            <a:ext cx="4203207" cy="36176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B40FF9B-56D9-4D3B-AF53-14D2D935A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437" y="210716"/>
            <a:ext cx="2121697" cy="2137043"/>
          </a:xfrm>
          <a:prstGeom prst="rect">
            <a:avLst/>
          </a:prstGeom>
        </p:spPr>
      </p:pic>
      <p:sp>
        <p:nvSpPr>
          <p:cNvPr id="13" name="Flèche : double flèche horizontale 12">
            <a:extLst>
              <a:ext uri="{FF2B5EF4-FFF2-40B4-BE49-F238E27FC236}">
                <a16:creationId xmlns:a16="http://schemas.microsoft.com/office/drawing/2014/main" id="{B78361A0-DF5C-49E3-9832-80EA3C7F1EA6}"/>
              </a:ext>
            </a:extLst>
          </p:cNvPr>
          <p:cNvSpPr/>
          <p:nvPr/>
        </p:nvSpPr>
        <p:spPr>
          <a:xfrm>
            <a:off x="13790472" y="23209801"/>
            <a:ext cx="4099206" cy="900000"/>
          </a:xfrm>
          <a:prstGeom prst="left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 23" descr="Une image contenant Police, Graphique, graphisme, capture d’écran&#10;&#10;Description générée automatiquement">
            <a:extLst>
              <a:ext uri="{FF2B5EF4-FFF2-40B4-BE49-F238E27FC236}">
                <a16:creationId xmlns:a16="http://schemas.microsoft.com/office/drawing/2014/main" id="{EC3484B9-0F9A-3E63-1665-0BE589E662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600" y="67706"/>
            <a:ext cx="6162354" cy="2563208"/>
          </a:xfrm>
          <a:prstGeom prst="rect">
            <a:avLst/>
          </a:prstGeom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EC0BAF04-0137-1612-164E-89154B6951DA}"/>
              </a:ext>
            </a:extLst>
          </p:cNvPr>
          <p:cNvGrpSpPr/>
          <p:nvPr/>
        </p:nvGrpSpPr>
        <p:grpSpPr>
          <a:xfrm>
            <a:off x="1569111" y="36268906"/>
            <a:ext cx="12441055" cy="7633995"/>
            <a:chOff x="2176361" y="36534817"/>
            <a:chExt cx="12441055" cy="763399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70510A93-E819-4313-B512-F89296A27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051893" y="37745207"/>
              <a:ext cx="6507737" cy="4159195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405EE85F-5DC1-4F2E-BF37-E45A17204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09917" y="37709088"/>
              <a:ext cx="6507738" cy="4159196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B5E6E86-2931-A5A2-D0FE-F084B70DF87A}"/>
                </a:ext>
              </a:extLst>
            </p:cNvPr>
            <p:cNvSpPr/>
            <p:nvPr/>
          </p:nvSpPr>
          <p:spPr>
            <a:xfrm>
              <a:off x="2176361" y="43091594"/>
              <a:ext cx="1244105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/>
                <a:t>Test d’activité herbicide au champs </a:t>
              </a:r>
              <a:br>
                <a:rPr lang="fr-FR" sz="3200" dirty="0"/>
              </a:br>
              <a:r>
                <a:rPr lang="fr-FR" sz="3200" dirty="0"/>
                <a:t>(à gauche : plante non traitée, à droite : plante traitée par </a:t>
              </a:r>
              <a:r>
                <a:rPr lang="fr-FR" sz="3200" dirty="0" err="1"/>
                <a:t>HEs</a:t>
              </a:r>
              <a:r>
                <a:rPr lang="fr-FR" sz="3200" dirty="0"/>
                <a:t>) </a:t>
              </a:r>
              <a:endParaRPr lang="en-US" sz="3200" dirty="0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9BE57BF6-A86E-F152-2C95-7E3F54DF4BC0}"/>
              </a:ext>
            </a:extLst>
          </p:cNvPr>
          <p:cNvSpPr/>
          <p:nvPr/>
        </p:nvSpPr>
        <p:spPr>
          <a:xfrm>
            <a:off x="5154686" y="23190442"/>
            <a:ext cx="5269904" cy="9387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5500"/>
              <a:t>Essais d’efficacité </a:t>
            </a:r>
            <a:endParaRPr lang="en-US" sz="5500"/>
          </a:p>
        </p:txBody>
      </p:sp>
      <p:grpSp>
        <p:nvGrpSpPr>
          <p:cNvPr id="64" name="Groupe 63">
            <a:extLst>
              <a:ext uri="{FF2B5EF4-FFF2-40B4-BE49-F238E27FC236}">
                <a16:creationId xmlns:a16="http://schemas.microsoft.com/office/drawing/2014/main" id="{5A0B8662-A0DD-F3E3-BB1A-51512C47CCAF}"/>
              </a:ext>
            </a:extLst>
          </p:cNvPr>
          <p:cNvGrpSpPr/>
          <p:nvPr/>
        </p:nvGrpSpPr>
        <p:grpSpPr>
          <a:xfrm>
            <a:off x="18995094" y="36577492"/>
            <a:ext cx="10833816" cy="7417187"/>
            <a:chOff x="19545893" y="38300041"/>
            <a:chExt cx="9850578" cy="6179154"/>
          </a:xfrm>
        </p:grpSpPr>
        <p:graphicFrame>
          <p:nvGraphicFramePr>
            <p:cNvPr id="58" name="Graphique 57">
              <a:extLst>
                <a:ext uri="{FF2B5EF4-FFF2-40B4-BE49-F238E27FC236}">
                  <a16:creationId xmlns:a16="http://schemas.microsoft.com/office/drawing/2014/main" id="{ABDFD391-B403-443C-A73A-C69C77325EE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549819944"/>
                </p:ext>
              </p:extLst>
            </p:nvPr>
          </p:nvGraphicFramePr>
          <p:xfrm>
            <a:off x="19545893" y="38300041"/>
            <a:ext cx="9850578" cy="57311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4B3519E3-CC2F-8A9F-DA7F-277550BDFF88}"/>
                </a:ext>
              </a:extLst>
            </p:cNvPr>
            <p:cNvSpPr/>
            <p:nvPr/>
          </p:nvSpPr>
          <p:spPr>
            <a:xfrm>
              <a:off x="20246210" y="43992027"/>
              <a:ext cx="8449945" cy="48716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/>
                <a:t>Effet des </a:t>
              </a:r>
              <a:r>
                <a:rPr lang="fr-FR" sz="3200" dirty="0" err="1"/>
                <a:t>HEs</a:t>
              </a:r>
              <a:r>
                <a:rPr lang="fr-FR" sz="3200" dirty="0"/>
                <a:t> sur les fonctions biologiques de la plante </a:t>
              </a:r>
              <a:endParaRPr lang="en-US" sz="3200" dirty="0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45B7351B-CA3A-4AA0-A64A-A37954308416}"/>
              </a:ext>
            </a:extLst>
          </p:cNvPr>
          <p:cNvGrpSpPr/>
          <p:nvPr/>
        </p:nvGrpSpPr>
        <p:grpSpPr>
          <a:xfrm>
            <a:off x="18268862" y="31356788"/>
            <a:ext cx="12286281" cy="4986754"/>
            <a:chOff x="19017810" y="32576219"/>
            <a:chExt cx="12286281" cy="4986754"/>
          </a:xfrm>
        </p:grpSpPr>
        <p:pic>
          <p:nvPicPr>
            <p:cNvPr id="94" name="Espace réservé du contenu 4">
              <a:extLst>
                <a:ext uri="{FF2B5EF4-FFF2-40B4-BE49-F238E27FC236}">
                  <a16:creationId xmlns:a16="http://schemas.microsoft.com/office/drawing/2014/main" id="{F64E04F0-F4E8-4F81-95E3-A878F20043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17810" y="32576219"/>
              <a:ext cx="6304777" cy="4546077"/>
            </a:xfrm>
            <a:prstGeom prst="rect">
              <a:avLst/>
            </a:prstGeom>
          </p:spPr>
        </p:pic>
        <p:pic>
          <p:nvPicPr>
            <p:cNvPr id="95" name="Image 94">
              <a:extLst>
                <a:ext uri="{FF2B5EF4-FFF2-40B4-BE49-F238E27FC236}">
                  <a16:creationId xmlns:a16="http://schemas.microsoft.com/office/drawing/2014/main" id="{69683F38-B5C3-49DE-A5BE-2DFAAEF02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09971" y="32611830"/>
              <a:ext cx="6694120" cy="4474855"/>
            </a:xfrm>
            <a:prstGeom prst="rect">
              <a:avLst/>
            </a:prstGeom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0F33BC5-8D1D-C901-CC22-8E14DDCFA8A0}"/>
                </a:ext>
              </a:extLst>
            </p:cNvPr>
            <p:cNvSpPr/>
            <p:nvPr/>
          </p:nvSpPr>
          <p:spPr>
            <a:xfrm>
              <a:off x="21324423" y="36978198"/>
              <a:ext cx="765433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3200" dirty="0"/>
                <a:t>L’effet des </a:t>
              </a:r>
              <a:r>
                <a:rPr lang="fr-FR" sz="3200" dirty="0" err="1"/>
                <a:t>HEs</a:t>
              </a:r>
              <a:r>
                <a:rPr lang="fr-FR" sz="3200" dirty="0"/>
                <a:t> sur l’expression des protéines </a:t>
              </a:r>
              <a:endParaRPr lang="en-US" sz="3200" dirty="0"/>
            </a:p>
          </p:txBody>
        </p:sp>
      </p:grp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6FFC2B60-624C-3A39-5535-47994552D35C}"/>
              </a:ext>
            </a:extLst>
          </p:cNvPr>
          <p:cNvGrpSpPr/>
          <p:nvPr/>
        </p:nvGrpSpPr>
        <p:grpSpPr>
          <a:xfrm>
            <a:off x="17596583" y="24625983"/>
            <a:ext cx="13630839" cy="6197016"/>
            <a:chOff x="17647905" y="26880239"/>
            <a:chExt cx="13630839" cy="6197016"/>
          </a:xfrm>
        </p:grpSpPr>
        <p:pic>
          <p:nvPicPr>
            <p:cNvPr id="77" name="Image 12" descr="Une image contenant texte, intérieur&#10;&#10;Description générée automatiquement">
              <a:extLst>
                <a:ext uri="{FF2B5EF4-FFF2-40B4-BE49-F238E27FC236}">
                  <a16:creationId xmlns:a16="http://schemas.microsoft.com/office/drawing/2014/main" id="{17D7898C-E340-456B-AE97-3270177D1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4375421" y="26880239"/>
              <a:ext cx="6002440" cy="5003519"/>
            </a:xfrm>
            <a:prstGeom prst="rect">
              <a:avLst/>
            </a:prstGeom>
          </p:spPr>
        </p:pic>
        <p:pic>
          <p:nvPicPr>
            <p:cNvPr id="78" name="Image 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50CDE6D9-66DF-4C16-904C-5AD0774C3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8566101" y="26880239"/>
              <a:ext cx="5560822" cy="5003519"/>
            </a:xfrm>
            <a:prstGeom prst="rect">
              <a:avLst/>
            </a:prstGeom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0C3F9B3-6137-D216-F2CB-CCA353080CCC}"/>
                </a:ext>
              </a:extLst>
            </p:cNvPr>
            <p:cNvSpPr/>
            <p:nvPr/>
          </p:nvSpPr>
          <p:spPr>
            <a:xfrm>
              <a:off x="17647905" y="32000037"/>
              <a:ext cx="13630839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200" dirty="0"/>
                <a:t>Effet des </a:t>
              </a:r>
              <a:r>
                <a:rPr lang="fr-FR" sz="3200" dirty="0" err="1"/>
                <a:t>HEs</a:t>
              </a:r>
              <a:r>
                <a:rPr lang="fr-FR" sz="3200" dirty="0"/>
                <a:t> sur la structure de la feuille de trèfle par microscopie électronique </a:t>
              </a:r>
              <a:br>
                <a:rPr lang="fr-FR" sz="3200" dirty="0"/>
              </a:br>
              <a:r>
                <a:rPr lang="fr-FR" sz="3200" dirty="0"/>
                <a:t>(à gauche : cellule foliaire non traitée, à droite : cellule foliaire traitée par HE)</a:t>
              </a:r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EB59D239-B4F6-6497-9048-4A782FFC7103}"/>
              </a:ext>
            </a:extLst>
          </p:cNvPr>
          <p:cNvSpPr/>
          <p:nvPr/>
        </p:nvSpPr>
        <p:spPr>
          <a:xfrm>
            <a:off x="21811945" y="23190442"/>
            <a:ext cx="4745210" cy="9387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sz="5500"/>
              <a:t>Modes d’action </a:t>
            </a:r>
            <a:endParaRPr lang="en-US" sz="5500"/>
          </a:p>
        </p:txBody>
      </p:sp>
      <p:grpSp>
        <p:nvGrpSpPr>
          <p:cNvPr id="85" name="Groupe 84">
            <a:extLst>
              <a:ext uri="{FF2B5EF4-FFF2-40B4-BE49-F238E27FC236}">
                <a16:creationId xmlns:a16="http://schemas.microsoft.com/office/drawing/2014/main" id="{447F7CF5-7A4F-A64E-1D9F-5F8433407D5D}"/>
              </a:ext>
            </a:extLst>
          </p:cNvPr>
          <p:cNvGrpSpPr/>
          <p:nvPr/>
        </p:nvGrpSpPr>
        <p:grpSpPr>
          <a:xfrm>
            <a:off x="696317" y="24917207"/>
            <a:ext cx="14186642" cy="5836320"/>
            <a:chOff x="776978" y="24420839"/>
            <a:chExt cx="14186642" cy="5836320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B154E867-2CA9-828F-225C-8B6A1C181C05}"/>
                </a:ext>
              </a:extLst>
            </p:cNvPr>
            <p:cNvGrpSpPr/>
            <p:nvPr/>
          </p:nvGrpSpPr>
          <p:grpSpPr>
            <a:xfrm>
              <a:off x="2699046" y="25446292"/>
              <a:ext cx="10794645" cy="4810867"/>
              <a:chOff x="1091064" y="22944837"/>
              <a:chExt cx="11805477" cy="5315032"/>
            </a:xfrm>
          </p:grpSpPr>
          <p:pic>
            <p:nvPicPr>
              <p:cNvPr id="8" name="Picture 2" descr="Normal green plant ">
                <a:extLst>
                  <a:ext uri="{FF2B5EF4-FFF2-40B4-BE49-F238E27FC236}">
                    <a16:creationId xmlns:a16="http://schemas.microsoft.com/office/drawing/2014/main" id="{F6F7B3AA-871F-4C62-AABE-CB46C841A0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8044" y="22944837"/>
                <a:ext cx="4105717" cy="3860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4" descr="Plant killed by the solution">
                <a:extLst>
                  <a:ext uri="{FF2B5EF4-FFF2-40B4-BE49-F238E27FC236}">
                    <a16:creationId xmlns:a16="http://schemas.microsoft.com/office/drawing/2014/main" id="{1B9E658A-4329-4938-9FD4-EA654480BB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34329" y="22944837"/>
                <a:ext cx="4105717" cy="38602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47DFADA5-85B1-731C-7F73-DDDBC7013DB6}"/>
                  </a:ext>
                </a:extLst>
              </p:cNvPr>
              <p:cNvSpPr/>
              <p:nvPr/>
            </p:nvSpPr>
            <p:spPr>
              <a:xfrm>
                <a:off x="1091064" y="27069762"/>
                <a:ext cx="11805477" cy="1190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200" dirty="0"/>
                  <a:t>Test d’activité herbicide en pots et système </a:t>
                </a:r>
                <a:r>
                  <a:rPr lang="fr-FR" sz="3200" dirty="0" err="1"/>
                  <a:t>Rhizoboxs</a:t>
                </a:r>
                <a:r>
                  <a:rPr lang="fr-FR" sz="3200" dirty="0"/>
                  <a:t> en serre </a:t>
                </a:r>
                <a:br>
                  <a:rPr lang="fr-FR" sz="3200" dirty="0"/>
                </a:br>
                <a:r>
                  <a:rPr lang="fr-FR" sz="3200" dirty="0"/>
                  <a:t>(à gauche : plante non traitée, à droite : plante traitée par </a:t>
                </a:r>
                <a:r>
                  <a:rPr lang="fr-FR" sz="3200" dirty="0" err="1"/>
                  <a:t>HEs</a:t>
                </a:r>
                <a:r>
                  <a:rPr lang="fr-FR" sz="3200" dirty="0"/>
                  <a:t>) </a:t>
                </a:r>
                <a:endParaRPr lang="en-US" sz="3200" dirty="0"/>
              </a:p>
            </p:txBody>
          </p:sp>
        </p:grpSp>
        <p:pic>
          <p:nvPicPr>
            <p:cNvPr id="83" name="Image 6" descr="Une image contenant ciment, béton&#10;&#10;Description générée automatiquement">
              <a:extLst>
                <a:ext uri="{FF2B5EF4-FFF2-40B4-BE49-F238E27FC236}">
                  <a16:creationId xmlns:a16="http://schemas.microsoft.com/office/drawing/2014/main" id="{088B72FF-91A8-3BE5-D056-89A7B5E5E2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2430" t="7380" r="8599" b="7568"/>
            <a:stretch/>
          </p:blipFill>
          <p:spPr>
            <a:xfrm rot="5400000">
              <a:off x="66927" y="25239161"/>
              <a:ext cx="4493522" cy="3073419"/>
            </a:xfrm>
            <a:prstGeom prst="rect">
              <a:avLst/>
            </a:prstGeom>
          </p:spPr>
        </p:pic>
        <p:pic>
          <p:nvPicPr>
            <p:cNvPr id="84" name="Image 83">
              <a:extLst>
                <a:ext uri="{FF2B5EF4-FFF2-40B4-BE49-F238E27FC236}">
                  <a16:creationId xmlns:a16="http://schemas.microsoft.com/office/drawing/2014/main" id="{F41F5EF3-8104-86DE-C680-D5DEFE3E8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" t="13851" r="7653" b="7326"/>
            <a:stretch/>
          </p:blipFill>
          <p:spPr>
            <a:xfrm rot="5400000">
              <a:off x="11071879" y="25239161"/>
              <a:ext cx="4710063" cy="3073419"/>
            </a:xfrm>
            <a:prstGeom prst="rect">
              <a:avLst/>
            </a:prstGeom>
          </p:spPr>
        </p:pic>
      </p:grp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61D4F8B5-9164-6186-FB87-0FD5CF3ACE60}"/>
              </a:ext>
            </a:extLst>
          </p:cNvPr>
          <p:cNvGrpSpPr/>
          <p:nvPr/>
        </p:nvGrpSpPr>
        <p:grpSpPr>
          <a:xfrm>
            <a:off x="1588474" y="31518933"/>
            <a:ext cx="12402328" cy="3874552"/>
            <a:chOff x="650254" y="31958355"/>
            <a:chExt cx="12402328" cy="3874552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45BC3D9F-0931-C77C-8BE9-0243B0D4D759}"/>
                </a:ext>
              </a:extLst>
            </p:cNvPr>
            <p:cNvGrpSpPr/>
            <p:nvPr/>
          </p:nvGrpSpPr>
          <p:grpSpPr>
            <a:xfrm>
              <a:off x="650254" y="31958355"/>
              <a:ext cx="11748989" cy="3874552"/>
              <a:chOff x="1072844" y="31045625"/>
              <a:chExt cx="11748989" cy="3874552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63C3014F-8F3F-4372-9B66-C6491FCEC5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72844" y="31045625"/>
                <a:ext cx="4242072" cy="2665350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548EAD9-861F-1D26-3B14-77EBD3D45689}"/>
                  </a:ext>
                </a:extLst>
              </p:cNvPr>
              <p:cNvSpPr/>
              <p:nvPr/>
            </p:nvSpPr>
            <p:spPr>
              <a:xfrm>
                <a:off x="2195978" y="33842959"/>
                <a:ext cx="1062585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3200" dirty="0"/>
                  <a:t>Test d’activité herbicide en bacs en plein air</a:t>
                </a:r>
                <a:br>
                  <a:rPr lang="fr-FR" sz="3200" dirty="0"/>
                </a:br>
                <a:r>
                  <a:rPr lang="fr-FR" sz="3200" dirty="0"/>
                  <a:t>(à gauche : plante non traitée, à droite : plante traitée par </a:t>
                </a:r>
                <a:r>
                  <a:rPr lang="fr-FR" sz="3200" dirty="0" err="1"/>
                  <a:t>HEs</a:t>
                </a:r>
                <a:r>
                  <a:rPr lang="fr-FR" sz="3200" dirty="0"/>
                  <a:t>) </a:t>
                </a:r>
                <a:endParaRPr lang="en-US" sz="3200" dirty="0"/>
              </a:p>
            </p:txBody>
          </p:sp>
        </p:grpSp>
        <p:pic>
          <p:nvPicPr>
            <p:cNvPr id="89" name="Image 88">
              <a:extLst>
                <a:ext uri="{FF2B5EF4-FFF2-40B4-BE49-F238E27FC236}">
                  <a16:creationId xmlns:a16="http://schemas.microsoft.com/office/drawing/2014/main" id="{BC13367F-0B48-C343-94AF-4B1B73465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5048685" y="31958355"/>
              <a:ext cx="3970547" cy="2665350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7B231315-DBE3-813C-19D7-BA5982DFE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175591" y="31958355"/>
              <a:ext cx="3876991" cy="2665350"/>
            </a:xfrm>
            <a:prstGeom prst="rect">
              <a:avLst/>
            </a:prstGeom>
          </p:spPr>
        </p:pic>
      </p:grp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35C1F312-F581-8D00-E6C7-11A1CF75C2C7}"/>
              </a:ext>
            </a:extLst>
          </p:cNvPr>
          <p:cNvGrpSpPr/>
          <p:nvPr/>
        </p:nvGrpSpPr>
        <p:grpSpPr>
          <a:xfrm>
            <a:off x="0" y="13816151"/>
            <a:ext cx="31680150" cy="8835881"/>
            <a:chOff x="0" y="13816151"/>
            <a:chExt cx="31680150" cy="8835881"/>
          </a:xfrm>
        </p:grpSpPr>
        <p:graphicFrame>
          <p:nvGraphicFramePr>
            <p:cNvPr id="23" name="Diagramme 22">
              <a:extLst>
                <a:ext uri="{FF2B5EF4-FFF2-40B4-BE49-F238E27FC236}">
                  <a16:creationId xmlns:a16="http://schemas.microsoft.com/office/drawing/2014/main" id="{D5AC8421-E4EE-9ECC-B798-D607C40F5F7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29801904"/>
                </p:ext>
              </p:extLst>
            </p:nvPr>
          </p:nvGraphicFramePr>
          <p:xfrm>
            <a:off x="3600175" y="13816151"/>
            <a:ext cx="11281644" cy="63621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1" r:lo="rId22" r:qs="rId23" r:cs="rId24"/>
            </a:graphicData>
          </a:graphic>
        </p:graphicFrame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53B31333-10AA-4805-EF3C-4E403A60B818}"/>
                </a:ext>
              </a:extLst>
            </p:cNvPr>
            <p:cNvGrpSpPr/>
            <p:nvPr/>
          </p:nvGrpSpPr>
          <p:grpSpPr>
            <a:xfrm>
              <a:off x="0" y="13864163"/>
              <a:ext cx="31680150" cy="8787869"/>
              <a:chOff x="0" y="13864163"/>
              <a:chExt cx="31680150" cy="8787869"/>
            </a:xfrm>
          </p:grpSpPr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861EF1EF-088C-E78A-D6C4-95CA1D416434}"/>
                  </a:ext>
                </a:extLst>
              </p:cNvPr>
              <p:cNvGrpSpPr/>
              <p:nvPr/>
            </p:nvGrpSpPr>
            <p:grpSpPr>
              <a:xfrm>
                <a:off x="0" y="13864163"/>
                <a:ext cx="31680150" cy="8787869"/>
                <a:chOff x="0" y="13864163"/>
                <a:chExt cx="31680150" cy="8787869"/>
              </a:xfrm>
            </p:grpSpPr>
            <p:grpSp>
              <p:nvGrpSpPr>
                <p:cNvPr id="31" name="Groupe 30">
                  <a:extLst>
                    <a:ext uri="{FF2B5EF4-FFF2-40B4-BE49-F238E27FC236}">
                      <a16:creationId xmlns:a16="http://schemas.microsoft.com/office/drawing/2014/main" id="{36BD7DCB-CC90-9F0D-540B-A8D881A5DF63}"/>
                    </a:ext>
                  </a:extLst>
                </p:cNvPr>
                <p:cNvGrpSpPr/>
                <p:nvPr/>
              </p:nvGrpSpPr>
              <p:grpSpPr>
                <a:xfrm>
                  <a:off x="0" y="13864163"/>
                  <a:ext cx="31680150" cy="8787869"/>
                  <a:chOff x="0" y="13864163"/>
                  <a:chExt cx="31680150" cy="8787869"/>
                </a:xfrm>
              </p:grpSpPr>
              <p:sp>
                <p:nvSpPr>
                  <p:cNvPr id="19" name="ZoneTexte 18"/>
                  <p:cNvSpPr txBox="1"/>
                  <p:nvPr/>
                </p:nvSpPr>
                <p:spPr>
                  <a:xfrm>
                    <a:off x="0" y="21636369"/>
                    <a:ext cx="31680150" cy="101566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BE" sz="6000" cap="small">
                        <a:solidFill>
                          <a:schemeClr val="accent6">
                            <a:lumMod val="75000"/>
                          </a:schemeClr>
                        </a:solidFill>
                        <a:cs typeface="Times New Roman" pitchFamily="18" charset="0"/>
                      </a:rPr>
                      <a:t>Résultats</a:t>
                    </a:r>
                    <a:r>
                      <a:rPr lang="fr-BE" sz="2955" cap="small">
                        <a:solidFill>
                          <a:schemeClr val="accent2">
                            <a:lumMod val="75000"/>
                          </a:schemeClr>
                        </a:solidFill>
                        <a:cs typeface="Times New Roman" pitchFamily="18" charset="0"/>
                      </a:rPr>
                      <a:t> </a:t>
                    </a:r>
                  </a:p>
                </p:txBody>
              </p:sp>
              <p:grpSp>
                <p:nvGrpSpPr>
                  <p:cNvPr id="2" name="Groupe 1">
                    <a:extLst>
                      <a:ext uri="{FF2B5EF4-FFF2-40B4-BE49-F238E27FC236}">
                        <a16:creationId xmlns:a16="http://schemas.microsoft.com/office/drawing/2014/main" id="{DE3DDD97-A2FE-03C2-3DA2-630540E832B4}"/>
                      </a:ext>
                    </a:extLst>
                  </p:cNvPr>
                  <p:cNvGrpSpPr/>
                  <p:nvPr/>
                </p:nvGrpSpPr>
                <p:grpSpPr>
                  <a:xfrm>
                    <a:off x="267240" y="13864163"/>
                    <a:ext cx="30421691" cy="7574874"/>
                    <a:chOff x="261224" y="13556942"/>
                    <a:chExt cx="30421691" cy="7574874"/>
                  </a:xfrm>
                </p:grpSpPr>
                <p:sp>
                  <p:nvSpPr>
                    <p:cNvPr id="10" name="Rectangle 9">
                      <a:extLst>
                        <a:ext uri="{FF2B5EF4-FFF2-40B4-BE49-F238E27FC236}">
                          <a16:creationId xmlns:a16="http://schemas.microsoft.com/office/drawing/2014/main" id="{0466578E-C2D7-4C4E-AA5A-88CAE01C0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878614" y="19808377"/>
                      <a:ext cx="3674666" cy="1323439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Etude des modes d’action </a:t>
                      </a:r>
                      <a:endParaRPr lang="en-US" sz="4000"/>
                    </a:p>
                  </p:txBody>
                </p:sp>
                <p:pic>
                  <p:nvPicPr>
                    <p:cNvPr id="14" name="Picture 4" descr="No alternative text description for this image">
                      <a:extLst>
                        <a:ext uri="{FF2B5EF4-FFF2-40B4-BE49-F238E27FC236}">
                          <a16:creationId xmlns:a16="http://schemas.microsoft.com/office/drawing/2014/main" id="{7B716CF9-DACC-4C2F-BC52-48F8D5D4FCC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701830" y="13556942"/>
                      <a:ext cx="3595719" cy="239714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15" name="Rectangle 14">
                      <a:extLst>
                        <a:ext uri="{FF2B5EF4-FFF2-40B4-BE49-F238E27FC236}">
                          <a16:creationId xmlns:a16="http://schemas.microsoft.com/office/drawing/2014/main" id="{1B3FE9CD-7D91-464A-A2A2-1798680358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926886" y="16035319"/>
                      <a:ext cx="3145605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Homologation</a:t>
                      </a:r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946E7593-7B2A-489E-9ED2-06C2033FC2D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561144" y="20223434"/>
                      <a:ext cx="3877087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Essais en champs </a:t>
                      </a:r>
                      <a:endParaRPr lang="en-US" sz="4000"/>
                    </a:p>
                  </p:txBody>
                </p:sp>
                <p:pic>
                  <p:nvPicPr>
                    <p:cNvPr id="18" name="Picture 6">
                      <a:extLst>
                        <a:ext uri="{FF2B5EF4-FFF2-40B4-BE49-F238E27FC236}">
                          <a16:creationId xmlns:a16="http://schemas.microsoft.com/office/drawing/2014/main" id="{6055A198-370E-4D3F-A6A8-B8BC65F5342B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0244824" y="17633734"/>
                      <a:ext cx="4521988" cy="254361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0" name="Rectangle 19">
                      <a:extLst>
                        <a:ext uri="{FF2B5EF4-FFF2-40B4-BE49-F238E27FC236}">
                          <a16:creationId xmlns:a16="http://schemas.microsoft.com/office/drawing/2014/main" id="{FCF7C1AB-9447-4A3D-AFD1-0073F29B4B6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623214" y="18291786"/>
                      <a:ext cx="4059701" cy="132343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Production et </a:t>
                      </a:r>
                    </a:p>
                    <a:p>
                      <a:pPr algn="ctr"/>
                      <a:r>
                        <a:rPr lang="fr-FR" sz="4000"/>
                        <a:t>Commercialisation</a:t>
                      </a:r>
                      <a:endParaRPr lang="en-US" sz="4000"/>
                    </a:p>
                  </p:txBody>
                </p:sp>
                <p:sp>
                  <p:nvSpPr>
                    <p:cNvPr id="22" name="Rectangle 21">
                      <a:extLst>
                        <a:ext uri="{FF2B5EF4-FFF2-40B4-BE49-F238E27FC236}">
                          <a16:creationId xmlns:a16="http://schemas.microsoft.com/office/drawing/2014/main" id="{A6928C82-E80F-405E-B58E-25B7615400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1224" y="18314722"/>
                      <a:ext cx="4617894" cy="193899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Sélection de matières actives naturelles d’intérêt</a:t>
                      </a:r>
                      <a:endParaRPr lang="en-US" sz="4000"/>
                    </a:p>
                  </p:txBody>
                </p:sp>
                <p:sp>
                  <p:nvSpPr>
                    <p:cNvPr id="26" name="Rectangle 25">
                      <a:extLst>
                        <a:ext uri="{FF2B5EF4-FFF2-40B4-BE49-F238E27FC236}">
                          <a16:creationId xmlns:a16="http://schemas.microsoft.com/office/drawing/2014/main" id="{7A443A61-2D35-440E-9693-1B83415A8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323298" y="19995945"/>
                      <a:ext cx="3331040" cy="707886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Essais en serre </a:t>
                      </a:r>
                    </a:p>
                  </p:txBody>
                </p:sp>
                <p:pic>
                  <p:nvPicPr>
                    <p:cNvPr id="21" name="Picture 10">
                      <a:extLst>
                        <a:ext uri="{FF2B5EF4-FFF2-40B4-BE49-F238E27FC236}">
                          <a16:creationId xmlns:a16="http://schemas.microsoft.com/office/drawing/2014/main" id="{1A62F4CF-D3EC-45A7-9EBA-554BF1C0FF82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26679965" y="15045041"/>
                      <a:ext cx="3986908" cy="328249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8" name="Flèche : bas 27">
                      <a:extLst>
                        <a:ext uri="{FF2B5EF4-FFF2-40B4-BE49-F238E27FC236}">
                          <a16:creationId xmlns:a16="http://schemas.microsoft.com/office/drawing/2014/main" id="{73D9F513-7C2B-301C-E8BE-D3E0D8DE35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250907" y="16464931"/>
                      <a:ext cx="630000" cy="1044000"/>
                    </a:xfrm>
                    <a:prstGeom prst="downArrow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30" name="Flèche : bas 29">
                      <a:extLst>
                        <a:ext uri="{FF2B5EF4-FFF2-40B4-BE49-F238E27FC236}">
                          <a16:creationId xmlns:a16="http://schemas.microsoft.com/office/drawing/2014/main" id="{84D0D1D8-2FD8-C523-0130-2005F588FEE1}"/>
                        </a:ext>
                      </a:extLst>
                    </p:cNvPr>
                    <p:cNvSpPr/>
                    <p:nvPr/>
                  </p:nvSpPr>
                  <p:spPr>
                    <a:xfrm rot="18055748">
                      <a:off x="19032405" y="17645105"/>
                      <a:ext cx="630000" cy="1512000"/>
                    </a:xfrm>
                    <a:prstGeom prst="downArrow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32" name="Flèche : bas 31">
                      <a:extLst>
                        <a:ext uri="{FF2B5EF4-FFF2-40B4-BE49-F238E27FC236}">
                          <a16:creationId xmlns:a16="http://schemas.microsoft.com/office/drawing/2014/main" id="{8BFD1361-FC2C-3403-7352-9F588611641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3612897" y="16465811"/>
                      <a:ext cx="630477" cy="1042240"/>
                    </a:xfrm>
                    <a:prstGeom prst="downArrow">
                      <a:avLst>
                        <a:gd name="adj1" fmla="val 50000"/>
                        <a:gd name="adj2" fmla="val 50000"/>
                      </a:avLst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36" name="Flèche : bas 35">
                      <a:extLst>
                        <a:ext uri="{FF2B5EF4-FFF2-40B4-BE49-F238E27FC236}">
                          <a16:creationId xmlns:a16="http://schemas.microsoft.com/office/drawing/2014/main" id="{83F7559F-B054-237B-01F2-A7223A37F360}"/>
                        </a:ext>
                      </a:extLst>
                    </p:cNvPr>
                    <p:cNvSpPr/>
                    <p:nvPr/>
                  </p:nvSpPr>
                  <p:spPr>
                    <a:xfrm rot="14515142">
                      <a:off x="19032714" y="14787852"/>
                      <a:ext cx="630000" cy="1512000"/>
                    </a:xfrm>
                    <a:prstGeom prst="downArrow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37" name="Flèche : bas 36">
                      <a:extLst>
                        <a:ext uri="{FF2B5EF4-FFF2-40B4-BE49-F238E27FC236}">
                          <a16:creationId xmlns:a16="http://schemas.microsoft.com/office/drawing/2014/main" id="{945AFC60-2BBE-F1E5-F684-DE828719048F}"/>
                        </a:ext>
                      </a:extLst>
                    </p:cNvPr>
                    <p:cNvSpPr/>
                    <p:nvPr/>
                  </p:nvSpPr>
                  <p:spPr>
                    <a:xfrm rot="18055748">
                      <a:off x="25344624" y="14768175"/>
                      <a:ext cx="630000" cy="1512000"/>
                    </a:xfrm>
                    <a:prstGeom prst="downArrow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39" name="Flèche : bas 38">
                      <a:extLst>
                        <a:ext uri="{FF2B5EF4-FFF2-40B4-BE49-F238E27FC236}">
                          <a16:creationId xmlns:a16="http://schemas.microsoft.com/office/drawing/2014/main" id="{427E1AF8-70F3-BC0F-B524-9339A31055D9}"/>
                        </a:ext>
                      </a:extLst>
                    </p:cNvPr>
                    <p:cNvSpPr/>
                    <p:nvPr/>
                  </p:nvSpPr>
                  <p:spPr>
                    <a:xfrm rot="14515142">
                      <a:off x="25344933" y="17664782"/>
                      <a:ext cx="630000" cy="1512000"/>
                    </a:xfrm>
                    <a:prstGeom prst="downArrow">
                      <a:avLst/>
                    </a:prstGeom>
                    <a:solidFill>
                      <a:schemeClr val="accent6"/>
                    </a:solidFill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>
                        <a:cs typeface="Calibri"/>
                      </a:endParaRPr>
                    </a:p>
                  </p:txBody>
                </p:sp>
                <p:sp>
                  <p:nvSpPr>
                    <p:cNvPr id="43" name="Flèche : double flèche verticale 42">
                      <a:extLst>
                        <a:ext uri="{FF2B5EF4-FFF2-40B4-BE49-F238E27FC236}">
                          <a16:creationId xmlns:a16="http://schemas.microsoft.com/office/drawing/2014/main" id="{6FC41D16-2201-083A-B17D-84FA06E33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283689" y="16783552"/>
                      <a:ext cx="432000" cy="694916"/>
                    </a:xfrm>
                    <a:prstGeom prst="upDownArrow">
                      <a:avLst/>
                    </a:prstGeom>
                    <a:solidFill>
                      <a:srgbClr val="8BC167"/>
                    </a:solidFill>
                    <a:ln>
                      <a:noFill/>
                    </a:ln>
                    <a:effectLst/>
                  </p:spPr>
                  <p:txBody>
                    <a:bodyPr spcFirstLastPara="0" vert="horz" wrap="square" lIns="0" tIns="0" rIns="0" bIns="0" numCol="1" spcCol="1270" anchor="ctr" anchorCtr="0">
                      <a:noAutofit/>
                    </a:bodyPr>
                    <a:lstStyle/>
                    <a:p>
                      <a:endParaRPr lang="fr-BE"/>
                    </a:p>
                  </p:txBody>
                </p:sp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D2F07043-9FC5-0A8A-FF4C-910131141F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511285" y="18138494"/>
                      <a:ext cx="4115188" cy="193899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pPr algn="ctr"/>
                      <a:r>
                        <a:rPr lang="fr-FR" sz="4000"/>
                        <a:t>Obtention d’une formulation aboutie </a:t>
                      </a:r>
                      <a:endParaRPr lang="en-US" sz="4000"/>
                    </a:p>
                  </p:txBody>
                </p:sp>
              </p:grpSp>
              <p:sp>
                <p:nvSpPr>
                  <p:cNvPr id="27" name="Rectangle 26">
                    <a:extLst>
                      <a:ext uri="{FF2B5EF4-FFF2-40B4-BE49-F238E27FC236}">
                        <a16:creationId xmlns:a16="http://schemas.microsoft.com/office/drawing/2014/main" id="{C6F0A7B8-FDA7-1B38-EEF8-21FF125FD884}"/>
                      </a:ext>
                    </a:extLst>
                  </p:cNvPr>
                  <p:cNvSpPr/>
                  <p:nvPr/>
                </p:nvSpPr>
                <p:spPr>
                  <a:xfrm>
                    <a:off x="7825936" y="15977098"/>
                    <a:ext cx="2729722" cy="707886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fr-FR" sz="4000"/>
                      <a:t>Formulation</a:t>
                    </a:r>
                    <a:endParaRPr lang="en-US" sz="4000"/>
                  </a:p>
                </p:txBody>
              </p:sp>
            </p:grpSp>
            <p:pic>
              <p:nvPicPr>
                <p:cNvPr id="41" name="Picture 2">
                  <a:extLst>
                    <a:ext uri="{FF2B5EF4-FFF2-40B4-BE49-F238E27FC236}">
                      <a16:creationId xmlns:a16="http://schemas.microsoft.com/office/drawing/2014/main" id="{BF35A1FB-13B9-B0E5-3EE1-F6750247F00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2657" t="10397" r="16285" b="13976"/>
                <a:stretch/>
              </p:blipFill>
              <p:spPr bwMode="auto">
                <a:xfrm>
                  <a:off x="15140903" y="15279800"/>
                  <a:ext cx="2997474" cy="319024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7E4B09B4-E024-866A-3F32-7EBA4189D1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13106" y="15399663"/>
                <a:ext cx="2126163" cy="318768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6889191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BF892B11C0964B94CD7DF46A1CD9C0" ma:contentTypeVersion="17" ma:contentTypeDescription="Crée un document." ma:contentTypeScope="" ma:versionID="86432ae6ac707e0d7ff6e5556a1667a5">
  <xsd:schema xmlns:xsd="http://www.w3.org/2001/XMLSchema" xmlns:xs="http://www.w3.org/2001/XMLSchema" xmlns:p="http://schemas.microsoft.com/office/2006/metadata/properties" xmlns:ns2="ff8c1a47-4e6b-401e-822f-1e5236e794eb" xmlns:ns3="6f887b18-c6fb-4e04-89d4-f1fba9b561f3" targetNamespace="http://schemas.microsoft.com/office/2006/metadata/properties" ma:root="true" ma:fieldsID="d5323658c0ce6ca5261d54f2633e32a7" ns2:_="" ns3:_="">
    <xsd:import namespace="ff8c1a47-4e6b-401e-822f-1e5236e794eb"/>
    <xsd:import namespace="6f887b18-c6fb-4e04-89d4-f1fba9b561f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8c1a47-4e6b-401e-822f-1e5236e794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bd872ec6-70dd-462f-b855-55cbb53044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État de validation" ma:internalName="_x00c9_tat_x0020_de_x0020_valida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887b18-c6fb-4e04-89d4-f1fba9b561f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02ae89a-05ea-4d98-bf58-e5fd8eb829c0}" ma:internalName="TaxCatchAll" ma:showField="CatchAllData" ma:web="6f887b18-c6fb-4e04-89d4-f1fba9b561f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60595A-26BB-43F9-B467-D29DE03BFD17}">
  <ds:schemaRefs>
    <ds:schemaRef ds:uri="6f887b18-c6fb-4e04-89d4-f1fba9b561f3"/>
    <ds:schemaRef ds:uri="ff8c1a47-4e6b-401e-822f-1e5236e794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C251C8E-E6FA-4A90-94D1-288C22853D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402</Words>
  <Application>Microsoft Office PowerPoint</Application>
  <PresentationFormat>Personnalisé</PresentationFormat>
  <Paragraphs>37</Paragraphs>
  <Slides>1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Sofiene Ben Kaab</dc:creator>
  <cp:lastModifiedBy>Melina Chapellet</cp:lastModifiedBy>
  <cp:revision>1</cp:revision>
  <dcterms:created xsi:type="dcterms:W3CDTF">2023-05-02T07:44:51Z</dcterms:created>
  <dcterms:modified xsi:type="dcterms:W3CDTF">2023-05-16T13:46:27Z</dcterms:modified>
</cp:coreProperties>
</file>