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96" r:id="rId1"/>
  </p:sldMasterIdLst>
  <p:notesMasterIdLst>
    <p:notesMasterId r:id="rId18"/>
  </p:notesMasterIdLst>
  <p:sldIdLst>
    <p:sldId id="256" r:id="rId2"/>
    <p:sldId id="260" r:id="rId3"/>
    <p:sldId id="379" r:id="rId4"/>
    <p:sldId id="380" r:id="rId5"/>
    <p:sldId id="381" r:id="rId6"/>
    <p:sldId id="395" r:id="rId7"/>
    <p:sldId id="382" r:id="rId8"/>
    <p:sldId id="397" r:id="rId9"/>
    <p:sldId id="385" r:id="rId10"/>
    <p:sldId id="386" r:id="rId11"/>
    <p:sldId id="387" r:id="rId12"/>
    <p:sldId id="388" r:id="rId13"/>
    <p:sldId id="389" r:id="rId14"/>
    <p:sldId id="392" r:id="rId15"/>
    <p:sldId id="357" r:id="rId16"/>
    <p:sldId id="396" r:id="rId17"/>
  </p:sldIdLst>
  <p:sldSz cx="9144000" cy="5143500" type="screen16x9"/>
  <p:notesSz cx="6858000" cy="9144000"/>
  <p:embeddedFontLst>
    <p:embeddedFont>
      <p:font typeface="Archivo Black" panose="020B0604020202020204" charset="0"/>
      <p:regular r:id="rId19"/>
    </p:embeddedFont>
    <p:embeddedFont>
      <p:font typeface="Barlow" panose="00000500000000000000" pitchFamily="2" charset="0"/>
      <p:regular r:id="rId20"/>
      <p:bold r:id="rId21"/>
      <p:italic r:id="rId22"/>
      <p:boldItalic r:id="rId23"/>
    </p:embeddedFont>
    <p:embeddedFont>
      <p:font typeface="Cambria Math" panose="02040503050406030204" pitchFamily="18" charset="0"/>
      <p:regular r:id="rId2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AB86"/>
    <a:srgbClr val="D293AE"/>
    <a:srgbClr val="F2EADD"/>
    <a:srgbClr val="00B050"/>
    <a:srgbClr val="FF0000"/>
    <a:srgbClr val="0070C0"/>
    <a:srgbClr val="C7D4E5"/>
    <a:srgbClr val="CFCCE1"/>
    <a:srgbClr val="F5F5F5"/>
    <a:srgbClr val="D4E7D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53A2397-9305-48EB-B17D-E5D75D16BD8B}">
  <a:tblStyle styleId="{853A2397-9305-48EB-B17D-E5D75D16BD8B}"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42" d="100"/>
          <a:sy n="142" d="100"/>
        </p:scale>
        <p:origin x="4632" y="12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49"/>
        <p:cNvGrpSpPr/>
        <p:nvPr/>
      </p:nvGrpSpPr>
      <p:grpSpPr>
        <a:xfrm>
          <a:off x="0" y="0"/>
          <a:ext cx="0" cy="0"/>
          <a:chOff x="0" y="0"/>
          <a:chExt cx="0" cy="0"/>
        </a:xfrm>
      </p:grpSpPr>
      <p:sp>
        <p:nvSpPr>
          <p:cNvPr id="26450" name="Google Shape;26450;g11dddbceb2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51" name="Google Shape;26451;g11dddbceb2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26"/>
        <p:cNvGrpSpPr/>
        <p:nvPr/>
      </p:nvGrpSpPr>
      <p:grpSpPr>
        <a:xfrm>
          <a:off x="0" y="0"/>
          <a:ext cx="0" cy="0"/>
          <a:chOff x="0" y="0"/>
          <a:chExt cx="0" cy="0"/>
        </a:xfrm>
      </p:grpSpPr>
      <p:sp>
        <p:nvSpPr>
          <p:cNvPr id="27027" name="Google Shape;27027;gd362d286f3_1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28" name="Google Shape;27028;gd362d286f3_1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9112563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26"/>
        <p:cNvGrpSpPr/>
        <p:nvPr/>
      </p:nvGrpSpPr>
      <p:grpSpPr>
        <a:xfrm>
          <a:off x="0" y="0"/>
          <a:ext cx="0" cy="0"/>
          <a:chOff x="0" y="0"/>
          <a:chExt cx="0" cy="0"/>
        </a:xfrm>
      </p:grpSpPr>
      <p:sp>
        <p:nvSpPr>
          <p:cNvPr id="27027" name="Google Shape;27027;gd362d286f3_1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28" name="Google Shape;27028;gd362d286f3_1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BE" dirty="0"/>
              <a:t>Autre figure d’Eve, avec canaux ioniques.</a:t>
            </a:r>
            <a:endParaRPr dirty="0"/>
          </a:p>
        </p:txBody>
      </p:sp>
    </p:spTree>
    <p:extLst>
      <p:ext uri="{BB962C8B-B14F-4D97-AF65-F5344CB8AC3E}">
        <p14:creationId xmlns:p14="http://schemas.microsoft.com/office/powerpoint/2010/main" val="31284140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26"/>
        <p:cNvGrpSpPr/>
        <p:nvPr/>
      </p:nvGrpSpPr>
      <p:grpSpPr>
        <a:xfrm>
          <a:off x="0" y="0"/>
          <a:ext cx="0" cy="0"/>
          <a:chOff x="0" y="0"/>
          <a:chExt cx="0" cy="0"/>
        </a:xfrm>
      </p:grpSpPr>
      <p:sp>
        <p:nvSpPr>
          <p:cNvPr id="27027" name="Google Shape;27027;gd362d286f3_1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28" name="Google Shape;27028;gd362d286f3_1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6131899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26"/>
        <p:cNvGrpSpPr/>
        <p:nvPr/>
      </p:nvGrpSpPr>
      <p:grpSpPr>
        <a:xfrm>
          <a:off x="0" y="0"/>
          <a:ext cx="0" cy="0"/>
          <a:chOff x="0" y="0"/>
          <a:chExt cx="0" cy="0"/>
        </a:xfrm>
      </p:grpSpPr>
      <p:sp>
        <p:nvSpPr>
          <p:cNvPr id="27027" name="Google Shape;27027;gd362d286f3_1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28" name="Google Shape;27028;gd362d286f3_1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9544107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26"/>
        <p:cNvGrpSpPr/>
        <p:nvPr/>
      </p:nvGrpSpPr>
      <p:grpSpPr>
        <a:xfrm>
          <a:off x="0" y="0"/>
          <a:ext cx="0" cy="0"/>
          <a:chOff x="0" y="0"/>
          <a:chExt cx="0" cy="0"/>
        </a:xfrm>
      </p:grpSpPr>
      <p:sp>
        <p:nvSpPr>
          <p:cNvPr id="27027" name="Google Shape;27027;gd362d286f3_1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28" name="Google Shape;27028;gd362d286f3_1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BE" dirty="0"/>
              <a:t>Boite noire disparaitre, et avoir une slide plus dynamique, avec statique en backup</a:t>
            </a:r>
            <a:endParaRPr dirty="0"/>
          </a:p>
        </p:txBody>
      </p:sp>
    </p:spTree>
    <p:extLst>
      <p:ext uri="{BB962C8B-B14F-4D97-AF65-F5344CB8AC3E}">
        <p14:creationId xmlns:p14="http://schemas.microsoft.com/office/powerpoint/2010/main" val="20495523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26"/>
        <p:cNvGrpSpPr/>
        <p:nvPr/>
      </p:nvGrpSpPr>
      <p:grpSpPr>
        <a:xfrm>
          <a:off x="0" y="0"/>
          <a:ext cx="0" cy="0"/>
          <a:chOff x="0" y="0"/>
          <a:chExt cx="0" cy="0"/>
        </a:xfrm>
      </p:grpSpPr>
      <p:sp>
        <p:nvSpPr>
          <p:cNvPr id="27027" name="Google Shape;27027;gd362d286f3_1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28" name="Google Shape;27028;gd362d286f3_1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535248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26"/>
        <p:cNvGrpSpPr/>
        <p:nvPr/>
      </p:nvGrpSpPr>
      <p:grpSpPr>
        <a:xfrm>
          <a:off x="0" y="0"/>
          <a:ext cx="0" cy="0"/>
          <a:chOff x="0" y="0"/>
          <a:chExt cx="0" cy="0"/>
        </a:xfrm>
      </p:grpSpPr>
      <p:sp>
        <p:nvSpPr>
          <p:cNvPr id="27027" name="Google Shape;27027;gd362d286f3_1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28" name="Google Shape;27028;gd362d286f3_1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925868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26"/>
        <p:cNvGrpSpPr/>
        <p:nvPr/>
      </p:nvGrpSpPr>
      <p:grpSpPr>
        <a:xfrm>
          <a:off x="0" y="0"/>
          <a:ext cx="0" cy="0"/>
          <a:chOff x="0" y="0"/>
          <a:chExt cx="0" cy="0"/>
        </a:xfrm>
      </p:grpSpPr>
      <p:sp>
        <p:nvSpPr>
          <p:cNvPr id="27027" name="Google Shape;27027;gd362d286f3_1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28" name="Google Shape;27028;gd362d286f3_1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26"/>
        <p:cNvGrpSpPr/>
        <p:nvPr/>
      </p:nvGrpSpPr>
      <p:grpSpPr>
        <a:xfrm>
          <a:off x="0" y="0"/>
          <a:ext cx="0" cy="0"/>
          <a:chOff x="0" y="0"/>
          <a:chExt cx="0" cy="0"/>
        </a:xfrm>
      </p:grpSpPr>
      <p:sp>
        <p:nvSpPr>
          <p:cNvPr id="27027" name="Google Shape;27027;gd362d286f3_1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28" name="Google Shape;27028;gd362d286f3_1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1128968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26"/>
        <p:cNvGrpSpPr/>
        <p:nvPr/>
      </p:nvGrpSpPr>
      <p:grpSpPr>
        <a:xfrm>
          <a:off x="0" y="0"/>
          <a:ext cx="0" cy="0"/>
          <a:chOff x="0" y="0"/>
          <a:chExt cx="0" cy="0"/>
        </a:xfrm>
      </p:grpSpPr>
      <p:sp>
        <p:nvSpPr>
          <p:cNvPr id="27027" name="Google Shape;27027;gd362d286f3_1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28" name="Google Shape;27028;gd362d286f3_1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401488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26"/>
        <p:cNvGrpSpPr/>
        <p:nvPr/>
      </p:nvGrpSpPr>
      <p:grpSpPr>
        <a:xfrm>
          <a:off x="0" y="0"/>
          <a:ext cx="0" cy="0"/>
          <a:chOff x="0" y="0"/>
          <a:chExt cx="0" cy="0"/>
        </a:xfrm>
      </p:grpSpPr>
      <p:sp>
        <p:nvSpPr>
          <p:cNvPr id="27027" name="Google Shape;27027;gd362d286f3_1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28" name="Google Shape;27028;gd362d286f3_1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851945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26"/>
        <p:cNvGrpSpPr/>
        <p:nvPr/>
      </p:nvGrpSpPr>
      <p:grpSpPr>
        <a:xfrm>
          <a:off x="0" y="0"/>
          <a:ext cx="0" cy="0"/>
          <a:chOff x="0" y="0"/>
          <a:chExt cx="0" cy="0"/>
        </a:xfrm>
      </p:grpSpPr>
      <p:sp>
        <p:nvSpPr>
          <p:cNvPr id="27027" name="Google Shape;27027;gd362d286f3_1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28" name="Google Shape;27028;gd362d286f3_1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300152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26"/>
        <p:cNvGrpSpPr/>
        <p:nvPr/>
      </p:nvGrpSpPr>
      <p:grpSpPr>
        <a:xfrm>
          <a:off x="0" y="0"/>
          <a:ext cx="0" cy="0"/>
          <a:chOff x="0" y="0"/>
          <a:chExt cx="0" cy="0"/>
        </a:xfrm>
      </p:grpSpPr>
      <p:sp>
        <p:nvSpPr>
          <p:cNvPr id="27027" name="Google Shape;27027;gd362d286f3_1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28" name="Google Shape;27028;gd362d286f3_1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2410743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26"/>
        <p:cNvGrpSpPr/>
        <p:nvPr/>
      </p:nvGrpSpPr>
      <p:grpSpPr>
        <a:xfrm>
          <a:off x="0" y="0"/>
          <a:ext cx="0" cy="0"/>
          <a:chOff x="0" y="0"/>
          <a:chExt cx="0" cy="0"/>
        </a:xfrm>
      </p:grpSpPr>
      <p:sp>
        <p:nvSpPr>
          <p:cNvPr id="27027" name="Google Shape;27027;gd362d286f3_1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28" name="Google Shape;27028;gd362d286f3_1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0645196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26"/>
        <p:cNvGrpSpPr/>
        <p:nvPr/>
      </p:nvGrpSpPr>
      <p:grpSpPr>
        <a:xfrm>
          <a:off x="0" y="0"/>
          <a:ext cx="0" cy="0"/>
          <a:chOff x="0" y="0"/>
          <a:chExt cx="0" cy="0"/>
        </a:xfrm>
      </p:grpSpPr>
      <p:sp>
        <p:nvSpPr>
          <p:cNvPr id="27027" name="Google Shape;27027;gd362d286f3_1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28" name="Google Shape;27028;gd362d286f3_1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872029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962688" y="1707375"/>
            <a:ext cx="5218500" cy="1738800"/>
          </a:xfrm>
          <a:prstGeom prst="rect">
            <a:avLst/>
          </a:prstGeom>
          <a:noFill/>
        </p:spPr>
        <p:txBody>
          <a:bodyPr spcFirstLastPara="1" wrap="square" lIns="91425" tIns="64000" rIns="91425" bIns="91425" anchor="ctr" anchorCtr="0">
            <a:noAutofit/>
          </a:bodyPr>
          <a:lstStyle>
            <a:lvl1pPr lvl="0" algn="ctr">
              <a:lnSpc>
                <a:spcPct val="90000"/>
              </a:lnSpc>
              <a:spcBef>
                <a:spcPts val="0"/>
              </a:spcBef>
              <a:spcAft>
                <a:spcPts val="0"/>
              </a:spcAft>
              <a:buClr>
                <a:srgbClr val="191919"/>
              </a:buClr>
              <a:buSzPts val="5200"/>
              <a:buNone/>
              <a:defRPr sz="3500">
                <a:solidFill>
                  <a:srgbClr val="191919"/>
                </a:solidFill>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0" name="Google Shape;10;p2"/>
          <p:cNvSpPr txBox="1">
            <a:spLocks noGrp="1"/>
          </p:cNvSpPr>
          <p:nvPr>
            <p:ph type="subTitle" idx="1"/>
          </p:nvPr>
        </p:nvSpPr>
        <p:spPr>
          <a:xfrm>
            <a:off x="2392525" y="3694918"/>
            <a:ext cx="4359000" cy="409500"/>
          </a:xfrm>
          <a:prstGeom prst="rect">
            <a:avLst/>
          </a:prstGeom>
          <a:solidFill>
            <a:schemeClr val="lt1"/>
          </a:solidFill>
        </p:spPr>
        <p:txBody>
          <a:bodyPr spcFirstLastPara="1" wrap="square" lIns="0" tIns="0" rIns="0" bIns="0" anchor="ctr" anchorCtr="0">
            <a:noAutofit/>
          </a:bodyPr>
          <a:lstStyle>
            <a:lvl1pPr lvl="0" algn="ctr">
              <a:lnSpc>
                <a:spcPct val="100000"/>
              </a:lnSpc>
              <a:spcBef>
                <a:spcPts val="0"/>
              </a:spcBef>
              <a:spcAft>
                <a:spcPts val="0"/>
              </a:spcAft>
              <a:buSzPts val="14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9849"/>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ext">
  <p:cSld name="CUSTOM">
    <p:spTree>
      <p:nvGrpSpPr>
        <p:cNvPr id="1" name="Shape 14413"/>
        <p:cNvGrpSpPr/>
        <p:nvPr/>
      </p:nvGrpSpPr>
      <p:grpSpPr>
        <a:xfrm>
          <a:off x="0" y="0"/>
          <a:ext cx="0" cy="0"/>
          <a:chOff x="0" y="0"/>
          <a:chExt cx="0" cy="0"/>
        </a:xfrm>
      </p:grpSpPr>
      <p:sp>
        <p:nvSpPr>
          <p:cNvPr id="14414" name="Google Shape;14414;p19"/>
          <p:cNvSpPr txBox="1">
            <a:spLocks noGrp="1"/>
          </p:cNvSpPr>
          <p:nvPr>
            <p:ph type="subTitle" idx="1"/>
          </p:nvPr>
        </p:nvSpPr>
        <p:spPr>
          <a:xfrm>
            <a:off x="720000" y="1569663"/>
            <a:ext cx="2560200" cy="27432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SzPts val="1400"/>
              <a:buNone/>
              <a:defRPr/>
            </a:lvl1pPr>
            <a:lvl2pPr lvl="1" algn="ctr" rtl="0">
              <a:lnSpc>
                <a:spcPct val="100000"/>
              </a:lnSpc>
              <a:spcBef>
                <a:spcPts val="160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415" name="Google Shape;14415;p19"/>
          <p:cNvSpPr txBox="1">
            <a:spLocks noGrp="1"/>
          </p:cNvSpPr>
          <p:nvPr>
            <p:ph type="title"/>
          </p:nvPr>
        </p:nvSpPr>
        <p:spPr>
          <a:xfrm>
            <a:off x="313700" y="368725"/>
            <a:ext cx="8516700" cy="576000"/>
          </a:xfrm>
          <a:prstGeom prst="rect">
            <a:avLst/>
          </a:prstGeom>
          <a:noFill/>
        </p:spPr>
        <p:txBody>
          <a:bodyPr spcFirstLastPara="1" wrap="square" lIns="91425" tIns="64000" rIns="91425" bIns="91425" anchor="t" anchorCtr="0">
            <a:noAutofit/>
          </a:bodyPr>
          <a:lstStyle>
            <a:lvl1pPr lvl="0" rtl="0">
              <a:spcBef>
                <a:spcPts val="0"/>
              </a:spcBef>
              <a:spcAft>
                <a:spcPts val="0"/>
              </a:spcAft>
              <a:buSzPts val="3000"/>
              <a:buNone/>
              <a:defRPr sz="30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4416" name="Google Shape;14416;p19"/>
          <p:cNvGrpSpPr/>
          <p:nvPr/>
        </p:nvGrpSpPr>
        <p:grpSpPr>
          <a:xfrm>
            <a:off x="313503" y="376409"/>
            <a:ext cx="8516819" cy="562035"/>
            <a:chOff x="313503" y="376409"/>
            <a:chExt cx="8516819" cy="562035"/>
          </a:xfrm>
        </p:grpSpPr>
        <p:sp>
          <p:nvSpPr>
            <p:cNvPr id="14417" name="Google Shape;14417;p19"/>
            <p:cNvSpPr/>
            <p:nvPr/>
          </p:nvSpPr>
          <p:spPr>
            <a:xfrm>
              <a:off x="313503" y="37640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8" name="Google Shape;14418;p19"/>
            <p:cNvSpPr/>
            <p:nvPr/>
          </p:nvSpPr>
          <p:spPr>
            <a:xfrm>
              <a:off x="433011" y="37640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9" name="Google Shape;14419;p19"/>
            <p:cNvSpPr/>
            <p:nvPr/>
          </p:nvSpPr>
          <p:spPr>
            <a:xfrm>
              <a:off x="552519" y="37640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0" name="Google Shape;14420;p19"/>
            <p:cNvSpPr/>
            <p:nvPr/>
          </p:nvSpPr>
          <p:spPr>
            <a:xfrm>
              <a:off x="672027" y="37640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1" name="Google Shape;14421;p19"/>
            <p:cNvSpPr/>
            <p:nvPr/>
          </p:nvSpPr>
          <p:spPr>
            <a:xfrm>
              <a:off x="8440281" y="37640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2" name="Google Shape;14422;p19"/>
            <p:cNvSpPr/>
            <p:nvPr/>
          </p:nvSpPr>
          <p:spPr>
            <a:xfrm>
              <a:off x="8559794" y="37640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3" name="Google Shape;14423;p19"/>
            <p:cNvSpPr/>
            <p:nvPr/>
          </p:nvSpPr>
          <p:spPr>
            <a:xfrm>
              <a:off x="8679308" y="37640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4" name="Google Shape;14424;p19"/>
            <p:cNvSpPr/>
            <p:nvPr/>
          </p:nvSpPr>
          <p:spPr>
            <a:xfrm>
              <a:off x="8798821" y="37640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5" name="Google Shape;14425;p19"/>
            <p:cNvSpPr/>
            <p:nvPr/>
          </p:nvSpPr>
          <p:spPr>
            <a:xfrm>
              <a:off x="313503" y="48251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6" name="Google Shape;14426;p19"/>
            <p:cNvSpPr/>
            <p:nvPr/>
          </p:nvSpPr>
          <p:spPr>
            <a:xfrm>
              <a:off x="433011" y="48251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7" name="Google Shape;14427;p19"/>
            <p:cNvSpPr/>
            <p:nvPr/>
          </p:nvSpPr>
          <p:spPr>
            <a:xfrm>
              <a:off x="552519" y="48251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8" name="Google Shape;14428;p19"/>
            <p:cNvSpPr/>
            <p:nvPr/>
          </p:nvSpPr>
          <p:spPr>
            <a:xfrm>
              <a:off x="672027" y="48251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9" name="Google Shape;14429;p19"/>
            <p:cNvSpPr/>
            <p:nvPr/>
          </p:nvSpPr>
          <p:spPr>
            <a:xfrm>
              <a:off x="8440281" y="48251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0" name="Google Shape;14430;p19"/>
            <p:cNvSpPr/>
            <p:nvPr/>
          </p:nvSpPr>
          <p:spPr>
            <a:xfrm>
              <a:off x="8559794" y="48251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1" name="Google Shape;14431;p19"/>
            <p:cNvSpPr/>
            <p:nvPr/>
          </p:nvSpPr>
          <p:spPr>
            <a:xfrm>
              <a:off x="8679308" y="48251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2" name="Google Shape;14432;p19"/>
            <p:cNvSpPr/>
            <p:nvPr/>
          </p:nvSpPr>
          <p:spPr>
            <a:xfrm>
              <a:off x="8798821" y="48251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3" name="Google Shape;14433;p19"/>
            <p:cNvSpPr/>
            <p:nvPr/>
          </p:nvSpPr>
          <p:spPr>
            <a:xfrm>
              <a:off x="313503" y="58862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4" name="Google Shape;14434;p19"/>
            <p:cNvSpPr/>
            <p:nvPr/>
          </p:nvSpPr>
          <p:spPr>
            <a:xfrm>
              <a:off x="433011" y="58862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5" name="Google Shape;14435;p19"/>
            <p:cNvSpPr/>
            <p:nvPr/>
          </p:nvSpPr>
          <p:spPr>
            <a:xfrm>
              <a:off x="552519" y="58862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6" name="Google Shape;14436;p19"/>
            <p:cNvSpPr/>
            <p:nvPr/>
          </p:nvSpPr>
          <p:spPr>
            <a:xfrm>
              <a:off x="672027" y="58862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7" name="Google Shape;14437;p19"/>
            <p:cNvSpPr/>
            <p:nvPr/>
          </p:nvSpPr>
          <p:spPr>
            <a:xfrm>
              <a:off x="8440281" y="58862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8" name="Google Shape;14438;p19"/>
            <p:cNvSpPr/>
            <p:nvPr/>
          </p:nvSpPr>
          <p:spPr>
            <a:xfrm>
              <a:off x="8559794" y="58862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9" name="Google Shape;14439;p19"/>
            <p:cNvSpPr/>
            <p:nvPr/>
          </p:nvSpPr>
          <p:spPr>
            <a:xfrm>
              <a:off x="8679308" y="58862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0" name="Google Shape;14440;p19"/>
            <p:cNvSpPr/>
            <p:nvPr/>
          </p:nvSpPr>
          <p:spPr>
            <a:xfrm>
              <a:off x="8798821" y="58862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1" name="Google Shape;14441;p19"/>
            <p:cNvSpPr/>
            <p:nvPr/>
          </p:nvSpPr>
          <p:spPr>
            <a:xfrm>
              <a:off x="313503" y="69473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2" name="Google Shape;14442;p19"/>
            <p:cNvSpPr/>
            <p:nvPr/>
          </p:nvSpPr>
          <p:spPr>
            <a:xfrm>
              <a:off x="433011" y="69473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3" name="Google Shape;14443;p19"/>
            <p:cNvSpPr/>
            <p:nvPr/>
          </p:nvSpPr>
          <p:spPr>
            <a:xfrm>
              <a:off x="552519" y="69473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4" name="Google Shape;14444;p19"/>
            <p:cNvSpPr/>
            <p:nvPr/>
          </p:nvSpPr>
          <p:spPr>
            <a:xfrm>
              <a:off x="672027" y="69473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5" name="Google Shape;14445;p19"/>
            <p:cNvSpPr/>
            <p:nvPr/>
          </p:nvSpPr>
          <p:spPr>
            <a:xfrm>
              <a:off x="8440281" y="69473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6" name="Google Shape;14446;p19"/>
            <p:cNvSpPr/>
            <p:nvPr/>
          </p:nvSpPr>
          <p:spPr>
            <a:xfrm>
              <a:off x="8559794" y="69473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7" name="Google Shape;14447;p19"/>
            <p:cNvSpPr/>
            <p:nvPr/>
          </p:nvSpPr>
          <p:spPr>
            <a:xfrm>
              <a:off x="8679308" y="69473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8" name="Google Shape;14448;p19"/>
            <p:cNvSpPr/>
            <p:nvPr/>
          </p:nvSpPr>
          <p:spPr>
            <a:xfrm>
              <a:off x="8798821" y="69473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9" name="Google Shape;14449;p19"/>
            <p:cNvSpPr/>
            <p:nvPr/>
          </p:nvSpPr>
          <p:spPr>
            <a:xfrm>
              <a:off x="313503" y="80083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0" name="Google Shape;14450;p19"/>
            <p:cNvSpPr/>
            <p:nvPr/>
          </p:nvSpPr>
          <p:spPr>
            <a:xfrm>
              <a:off x="433011" y="80083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1" name="Google Shape;14451;p19"/>
            <p:cNvSpPr/>
            <p:nvPr/>
          </p:nvSpPr>
          <p:spPr>
            <a:xfrm>
              <a:off x="552519" y="80083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2" name="Google Shape;14452;p19"/>
            <p:cNvSpPr/>
            <p:nvPr/>
          </p:nvSpPr>
          <p:spPr>
            <a:xfrm>
              <a:off x="672027" y="80083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3" name="Google Shape;14453;p19"/>
            <p:cNvSpPr/>
            <p:nvPr/>
          </p:nvSpPr>
          <p:spPr>
            <a:xfrm>
              <a:off x="8440281" y="80083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4" name="Google Shape;14454;p19"/>
            <p:cNvSpPr/>
            <p:nvPr/>
          </p:nvSpPr>
          <p:spPr>
            <a:xfrm>
              <a:off x="8559794" y="80083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5" name="Google Shape;14455;p19"/>
            <p:cNvSpPr/>
            <p:nvPr/>
          </p:nvSpPr>
          <p:spPr>
            <a:xfrm>
              <a:off x="8679308" y="80083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6" name="Google Shape;14456;p19"/>
            <p:cNvSpPr/>
            <p:nvPr/>
          </p:nvSpPr>
          <p:spPr>
            <a:xfrm>
              <a:off x="8798821" y="80083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7" name="Google Shape;14457;p19"/>
            <p:cNvSpPr/>
            <p:nvPr/>
          </p:nvSpPr>
          <p:spPr>
            <a:xfrm>
              <a:off x="313503" y="90694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8" name="Google Shape;14458;p19"/>
            <p:cNvSpPr/>
            <p:nvPr/>
          </p:nvSpPr>
          <p:spPr>
            <a:xfrm>
              <a:off x="433011" y="90694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9" name="Google Shape;14459;p19"/>
            <p:cNvSpPr/>
            <p:nvPr/>
          </p:nvSpPr>
          <p:spPr>
            <a:xfrm>
              <a:off x="552519" y="90694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0" name="Google Shape;14460;p19"/>
            <p:cNvSpPr/>
            <p:nvPr/>
          </p:nvSpPr>
          <p:spPr>
            <a:xfrm>
              <a:off x="672027" y="90694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1" name="Google Shape;14461;p19"/>
            <p:cNvSpPr/>
            <p:nvPr/>
          </p:nvSpPr>
          <p:spPr>
            <a:xfrm>
              <a:off x="8440281" y="90694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2" name="Google Shape;14462;p19"/>
            <p:cNvSpPr/>
            <p:nvPr/>
          </p:nvSpPr>
          <p:spPr>
            <a:xfrm>
              <a:off x="8559794" y="90694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3" name="Google Shape;14463;p19"/>
            <p:cNvSpPr/>
            <p:nvPr/>
          </p:nvSpPr>
          <p:spPr>
            <a:xfrm>
              <a:off x="8679308" y="90694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4" name="Google Shape;14464;p19"/>
            <p:cNvSpPr/>
            <p:nvPr/>
          </p:nvSpPr>
          <p:spPr>
            <a:xfrm>
              <a:off x="8798821" y="90694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ackground ">
  <p:cSld name="BLANK_1_1_1_1_1_1_1_2">
    <p:spTree>
      <p:nvGrpSpPr>
        <p:cNvPr id="1" name="Shape 21971"/>
        <p:cNvGrpSpPr/>
        <p:nvPr/>
      </p:nvGrpSpPr>
      <p:grpSpPr>
        <a:xfrm>
          <a:off x="0" y="0"/>
          <a:ext cx="0" cy="0"/>
          <a:chOff x="0" y="0"/>
          <a:chExt cx="0" cy="0"/>
        </a:xfrm>
      </p:grpSpPr>
      <p:grpSp>
        <p:nvGrpSpPr>
          <p:cNvPr id="21972" name="Google Shape;21972;p43"/>
          <p:cNvGrpSpPr/>
          <p:nvPr/>
        </p:nvGrpSpPr>
        <p:grpSpPr>
          <a:xfrm>
            <a:off x="313503" y="540001"/>
            <a:ext cx="8516808" cy="4063556"/>
            <a:chOff x="109200" y="76206"/>
            <a:chExt cx="8925600" cy="4258600"/>
          </a:xfrm>
        </p:grpSpPr>
        <p:grpSp>
          <p:nvGrpSpPr>
            <p:cNvPr id="21973" name="Google Shape;21973;p43"/>
            <p:cNvGrpSpPr/>
            <p:nvPr/>
          </p:nvGrpSpPr>
          <p:grpSpPr>
            <a:xfrm>
              <a:off x="109200" y="76206"/>
              <a:ext cx="8925600" cy="33000"/>
              <a:chOff x="76200" y="76206"/>
              <a:chExt cx="8925600" cy="33000"/>
            </a:xfrm>
          </p:grpSpPr>
          <p:sp>
            <p:nvSpPr>
              <p:cNvPr id="21974" name="Google Shape;21974;p43"/>
              <p:cNvSpPr/>
              <p:nvPr/>
            </p:nvSpPr>
            <p:spPr>
              <a:xfrm>
                <a:off x="762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5" name="Google Shape;21975;p43"/>
              <p:cNvSpPr/>
              <p:nvPr/>
            </p:nvSpPr>
            <p:spPr>
              <a:xfrm>
                <a:off x="2014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6" name="Google Shape;21976;p43"/>
              <p:cNvSpPr/>
              <p:nvPr/>
            </p:nvSpPr>
            <p:spPr>
              <a:xfrm>
                <a:off x="3266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7" name="Google Shape;21977;p43"/>
              <p:cNvSpPr/>
              <p:nvPr/>
            </p:nvSpPr>
            <p:spPr>
              <a:xfrm>
                <a:off x="4519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8" name="Google Shape;21978;p43"/>
              <p:cNvSpPr/>
              <p:nvPr/>
            </p:nvSpPr>
            <p:spPr>
              <a:xfrm>
                <a:off x="5771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9" name="Google Shape;21979;p43"/>
              <p:cNvSpPr/>
              <p:nvPr/>
            </p:nvSpPr>
            <p:spPr>
              <a:xfrm>
                <a:off x="7024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0" name="Google Shape;21980;p43"/>
              <p:cNvSpPr/>
              <p:nvPr/>
            </p:nvSpPr>
            <p:spPr>
              <a:xfrm>
                <a:off x="8276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1" name="Google Shape;21981;p43"/>
              <p:cNvSpPr/>
              <p:nvPr/>
            </p:nvSpPr>
            <p:spPr>
              <a:xfrm>
                <a:off x="9529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2" name="Google Shape;21982;p43"/>
              <p:cNvSpPr/>
              <p:nvPr/>
            </p:nvSpPr>
            <p:spPr>
              <a:xfrm>
                <a:off x="10781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3" name="Google Shape;21983;p43"/>
              <p:cNvSpPr/>
              <p:nvPr/>
            </p:nvSpPr>
            <p:spPr>
              <a:xfrm>
                <a:off x="12034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4" name="Google Shape;21984;p43"/>
              <p:cNvSpPr/>
              <p:nvPr/>
            </p:nvSpPr>
            <p:spPr>
              <a:xfrm>
                <a:off x="13286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5" name="Google Shape;21985;p43"/>
              <p:cNvSpPr/>
              <p:nvPr/>
            </p:nvSpPr>
            <p:spPr>
              <a:xfrm>
                <a:off x="14538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6" name="Google Shape;21986;p43"/>
              <p:cNvSpPr/>
              <p:nvPr/>
            </p:nvSpPr>
            <p:spPr>
              <a:xfrm>
                <a:off x="15791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7" name="Google Shape;21987;p43"/>
              <p:cNvSpPr/>
              <p:nvPr/>
            </p:nvSpPr>
            <p:spPr>
              <a:xfrm>
                <a:off x="17043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8" name="Google Shape;21988;p43"/>
              <p:cNvSpPr/>
              <p:nvPr/>
            </p:nvSpPr>
            <p:spPr>
              <a:xfrm>
                <a:off x="18296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9" name="Google Shape;21989;p43"/>
              <p:cNvSpPr/>
              <p:nvPr/>
            </p:nvSpPr>
            <p:spPr>
              <a:xfrm>
                <a:off x="19548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0" name="Google Shape;21990;p43"/>
              <p:cNvSpPr/>
              <p:nvPr/>
            </p:nvSpPr>
            <p:spPr>
              <a:xfrm>
                <a:off x="20801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1" name="Google Shape;21991;p43"/>
              <p:cNvSpPr/>
              <p:nvPr/>
            </p:nvSpPr>
            <p:spPr>
              <a:xfrm>
                <a:off x="22053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2" name="Google Shape;21992;p43"/>
              <p:cNvSpPr/>
              <p:nvPr/>
            </p:nvSpPr>
            <p:spPr>
              <a:xfrm>
                <a:off x="23306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3" name="Google Shape;21993;p43"/>
              <p:cNvSpPr/>
              <p:nvPr/>
            </p:nvSpPr>
            <p:spPr>
              <a:xfrm>
                <a:off x="24558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4" name="Google Shape;21994;p43"/>
              <p:cNvSpPr/>
              <p:nvPr/>
            </p:nvSpPr>
            <p:spPr>
              <a:xfrm>
                <a:off x="25810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5" name="Google Shape;21995;p43"/>
              <p:cNvSpPr/>
              <p:nvPr/>
            </p:nvSpPr>
            <p:spPr>
              <a:xfrm>
                <a:off x="27063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6" name="Google Shape;21996;p43"/>
              <p:cNvSpPr/>
              <p:nvPr/>
            </p:nvSpPr>
            <p:spPr>
              <a:xfrm>
                <a:off x="28315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7" name="Google Shape;21997;p43"/>
              <p:cNvSpPr/>
              <p:nvPr/>
            </p:nvSpPr>
            <p:spPr>
              <a:xfrm>
                <a:off x="29568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8" name="Google Shape;21998;p43"/>
              <p:cNvSpPr/>
              <p:nvPr/>
            </p:nvSpPr>
            <p:spPr>
              <a:xfrm>
                <a:off x="30820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9" name="Google Shape;21999;p43"/>
              <p:cNvSpPr/>
              <p:nvPr/>
            </p:nvSpPr>
            <p:spPr>
              <a:xfrm>
                <a:off x="32073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0" name="Google Shape;22000;p43"/>
              <p:cNvSpPr/>
              <p:nvPr/>
            </p:nvSpPr>
            <p:spPr>
              <a:xfrm>
                <a:off x="33325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1" name="Google Shape;22001;p43"/>
              <p:cNvSpPr/>
              <p:nvPr/>
            </p:nvSpPr>
            <p:spPr>
              <a:xfrm>
                <a:off x="3457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2" name="Google Shape;22002;p43"/>
              <p:cNvSpPr/>
              <p:nvPr/>
            </p:nvSpPr>
            <p:spPr>
              <a:xfrm>
                <a:off x="3583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3" name="Google Shape;22003;p43"/>
              <p:cNvSpPr/>
              <p:nvPr/>
            </p:nvSpPr>
            <p:spPr>
              <a:xfrm>
                <a:off x="3708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4" name="Google Shape;22004;p43"/>
              <p:cNvSpPr/>
              <p:nvPr/>
            </p:nvSpPr>
            <p:spPr>
              <a:xfrm>
                <a:off x="3833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5" name="Google Shape;22005;p43"/>
              <p:cNvSpPr/>
              <p:nvPr/>
            </p:nvSpPr>
            <p:spPr>
              <a:xfrm>
                <a:off x="3958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6" name="Google Shape;22006;p43"/>
              <p:cNvSpPr/>
              <p:nvPr/>
            </p:nvSpPr>
            <p:spPr>
              <a:xfrm>
                <a:off x="4084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7" name="Google Shape;22007;p43"/>
              <p:cNvSpPr/>
              <p:nvPr/>
            </p:nvSpPr>
            <p:spPr>
              <a:xfrm>
                <a:off x="4209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8" name="Google Shape;22008;p43"/>
              <p:cNvSpPr/>
              <p:nvPr/>
            </p:nvSpPr>
            <p:spPr>
              <a:xfrm>
                <a:off x="4334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9" name="Google Shape;22009;p43"/>
              <p:cNvSpPr/>
              <p:nvPr/>
            </p:nvSpPr>
            <p:spPr>
              <a:xfrm>
                <a:off x="4459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0" name="Google Shape;22010;p43"/>
              <p:cNvSpPr/>
              <p:nvPr/>
            </p:nvSpPr>
            <p:spPr>
              <a:xfrm>
                <a:off x="4585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1" name="Google Shape;22011;p43"/>
              <p:cNvSpPr/>
              <p:nvPr/>
            </p:nvSpPr>
            <p:spPr>
              <a:xfrm>
                <a:off x="4710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2" name="Google Shape;22012;p43"/>
              <p:cNvSpPr/>
              <p:nvPr/>
            </p:nvSpPr>
            <p:spPr>
              <a:xfrm>
                <a:off x="4835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3" name="Google Shape;22013;p43"/>
              <p:cNvSpPr/>
              <p:nvPr/>
            </p:nvSpPr>
            <p:spPr>
              <a:xfrm>
                <a:off x="4960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4" name="Google Shape;22014;p43"/>
              <p:cNvSpPr/>
              <p:nvPr/>
            </p:nvSpPr>
            <p:spPr>
              <a:xfrm>
                <a:off x="5086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5" name="Google Shape;22015;p43"/>
              <p:cNvSpPr/>
              <p:nvPr/>
            </p:nvSpPr>
            <p:spPr>
              <a:xfrm>
                <a:off x="5211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6" name="Google Shape;22016;p43"/>
              <p:cNvSpPr/>
              <p:nvPr/>
            </p:nvSpPr>
            <p:spPr>
              <a:xfrm>
                <a:off x="5336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7" name="Google Shape;22017;p43"/>
              <p:cNvSpPr/>
              <p:nvPr/>
            </p:nvSpPr>
            <p:spPr>
              <a:xfrm>
                <a:off x="5461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8" name="Google Shape;22018;p43"/>
              <p:cNvSpPr/>
              <p:nvPr/>
            </p:nvSpPr>
            <p:spPr>
              <a:xfrm>
                <a:off x="5587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9" name="Google Shape;22019;p43"/>
              <p:cNvSpPr/>
              <p:nvPr/>
            </p:nvSpPr>
            <p:spPr>
              <a:xfrm>
                <a:off x="5712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0" name="Google Shape;22020;p43"/>
              <p:cNvSpPr/>
              <p:nvPr/>
            </p:nvSpPr>
            <p:spPr>
              <a:xfrm>
                <a:off x="5837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1" name="Google Shape;22021;p43"/>
              <p:cNvSpPr/>
              <p:nvPr/>
            </p:nvSpPr>
            <p:spPr>
              <a:xfrm>
                <a:off x="5962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2" name="Google Shape;22022;p43"/>
              <p:cNvSpPr/>
              <p:nvPr/>
            </p:nvSpPr>
            <p:spPr>
              <a:xfrm>
                <a:off x="6088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3" name="Google Shape;22023;p43"/>
              <p:cNvSpPr/>
              <p:nvPr/>
            </p:nvSpPr>
            <p:spPr>
              <a:xfrm>
                <a:off x="6213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4" name="Google Shape;22024;p43"/>
              <p:cNvSpPr/>
              <p:nvPr/>
            </p:nvSpPr>
            <p:spPr>
              <a:xfrm>
                <a:off x="6338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5" name="Google Shape;22025;p43"/>
              <p:cNvSpPr/>
              <p:nvPr/>
            </p:nvSpPr>
            <p:spPr>
              <a:xfrm>
                <a:off x="6463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6" name="Google Shape;22026;p43"/>
              <p:cNvSpPr/>
              <p:nvPr/>
            </p:nvSpPr>
            <p:spPr>
              <a:xfrm>
                <a:off x="6589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7" name="Google Shape;22027;p43"/>
              <p:cNvSpPr/>
              <p:nvPr/>
            </p:nvSpPr>
            <p:spPr>
              <a:xfrm>
                <a:off x="6714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8" name="Google Shape;22028;p43"/>
              <p:cNvSpPr/>
              <p:nvPr/>
            </p:nvSpPr>
            <p:spPr>
              <a:xfrm>
                <a:off x="6839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9" name="Google Shape;22029;p43"/>
              <p:cNvSpPr/>
              <p:nvPr/>
            </p:nvSpPr>
            <p:spPr>
              <a:xfrm>
                <a:off x="6964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0" name="Google Shape;22030;p43"/>
              <p:cNvSpPr/>
              <p:nvPr/>
            </p:nvSpPr>
            <p:spPr>
              <a:xfrm>
                <a:off x="7090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1" name="Google Shape;22031;p43"/>
              <p:cNvSpPr/>
              <p:nvPr/>
            </p:nvSpPr>
            <p:spPr>
              <a:xfrm>
                <a:off x="7215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2" name="Google Shape;22032;p43"/>
              <p:cNvSpPr/>
              <p:nvPr/>
            </p:nvSpPr>
            <p:spPr>
              <a:xfrm>
                <a:off x="7340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3" name="Google Shape;22033;p43"/>
              <p:cNvSpPr/>
              <p:nvPr/>
            </p:nvSpPr>
            <p:spPr>
              <a:xfrm>
                <a:off x="7465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4" name="Google Shape;22034;p43"/>
              <p:cNvSpPr/>
              <p:nvPr/>
            </p:nvSpPr>
            <p:spPr>
              <a:xfrm>
                <a:off x="7591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5" name="Google Shape;22035;p43"/>
              <p:cNvSpPr/>
              <p:nvPr/>
            </p:nvSpPr>
            <p:spPr>
              <a:xfrm>
                <a:off x="7716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6" name="Google Shape;22036;p43"/>
              <p:cNvSpPr/>
              <p:nvPr/>
            </p:nvSpPr>
            <p:spPr>
              <a:xfrm>
                <a:off x="7841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7" name="Google Shape;22037;p43"/>
              <p:cNvSpPr/>
              <p:nvPr/>
            </p:nvSpPr>
            <p:spPr>
              <a:xfrm>
                <a:off x="7966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8" name="Google Shape;22038;p43"/>
              <p:cNvSpPr/>
              <p:nvPr/>
            </p:nvSpPr>
            <p:spPr>
              <a:xfrm>
                <a:off x="8092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9" name="Google Shape;22039;p43"/>
              <p:cNvSpPr/>
              <p:nvPr/>
            </p:nvSpPr>
            <p:spPr>
              <a:xfrm>
                <a:off x="8217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0" name="Google Shape;22040;p43"/>
              <p:cNvSpPr/>
              <p:nvPr/>
            </p:nvSpPr>
            <p:spPr>
              <a:xfrm>
                <a:off x="8342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1" name="Google Shape;22041;p43"/>
              <p:cNvSpPr/>
              <p:nvPr/>
            </p:nvSpPr>
            <p:spPr>
              <a:xfrm>
                <a:off x="8467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2" name="Google Shape;22042;p43"/>
              <p:cNvSpPr/>
              <p:nvPr/>
            </p:nvSpPr>
            <p:spPr>
              <a:xfrm>
                <a:off x="8593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3" name="Google Shape;22043;p43"/>
              <p:cNvSpPr/>
              <p:nvPr/>
            </p:nvSpPr>
            <p:spPr>
              <a:xfrm>
                <a:off x="8718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4" name="Google Shape;22044;p43"/>
              <p:cNvSpPr/>
              <p:nvPr/>
            </p:nvSpPr>
            <p:spPr>
              <a:xfrm>
                <a:off x="8843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5" name="Google Shape;22045;p43"/>
              <p:cNvSpPr/>
              <p:nvPr/>
            </p:nvSpPr>
            <p:spPr>
              <a:xfrm>
                <a:off x="8968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046" name="Google Shape;22046;p43"/>
            <p:cNvGrpSpPr/>
            <p:nvPr/>
          </p:nvGrpSpPr>
          <p:grpSpPr>
            <a:xfrm>
              <a:off x="109200" y="187406"/>
              <a:ext cx="8925600" cy="33000"/>
              <a:chOff x="76200" y="76206"/>
              <a:chExt cx="8925600" cy="33000"/>
            </a:xfrm>
          </p:grpSpPr>
          <p:sp>
            <p:nvSpPr>
              <p:cNvPr id="22047" name="Google Shape;22047;p43"/>
              <p:cNvSpPr/>
              <p:nvPr/>
            </p:nvSpPr>
            <p:spPr>
              <a:xfrm>
                <a:off x="762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8" name="Google Shape;22048;p43"/>
              <p:cNvSpPr/>
              <p:nvPr/>
            </p:nvSpPr>
            <p:spPr>
              <a:xfrm>
                <a:off x="2014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9" name="Google Shape;22049;p43"/>
              <p:cNvSpPr/>
              <p:nvPr/>
            </p:nvSpPr>
            <p:spPr>
              <a:xfrm>
                <a:off x="3266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0" name="Google Shape;22050;p43"/>
              <p:cNvSpPr/>
              <p:nvPr/>
            </p:nvSpPr>
            <p:spPr>
              <a:xfrm>
                <a:off x="4519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1" name="Google Shape;22051;p43"/>
              <p:cNvSpPr/>
              <p:nvPr/>
            </p:nvSpPr>
            <p:spPr>
              <a:xfrm>
                <a:off x="5771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2" name="Google Shape;22052;p43"/>
              <p:cNvSpPr/>
              <p:nvPr/>
            </p:nvSpPr>
            <p:spPr>
              <a:xfrm>
                <a:off x="7024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3" name="Google Shape;22053;p43"/>
              <p:cNvSpPr/>
              <p:nvPr/>
            </p:nvSpPr>
            <p:spPr>
              <a:xfrm>
                <a:off x="8276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4" name="Google Shape;22054;p43"/>
              <p:cNvSpPr/>
              <p:nvPr/>
            </p:nvSpPr>
            <p:spPr>
              <a:xfrm>
                <a:off x="9529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5" name="Google Shape;22055;p43"/>
              <p:cNvSpPr/>
              <p:nvPr/>
            </p:nvSpPr>
            <p:spPr>
              <a:xfrm>
                <a:off x="10781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6" name="Google Shape;22056;p43"/>
              <p:cNvSpPr/>
              <p:nvPr/>
            </p:nvSpPr>
            <p:spPr>
              <a:xfrm>
                <a:off x="12034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7" name="Google Shape;22057;p43"/>
              <p:cNvSpPr/>
              <p:nvPr/>
            </p:nvSpPr>
            <p:spPr>
              <a:xfrm>
                <a:off x="13286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8" name="Google Shape;22058;p43"/>
              <p:cNvSpPr/>
              <p:nvPr/>
            </p:nvSpPr>
            <p:spPr>
              <a:xfrm>
                <a:off x="14538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9" name="Google Shape;22059;p43"/>
              <p:cNvSpPr/>
              <p:nvPr/>
            </p:nvSpPr>
            <p:spPr>
              <a:xfrm>
                <a:off x="15791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0" name="Google Shape;22060;p43"/>
              <p:cNvSpPr/>
              <p:nvPr/>
            </p:nvSpPr>
            <p:spPr>
              <a:xfrm>
                <a:off x="17043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1" name="Google Shape;22061;p43"/>
              <p:cNvSpPr/>
              <p:nvPr/>
            </p:nvSpPr>
            <p:spPr>
              <a:xfrm>
                <a:off x="18296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2" name="Google Shape;22062;p43"/>
              <p:cNvSpPr/>
              <p:nvPr/>
            </p:nvSpPr>
            <p:spPr>
              <a:xfrm>
                <a:off x="19548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3" name="Google Shape;22063;p43"/>
              <p:cNvSpPr/>
              <p:nvPr/>
            </p:nvSpPr>
            <p:spPr>
              <a:xfrm>
                <a:off x="20801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4" name="Google Shape;22064;p43"/>
              <p:cNvSpPr/>
              <p:nvPr/>
            </p:nvSpPr>
            <p:spPr>
              <a:xfrm>
                <a:off x="22053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5" name="Google Shape;22065;p43"/>
              <p:cNvSpPr/>
              <p:nvPr/>
            </p:nvSpPr>
            <p:spPr>
              <a:xfrm>
                <a:off x="23306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6" name="Google Shape;22066;p43"/>
              <p:cNvSpPr/>
              <p:nvPr/>
            </p:nvSpPr>
            <p:spPr>
              <a:xfrm>
                <a:off x="24558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7" name="Google Shape;22067;p43"/>
              <p:cNvSpPr/>
              <p:nvPr/>
            </p:nvSpPr>
            <p:spPr>
              <a:xfrm>
                <a:off x="25810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8" name="Google Shape;22068;p43"/>
              <p:cNvSpPr/>
              <p:nvPr/>
            </p:nvSpPr>
            <p:spPr>
              <a:xfrm>
                <a:off x="27063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9" name="Google Shape;22069;p43"/>
              <p:cNvSpPr/>
              <p:nvPr/>
            </p:nvSpPr>
            <p:spPr>
              <a:xfrm>
                <a:off x="28315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0" name="Google Shape;22070;p43"/>
              <p:cNvSpPr/>
              <p:nvPr/>
            </p:nvSpPr>
            <p:spPr>
              <a:xfrm>
                <a:off x="29568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1" name="Google Shape;22071;p43"/>
              <p:cNvSpPr/>
              <p:nvPr/>
            </p:nvSpPr>
            <p:spPr>
              <a:xfrm>
                <a:off x="30820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2" name="Google Shape;22072;p43"/>
              <p:cNvSpPr/>
              <p:nvPr/>
            </p:nvSpPr>
            <p:spPr>
              <a:xfrm>
                <a:off x="32073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3" name="Google Shape;22073;p43"/>
              <p:cNvSpPr/>
              <p:nvPr/>
            </p:nvSpPr>
            <p:spPr>
              <a:xfrm>
                <a:off x="33325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4" name="Google Shape;22074;p43"/>
              <p:cNvSpPr/>
              <p:nvPr/>
            </p:nvSpPr>
            <p:spPr>
              <a:xfrm>
                <a:off x="3457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5" name="Google Shape;22075;p43"/>
              <p:cNvSpPr/>
              <p:nvPr/>
            </p:nvSpPr>
            <p:spPr>
              <a:xfrm>
                <a:off x="3583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6" name="Google Shape;22076;p43"/>
              <p:cNvSpPr/>
              <p:nvPr/>
            </p:nvSpPr>
            <p:spPr>
              <a:xfrm>
                <a:off x="3708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7" name="Google Shape;22077;p43"/>
              <p:cNvSpPr/>
              <p:nvPr/>
            </p:nvSpPr>
            <p:spPr>
              <a:xfrm>
                <a:off x="3833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8" name="Google Shape;22078;p43"/>
              <p:cNvSpPr/>
              <p:nvPr/>
            </p:nvSpPr>
            <p:spPr>
              <a:xfrm>
                <a:off x="3958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9" name="Google Shape;22079;p43"/>
              <p:cNvSpPr/>
              <p:nvPr/>
            </p:nvSpPr>
            <p:spPr>
              <a:xfrm>
                <a:off x="4084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0" name="Google Shape;22080;p43"/>
              <p:cNvSpPr/>
              <p:nvPr/>
            </p:nvSpPr>
            <p:spPr>
              <a:xfrm>
                <a:off x="4209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1" name="Google Shape;22081;p43"/>
              <p:cNvSpPr/>
              <p:nvPr/>
            </p:nvSpPr>
            <p:spPr>
              <a:xfrm>
                <a:off x="4334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2" name="Google Shape;22082;p43"/>
              <p:cNvSpPr/>
              <p:nvPr/>
            </p:nvSpPr>
            <p:spPr>
              <a:xfrm>
                <a:off x="4459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3" name="Google Shape;22083;p43"/>
              <p:cNvSpPr/>
              <p:nvPr/>
            </p:nvSpPr>
            <p:spPr>
              <a:xfrm>
                <a:off x="4585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4" name="Google Shape;22084;p43"/>
              <p:cNvSpPr/>
              <p:nvPr/>
            </p:nvSpPr>
            <p:spPr>
              <a:xfrm>
                <a:off x="4710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5" name="Google Shape;22085;p43"/>
              <p:cNvSpPr/>
              <p:nvPr/>
            </p:nvSpPr>
            <p:spPr>
              <a:xfrm>
                <a:off x="4835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6" name="Google Shape;22086;p43"/>
              <p:cNvSpPr/>
              <p:nvPr/>
            </p:nvSpPr>
            <p:spPr>
              <a:xfrm>
                <a:off x="4960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7" name="Google Shape;22087;p43"/>
              <p:cNvSpPr/>
              <p:nvPr/>
            </p:nvSpPr>
            <p:spPr>
              <a:xfrm>
                <a:off x="5086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8" name="Google Shape;22088;p43"/>
              <p:cNvSpPr/>
              <p:nvPr/>
            </p:nvSpPr>
            <p:spPr>
              <a:xfrm>
                <a:off x="5211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9" name="Google Shape;22089;p43"/>
              <p:cNvSpPr/>
              <p:nvPr/>
            </p:nvSpPr>
            <p:spPr>
              <a:xfrm>
                <a:off x="5336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0" name="Google Shape;22090;p43"/>
              <p:cNvSpPr/>
              <p:nvPr/>
            </p:nvSpPr>
            <p:spPr>
              <a:xfrm>
                <a:off x="5461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1" name="Google Shape;22091;p43"/>
              <p:cNvSpPr/>
              <p:nvPr/>
            </p:nvSpPr>
            <p:spPr>
              <a:xfrm>
                <a:off x="5587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2" name="Google Shape;22092;p43"/>
              <p:cNvSpPr/>
              <p:nvPr/>
            </p:nvSpPr>
            <p:spPr>
              <a:xfrm>
                <a:off x="5712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3" name="Google Shape;22093;p43"/>
              <p:cNvSpPr/>
              <p:nvPr/>
            </p:nvSpPr>
            <p:spPr>
              <a:xfrm>
                <a:off x="5837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4" name="Google Shape;22094;p43"/>
              <p:cNvSpPr/>
              <p:nvPr/>
            </p:nvSpPr>
            <p:spPr>
              <a:xfrm>
                <a:off x="5962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5" name="Google Shape;22095;p43"/>
              <p:cNvSpPr/>
              <p:nvPr/>
            </p:nvSpPr>
            <p:spPr>
              <a:xfrm>
                <a:off x="6088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6" name="Google Shape;22096;p43"/>
              <p:cNvSpPr/>
              <p:nvPr/>
            </p:nvSpPr>
            <p:spPr>
              <a:xfrm>
                <a:off x="6213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7" name="Google Shape;22097;p43"/>
              <p:cNvSpPr/>
              <p:nvPr/>
            </p:nvSpPr>
            <p:spPr>
              <a:xfrm>
                <a:off x="6338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8" name="Google Shape;22098;p43"/>
              <p:cNvSpPr/>
              <p:nvPr/>
            </p:nvSpPr>
            <p:spPr>
              <a:xfrm>
                <a:off x="6463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9" name="Google Shape;22099;p43"/>
              <p:cNvSpPr/>
              <p:nvPr/>
            </p:nvSpPr>
            <p:spPr>
              <a:xfrm>
                <a:off x="6589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0" name="Google Shape;22100;p43"/>
              <p:cNvSpPr/>
              <p:nvPr/>
            </p:nvSpPr>
            <p:spPr>
              <a:xfrm>
                <a:off x="6714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1" name="Google Shape;22101;p43"/>
              <p:cNvSpPr/>
              <p:nvPr/>
            </p:nvSpPr>
            <p:spPr>
              <a:xfrm>
                <a:off x="6839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2" name="Google Shape;22102;p43"/>
              <p:cNvSpPr/>
              <p:nvPr/>
            </p:nvSpPr>
            <p:spPr>
              <a:xfrm>
                <a:off x="6964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3" name="Google Shape;22103;p43"/>
              <p:cNvSpPr/>
              <p:nvPr/>
            </p:nvSpPr>
            <p:spPr>
              <a:xfrm>
                <a:off x="7090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4" name="Google Shape;22104;p43"/>
              <p:cNvSpPr/>
              <p:nvPr/>
            </p:nvSpPr>
            <p:spPr>
              <a:xfrm>
                <a:off x="7215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5" name="Google Shape;22105;p43"/>
              <p:cNvSpPr/>
              <p:nvPr/>
            </p:nvSpPr>
            <p:spPr>
              <a:xfrm>
                <a:off x="7340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6" name="Google Shape;22106;p43"/>
              <p:cNvSpPr/>
              <p:nvPr/>
            </p:nvSpPr>
            <p:spPr>
              <a:xfrm>
                <a:off x="7465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7" name="Google Shape;22107;p43"/>
              <p:cNvSpPr/>
              <p:nvPr/>
            </p:nvSpPr>
            <p:spPr>
              <a:xfrm>
                <a:off x="7591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8" name="Google Shape;22108;p43"/>
              <p:cNvSpPr/>
              <p:nvPr/>
            </p:nvSpPr>
            <p:spPr>
              <a:xfrm>
                <a:off x="7716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9" name="Google Shape;22109;p43"/>
              <p:cNvSpPr/>
              <p:nvPr/>
            </p:nvSpPr>
            <p:spPr>
              <a:xfrm>
                <a:off x="7841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0" name="Google Shape;22110;p43"/>
              <p:cNvSpPr/>
              <p:nvPr/>
            </p:nvSpPr>
            <p:spPr>
              <a:xfrm>
                <a:off x="7966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1" name="Google Shape;22111;p43"/>
              <p:cNvSpPr/>
              <p:nvPr/>
            </p:nvSpPr>
            <p:spPr>
              <a:xfrm>
                <a:off x="8092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2" name="Google Shape;22112;p43"/>
              <p:cNvSpPr/>
              <p:nvPr/>
            </p:nvSpPr>
            <p:spPr>
              <a:xfrm>
                <a:off x="8217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3" name="Google Shape;22113;p43"/>
              <p:cNvSpPr/>
              <p:nvPr/>
            </p:nvSpPr>
            <p:spPr>
              <a:xfrm>
                <a:off x="8342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4" name="Google Shape;22114;p43"/>
              <p:cNvSpPr/>
              <p:nvPr/>
            </p:nvSpPr>
            <p:spPr>
              <a:xfrm>
                <a:off x="8467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5" name="Google Shape;22115;p43"/>
              <p:cNvSpPr/>
              <p:nvPr/>
            </p:nvSpPr>
            <p:spPr>
              <a:xfrm>
                <a:off x="8593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6" name="Google Shape;22116;p43"/>
              <p:cNvSpPr/>
              <p:nvPr/>
            </p:nvSpPr>
            <p:spPr>
              <a:xfrm>
                <a:off x="8718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7" name="Google Shape;22117;p43"/>
              <p:cNvSpPr/>
              <p:nvPr/>
            </p:nvSpPr>
            <p:spPr>
              <a:xfrm>
                <a:off x="8843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8" name="Google Shape;22118;p43"/>
              <p:cNvSpPr/>
              <p:nvPr/>
            </p:nvSpPr>
            <p:spPr>
              <a:xfrm>
                <a:off x="8968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119" name="Google Shape;22119;p43"/>
            <p:cNvGrpSpPr/>
            <p:nvPr/>
          </p:nvGrpSpPr>
          <p:grpSpPr>
            <a:xfrm>
              <a:off x="109200" y="298606"/>
              <a:ext cx="8925600" cy="33000"/>
              <a:chOff x="76200" y="76206"/>
              <a:chExt cx="8925600" cy="33000"/>
            </a:xfrm>
          </p:grpSpPr>
          <p:sp>
            <p:nvSpPr>
              <p:cNvPr id="22120" name="Google Shape;22120;p43"/>
              <p:cNvSpPr/>
              <p:nvPr/>
            </p:nvSpPr>
            <p:spPr>
              <a:xfrm>
                <a:off x="762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1" name="Google Shape;22121;p43"/>
              <p:cNvSpPr/>
              <p:nvPr/>
            </p:nvSpPr>
            <p:spPr>
              <a:xfrm>
                <a:off x="2014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2" name="Google Shape;22122;p43"/>
              <p:cNvSpPr/>
              <p:nvPr/>
            </p:nvSpPr>
            <p:spPr>
              <a:xfrm>
                <a:off x="3266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3" name="Google Shape;22123;p43"/>
              <p:cNvSpPr/>
              <p:nvPr/>
            </p:nvSpPr>
            <p:spPr>
              <a:xfrm>
                <a:off x="4519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4" name="Google Shape;22124;p43"/>
              <p:cNvSpPr/>
              <p:nvPr/>
            </p:nvSpPr>
            <p:spPr>
              <a:xfrm>
                <a:off x="5771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5" name="Google Shape;22125;p43"/>
              <p:cNvSpPr/>
              <p:nvPr/>
            </p:nvSpPr>
            <p:spPr>
              <a:xfrm>
                <a:off x="7024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6" name="Google Shape;22126;p43"/>
              <p:cNvSpPr/>
              <p:nvPr/>
            </p:nvSpPr>
            <p:spPr>
              <a:xfrm>
                <a:off x="8276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7" name="Google Shape;22127;p43"/>
              <p:cNvSpPr/>
              <p:nvPr/>
            </p:nvSpPr>
            <p:spPr>
              <a:xfrm>
                <a:off x="9529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8" name="Google Shape;22128;p43"/>
              <p:cNvSpPr/>
              <p:nvPr/>
            </p:nvSpPr>
            <p:spPr>
              <a:xfrm>
                <a:off x="10781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9" name="Google Shape;22129;p43"/>
              <p:cNvSpPr/>
              <p:nvPr/>
            </p:nvSpPr>
            <p:spPr>
              <a:xfrm>
                <a:off x="12034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0" name="Google Shape;22130;p43"/>
              <p:cNvSpPr/>
              <p:nvPr/>
            </p:nvSpPr>
            <p:spPr>
              <a:xfrm>
                <a:off x="13286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1" name="Google Shape;22131;p43"/>
              <p:cNvSpPr/>
              <p:nvPr/>
            </p:nvSpPr>
            <p:spPr>
              <a:xfrm>
                <a:off x="14538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2" name="Google Shape;22132;p43"/>
              <p:cNvSpPr/>
              <p:nvPr/>
            </p:nvSpPr>
            <p:spPr>
              <a:xfrm>
                <a:off x="15791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3" name="Google Shape;22133;p43"/>
              <p:cNvSpPr/>
              <p:nvPr/>
            </p:nvSpPr>
            <p:spPr>
              <a:xfrm>
                <a:off x="17043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4" name="Google Shape;22134;p43"/>
              <p:cNvSpPr/>
              <p:nvPr/>
            </p:nvSpPr>
            <p:spPr>
              <a:xfrm>
                <a:off x="18296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5" name="Google Shape;22135;p43"/>
              <p:cNvSpPr/>
              <p:nvPr/>
            </p:nvSpPr>
            <p:spPr>
              <a:xfrm>
                <a:off x="19548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6" name="Google Shape;22136;p43"/>
              <p:cNvSpPr/>
              <p:nvPr/>
            </p:nvSpPr>
            <p:spPr>
              <a:xfrm>
                <a:off x="20801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7" name="Google Shape;22137;p43"/>
              <p:cNvSpPr/>
              <p:nvPr/>
            </p:nvSpPr>
            <p:spPr>
              <a:xfrm>
                <a:off x="22053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8" name="Google Shape;22138;p43"/>
              <p:cNvSpPr/>
              <p:nvPr/>
            </p:nvSpPr>
            <p:spPr>
              <a:xfrm>
                <a:off x="23306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9" name="Google Shape;22139;p43"/>
              <p:cNvSpPr/>
              <p:nvPr/>
            </p:nvSpPr>
            <p:spPr>
              <a:xfrm>
                <a:off x="24558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0" name="Google Shape;22140;p43"/>
              <p:cNvSpPr/>
              <p:nvPr/>
            </p:nvSpPr>
            <p:spPr>
              <a:xfrm>
                <a:off x="25810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1" name="Google Shape;22141;p43"/>
              <p:cNvSpPr/>
              <p:nvPr/>
            </p:nvSpPr>
            <p:spPr>
              <a:xfrm>
                <a:off x="27063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2" name="Google Shape;22142;p43"/>
              <p:cNvSpPr/>
              <p:nvPr/>
            </p:nvSpPr>
            <p:spPr>
              <a:xfrm>
                <a:off x="28315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3" name="Google Shape;22143;p43"/>
              <p:cNvSpPr/>
              <p:nvPr/>
            </p:nvSpPr>
            <p:spPr>
              <a:xfrm>
                <a:off x="29568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4" name="Google Shape;22144;p43"/>
              <p:cNvSpPr/>
              <p:nvPr/>
            </p:nvSpPr>
            <p:spPr>
              <a:xfrm>
                <a:off x="30820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5" name="Google Shape;22145;p43"/>
              <p:cNvSpPr/>
              <p:nvPr/>
            </p:nvSpPr>
            <p:spPr>
              <a:xfrm>
                <a:off x="32073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6" name="Google Shape;22146;p43"/>
              <p:cNvSpPr/>
              <p:nvPr/>
            </p:nvSpPr>
            <p:spPr>
              <a:xfrm>
                <a:off x="33325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7" name="Google Shape;22147;p43"/>
              <p:cNvSpPr/>
              <p:nvPr/>
            </p:nvSpPr>
            <p:spPr>
              <a:xfrm>
                <a:off x="3457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8" name="Google Shape;22148;p43"/>
              <p:cNvSpPr/>
              <p:nvPr/>
            </p:nvSpPr>
            <p:spPr>
              <a:xfrm>
                <a:off x="3583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9" name="Google Shape;22149;p43"/>
              <p:cNvSpPr/>
              <p:nvPr/>
            </p:nvSpPr>
            <p:spPr>
              <a:xfrm>
                <a:off x="3708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0" name="Google Shape;22150;p43"/>
              <p:cNvSpPr/>
              <p:nvPr/>
            </p:nvSpPr>
            <p:spPr>
              <a:xfrm>
                <a:off x="3833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1" name="Google Shape;22151;p43"/>
              <p:cNvSpPr/>
              <p:nvPr/>
            </p:nvSpPr>
            <p:spPr>
              <a:xfrm>
                <a:off x="3958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2" name="Google Shape;22152;p43"/>
              <p:cNvSpPr/>
              <p:nvPr/>
            </p:nvSpPr>
            <p:spPr>
              <a:xfrm>
                <a:off x="4084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3" name="Google Shape;22153;p43"/>
              <p:cNvSpPr/>
              <p:nvPr/>
            </p:nvSpPr>
            <p:spPr>
              <a:xfrm>
                <a:off x="4209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4" name="Google Shape;22154;p43"/>
              <p:cNvSpPr/>
              <p:nvPr/>
            </p:nvSpPr>
            <p:spPr>
              <a:xfrm>
                <a:off x="4334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5" name="Google Shape;22155;p43"/>
              <p:cNvSpPr/>
              <p:nvPr/>
            </p:nvSpPr>
            <p:spPr>
              <a:xfrm>
                <a:off x="4459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6" name="Google Shape;22156;p43"/>
              <p:cNvSpPr/>
              <p:nvPr/>
            </p:nvSpPr>
            <p:spPr>
              <a:xfrm>
                <a:off x="4585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7" name="Google Shape;22157;p43"/>
              <p:cNvSpPr/>
              <p:nvPr/>
            </p:nvSpPr>
            <p:spPr>
              <a:xfrm>
                <a:off x="4710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8" name="Google Shape;22158;p43"/>
              <p:cNvSpPr/>
              <p:nvPr/>
            </p:nvSpPr>
            <p:spPr>
              <a:xfrm>
                <a:off x="4835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9" name="Google Shape;22159;p43"/>
              <p:cNvSpPr/>
              <p:nvPr/>
            </p:nvSpPr>
            <p:spPr>
              <a:xfrm>
                <a:off x="4960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0" name="Google Shape;22160;p43"/>
              <p:cNvSpPr/>
              <p:nvPr/>
            </p:nvSpPr>
            <p:spPr>
              <a:xfrm>
                <a:off x="5086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1" name="Google Shape;22161;p43"/>
              <p:cNvSpPr/>
              <p:nvPr/>
            </p:nvSpPr>
            <p:spPr>
              <a:xfrm>
                <a:off x="5211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2" name="Google Shape;22162;p43"/>
              <p:cNvSpPr/>
              <p:nvPr/>
            </p:nvSpPr>
            <p:spPr>
              <a:xfrm>
                <a:off x="5336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3" name="Google Shape;22163;p43"/>
              <p:cNvSpPr/>
              <p:nvPr/>
            </p:nvSpPr>
            <p:spPr>
              <a:xfrm>
                <a:off x="5461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4" name="Google Shape;22164;p43"/>
              <p:cNvSpPr/>
              <p:nvPr/>
            </p:nvSpPr>
            <p:spPr>
              <a:xfrm>
                <a:off x="5587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5" name="Google Shape;22165;p43"/>
              <p:cNvSpPr/>
              <p:nvPr/>
            </p:nvSpPr>
            <p:spPr>
              <a:xfrm>
                <a:off x="5712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6" name="Google Shape;22166;p43"/>
              <p:cNvSpPr/>
              <p:nvPr/>
            </p:nvSpPr>
            <p:spPr>
              <a:xfrm>
                <a:off x="5837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7" name="Google Shape;22167;p43"/>
              <p:cNvSpPr/>
              <p:nvPr/>
            </p:nvSpPr>
            <p:spPr>
              <a:xfrm>
                <a:off x="5962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8" name="Google Shape;22168;p43"/>
              <p:cNvSpPr/>
              <p:nvPr/>
            </p:nvSpPr>
            <p:spPr>
              <a:xfrm>
                <a:off x="6088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9" name="Google Shape;22169;p43"/>
              <p:cNvSpPr/>
              <p:nvPr/>
            </p:nvSpPr>
            <p:spPr>
              <a:xfrm>
                <a:off x="6213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0" name="Google Shape;22170;p43"/>
              <p:cNvSpPr/>
              <p:nvPr/>
            </p:nvSpPr>
            <p:spPr>
              <a:xfrm>
                <a:off x="6338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1" name="Google Shape;22171;p43"/>
              <p:cNvSpPr/>
              <p:nvPr/>
            </p:nvSpPr>
            <p:spPr>
              <a:xfrm>
                <a:off x="6463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2" name="Google Shape;22172;p43"/>
              <p:cNvSpPr/>
              <p:nvPr/>
            </p:nvSpPr>
            <p:spPr>
              <a:xfrm>
                <a:off x="6589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3" name="Google Shape;22173;p43"/>
              <p:cNvSpPr/>
              <p:nvPr/>
            </p:nvSpPr>
            <p:spPr>
              <a:xfrm>
                <a:off x="6714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4" name="Google Shape;22174;p43"/>
              <p:cNvSpPr/>
              <p:nvPr/>
            </p:nvSpPr>
            <p:spPr>
              <a:xfrm>
                <a:off x="6839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5" name="Google Shape;22175;p43"/>
              <p:cNvSpPr/>
              <p:nvPr/>
            </p:nvSpPr>
            <p:spPr>
              <a:xfrm>
                <a:off x="6964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6" name="Google Shape;22176;p43"/>
              <p:cNvSpPr/>
              <p:nvPr/>
            </p:nvSpPr>
            <p:spPr>
              <a:xfrm>
                <a:off x="7090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7" name="Google Shape;22177;p43"/>
              <p:cNvSpPr/>
              <p:nvPr/>
            </p:nvSpPr>
            <p:spPr>
              <a:xfrm>
                <a:off x="7215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8" name="Google Shape;22178;p43"/>
              <p:cNvSpPr/>
              <p:nvPr/>
            </p:nvSpPr>
            <p:spPr>
              <a:xfrm>
                <a:off x="7340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9" name="Google Shape;22179;p43"/>
              <p:cNvSpPr/>
              <p:nvPr/>
            </p:nvSpPr>
            <p:spPr>
              <a:xfrm>
                <a:off x="7465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80" name="Google Shape;22180;p43"/>
              <p:cNvSpPr/>
              <p:nvPr/>
            </p:nvSpPr>
            <p:spPr>
              <a:xfrm>
                <a:off x="7591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81" name="Google Shape;22181;p43"/>
              <p:cNvSpPr/>
              <p:nvPr/>
            </p:nvSpPr>
            <p:spPr>
              <a:xfrm>
                <a:off x="7716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82" name="Google Shape;22182;p43"/>
              <p:cNvSpPr/>
              <p:nvPr/>
            </p:nvSpPr>
            <p:spPr>
              <a:xfrm>
                <a:off x="7841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83" name="Google Shape;22183;p43"/>
              <p:cNvSpPr/>
              <p:nvPr/>
            </p:nvSpPr>
            <p:spPr>
              <a:xfrm>
                <a:off x="7966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84" name="Google Shape;22184;p43"/>
              <p:cNvSpPr/>
              <p:nvPr/>
            </p:nvSpPr>
            <p:spPr>
              <a:xfrm>
                <a:off x="8092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85" name="Google Shape;22185;p43"/>
              <p:cNvSpPr/>
              <p:nvPr/>
            </p:nvSpPr>
            <p:spPr>
              <a:xfrm>
                <a:off x="8217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86" name="Google Shape;22186;p43"/>
              <p:cNvSpPr/>
              <p:nvPr/>
            </p:nvSpPr>
            <p:spPr>
              <a:xfrm>
                <a:off x="8342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87" name="Google Shape;22187;p43"/>
              <p:cNvSpPr/>
              <p:nvPr/>
            </p:nvSpPr>
            <p:spPr>
              <a:xfrm>
                <a:off x="8467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88" name="Google Shape;22188;p43"/>
              <p:cNvSpPr/>
              <p:nvPr/>
            </p:nvSpPr>
            <p:spPr>
              <a:xfrm>
                <a:off x="8593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89" name="Google Shape;22189;p43"/>
              <p:cNvSpPr/>
              <p:nvPr/>
            </p:nvSpPr>
            <p:spPr>
              <a:xfrm>
                <a:off x="8718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90" name="Google Shape;22190;p43"/>
              <p:cNvSpPr/>
              <p:nvPr/>
            </p:nvSpPr>
            <p:spPr>
              <a:xfrm>
                <a:off x="8843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91" name="Google Shape;22191;p43"/>
              <p:cNvSpPr/>
              <p:nvPr/>
            </p:nvSpPr>
            <p:spPr>
              <a:xfrm>
                <a:off x="8968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192" name="Google Shape;22192;p43"/>
            <p:cNvGrpSpPr/>
            <p:nvPr/>
          </p:nvGrpSpPr>
          <p:grpSpPr>
            <a:xfrm>
              <a:off x="109200" y="409806"/>
              <a:ext cx="8925600" cy="33000"/>
              <a:chOff x="76200" y="76206"/>
              <a:chExt cx="8925600" cy="33000"/>
            </a:xfrm>
          </p:grpSpPr>
          <p:sp>
            <p:nvSpPr>
              <p:cNvPr id="22193" name="Google Shape;22193;p43"/>
              <p:cNvSpPr/>
              <p:nvPr/>
            </p:nvSpPr>
            <p:spPr>
              <a:xfrm>
                <a:off x="762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94" name="Google Shape;22194;p43"/>
              <p:cNvSpPr/>
              <p:nvPr/>
            </p:nvSpPr>
            <p:spPr>
              <a:xfrm>
                <a:off x="2014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95" name="Google Shape;22195;p43"/>
              <p:cNvSpPr/>
              <p:nvPr/>
            </p:nvSpPr>
            <p:spPr>
              <a:xfrm>
                <a:off x="3266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96" name="Google Shape;22196;p43"/>
              <p:cNvSpPr/>
              <p:nvPr/>
            </p:nvSpPr>
            <p:spPr>
              <a:xfrm>
                <a:off x="4519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97" name="Google Shape;22197;p43"/>
              <p:cNvSpPr/>
              <p:nvPr/>
            </p:nvSpPr>
            <p:spPr>
              <a:xfrm>
                <a:off x="5771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98" name="Google Shape;22198;p43"/>
              <p:cNvSpPr/>
              <p:nvPr/>
            </p:nvSpPr>
            <p:spPr>
              <a:xfrm>
                <a:off x="7024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99" name="Google Shape;22199;p43"/>
              <p:cNvSpPr/>
              <p:nvPr/>
            </p:nvSpPr>
            <p:spPr>
              <a:xfrm>
                <a:off x="8276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00" name="Google Shape;22200;p43"/>
              <p:cNvSpPr/>
              <p:nvPr/>
            </p:nvSpPr>
            <p:spPr>
              <a:xfrm>
                <a:off x="9529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01" name="Google Shape;22201;p43"/>
              <p:cNvSpPr/>
              <p:nvPr/>
            </p:nvSpPr>
            <p:spPr>
              <a:xfrm>
                <a:off x="10781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02" name="Google Shape;22202;p43"/>
              <p:cNvSpPr/>
              <p:nvPr/>
            </p:nvSpPr>
            <p:spPr>
              <a:xfrm>
                <a:off x="12034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03" name="Google Shape;22203;p43"/>
              <p:cNvSpPr/>
              <p:nvPr/>
            </p:nvSpPr>
            <p:spPr>
              <a:xfrm>
                <a:off x="13286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04" name="Google Shape;22204;p43"/>
              <p:cNvSpPr/>
              <p:nvPr/>
            </p:nvSpPr>
            <p:spPr>
              <a:xfrm>
                <a:off x="14538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05" name="Google Shape;22205;p43"/>
              <p:cNvSpPr/>
              <p:nvPr/>
            </p:nvSpPr>
            <p:spPr>
              <a:xfrm>
                <a:off x="15791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06" name="Google Shape;22206;p43"/>
              <p:cNvSpPr/>
              <p:nvPr/>
            </p:nvSpPr>
            <p:spPr>
              <a:xfrm>
                <a:off x="17043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07" name="Google Shape;22207;p43"/>
              <p:cNvSpPr/>
              <p:nvPr/>
            </p:nvSpPr>
            <p:spPr>
              <a:xfrm>
                <a:off x="18296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08" name="Google Shape;22208;p43"/>
              <p:cNvSpPr/>
              <p:nvPr/>
            </p:nvSpPr>
            <p:spPr>
              <a:xfrm>
                <a:off x="19548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09" name="Google Shape;22209;p43"/>
              <p:cNvSpPr/>
              <p:nvPr/>
            </p:nvSpPr>
            <p:spPr>
              <a:xfrm>
                <a:off x="20801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10" name="Google Shape;22210;p43"/>
              <p:cNvSpPr/>
              <p:nvPr/>
            </p:nvSpPr>
            <p:spPr>
              <a:xfrm>
                <a:off x="22053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11" name="Google Shape;22211;p43"/>
              <p:cNvSpPr/>
              <p:nvPr/>
            </p:nvSpPr>
            <p:spPr>
              <a:xfrm>
                <a:off x="23306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12" name="Google Shape;22212;p43"/>
              <p:cNvSpPr/>
              <p:nvPr/>
            </p:nvSpPr>
            <p:spPr>
              <a:xfrm>
                <a:off x="24558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13" name="Google Shape;22213;p43"/>
              <p:cNvSpPr/>
              <p:nvPr/>
            </p:nvSpPr>
            <p:spPr>
              <a:xfrm>
                <a:off x="25810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14" name="Google Shape;22214;p43"/>
              <p:cNvSpPr/>
              <p:nvPr/>
            </p:nvSpPr>
            <p:spPr>
              <a:xfrm>
                <a:off x="27063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15" name="Google Shape;22215;p43"/>
              <p:cNvSpPr/>
              <p:nvPr/>
            </p:nvSpPr>
            <p:spPr>
              <a:xfrm>
                <a:off x="28315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16" name="Google Shape;22216;p43"/>
              <p:cNvSpPr/>
              <p:nvPr/>
            </p:nvSpPr>
            <p:spPr>
              <a:xfrm>
                <a:off x="29568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17" name="Google Shape;22217;p43"/>
              <p:cNvSpPr/>
              <p:nvPr/>
            </p:nvSpPr>
            <p:spPr>
              <a:xfrm>
                <a:off x="30820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18" name="Google Shape;22218;p43"/>
              <p:cNvSpPr/>
              <p:nvPr/>
            </p:nvSpPr>
            <p:spPr>
              <a:xfrm>
                <a:off x="32073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19" name="Google Shape;22219;p43"/>
              <p:cNvSpPr/>
              <p:nvPr/>
            </p:nvSpPr>
            <p:spPr>
              <a:xfrm>
                <a:off x="33325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0" name="Google Shape;22220;p43"/>
              <p:cNvSpPr/>
              <p:nvPr/>
            </p:nvSpPr>
            <p:spPr>
              <a:xfrm>
                <a:off x="3457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1" name="Google Shape;22221;p43"/>
              <p:cNvSpPr/>
              <p:nvPr/>
            </p:nvSpPr>
            <p:spPr>
              <a:xfrm>
                <a:off x="3583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2" name="Google Shape;22222;p43"/>
              <p:cNvSpPr/>
              <p:nvPr/>
            </p:nvSpPr>
            <p:spPr>
              <a:xfrm>
                <a:off x="3708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3" name="Google Shape;22223;p43"/>
              <p:cNvSpPr/>
              <p:nvPr/>
            </p:nvSpPr>
            <p:spPr>
              <a:xfrm>
                <a:off x="3833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4" name="Google Shape;22224;p43"/>
              <p:cNvSpPr/>
              <p:nvPr/>
            </p:nvSpPr>
            <p:spPr>
              <a:xfrm>
                <a:off x="3958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5" name="Google Shape;22225;p43"/>
              <p:cNvSpPr/>
              <p:nvPr/>
            </p:nvSpPr>
            <p:spPr>
              <a:xfrm>
                <a:off x="4084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6" name="Google Shape;22226;p43"/>
              <p:cNvSpPr/>
              <p:nvPr/>
            </p:nvSpPr>
            <p:spPr>
              <a:xfrm>
                <a:off x="4209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7" name="Google Shape;22227;p43"/>
              <p:cNvSpPr/>
              <p:nvPr/>
            </p:nvSpPr>
            <p:spPr>
              <a:xfrm>
                <a:off x="4334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8" name="Google Shape;22228;p43"/>
              <p:cNvSpPr/>
              <p:nvPr/>
            </p:nvSpPr>
            <p:spPr>
              <a:xfrm>
                <a:off x="4459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9" name="Google Shape;22229;p43"/>
              <p:cNvSpPr/>
              <p:nvPr/>
            </p:nvSpPr>
            <p:spPr>
              <a:xfrm>
                <a:off x="4585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30" name="Google Shape;22230;p43"/>
              <p:cNvSpPr/>
              <p:nvPr/>
            </p:nvSpPr>
            <p:spPr>
              <a:xfrm>
                <a:off x="4710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31" name="Google Shape;22231;p43"/>
              <p:cNvSpPr/>
              <p:nvPr/>
            </p:nvSpPr>
            <p:spPr>
              <a:xfrm>
                <a:off x="4835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32" name="Google Shape;22232;p43"/>
              <p:cNvSpPr/>
              <p:nvPr/>
            </p:nvSpPr>
            <p:spPr>
              <a:xfrm>
                <a:off x="4960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33" name="Google Shape;22233;p43"/>
              <p:cNvSpPr/>
              <p:nvPr/>
            </p:nvSpPr>
            <p:spPr>
              <a:xfrm>
                <a:off x="5086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34" name="Google Shape;22234;p43"/>
              <p:cNvSpPr/>
              <p:nvPr/>
            </p:nvSpPr>
            <p:spPr>
              <a:xfrm>
                <a:off x="5211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35" name="Google Shape;22235;p43"/>
              <p:cNvSpPr/>
              <p:nvPr/>
            </p:nvSpPr>
            <p:spPr>
              <a:xfrm>
                <a:off x="5336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36" name="Google Shape;22236;p43"/>
              <p:cNvSpPr/>
              <p:nvPr/>
            </p:nvSpPr>
            <p:spPr>
              <a:xfrm>
                <a:off x="5461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37" name="Google Shape;22237;p43"/>
              <p:cNvSpPr/>
              <p:nvPr/>
            </p:nvSpPr>
            <p:spPr>
              <a:xfrm>
                <a:off x="5587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38" name="Google Shape;22238;p43"/>
              <p:cNvSpPr/>
              <p:nvPr/>
            </p:nvSpPr>
            <p:spPr>
              <a:xfrm>
                <a:off x="5712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39" name="Google Shape;22239;p43"/>
              <p:cNvSpPr/>
              <p:nvPr/>
            </p:nvSpPr>
            <p:spPr>
              <a:xfrm>
                <a:off x="5837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40" name="Google Shape;22240;p43"/>
              <p:cNvSpPr/>
              <p:nvPr/>
            </p:nvSpPr>
            <p:spPr>
              <a:xfrm>
                <a:off x="5962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41" name="Google Shape;22241;p43"/>
              <p:cNvSpPr/>
              <p:nvPr/>
            </p:nvSpPr>
            <p:spPr>
              <a:xfrm>
                <a:off x="6088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42" name="Google Shape;22242;p43"/>
              <p:cNvSpPr/>
              <p:nvPr/>
            </p:nvSpPr>
            <p:spPr>
              <a:xfrm>
                <a:off x="6213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43" name="Google Shape;22243;p43"/>
              <p:cNvSpPr/>
              <p:nvPr/>
            </p:nvSpPr>
            <p:spPr>
              <a:xfrm>
                <a:off x="6338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44" name="Google Shape;22244;p43"/>
              <p:cNvSpPr/>
              <p:nvPr/>
            </p:nvSpPr>
            <p:spPr>
              <a:xfrm>
                <a:off x="6463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45" name="Google Shape;22245;p43"/>
              <p:cNvSpPr/>
              <p:nvPr/>
            </p:nvSpPr>
            <p:spPr>
              <a:xfrm>
                <a:off x="6589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46" name="Google Shape;22246;p43"/>
              <p:cNvSpPr/>
              <p:nvPr/>
            </p:nvSpPr>
            <p:spPr>
              <a:xfrm>
                <a:off x="6714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47" name="Google Shape;22247;p43"/>
              <p:cNvSpPr/>
              <p:nvPr/>
            </p:nvSpPr>
            <p:spPr>
              <a:xfrm>
                <a:off x="6839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48" name="Google Shape;22248;p43"/>
              <p:cNvSpPr/>
              <p:nvPr/>
            </p:nvSpPr>
            <p:spPr>
              <a:xfrm>
                <a:off x="6964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49" name="Google Shape;22249;p43"/>
              <p:cNvSpPr/>
              <p:nvPr/>
            </p:nvSpPr>
            <p:spPr>
              <a:xfrm>
                <a:off x="7090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50" name="Google Shape;22250;p43"/>
              <p:cNvSpPr/>
              <p:nvPr/>
            </p:nvSpPr>
            <p:spPr>
              <a:xfrm>
                <a:off x="7215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51" name="Google Shape;22251;p43"/>
              <p:cNvSpPr/>
              <p:nvPr/>
            </p:nvSpPr>
            <p:spPr>
              <a:xfrm>
                <a:off x="7340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52" name="Google Shape;22252;p43"/>
              <p:cNvSpPr/>
              <p:nvPr/>
            </p:nvSpPr>
            <p:spPr>
              <a:xfrm>
                <a:off x="7465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53" name="Google Shape;22253;p43"/>
              <p:cNvSpPr/>
              <p:nvPr/>
            </p:nvSpPr>
            <p:spPr>
              <a:xfrm>
                <a:off x="7591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54" name="Google Shape;22254;p43"/>
              <p:cNvSpPr/>
              <p:nvPr/>
            </p:nvSpPr>
            <p:spPr>
              <a:xfrm>
                <a:off x="7716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55" name="Google Shape;22255;p43"/>
              <p:cNvSpPr/>
              <p:nvPr/>
            </p:nvSpPr>
            <p:spPr>
              <a:xfrm>
                <a:off x="7841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56" name="Google Shape;22256;p43"/>
              <p:cNvSpPr/>
              <p:nvPr/>
            </p:nvSpPr>
            <p:spPr>
              <a:xfrm>
                <a:off x="7966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57" name="Google Shape;22257;p43"/>
              <p:cNvSpPr/>
              <p:nvPr/>
            </p:nvSpPr>
            <p:spPr>
              <a:xfrm>
                <a:off x="8092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58" name="Google Shape;22258;p43"/>
              <p:cNvSpPr/>
              <p:nvPr/>
            </p:nvSpPr>
            <p:spPr>
              <a:xfrm>
                <a:off x="8217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59" name="Google Shape;22259;p43"/>
              <p:cNvSpPr/>
              <p:nvPr/>
            </p:nvSpPr>
            <p:spPr>
              <a:xfrm>
                <a:off x="8342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0" name="Google Shape;22260;p43"/>
              <p:cNvSpPr/>
              <p:nvPr/>
            </p:nvSpPr>
            <p:spPr>
              <a:xfrm>
                <a:off x="8467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1" name="Google Shape;22261;p43"/>
              <p:cNvSpPr/>
              <p:nvPr/>
            </p:nvSpPr>
            <p:spPr>
              <a:xfrm>
                <a:off x="8593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2" name="Google Shape;22262;p43"/>
              <p:cNvSpPr/>
              <p:nvPr/>
            </p:nvSpPr>
            <p:spPr>
              <a:xfrm>
                <a:off x="8718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3" name="Google Shape;22263;p43"/>
              <p:cNvSpPr/>
              <p:nvPr/>
            </p:nvSpPr>
            <p:spPr>
              <a:xfrm>
                <a:off x="8843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4" name="Google Shape;22264;p43"/>
              <p:cNvSpPr/>
              <p:nvPr/>
            </p:nvSpPr>
            <p:spPr>
              <a:xfrm>
                <a:off x="8968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265" name="Google Shape;22265;p43"/>
            <p:cNvGrpSpPr/>
            <p:nvPr/>
          </p:nvGrpSpPr>
          <p:grpSpPr>
            <a:xfrm>
              <a:off x="109200" y="521006"/>
              <a:ext cx="8925600" cy="33000"/>
              <a:chOff x="76200" y="76206"/>
              <a:chExt cx="8925600" cy="33000"/>
            </a:xfrm>
          </p:grpSpPr>
          <p:sp>
            <p:nvSpPr>
              <p:cNvPr id="22266" name="Google Shape;22266;p43"/>
              <p:cNvSpPr/>
              <p:nvPr/>
            </p:nvSpPr>
            <p:spPr>
              <a:xfrm>
                <a:off x="762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7" name="Google Shape;22267;p43"/>
              <p:cNvSpPr/>
              <p:nvPr/>
            </p:nvSpPr>
            <p:spPr>
              <a:xfrm>
                <a:off x="2014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8" name="Google Shape;22268;p43"/>
              <p:cNvSpPr/>
              <p:nvPr/>
            </p:nvSpPr>
            <p:spPr>
              <a:xfrm>
                <a:off x="3266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9" name="Google Shape;22269;p43"/>
              <p:cNvSpPr/>
              <p:nvPr/>
            </p:nvSpPr>
            <p:spPr>
              <a:xfrm>
                <a:off x="4519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0" name="Google Shape;22270;p43"/>
              <p:cNvSpPr/>
              <p:nvPr/>
            </p:nvSpPr>
            <p:spPr>
              <a:xfrm>
                <a:off x="5771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1" name="Google Shape;22271;p43"/>
              <p:cNvSpPr/>
              <p:nvPr/>
            </p:nvSpPr>
            <p:spPr>
              <a:xfrm>
                <a:off x="7024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2" name="Google Shape;22272;p43"/>
              <p:cNvSpPr/>
              <p:nvPr/>
            </p:nvSpPr>
            <p:spPr>
              <a:xfrm>
                <a:off x="8276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3" name="Google Shape;22273;p43"/>
              <p:cNvSpPr/>
              <p:nvPr/>
            </p:nvSpPr>
            <p:spPr>
              <a:xfrm>
                <a:off x="9529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4" name="Google Shape;22274;p43"/>
              <p:cNvSpPr/>
              <p:nvPr/>
            </p:nvSpPr>
            <p:spPr>
              <a:xfrm>
                <a:off x="10781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5" name="Google Shape;22275;p43"/>
              <p:cNvSpPr/>
              <p:nvPr/>
            </p:nvSpPr>
            <p:spPr>
              <a:xfrm>
                <a:off x="12034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6" name="Google Shape;22276;p43"/>
              <p:cNvSpPr/>
              <p:nvPr/>
            </p:nvSpPr>
            <p:spPr>
              <a:xfrm>
                <a:off x="13286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7" name="Google Shape;22277;p43"/>
              <p:cNvSpPr/>
              <p:nvPr/>
            </p:nvSpPr>
            <p:spPr>
              <a:xfrm>
                <a:off x="14538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8" name="Google Shape;22278;p43"/>
              <p:cNvSpPr/>
              <p:nvPr/>
            </p:nvSpPr>
            <p:spPr>
              <a:xfrm>
                <a:off x="15791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9" name="Google Shape;22279;p43"/>
              <p:cNvSpPr/>
              <p:nvPr/>
            </p:nvSpPr>
            <p:spPr>
              <a:xfrm>
                <a:off x="17043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0" name="Google Shape;22280;p43"/>
              <p:cNvSpPr/>
              <p:nvPr/>
            </p:nvSpPr>
            <p:spPr>
              <a:xfrm>
                <a:off x="18296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1" name="Google Shape;22281;p43"/>
              <p:cNvSpPr/>
              <p:nvPr/>
            </p:nvSpPr>
            <p:spPr>
              <a:xfrm>
                <a:off x="19548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2" name="Google Shape;22282;p43"/>
              <p:cNvSpPr/>
              <p:nvPr/>
            </p:nvSpPr>
            <p:spPr>
              <a:xfrm>
                <a:off x="20801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3" name="Google Shape;22283;p43"/>
              <p:cNvSpPr/>
              <p:nvPr/>
            </p:nvSpPr>
            <p:spPr>
              <a:xfrm>
                <a:off x="22053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4" name="Google Shape;22284;p43"/>
              <p:cNvSpPr/>
              <p:nvPr/>
            </p:nvSpPr>
            <p:spPr>
              <a:xfrm>
                <a:off x="23306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5" name="Google Shape;22285;p43"/>
              <p:cNvSpPr/>
              <p:nvPr/>
            </p:nvSpPr>
            <p:spPr>
              <a:xfrm>
                <a:off x="24558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6" name="Google Shape;22286;p43"/>
              <p:cNvSpPr/>
              <p:nvPr/>
            </p:nvSpPr>
            <p:spPr>
              <a:xfrm>
                <a:off x="25810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7" name="Google Shape;22287;p43"/>
              <p:cNvSpPr/>
              <p:nvPr/>
            </p:nvSpPr>
            <p:spPr>
              <a:xfrm>
                <a:off x="27063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8" name="Google Shape;22288;p43"/>
              <p:cNvSpPr/>
              <p:nvPr/>
            </p:nvSpPr>
            <p:spPr>
              <a:xfrm>
                <a:off x="28315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9" name="Google Shape;22289;p43"/>
              <p:cNvSpPr/>
              <p:nvPr/>
            </p:nvSpPr>
            <p:spPr>
              <a:xfrm>
                <a:off x="29568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0" name="Google Shape;22290;p43"/>
              <p:cNvSpPr/>
              <p:nvPr/>
            </p:nvSpPr>
            <p:spPr>
              <a:xfrm>
                <a:off x="30820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1" name="Google Shape;22291;p43"/>
              <p:cNvSpPr/>
              <p:nvPr/>
            </p:nvSpPr>
            <p:spPr>
              <a:xfrm>
                <a:off x="32073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2" name="Google Shape;22292;p43"/>
              <p:cNvSpPr/>
              <p:nvPr/>
            </p:nvSpPr>
            <p:spPr>
              <a:xfrm>
                <a:off x="33325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3" name="Google Shape;22293;p43"/>
              <p:cNvSpPr/>
              <p:nvPr/>
            </p:nvSpPr>
            <p:spPr>
              <a:xfrm>
                <a:off x="3457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4" name="Google Shape;22294;p43"/>
              <p:cNvSpPr/>
              <p:nvPr/>
            </p:nvSpPr>
            <p:spPr>
              <a:xfrm>
                <a:off x="3583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5" name="Google Shape;22295;p43"/>
              <p:cNvSpPr/>
              <p:nvPr/>
            </p:nvSpPr>
            <p:spPr>
              <a:xfrm>
                <a:off x="3708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6" name="Google Shape;22296;p43"/>
              <p:cNvSpPr/>
              <p:nvPr/>
            </p:nvSpPr>
            <p:spPr>
              <a:xfrm>
                <a:off x="3833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7" name="Google Shape;22297;p43"/>
              <p:cNvSpPr/>
              <p:nvPr/>
            </p:nvSpPr>
            <p:spPr>
              <a:xfrm>
                <a:off x="3958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8" name="Google Shape;22298;p43"/>
              <p:cNvSpPr/>
              <p:nvPr/>
            </p:nvSpPr>
            <p:spPr>
              <a:xfrm>
                <a:off x="4084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9" name="Google Shape;22299;p43"/>
              <p:cNvSpPr/>
              <p:nvPr/>
            </p:nvSpPr>
            <p:spPr>
              <a:xfrm>
                <a:off x="4209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0" name="Google Shape;22300;p43"/>
              <p:cNvSpPr/>
              <p:nvPr/>
            </p:nvSpPr>
            <p:spPr>
              <a:xfrm>
                <a:off x="4334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1" name="Google Shape;22301;p43"/>
              <p:cNvSpPr/>
              <p:nvPr/>
            </p:nvSpPr>
            <p:spPr>
              <a:xfrm>
                <a:off x="4459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2" name="Google Shape;22302;p43"/>
              <p:cNvSpPr/>
              <p:nvPr/>
            </p:nvSpPr>
            <p:spPr>
              <a:xfrm>
                <a:off x="4585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3" name="Google Shape;22303;p43"/>
              <p:cNvSpPr/>
              <p:nvPr/>
            </p:nvSpPr>
            <p:spPr>
              <a:xfrm>
                <a:off x="4710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4" name="Google Shape;22304;p43"/>
              <p:cNvSpPr/>
              <p:nvPr/>
            </p:nvSpPr>
            <p:spPr>
              <a:xfrm>
                <a:off x="4835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5" name="Google Shape;22305;p43"/>
              <p:cNvSpPr/>
              <p:nvPr/>
            </p:nvSpPr>
            <p:spPr>
              <a:xfrm>
                <a:off x="4960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6" name="Google Shape;22306;p43"/>
              <p:cNvSpPr/>
              <p:nvPr/>
            </p:nvSpPr>
            <p:spPr>
              <a:xfrm>
                <a:off x="5086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7" name="Google Shape;22307;p43"/>
              <p:cNvSpPr/>
              <p:nvPr/>
            </p:nvSpPr>
            <p:spPr>
              <a:xfrm>
                <a:off x="5211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8" name="Google Shape;22308;p43"/>
              <p:cNvSpPr/>
              <p:nvPr/>
            </p:nvSpPr>
            <p:spPr>
              <a:xfrm>
                <a:off x="5336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9" name="Google Shape;22309;p43"/>
              <p:cNvSpPr/>
              <p:nvPr/>
            </p:nvSpPr>
            <p:spPr>
              <a:xfrm>
                <a:off x="5461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0" name="Google Shape;22310;p43"/>
              <p:cNvSpPr/>
              <p:nvPr/>
            </p:nvSpPr>
            <p:spPr>
              <a:xfrm>
                <a:off x="5587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1" name="Google Shape;22311;p43"/>
              <p:cNvSpPr/>
              <p:nvPr/>
            </p:nvSpPr>
            <p:spPr>
              <a:xfrm>
                <a:off x="5712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2" name="Google Shape;22312;p43"/>
              <p:cNvSpPr/>
              <p:nvPr/>
            </p:nvSpPr>
            <p:spPr>
              <a:xfrm>
                <a:off x="5837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3" name="Google Shape;22313;p43"/>
              <p:cNvSpPr/>
              <p:nvPr/>
            </p:nvSpPr>
            <p:spPr>
              <a:xfrm>
                <a:off x="5962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4" name="Google Shape;22314;p43"/>
              <p:cNvSpPr/>
              <p:nvPr/>
            </p:nvSpPr>
            <p:spPr>
              <a:xfrm>
                <a:off x="6088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5" name="Google Shape;22315;p43"/>
              <p:cNvSpPr/>
              <p:nvPr/>
            </p:nvSpPr>
            <p:spPr>
              <a:xfrm>
                <a:off x="6213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6" name="Google Shape;22316;p43"/>
              <p:cNvSpPr/>
              <p:nvPr/>
            </p:nvSpPr>
            <p:spPr>
              <a:xfrm>
                <a:off x="6338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7" name="Google Shape;22317;p43"/>
              <p:cNvSpPr/>
              <p:nvPr/>
            </p:nvSpPr>
            <p:spPr>
              <a:xfrm>
                <a:off x="6463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8" name="Google Shape;22318;p43"/>
              <p:cNvSpPr/>
              <p:nvPr/>
            </p:nvSpPr>
            <p:spPr>
              <a:xfrm>
                <a:off x="6589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9" name="Google Shape;22319;p43"/>
              <p:cNvSpPr/>
              <p:nvPr/>
            </p:nvSpPr>
            <p:spPr>
              <a:xfrm>
                <a:off x="6714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0" name="Google Shape;22320;p43"/>
              <p:cNvSpPr/>
              <p:nvPr/>
            </p:nvSpPr>
            <p:spPr>
              <a:xfrm>
                <a:off x="6839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1" name="Google Shape;22321;p43"/>
              <p:cNvSpPr/>
              <p:nvPr/>
            </p:nvSpPr>
            <p:spPr>
              <a:xfrm>
                <a:off x="6964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2" name="Google Shape;22322;p43"/>
              <p:cNvSpPr/>
              <p:nvPr/>
            </p:nvSpPr>
            <p:spPr>
              <a:xfrm>
                <a:off x="7090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3" name="Google Shape;22323;p43"/>
              <p:cNvSpPr/>
              <p:nvPr/>
            </p:nvSpPr>
            <p:spPr>
              <a:xfrm>
                <a:off x="7215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4" name="Google Shape;22324;p43"/>
              <p:cNvSpPr/>
              <p:nvPr/>
            </p:nvSpPr>
            <p:spPr>
              <a:xfrm>
                <a:off x="7340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5" name="Google Shape;22325;p43"/>
              <p:cNvSpPr/>
              <p:nvPr/>
            </p:nvSpPr>
            <p:spPr>
              <a:xfrm>
                <a:off x="7465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6" name="Google Shape;22326;p43"/>
              <p:cNvSpPr/>
              <p:nvPr/>
            </p:nvSpPr>
            <p:spPr>
              <a:xfrm>
                <a:off x="7591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7" name="Google Shape;22327;p43"/>
              <p:cNvSpPr/>
              <p:nvPr/>
            </p:nvSpPr>
            <p:spPr>
              <a:xfrm>
                <a:off x="7716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8" name="Google Shape;22328;p43"/>
              <p:cNvSpPr/>
              <p:nvPr/>
            </p:nvSpPr>
            <p:spPr>
              <a:xfrm>
                <a:off x="7841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9" name="Google Shape;22329;p43"/>
              <p:cNvSpPr/>
              <p:nvPr/>
            </p:nvSpPr>
            <p:spPr>
              <a:xfrm>
                <a:off x="7966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0" name="Google Shape;22330;p43"/>
              <p:cNvSpPr/>
              <p:nvPr/>
            </p:nvSpPr>
            <p:spPr>
              <a:xfrm>
                <a:off x="8092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1" name="Google Shape;22331;p43"/>
              <p:cNvSpPr/>
              <p:nvPr/>
            </p:nvSpPr>
            <p:spPr>
              <a:xfrm>
                <a:off x="8217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2" name="Google Shape;22332;p43"/>
              <p:cNvSpPr/>
              <p:nvPr/>
            </p:nvSpPr>
            <p:spPr>
              <a:xfrm>
                <a:off x="8342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3" name="Google Shape;22333;p43"/>
              <p:cNvSpPr/>
              <p:nvPr/>
            </p:nvSpPr>
            <p:spPr>
              <a:xfrm>
                <a:off x="8467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4" name="Google Shape;22334;p43"/>
              <p:cNvSpPr/>
              <p:nvPr/>
            </p:nvSpPr>
            <p:spPr>
              <a:xfrm>
                <a:off x="8593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5" name="Google Shape;22335;p43"/>
              <p:cNvSpPr/>
              <p:nvPr/>
            </p:nvSpPr>
            <p:spPr>
              <a:xfrm>
                <a:off x="8718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6" name="Google Shape;22336;p43"/>
              <p:cNvSpPr/>
              <p:nvPr/>
            </p:nvSpPr>
            <p:spPr>
              <a:xfrm>
                <a:off x="8843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7" name="Google Shape;22337;p43"/>
              <p:cNvSpPr/>
              <p:nvPr/>
            </p:nvSpPr>
            <p:spPr>
              <a:xfrm>
                <a:off x="8968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338" name="Google Shape;22338;p43"/>
            <p:cNvGrpSpPr/>
            <p:nvPr/>
          </p:nvGrpSpPr>
          <p:grpSpPr>
            <a:xfrm>
              <a:off x="109200" y="632206"/>
              <a:ext cx="8925600" cy="33000"/>
              <a:chOff x="76200" y="76206"/>
              <a:chExt cx="8925600" cy="33000"/>
            </a:xfrm>
          </p:grpSpPr>
          <p:sp>
            <p:nvSpPr>
              <p:cNvPr id="22339" name="Google Shape;22339;p43"/>
              <p:cNvSpPr/>
              <p:nvPr/>
            </p:nvSpPr>
            <p:spPr>
              <a:xfrm>
                <a:off x="762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0" name="Google Shape;22340;p43"/>
              <p:cNvSpPr/>
              <p:nvPr/>
            </p:nvSpPr>
            <p:spPr>
              <a:xfrm>
                <a:off x="2014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1" name="Google Shape;22341;p43"/>
              <p:cNvSpPr/>
              <p:nvPr/>
            </p:nvSpPr>
            <p:spPr>
              <a:xfrm>
                <a:off x="3266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2" name="Google Shape;22342;p43"/>
              <p:cNvSpPr/>
              <p:nvPr/>
            </p:nvSpPr>
            <p:spPr>
              <a:xfrm>
                <a:off x="4519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3" name="Google Shape;22343;p43"/>
              <p:cNvSpPr/>
              <p:nvPr/>
            </p:nvSpPr>
            <p:spPr>
              <a:xfrm>
                <a:off x="5771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4" name="Google Shape;22344;p43"/>
              <p:cNvSpPr/>
              <p:nvPr/>
            </p:nvSpPr>
            <p:spPr>
              <a:xfrm>
                <a:off x="7024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5" name="Google Shape;22345;p43"/>
              <p:cNvSpPr/>
              <p:nvPr/>
            </p:nvSpPr>
            <p:spPr>
              <a:xfrm>
                <a:off x="8276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6" name="Google Shape;22346;p43"/>
              <p:cNvSpPr/>
              <p:nvPr/>
            </p:nvSpPr>
            <p:spPr>
              <a:xfrm>
                <a:off x="9529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7" name="Google Shape;22347;p43"/>
              <p:cNvSpPr/>
              <p:nvPr/>
            </p:nvSpPr>
            <p:spPr>
              <a:xfrm>
                <a:off x="10781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8" name="Google Shape;22348;p43"/>
              <p:cNvSpPr/>
              <p:nvPr/>
            </p:nvSpPr>
            <p:spPr>
              <a:xfrm>
                <a:off x="12034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9" name="Google Shape;22349;p43"/>
              <p:cNvSpPr/>
              <p:nvPr/>
            </p:nvSpPr>
            <p:spPr>
              <a:xfrm>
                <a:off x="13286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0" name="Google Shape;22350;p43"/>
              <p:cNvSpPr/>
              <p:nvPr/>
            </p:nvSpPr>
            <p:spPr>
              <a:xfrm>
                <a:off x="14538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1" name="Google Shape;22351;p43"/>
              <p:cNvSpPr/>
              <p:nvPr/>
            </p:nvSpPr>
            <p:spPr>
              <a:xfrm>
                <a:off x="15791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2" name="Google Shape;22352;p43"/>
              <p:cNvSpPr/>
              <p:nvPr/>
            </p:nvSpPr>
            <p:spPr>
              <a:xfrm>
                <a:off x="17043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3" name="Google Shape;22353;p43"/>
              <p:cNvSpPr/>
              <p:nvPr/>
            </p:nvSpPr>
            <p:spPr>
              <a:xfrm>
                <a:off x="18296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4" name="Google Shape;22354;p43"/>
              <p:cNvSpPr/>
              <p:nvPr/>
            </p:nvSpPr>
            <p:spPr>
              <a:xfrm>
                <a:off x="19548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5" name="Google Shape;22355;p43"/>
              <p:cNvSpPr/>
              <p:nvPr/>
            </p:nvSpPr>
            <p:spPr>
              <a:xfrm>
                <a:off x="20801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6" name="Google Shape;22356;p43"/>
              <p:cNvSpPr/>
              <p:nvPr/>
            </p:nvSpPr>
            <p:spPr>
              <a:xfrm>
                <a:off x="22053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7" name="Google Shape;22357;p43"/>
              <p:cNvSpPr/>
              <p:nvPr/>
            </p:nvSpPr>
            <p:spPr>
              <a:xfrm>
                <a:off x="23306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8" name="Google Shape;22358;p43"/>
              <p:cNvSpPr/>
              <p:nvPr/>
            </p:nvSpPr>
            <p:spPr>
              <a:xfrm>
                <a:off x="24558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9" name="Google Shape;22359;p43"/>
              <p:cNvSpPr/>
              <p:nvPr/>
            </p:nvSpPr>
            <p:spPr>
              <a:xfrm>
                <a:off x="25810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0" name="Google Shape;22360;p43"/>
              <p:cNvSpPr/>
              <p:nvPr/>
            </p:nvSpPr>
            <p:spPr>
              <a:xfrm>
                <a:off x="27063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1" name="Google Shape;22361;p43"/>
              <p:cNvSpPr/>
              <p:nvPr/>
            </p:nvSpPr>
            <p:spPr>
              <a:xfrm>
                <a:off x="28315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2" name="Google Shape;22362;p43"/>
              <p:cNvSpPr/>
              <p:nvPr/>
            </p:nvSpPr>
            <p:spPr>
              <a:xfrm>
                <a:off x="29568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3" name="Google Shape;22363;p43"/>
              <p:cNvSpPr/>
              <p:nvPr/>
            </p:nvSpPr>
            <p:spPr>
              <a:xfrm>
                <a:off x="30820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4" name="Google Shape;22364;p43"/>
              <p:cNvSpPr/>
              <p:nvPr/>
            </p:nvSpPr>
            <p:spPr>
              <a:xfrm>
                <a:off x="32073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5" name="Google Shape;22365;p43"/>
              <p:cNvSpPr/>
              <p:nvPr/>
            </p:nvSpPr>
            <p:spPr>
              <a:xfrm>
                <a:off x="33325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6" name="Google Shape;22366;p43"/>
              <p:cNvSpPr/>
              <p:nvPr/>
            </p:nvSpPr>
            <p:spPr>
              <a:xfrm>
                <a:off x="3457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7" name="Google Shape;22367;p43"/>
              <p:cNvSpPr/>
              <p:nvPr/>
            </p:nvSpPr>
            <p:spPr>
              <a:xfrm>
                <a:off x="3583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8" name="Google Shape;22368;p43"/>
              <p:cNvSpPr/>
              <p:nvPr/>
            </p:nvSpPr>
            <p:spPr>
              <a:xfrm>
                <a:off x="3708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9" name="Google Shape;22369;p43"/>
              <p:cNvSpPr/>
              <p:nvPr/>
            </p:nvSpPr>
            <p:spPr>
              <a:xfrm>
                <a:off x="3833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0" name="Google Shape;22370;p43"/>
              <p:cNvSpPr/>
              <p:nvPr/>
            </p:nvSpPr>
            <p:spPr>
              <a:xfrm>
                <a:off x="3958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1" name="Google Shape;22371;p43"/>
              <p:cNvSpPr/>
              <p:nvPr/>
            </p:nvSpPr>
            <p:spPr>
              <a:xfrm>
                <a:off x="4084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2" name="Google Shape;22372;p43"/>
              <p:cNvSpPr/>
              <p:nvPr/>
            </p:nvSpPr>
            <p:spPr>
              <a:xfrm>
                <a:off x="4209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3" name="Google Shape;22373;p43"/>
              <p:cNvSpPr/>
              <p:nvPr/>
            </p:nvSpPr>
            <p:spPr>
              <a:xfrm>
                <a:off x="4334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4" name="Google Shape;22374;p43"/>
              <p:cNvSpPr/>
              <p:nvPr/>
            </p:nvSpPr>
            <p:spPr>
              <a:xfrm>
                <a:off x="4459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5" name="Google Shape;22375;p43"/>
              <p:cNvSpPr/>
              <p:nvPr/>
            </p:nvSpPr>
            <p:spPr>
              <a:xfrm>
                <a:off x="4585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6" name="Google Shape;22376;p43"/>
              <p:cNvSpPr/>
              <p:nvPr/>
            </p:nvSpPr>
            <p:spPr>
              <a:xfrm>
                <a:off x="4710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7" name="Google Shape;22377;p43"/>
              <p:cNvSpPr/>
              <p:nvPr/>
            </p:nvSpPr>
            <p:spPr>
              <a:xfrm>
                <a:off x="4835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8" name="Google Shape;22378;p43"/>
              <p:cNvSpPr/>
              <p:nvPr/>
            </p:nvSpPr>
            <p:spPr>
              <a:xfrm>
                <a:off x="4960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9" name="Google Shape;22379;p43"/>
              <p:cNvSpPr/>
              <p:nvPr/>
            </p:nvSpPr>
            <p:spPr>
              <a:xfrm>
                <a:off x="5086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0" name="Google Shape;22380;p43"/>
              <p:cNvSpPr/>
              <p:nvPr/>
            </p:nvSpPr>
            <p:spPr>
              <a:xfrm>
                <a:off x="5211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1" name="Google Shape;22381;p43"/>
              <p:cNvSpPr/>
              <p:nvPr/>
            </p:nvSpPr>
            <p:spPr>
              <a:xfrm>
                <a:off x="5336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2" name="Google Shape;22382;p43"/>
              <p:cNvSpPr/>
              <p:nvPr/>
            </p:nvSpPr>
            <p:spPr>
              <a:xfrm>
                <a:off x="5461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3" name="Google Shape;22383;p43"/>
              <p:cNvSpPr/>
              <p:nvPr/>
            </p:nvSpPr>
            <p:spPr>
              <a:xfrm>
                <a:off x="5587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4" name="Google Shape;22384;p43"/>
              <p:cNvSpPr/>
              <p:nvPr/>
            </p:nvSpPr>
            <p:spPr>
              <a:xfrm>
                <a:off x="5712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5" name="Google Shape;22385;p43"/>
              <p:cNvSpPr/>
              <p:nvPr/>
            </p:nvSpPr>
            <p:spPr>
              <a:xfrm>
                <a:off x="5837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6" name="Google Shape;22386;p43"/>
              <p:cNvSpPr/>
              <p:nvPr/>
            </p:nvSpPr>
            <p:spPr>
              <a:xfrm>
                <a:off x="5962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7" name="Google Shape;22387;p43"/>
              <p:cNvSpPr/>
              <p:nvPr/>
            </p:nvSpPr>
            <p:spPr>
              <a:xfrm>
                <a:off x="6088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8" name="Google Shape;22388;p43"/>
              <p:cNvSpPr/>
              <p:nvPr/>
            </p:nvSpPr>
            <p:spPr>
              <a:xfrm>
                <a:off x="6213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9" name="Google Shape;22389;p43"/>
              <p:cNvSpPr/>
              <p:nvPr/>
            </p:nvSpPr>
            <p:spPr>
              <a:xfrm>
                <a:off x="6338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0" name="Google Shape;22390;p43"/>
              <p:cNvSpPr/>
              <p:nvPr/>
            </p:nvSpPr>
            <p:spPr>
              <a:xfrm>
                <a:off x="6463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1" name="Google Shape;22391;p43"/>
              <p:cNvSpPr/>
              <p:nvPr/>
            </p:nvSpPr>
            <p:spPr>
              <a:xfrm>
                <a:off x="6589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2" name="Google Shape;22392;p43"/>
              <p:cNvSpPr/>
              <p:nvPr/>
            </p:nvSpPr>
            <p:spPr>
              <a:xfrm>
                <a:off x="6714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3" name="Google Shape;22393;p43"/>
              <p:cNvSpPr/>
              <p:nvPr/>
            </p:nvSpPr>
            <p:spPr>
              <a:xfrm>
                <a:off x="6839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4" name="Google Shape;22394;p43"/>
              <p:cNvSpPr/>
              <p:nvPr/>
            </p:nvSpPr>
            <p:spPr>
              <a:xfrm>
                <a:off x="6964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5" name="Google Shape;22395;p43"/>
              <p:cNvSpPr/>
              <p:nvPr/>
            </p:nvSpPr>
            <p:spPr>
              <a:xfrm>
                <a:off x="7090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6" name="Google Shape;22396;p43"/>
              <p:cNvSpPr/>
              <p:nvPr/>
            </p:nvSpPr>
            <p:spPr>
              <a:xfrm>
                <a:off x="7215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7" name="Google Shape;22397;p43"/>
              <p:cNvSpPr/>
              <p:nvPr/>
            </p:nvSpPr>
            <p:spPr>
              <a:xfrm>
                <a:off x="7340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8" name="Google Shape;22398;p43"/>
              <p:cNvSpPr/>
              <p:nvPr/>
            </p:nvSpPr>
            <p:spPr>
              <a:xfrm>
                <a:off x="7465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9" name="Google Shape;22399;p43"/>
              <p:cNvSpPr/>
              <p:nvPr/>
            </p:nvSpPr>
            <p:spPr>
              <a:xfrm>
                <a:off x="7591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0" name="Google Shape;22400;p43"/>
              <p:cNvSpPr/>
              <p:nvPr/>
            </p:nvSpPr>
            <p:spPr>
              <a:xfrm>
                <a:off x="7716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1" name="Google Shape;22401;p43"/>
              <p:cNvSpPr/>
              <p:nvPr/>
            </p:nvSpPr>
            <p:spPr>
              <a:xfrm>
                <a:off x="7841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2" name="Google Shape;22402;p43"/>
              <p:cNvSpPr/>
              <p:nvPr/>
            </p:nvSpPr>
            <p:spPr>
              <a:xfrm>
                <a:off x="7966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3" name="Google Shape;22403;p43"/>
              <p:cNvSpPr/>
              <p:nvPr/>
            </p:nvSpPr>
            <p:spPr>
              <a:xfrm>
                <a:off x="8092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4" name="Google Shape;22404;p43"/>
              <p:cNvSpPr/>
              <p:nvPr/>
            </p:nvSpPr>
            <p:spPr>
              <a:xfrm>
                <a:off x="8217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5" name="Google Shape;22405;p43"/>
              <p:cNvSpPr/>
              <p:nvPr/>
            </p:nvSpPr>
            <p:spPr>
              <a:xfrm>
                <a:off x="8342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6" name="Google Shape;22406;p43"/>
              <p:cNvSpPr/>
              <p:nvPr/>
            </p:nvSpPr>
            <p:spPr>
              <a:xfrm>
                <a:off x="8467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7" name="Google Shape;22407;p43"/>
              <p:cNvSpPr/>
              <p:nvPr/>
            </p:nvSpPr>
            <p:spPr>
              <a:xfrm>
                <a:off x="8593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8" name="Google Shape;22408;p43"/>
              <p:cNvSpPr/>
              <p:nvPr/>
            </p:nvSpPr>
            <p:spPr>
              <a:xfrm>
                <a:off x="8718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9" name="Google Shape;22409;p43"/>
              <p:cNvSpPr/>
              <p:nvPr/>
            </p:nvSpPr>
            <p:spPr>
              <a:xfrm>
                <a:off x="8843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10" name="Google Shape;22410;p43"/>
              <p:cNvSpPr/>
              <p:nvPr/>
            </p:nvSpPr>
            <p:spPr>
              <a:xfrm>
                <a:off x="8968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411" name="Google Shape;22411;p43"/>
            <p:cNvGrpSpPr/>
            <p:nvPr/>
          </p:nvGrpSpPr>
          <p:grpSpPr>
            <a:xfrm>
              <a:off x="109200" y="743406"/>
              <a:ext cx="8925600" cy="33000"/>
              <a:chOff x="76200" y="76206"/>
              <a:chExt cx="8925600" cy="33000"/>
            </a:xfrm>
          </p:grpSpPr>
          <p:sp>
            <p:nvSpPr>
              <p:cNvPr id="22412" name="Google Shape;22412;p43"/>
              <p:cNvSpPr/>
              <p:nvPr/>
            </p:nvSpPr>
            <p:spPr>
              <a:xfrm>
                <a:off x="762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13" name="Google Shape;22413;p43"/>
              <p:cNvSpPr/>
              <p:nvPr/>
            </p:nvSpPr>
            <p:spPr>
              <a:xfrm>
                <a:off x="2014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14" name="Google Shape;22414;p43"/>
              <p:cNvSpPr/>
              <p:nvPr/>
            </p:nvSpPr>
            <p:spPr>
              <a:xfrm>
                <a:off x="3266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15" name="Google Shape;22415;p43"/>
              <p:cNvSpPr/>
              <p:nvPr/>
            </p:nvSpPr>
            <p:spPr>
              <a:xfrm>
                <a:off x="4519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16" name="Google Shape;22416;p43"/>
              <p:cNvSpPr/>
              <p:nvPr/>
            </p:nvSpPr>
            <p:spPr>
              <a:xfrm>
                <a:off x="5771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17" name="Google Shape;22417;p43"/>
              <p:cNvSpPr/>
              <p:nvPr/>
            </p:nvSpPr>
            <p:spPr>
              <a:xfrm>
                <a:off x="7024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18" name="Google Shape;22418;p43"/>
              <p:cNvSpPr/>
              <p:nvPr/>
            </p:nvSpPr>
            <p:spPr>
              <a:xfrm>
                <a:off x="8276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19" name="Google Shape;22419;p43"/>
              <p:cNvSpPr/>
              <p:nvPr/>
            </p:nvSpPr>
            <p:spPr>
              <a:xfrm>
                <a:off x="9529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20" name="Google Shape;22420;p43"/>
              <p:cNvSpPr/>
              <p:nvPr/>
            </p:nvSpPr>
            <p:spPr>
              <a:xfrm>
                <a:off x="10781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21" name="Google Shape;22421;p43"/>
              <p:cNvSpPr/>
              <p:nvPr/>
            </p:nvSpPr>
            <p:spPr>
              <a:xfrm>
                <a:off x="12034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22" name="Google Shape;22422;p43"/>
              <p:cNvSpPr/>
              <p:nvPr/>
            </p:nvSpPr>
            <p:spPr>
              <a:xfrm>
                <a:off x="13286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23" name="Google Shape;22423;p43"/>
              <p:cNvSpPr/>
              <p:nvPr/>
            </p:nvSpPr>
            <p:spPr>
              <a:xfrm>
                <a:off x="14538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24" name="Google Shape;22424;p43"/>
              <p:cNvSpPr/>
              <p:nvPr/>
            </p:nvSpPr>
            <p:spPr>
              <a:xfrm>
                <a:off x="15791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25" name="Google Shape;22425;p43"/>
              <p:cNvSpPr/>
              <p:nvPr/>
            </p:nvSpPr>
            <p:spPr>
              <a:xfrm>
                <a:off x="17043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26" name="Google Shape;22426;p43"/>
              <p:cNvSpPr/>
              <p:nvPr/>
            </p:nvSpPr>
            <p:spPr>
              <a:xfrm>
                <a:off x="18296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27" name="Google Shape;22427;p43"/>
              <p:cNvSpPr/>
              <p:nvPr/>
            </p:nvSpPr>
            <p:spPr>
              <a:xfrm>
                <a:off x="19548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28" name="Google Shape;22428;p43"/>
              <p:cNvSpPr/>
              <p:nvPr/>
            </p:nvSpPr>
            <p:spPr>
              <a:xfrm>
                <a:off x="20801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29" name="Google Shape;22429;p43"/>
              <p:cNvSpPr/>
              <p:nvPr/>
            </p:nvSpPr>
            <p:spPr>
              <a:xfrm>
                <a:off x="22053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0" name="Google Shape;22430;p43"/>
              <p:cNvSpPr/>
              <p:nvPr/>
            </p:nvSpPr>
            <p:spPr>
              <a:xfrm>
                <a:off x="23306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1" name="Google Shape;22431;p43"/>
              <p:cNvSpPr/>
              <p:nvPr/>
            </p:nvSpPr>
            <p:spPr>
              <a:xfrm>
                <a:off x="24558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2" name="Google Shape;22432;p43"/>
              <p:cNvSpPr/>
              <p:nvPr/>
            </p:nvSpPr>
            <p:spPr>
              <a:xfrm>
                <a:off x="25810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3" name="Google Shape;22433;p43"/>
              <p:cNvSpPr/>
              <p:nvPr/>
            </p:nvSpPr>
            <p:spPr>
              <a:xfrm>
                <a:off x="27063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4" name="Google Shape;22434;p43"/>
              <p:cNvSpPr/>
              <p:nvPr/>
            </p:nvSpPr>
            <p:spPr>
              <a:xfrm>
                <a:off x="28315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5" name="Google Shape;22435;p43"/>
              <p:cNvSpPr/>
              <p:nvPr/>
            </p:nvSpPr>
            <p:spPr>
              <a:xfrm>
                <a:off x="29568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6" name="Google Shape;22436;p43"/>
              <p:cNvSpPr/>
              <p:nvPr/>
            </p:nvSpPr>
            <p:spPr>
              <a:xfrm>
                <a:off x="30820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7" name="Google Shape;22437;p43"/>
              <p:cNvSpPr/>
              <p:nvPr/>
            </p:nvSpPr>
            <p:spPr>
              <a:xfrm>
                <a:off x="32073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8" name="Google Shape;22438;p43"/>
              <p:cNvSpPr/>
              <p:nvPr/>
            </p:nvSpPr>
            <p:spPr>
              <a:xfrm>
                <a:off x="33325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9" name="Google Shape;22439;p43"/>
              <p:cNvSpPr/>
              <p:nvPr/>
            </p:nvSpPr>
            <p:spPr>
              <a:xfrm>
                <a:off x="3457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0" name="Google Shape;22440;p43"/>
              <p:cNvSpPr/>
              <p:nvPr/>
            </p:nvSpPr>
            <p:spPr>
              <a:xfrm>
                <a:off x="3583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1" name="Google Shape;22441;p43"/>
              <p:cNvSpPr/>
              <p:nvPr/>
            </p:nvSpPr>
            <p:spPr>
              <a:xfrm>
                <a:off x="3708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2" name="Google Shape;22442;p43"/>
              <p:cNvSpPr/>
              <p:nvPr/>
            </p:nvSpPr>
            <p:spPr>
              <a:xfrm>
                <a:off x="3833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3" name="Google Shape;22443;p43"/>
              <p:cNvSpPr/>
              <p:nvPr/>
            </p:nvSpPr>
            <p:spPr>
              <a:xfrm>
                <a:off x="3958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4" name="Google Shape;22444;p43"/>
              <p:cNvSpPr/>
              <p:nvPr/>
            </p:nvSpPr>
            <p:spPr>
              <a:xfrm>
                <a:off x="4084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5" name="Google Shape;22445;p43"/>
              <p:cNvSpPr/>
              <p:nvPr/>
            </p:nvSpPr>
            <p:spPr>
              <a:xfrm>
                <a:off x="4209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6" name="Google Shape;22446;p43"/>
              <p:cNvSpPr/>
              <p:nvPr/>
            </p:nvSpPr>
            <p:spPr>
              <a:xfrm>
                <a:off x="4334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7" name="Google Shape;22447;p43"/>
              <p:cNvSpPr/>
              <p:nvPr/>
            </p:nvSpPr>
            <p:spPr>
              <a:xfrm>
                <a:off x="4459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8" name="Google Shape;22448;p43"/>
              <p:cNvSpPr/>
              <p:nvPr/>
            </p:nvSpPr>
            <p:spPr>
              <a:xfrm>
                <a:off x="4585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9" name="Google Shape;22449;p43"/>
              <p:cNvSpPr/>
              <p:nvPr/>
            </p:nvSpPr>
            <p:spPr>
              <a:xfrm>
                <a:off x="4710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0" name="Google Shape;22450;p43"/>
              <p:cNvSpPr/>
              <p:nvPr/>
            </p:nvSpPr>
            <p:spPr>
              <a:xfrm>
                <a:off x="4835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1" name="Google Shape;22451;p43"/>
              <p:cNvSpPr/>
              <p:nvPr/>
            </p:nvSpPr>
            <p:spPr>
              <a:xfrm>
                <a:off x="4960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2" name="Google Shape;22452;p43"/>
              <p:cNvSpPr/>
              <p:nvPr/>
            </p:nvSpPr>
            <p:spPr>
              <a:xfrm>
                <a:off x="5086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3" name="Google Shape;22453;p43"/>
              <p:cNvSpPr/>
              <p:nvPr/>
            </p:nvSpPr>
            <p:spPr>
              <a:xfrm>
                <a:off x="5211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4" name="Google Shape;22454;p43"/>
              <p:cNvSpPr/>
              <p:nvPr/>
            </p:nvSpPr>
            <p:spPr>
              <a:xfrm>
                <a:off x="5336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5" name="Google Shape;22455;p43"/>
              <p:cNvSpPr/>
              <p:nvPr/>
            </p:nvSpPr>
            <p:spPr>
              <a:xfrm>
                <a:off x="5461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6" name="Google Shape;22456;p43"/>
              <p:cNvSpPr/>
              <p:nvPr/>
            </p:nvSpPr>
            <p:spPr>
              <a:xfrm>
                <a:off x="5587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7" name="Google Shape;22457;p43"/>
              <p:cNvSpPr/>
              <p:nvPr/>
            </p:nvSpPr>
            <p:spPr>
              <a:xfrm>
                <a:off x="5712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8" name="Google Shape;22458;p43"/>
              <p:cNvSpPr/>
              <p:nvPr/>
            </p:nvSpPr>
            <p:spPr>
              <a:xfrm>
                <a:off x="5837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9" name="Google Shape;22459;p43"/>
              <p:cNvSpPr/>
              <p:nvPr/>
            </p:nvSpPr>
            <p:spPr>
              <a:xfrm>
                <a:off x="5962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0" name="Google Shape;22460;p43"/>
              <p:cNvSpPr/>
              <p:nvPr/>
            </p:nvSpPr>
            <p:spPr>
              <a:xfrm>
                <a:off x="6088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1" name="Google Shape;22461;p43"/>
              <p:cNvSpPr/>
              <p:nvPr/>
            </p:nvSpPr>
            <p:spPr>
              <a:xfrm>
                <a:off x="6213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2" name="Google Shape;22462;p43"/>
              <p:cNvSpPr/>
              <p:nvPr/>
            </p:nvSpPr>
            <p:spPr>
              <a:xfrm>
                <a:off x="6338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3" name="Google Shape;22463;p43"/>
              <p:cNvSpPr/>
              <p:nvPr/>
            </p:nvSpPr>
            <p:spPr>
              <a:xfrm>
                <a:off x="6463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4" name="Google Shape;22464;p43"/>
              <p:cNvSpPr/>
              <p:nvPr/>
            </p:nvSpPr>
            <p:spPr>
              <a:xfrm>
                <a:off x="6589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5" name="Google Shape;22465;p43"/>
              <p:cNvSpPr/>
              <p:nvPr/>
            </p:nvSpPr>
            <p:spPr>
              <a:xfrm>
                <a:off x="6714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6" name="Google Shape;22466;p43"/>
              <p:cNvSpPr/>
              <p:nvPr/>
            </p:nvSpPr>
            <p:spPr>
              <a:xfrm>
                <a:off x="6839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7" name="Google Shape;22467;p43"/>
              <p:cNvSpPr/>
              <p:nvPr/>
            </p:nvSpPr>
            <p:spPr>
              <a:xfrm>
                <a:off x="6964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8" name="Google Shape;22468;p43"/>
              <p:cNvSpPr/>
              <p:nvPr/>
            </p:nvSpPr>
            <p:spPr>
              <a:xfrm>
                <a:off x="7090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9" name="Google Shape;22469;p43"/>
              <p:cNvSpPr/>
              <p:nvPr/>
            </p:nvSpPr>
            <p:spPr>
              <a:xfrm>
                <a:off x="7215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0" name="Google Shape;22470;p43"/>
              <p:cNvSpPr/>
              <p:nvPr/>
            </p:nvSpPr>
            <p:spPr>
              <a:xfrm>
                <a:off x="7340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1" name="Google Shape;22471;p43"/>
              <p:cNvSpPr/>
              <p:nvPr/>
            </p:nvSpPr>
            <p:spPr>
              <a:xfrm>
                <a:off x="7465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2" name="Google Shape;22472;p43"/>
              <p:cNvSpPr/>
              <p:nvPr/>
            </p:nvSpPr>
            <p:spPr>
              <a:xfrm>
                <a:off x="7591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3" name="Google Shape;22473;p43"/>
              <p:cNvSpPr/>
              <p:nvPr/>
            </p:nvSpPr>
            <p:spPr>
              <a:xfrm>
                <a:off x="7716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4" name="Google Shape;22474;p43"/>
              <p:cNvSpPr/>
              <p:nvPr/>
            </p:nvSpPr>
            <p:spPr>
              <a:xfrm>
                <a:off x="7841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5" name="Google Shape;22475;p43"/>
              <p:cNvSpPr/>
              <p:nvPr/>
            </p:nvSpPr>
            <p:spPr>
              <a:xfrm>
                <a:off x="7966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6" name="Google Shape;22476;p43"/>
              <p:cNvSpPr/>
              <p:nvPr/>
            </p:nvSpPr>
            <p:spPr>
              <a:xfrm>
                <a:off x="8092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7" name="Google Shape;22477;p43"/>
              <p:cNvSpPr/>
              <p:nvPr/>
            </p:nvSpPr>
            <p:spPr>
              <a:xfrm>
                <a:off x="8217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8" name="Google Shape;22478;p43"/>
              <p:cNvSpPr/>
              <p:nvPr/>
            </p:nvSpPr>
            <p:spPr>
              <a:xfrm>
                <a:off x="8342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9" name="Google Shape;22479;p43"/>
              <p:cNvSpPr/>
              <p:nvPr/>
            </p:nvSpPr>
            <p:spPr>
              <a:xfrm>
                <a:off x="8467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80" name="Google Shape;22480;p43"/>
              <p:cNvSpPr/>
              <p:nvPr/>
            </p:nvSpPr>
            <p:spPr>
              <a:xfrm>
                <a:off x="8593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81" name="Google Shape;22481;p43"/>
              <p:cNvSpPr/>
              <p:nvPr/>
            </p:nvSpPr>
            <p:spPr>
              <a:xfrm>
                <a:off x="8718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82" name="Google Shape;22482;p43"/>
              <p:cNvSpPr/>
              <p:nvPr/>
            </p:nvSpPr>
            <p:spPr>
              <a:xfrm>
                <a:off x="8843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83" name="Google Shape;22483;p43"/>
              <p:cNvSpPr/>
              <p:nvPr/>
            </p:nvSpPr>
            <p:spPr>
              <a:xfrm>
                <a:off x="8968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484" name="Google Shape;22484;p43"/>
            <p:cNvGrpSpPr/>
            <p:nvPr/>
          </p:nvGrpSpPr>
          <p:grpSpPr>
            <a:xfrm>
              <a:off x="109200" y="854606"/>
              <a:ext cx="8925600" cy="33000"/>
              <a:chOff x="76200" y="76206"/>
              <a:chExt cx="8925600" cy="33000"/>
            </a:xfrm>
          </p:grpSpPr>
          <p:sp>
            <p:nvSpPr>
              <p:cNvPr id="22485" name="Google Shape;22485;p43"/>
              <p:cNvSpPr/>
              <p:nvPr/>
            </p:nvSpPr>
            <p:spPr>
              <a:xfrm>
                <a:off x="762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86" name="Google Shape;22486;p43"/>
              <p:cNvSpPr/>
              <p:nvPr/>
            </p:nvSpPr>
            <p:spPr>
              <a:xfrm>
                <a:off x="2014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87" name="Google Shape;22487;p43"/>
              <p:cNvSpPr/>
              <p:nvPr/>
            </p:nvSpPr>
            <p:spPr>
              <a:xfrm>
                <a:off x="3266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88" name="Google Shape;22488;p43"/>
              <p:cNvSpPr/>
              <p:nvPr/>
            </p:nvSpPr>
            <p:spPr>
              <a:xfrm>
                <a:off x="4519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89" name="Google Shape;22489;p43"/>
              <p:cNvSpPr/>
              <p:nvPr/>
            </p:nvSpPr>
            <p:spPr>
              <a:xfrm>
                <a:off x="5771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90" name="Google Shape;22490;p43"/>
              <p:cNvSpPr/>
              <p:nvPr/>
            </p:nvSpPr>
            <p:spPr>
              <a:xfrm>
                <a:off x="7024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91" name="Google Shape;22491;p43"/>
              <p:cNvSpPr/>
              <p:nvPr/>
            </p:nvSpPr>
            <p:spPr>
              <a:xfrm>
                <a:off x="8276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92" name="Google Shape;22492;p43"/>
              <p:cNvSpPr/>
              <p:nvPr/>
            </p:nvSpPr>
            <p:spPr>
              <a:xfrm>
                <a:off x="9529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93" name="Google Shape;22493;p43"/>
              <p:cNvSpPr/>
              <p:nvPr/>
            </p:nvSpPr>
            <p:spPr>
              <a:xfrm>
                <a:off x="10781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94" name="Google Shape;22494;p43"/>
              <p:cNvSpPr/>
              <p:nvPr/>
            </p:nvSpPr>
            <p:spPr>
              <a:xfrm>
                <a:off x="12034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95" name="Google Shape;22495;p43"/>
              <p:cNvSpPr/>
              <p:nvPr/>
            </p:nvSpPr>
            <p:spPr>
              <a:xfrm>
                <a:off x="13286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96" name="Google Shape;22496;p43"/>
              <p:cNvSpPr/>
              <p:nvPr/>
            </p:nvSpPr>
            <p:spPr>
              <a:xfrm>
                <a:off x="14538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97" name="Google Shape;22497;p43"/>
              <p:cNvSpPr/>
              <p:nvPr/>
            </p:nvSpPr>
            <p:spPr>
              <a:xfrm>
                <a:off x="15791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98" name="Google Shape;22498;p43"/>
              <p:cNvSpPr/>
              <p:nvPr/>
            </p:nvSpPr>
            <p:spPr>
              <a:xfrm>
                <a:off x="17043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99" name="Google Shape;22499;p43"/>
              <p:cNvSpPr/>
              <p:nvPr/>
            </p:nvSpPr>
            <p:spPr>
              <a:xfrm>
                <a:off x="18296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0" name="Google Shape;22500;p43"/>
              <p:cNvSpPr/>
              <p:nvPr/>
            </p:nvSpPr>
            <p:spPr>
              <a:xfrm>
                <a:off x="19548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1" name="Google Shape;22501;p43"/>
              <p:cNvSpPr/>
              <p:nvPr/>
            </p:nvSpPr>
            <p:spPr>
              <a:xfrm>
                <a:off x="20801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2" name="Google Shape;22502;p43"/>
              <p:cNvSpPr/>
              <p:nvPr/>
            </p:nvSpPr>
            <p:spPr>
              <a:xfrm>
                <a:off x="22053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3" name="Google Shape;22503;p43"/>
              <p:cNvSpPr/>
              <p:nvPr/>
            </p:nvSpPr>
            <p:spPr>
              <a:xfrm>
                <a:off x="23306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4" name="Google Shape;22504;p43"/>
              <p:cNvSpPr/>
              <p:nvPr/>
            </p:nvSpPr>
            <p:spPr>
              <a:xfrm>
                <a:off x="24558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5" name="Google Shape;22505;p43"/>
              <p:cNvSpPr/>
              <p:nvPr/>
            </p:nvSpPr>
            <p:spPr>
              <a:xfrm>
                <a:off x="25810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6" name="Google Shape;22506;p43"/>
              <p:cNvSpPr/>
              <p:nvPr/>
            </p:nvSpPr>
            <p:spPr>
              <a:xfrm>
                <a:off x="27063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7" name="Google Shape;22507;p43"/>
              <p:cNvSpPr/>
              <p:nvPr/>
            </p:nvSpPr>
            <p:spPr>
              <a:xfrm>
                <a:off x="28315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8" name="Google Shape;22508;p43"/>
              <p:cNvSpPr/>
              <p:nvPr/>
            </p:nvSpPr>
            <p:spPr>
              <a:xfrm>
                <a:off x="29568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9" name="Google Shape;22509;p43"/>
              <p:cNvSpPr/>
              <p:nvPr/>
            </p:nvSpPr>
            <p:spPr>
              <a:xfrm>
                <a:off x="30820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10" name="Google Shape;22510;p43"/>
              <p:cNvSpPr/>
              <p:nvPr/>
            </p:nvSpPr>
            <p:spPr>
              <a:xfrm>
                <a:off x="32073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11" name="Google Shape;22511;p43"/>
              <p:cNvSpPr/>
              <p:nvPr/>
            </p:nvSpPr>
            <p:spPr>
              <a:xfrm>
                <a:off x="33325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12" name="Google Shape;22512;p43"/>
              <p:cNvSpPr/>
              <p:nvPr/>
            </p:nvSpPr>
            <p:spPr>
              <a:xfrm>
                <a:off x="3457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13" name="Google Shape;22513;p43"/>
              <p:cNvSpPr/>
              <p:nvPr/>
            </p:nvSpPr>
            <p:spPr>
              <a:xfrm>
                <a:off x="3583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14" name="Google Shape;22514;p43"/>
              <p:cNvSpPr/>
              <p:nvPr/>
            </p:nvSpPr>
            <p:spPr>
              <a:xfrm>
                <a:off x="3708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15" name="Google Shape;22515;p43"/>
              <p:cNvSpPr/>
              <p:nvPr/>
            </p:nvSpPr>
            <p:spPr>
              <a:xfrm>
                <a:off x="3833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16" name="Google Shape;22516;p43"/>
              <p:cNvSpPr/>
              <p:nvPr/>
            </p:nvSpPr>
            <p:spPr>
              <a:xfrm>
                <a:off x="3958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17" name="Google Shape;22517;p43"/>
              <p:cNvSpPr/>
              <p:nvPr/>
            </p:nvSpPr>
            <p:spPr>
              <a:xfrm>
                <a:off x="4084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18" name="Google Shape;22518;p43"/>
              <p:cNvSpPr/>
              <p:nvPr/>
            </p:nvSpPr>
            <p:spPr>
              <a:xfrm>
                <a:off x="4209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19" name="Google Shape;22519;p43"/>
              <p:cNvSpPr/>
              <p:nvPr/>
            </p:nvSpPr>
            <p:spPr>
              <a:xfrm>
                <a:off x="4334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0" name="Google Shape;22520;p43"/>
              <p:cNvSpPr/>
              <p:nvPr/>
            </p:nvSpPr>
            <p:spPr>
              <a:xfrm>
                <a:off x="4459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1" name="Google Shape;22521;p43"/>
              <p:cNvSpPr/>
              <p:nvPr/>
            </p:nvSpPr>
            <p:spPr>
              <a:xfrm>
                <a:off x="4585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2" name="Google Shape;22522;p43"/>
              <p:cNvSpPr/>
              <p:nvPr/>
            </p:nvSpPr>
            <p:spPr>
              <a:xfrm>
                <a:off x="4710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3" name="Google Shape;22523;p43"/>
              <p:cNvSpPr/>
              <p:nvPr/>
            </p:nvSpPr>
            <p:spPr>
              <a:xfrm>
                <a:off x="4835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4" name="Google Shape;22524;p43"/>
              <p:cNvSpPr/>
              <p:nvPr/>
            </p:nvSpPr>
            <p:spPr>
              <a:xfrm>
                <a:off x="4960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5" name="Google Shape;22525;p43"/>
              <p:cNvSpPr/>
              <p:nvPr/>
            </p:nvSpPr>
            <p:spPr>
              <a:xfrm>
                <a:off x="5086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6" name="Google Shape;22526;p43"/>
              <p:cNvSpPr/>
              <p:nvPr/>
            </p:nvSpPr>
            <p:spPr>
              <a:xfrm>
                <a:off x="5211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7" name="Google Shape;22527;p43"/>
              <p:cNvSpPr/>
              <p:nvPr/>
            </p:nvSpPr>
            <p:spPr>
              <a:xfrm>
                <a:off x="5336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8" name="Google Shape;22528;p43"/>
              <p:cNvSpPr/>
              <p:nvPr/>
            </p:nvSpPr>
            <p:spPr>
              <a:xfrm>
                <a:off x="5461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9" name="Google Shape;22529;p43"/>
              <p:cNvSpPr/>
              <p:nvPr/>
            </p:nvSpPr>
            <p:spPr>
              <a:xfrm>
                <a:off x="5587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30" name="Google Shape;22530;p43"/>
              <p:cNvSpPr/>
              <p:nvPr/>
            </p:nvSpPr>
            <p:spPr>
              <a:xfrm>
                <a:off x="5712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31" name="Google Shape;22531;p43"/>
              <p:cNvSpPr/>
              <p:nvPr/>
            </p:nvSpPr>
            <p:spPr>
              <a:xfrm>
                <a:off x="5837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32" name="Google Shape;22532;p43"/>
              <p:cNvSpPr/>
              <p:nvPr/>
            </p:nvSpPr>
            <p:spPr>
              <a:xfrm>
                <a:off x="5962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33" name="Google Shape;22533;p43"/>
              <p:cNvSpPr/>
              <p:nvPr/>
            </p:nvSpPr>
            <p:spPr>
              <a:xfrm>
                <a:off x="6088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34" name="Google Shape;22534;p43"/>
              <p:cNvSpPr/>
              <p:nvPr/>
            </p:nvSpPr>
            <p:spPr>
              <a:xfrm>
                <a:off x="6213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35" name="Google Shape;22535;p43"/>
              <p:cNvSpPr/>
              <p:nvPr/>
            </p:nvSpPr>
            <p:spPr>
              <a:xfrm>
                <a:off x="6338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36" name="Google Shape;22536;p43"/>
              <p:cNvSpPr/>
              <p:nvPr/>
            </p:nvSpPr>
            <p:spPr>
              <a:xfrm>
                <a:off x="6463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37" name="Google Shape;22537;p43"/>
              <p:cNvSpPr/>
              <p:nvPr/>
            </p:nvSpPr>
            <p:spPr>
              <a:xfrm>
                <a:off x="6589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38" name="Google Shape;22538;p43"/>
              <p:cNvSpPr/>
              <p:nvPr/>
            </p:nvSpPr>
            <p:spPr>
              <a:xfrm>
                <a:off x="6714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39" name="Google Shape;22539;p43"/>
              <p:cNvSpPr/>
              <p:nvPr/>
            </p:nvSpPr>
            <p:spPr>
              <a:xfrm>
                <a:off x="6839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0" name="Google Shape;22540;p43"/>
              <p:cNvSpPr/>
              <p:nvPr/>
            </p:nvSpPr>
            <p:spPr>
              <a:xfrm>
                <a:off x="6964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1" name="Google Shape;22541;p43"/>
              <p:cNvSpPr/>
              <p:nvPr/>
            </p:nvSpPr>
            <p:spPr>
              <a:xfrm>
                <a:off x="7090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2" name="Google Shape;22542;p43"/>
              <p:cNvSpPr/>
              <p:nvPr/>
            </p:nvSpPr>
            <p:spPr>
              <a:xfrm>
                <a:off x="7215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3" name="Google Shape;22543;p43"/>
              <p:cNvSpPr/>
              <p:nvPr/>
            </p:nvSpPr>
            <p:spPr>
              <a:xfrm>
                <a:off x="7340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4" name="Google Shape;22544;p43"/>
              <p:cNvSpPr/>
              <p:nvPr/>
            </p:nvSpPr>
            <p:spPr>
              <a:xfrm>
                <a:off x="7465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5" name="Google Shape;22545;p43"/>
              <p:cNvSpPr/>
              <p:nvPr/>
            </p:nvSpPr>
            <p:spPr>
              <a:xfrm>
                <a:off x="7591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6" name="Google Shape;22546;p43"/>
              <p:cNvSpPr/>
              <p:nvPr/>
            </p:nvSpPr>
            <p:spPr>
              <a:xfrm>
                <a:off x="7716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7" name="Google Shape;22547;p43"/>
              <p:cNvSpPr/>
              <p:nvPr/>
            </p:nvSpPr>
            <p:spPr>
              <a:xfrm>
                <a:off x="7841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8" name="Google Shape;22548;p43"/>
              <p:cNvSpPr/>
              <p:nvPr/>
            </p:nvSpPr>
            <p:spPr>
              <a:xfrm>
                <a:off x="7966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9" name="Google Shape;22549;p43"/>
              <p:cNvSpPr/>
              <p:nvPr/>
            </p:nvSpPr>
            <p:spPr>
              <a:xfrm>
                <a:off x="8092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0" name="Google Shape;22550;p43"/>
              <p:cNvSpPr/>
              <p:nvPr/>
            </p:nvSpPr>
            <p:spPr>
              <a:xfrm>
                <a:off x="8217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1" name="Google Shape;22551;p43"/>
              <p:cNvSpPr/>
              <p:nvPr/>
            </p:nvSpPr>
            <p:spPr>
              <a:xfrm>
                <a:off x="8342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2" name="Google Shape;22552;p43"/>
              <p:cNvSpPr/>
              <p:nvPr/>
            </p:nvSpPr>
            <p:spPr>
              <a:xfrm>
                <a:off x="8467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3" name="Google Shape;22553;p43"/>
              <p:cNvSpPr/>
              <p:nvPr/>
            </p:nvSpPr>
            <p:spPr>
              <a:xfrm>
                <a:off x="8593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4" name="Google Shape;22554;p43"/>
              <p:cNvSpPr/>
              <p:nvPr/>
            </p:nvSpPr>
            <p:spPr>
              <a:xfrm>
                <a:off x="8718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5" name="Google Shape;22555;p43"/>
              <p:cNvSpPr/>
              <p:nvPr/>
            </p:nvSpPr>
            <p:spPr>
              <a:xfrm>
                <a:off x="8843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6" name="Google Shape;22556;p43"/>
              <p:cNvSpPr/>
              <p:nvPr/>
            </p:nvSpPr>
            <p:spPr>
              <a:xfrm>
                <a:off x="8968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557" name="Google Shape;22557;p43"/>
            <p:cNvGrpSpPr/>
            <p:nvPr/>
          </p:nvGrpSpPr>
          <p:grpSpPr>
            <a:xfrm>
              <a:off x="109200" y="965806"/>
              <a:ext cx="8925600" cy="33000"/>
              <a:chOff x="76200" y="76206"/>
              <a:chExt cx="8925600" cy="33000"/>
            </a:xfrm>
          </p:grpSpPr>
          <p:sp>
            <p:nvSpPr>
              <p:cNvPr id="22558" name="Google Shape;22558;p43"/>
              <p:cNvSpPr/>
              <p:nvPr/>
            </p:nvSpPr>
            <p:spPr>
              <a:xfrm>
                <a:off x="762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9" name="Google Shape;22559;p43"/>
              <p:cNvSpPr/>
              <p:nvPr/>
            </p:nvSpPr>
            <p:spPr>
              <a:xfrm>
                <a:off x="2014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0" name="Google Shape;22560;p43"/>
              <p:cNvSpPr/>
              <p:nvPr/>
            </p:nvSpPr>
            <p:spPr>
              <a:xfrm>
                <a:off x="3266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1" name="Google Shape;22561;p43"/>
              <p:cNvSpPr/>
              <p:nvPr/>
            </p:nvSpPr>
            <p:spPr>
              <a:xfrm>
                <a:off x="4519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2" name="Google Shape;22562;p43"/>
              <p:cNvSpPr/>
              <p:nvPr/>
            </p:nvSpPr>
            <p:spPr>
              <a:xfrm>
                <a:off x="5771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3" name="Google Shape;22563;p43"/>
              <p:cNvSpPr/>
              <p:nvPr/>
            </p:nvSpPr>
            <p:spPr>
              <a:xfrm>
                <a:off x="7024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4" name="Google Shape;22564;p43"/>
              <p:cNvSpPr/>
              <p:nvPr/>
            </p:nvSpPr>
            <p:spPr>
              <a:xfrm>
                <a:off x="8276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5" name="Google Shape;22565;p43"/>
              <p:cNvSpPr/>
              <p:nvPr/>
            </p:nvSpPr>
            <p:spPr>
              <a:xfrm>
                <a:off x="9529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6" name="Google Shape;22566;p43"/>
              <p:cNvSpPr/>
              <p:nvPr/>
            </p:nvSpPr>
            <p:spPr>
              <a:xfrm>
                <a:off x="10781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7" name="Google Shape;22567;p43"/>
              <p:cNvSpPr/>
              <p:nvPr/>
            </p:nvSpPr>
            <p:spPr>
              <a:xfrm>
                <a:off x="12034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8" name="Google Shape;22568;p43"/>
              <p:cNvSpPr/>
              <p:nvPr/>
            </p:nvSpPr>
            <p:spPr>
              <a:xfrm>
                <a:off x="13286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9" name="Google Shape;22569;p43"/>
              <p:cNvSpPr/>
              <p:nvPr/>
            </p:nvSpPr>
            <p:spPr>
              <a:xfrm>
                <a:off x="14538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0" name="Google Shape;22570;p43"/>
              <p:cNvSpPr/>
              <p:nvPr/>
            </p:nvSpPr>
            <p:spPr>
              <a:xfrm>
                <a:off x="15791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1" name="Google Shape;22571;p43"/>
              <p:cNvSpPr/>
              <p:nvPr/>
            </p:nvSpPr>
            <p:spPr>
              <a:xfrm>
                <a:off x="17043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2" name="Google Shape;22572;p43"/>
              <p:cNvSpPr/>
              <p:nvPr/>
            </p:nvSpPr>
            <p:spPr>
              <a:xfrm>
                <a:off x="18296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3" name="Google Shape;22573;p43"/>
              <p:cNvSpPr/>
              <p:nvPr/>
            </p:nvSpPr>
            <p:spPr>
              <a:xfrm>
                <a:off x="19548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4" name="Google Shape;22574;p43"/>
              <p:cNvSpPr/>
              <p:nvPr/>
            </p:nvSpPr>
            <p:spPr>
              <a:xfrm>
                <a:off x="20801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5" name="Google Shape;22575;p43"/>
              <p:cNvSpPr/>
              <p:nvPr/>
            </p:nvSpPr>
            <p:spPr>
              <a:xfrm>
                <a:off x="22053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6" name="Google Shape;22576;p43"/>
              <p:cNvSpPr/>
              <p:nvPr/>
            </p:nvSpPr>
            <p:spPr>
              <a:xfrm>
                <a:off x="23306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7" name="Google Shape;22577;p43"/>
              <p:cNvSpPr/>
              <p:nvPr/>
            </p:nvSpPr>
            <p:spPr>
              <a:xfrm>
                <a:off x="24558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8" name="Google Shape;22578;p43"/>
              <p:cNvSpPr/>
              <p:nvPr/>
            </p:nvSpPr>
            <p:spPr>
              <a:xfrm>
                <a:off x="25810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9" name="Google Shape;22579;p43"/>
              <p:cNvSpPr/>
              <p:nvPr/>
            </p:nvSpPr>
            <p:spPr>
              <a:xfrm>
                <a:off x="27063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0" name="Google Shape;22580;p43"/>
              <p:cNvSpPr/>
              <p:nvPr/>
            </p:nvSpPr>
            <p:spPr>
              <a:xfrm>
                <a:off x="28315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1" name="Google Shape;22581;p43"/>
              <p:cNvSpPr/>
              <p:nvPr/>
            </p:nvSpPr>
            <p:spPr>
              <a:xfrm>
                <a:off x="29568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2" name="Google Shape;22582;p43"/>
              <p:cNvSpPr/>
              <p:nvPr/>
            </p:nvSpPr>
            <p:spPr>
              <a:xfrm>
                <a:off x="30820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3" name="Google Shape;22583;p43"/>
              <p:cNvSpPr/>
              <p:nvPr/>
            </p:nvSpPr>
            <p:spPr>
              <a:xfrm>
                <a:off x="32073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4" name="Google Shape;22584;p43"/>
              <p:cNvSpPr/>
              <p:nvPr/>
            </p:nvSpPr>
            <p:spPr>
              <a:xfrm>
                <a:off x="33325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5" name="Google Shape;22585;p43"/>
              <p:cNvSpPr/>
              <p:nvPr/>
            </p:nvSpPr>
            <p:spPr>
              <a:xfrm>
                <a:off x="3457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6" name="Google Shape;22586;p43"/>
              <p:cNvSpPr/>
              <p:nvPr/>
            </p:nvSpPr>
            <p:spPr>
              <a:xfrm>
                <a:off x="3583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7" name="Google Shape;22587;p43"/>
              <p:cNvSpPr/>
              <p:nvPr/>
            </p:nvSpPr>
            <p:spPr>
              <a:xfrm>
                <a:off x="3708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8" name="Google Shape;22588;p43"/>
              <p:cNvSpPr/>
              <p:nvPr/>
            </p:nvSpPr>
            <p:spPr>
              <a:xfrm>
                <a:off x="3833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9" name="Google Shape;22589;p43"/>
              <p:cNvSpPr/>
              <p:nvPr/>
            </p:nvSpPr>
            <p:spPr>
              <a:xfrm>
                <a:off x="3958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0" name="Google Shape;22590;p43"/>
              <p:cNvSpPr/>
              <p:nvPr/>
            </p:nvSpPr>
            <p:spPr>
              <a:xfrm>
                <a:off x="4084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1" name="Google Shape;22591;p43"/>
              <p:cNvSpPr/>
              <p:nvPr/>
            </p:nvSpPr>
            <p:spPr>
              <a:xfrm>
                <a:off x="4209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2" name="Google Shape;22592;p43"/>
              <p:cNvSpPr/>
              <p:nvPr/>
            </p:nvSpPr>
            <p:spPr>
              <a:xfrm>
                <a:off x="4334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3" name="Google Shape;22593;p43"/>
              <p:cNvSpPr/>
              <p:nvPr/>
            </p:nvSpPr>
            <p:spPr>
              <a:xfrm>
                <a:off x="4459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4" name="Google Shape;22594;p43"/>
              <p:cNvSpPr/>
              <p:nvPr/>
            </p:nvSpPr>
            <p:spPr>
              <a:xfrm>
                <a:off x="4585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5" name="Google Shape;22595;p43"/>
              <p:cNvSpPr/>
              <p:nvPr/>
            </p:nvSpPr>
            <p:spPr>
              <a:xfrm>
                <a:off x="4710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6" name="Google Shape;22596;p43"/>
              <p:cNvSpPr/>
              <p:nvPr/>
            </p:nvSpPr>
            <p:spPr>
              <a:xfrm>
                <a:off x="4835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7" name="Google Shape;22597;p43"/>
              <p:cNvSpPr/>
              <p:nvPr/>
            </p:nvSpPr>
            <p:spPr>
              <a:xfrm>
                <a:off x="4960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8" name="Google Shape;22598;p43"/>
              <p:cNvSpPr/>
              <p:nvPr/>
            </p:nvSpPr>
            <p:spPr>
              <a:xfrm>
                <a:off x="5086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9" name="Google Shape;22599;p43"/>
              <p:cNvSpPr/>
              <p:nvPr/>
            </p:nvSpPr>
            <p:spPr>
              <a:xfrm>
                <a:off x="5211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0" name="Google Shape;22600;p43"/>
              <p:cNvSpPr/>
              <p:nvPr/>
            </p:nvSpPr>
            <p:spPr>
              <a:xfrm>
                <a:off x="5336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1" name="Google Shape;22601;p43"/>
              <p:cNvSpPr/>
              <p:nvPr/>
            </p:nvSpPr>
            <p:spPr>
              <a:xfrm>
                <a:off x="5461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2" name="Google Shape;22602;p43"/>
              <p:cNvSpPr/>
              <p:nvPr/>
            </p:nvSpPr>
            <p:spPr>
              <a:xfrm>
                <a:off x="5587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3" name="Google Shape;22603;p43"/>
              <p:cNvSpPr/>
              <p:nvPr/>
            </p:nvSpPr>
            <p:spPr>
              <a:xfrm>
                <a:off x="5712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4" name="Google Shape;22604;p43"/>
              <p:cNvSpPr/>
              <p:nvPr/>
            </p:nvSpPr>
            <p:spPr>
              <a:xfrm>
                <a:off x="5837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5" name="Google Shape;22605;p43"/>
              <p:cNvSpPr/>
              <p:nvPr/>
            </p:nvSpPr>
            <p:spPr>
              <a:xfrm>
                <a:off x="5962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6" name="Google Shape;22606;p43"/>
              <p:cNvSpPr/>
              <p:nvPr/>
            </p:nvSpPr>
            <p:spPr>
              <a:xfrm>
                <a:off x="6088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7" name="Google Shape;22607;p43"/>
              <p:cNvSpPr/>
              <p:nvPr/>
            </p:nvSpPr>
            <p:spPr>
              <a:xfrm>
                <a:off x="6213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8" name="Google Shape;22608;p43"/>
              <p:cNvSpPr/>
              <p:nvPr/>
            </p:nvSpPr>
            <p:spPr>
              <a:xfrm>
                <a:off x="6338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9" name="Google Shape;22609;p43"/>
              <p:cNvSpPr/>
              <p:nvPr/>
            </p:nvSpPr>
            <p:spPr>
              <a:xfrm>
                <a:off x="6463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0" name="Google Shape;22610;p43"/>
              <p:cNvSpPr/>
              <p:nvPr/>
            </p:nvSpPr>
            <p:spPr>
              <a:xfrm>
                <a:off x="6589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1" name="Google Shape;22611;p43"/>
              <p:cNvSpPr/>
              <p:nvPr/>
            </p:nvSpPr>
            <p:spPr>
              <a:xfrm>
                <a:off x="6714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2" name="Google Shape;22612;p43"/>
              <p:cNvSpPr/>
              <p:nvPr/>
            </p:nvSpPr>
            <p:spPr>
              <a:xfrm>
                <a:off x="6839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3" name="Google Shape;22613;p43"/>
              <p:cNvSpPr/>
              <p:nvPr/>
            </p:nvSpPr>
            <p:spPr>
              <a:xfrm>
                <a:off x="6964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4" name="Google Shape;22614;p43"/>
              <p:cNvSpPr/>
              <p:nvPr/>
            </p:nvSpPr>
            <p:spPr>
              <a:xfrm>
                <a:off x="7090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5" name="Google Shape;22615;p43"/>
              <p:cNvSpPr/>
              <p:nvPr/>
            </p:nvSpPr>
            <p:spPr>
              <a:xfrm>
                <a:off x="7215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6" name="Google Shape;22616;p43"/>
              <p:cNvSpPr/>
              <p:nvPr/>
            </p:nvSpPr>
            <p:spPr>
              <a:xfrm>
                <a:off x="7340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7" name="Google Shape;22617;p43"/>
              <p:cNvSpPr/>
              <p:nvPr/>
            </p:nvSpPr>
            <p:spPr>
              <a:xfrm>
                <a:off x="7465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8" name="Google Shape;22618;p43"/>
              <p:cNvSpPr/>
              <p:nvPr/>
            </p:nvSpPr>
            <p:spPr>
              <a:xfrm>
                <a:off x="7591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9" name="Google Shape;22619;p43"/>
              <p:cNvSpPr/>
              <p:nvPr/>
            </p:nvSpPr>
            <p:spPr>
              <a:xfrm>
                <a:off x="7716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20" name="Google Shape;22620;p43"/>
              <p:cNvSpPr/>
              <p:nvPr/>
            </p:nvSpPr>
            <p:spPr>
              <a:xfrm>
                <a:off x="7841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21" name="Google Shape;22621;p43"/>
              <p:cNvSpPr/>
              <p:nvPr/>
            </p:nvSpPr>
            <p:spPr>
              <a:xfrm>
                <a:off x="7966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22" name="Google Shape;22622;p43"/>
              <p:cNvSpPr/>
              <p:nvPr/>
            </p:nvSpPr>
            <p:spPr>
              <a:xfrm>
                <a:off x="8092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23" name="Google Shape;22623;p43"/>
              <p:cNvSpPr/>
              <p:nvPr/>
            </p:nvSpPr>
            <p:spPr>
              <a:xfrm>
                <a:off x="8217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24" name="Google Shape;22624;p43"/>
              <p:cNvSpPr/>
              <p:nvPr/>
            </p:nvSpPr>
            <p:spPr>
              <a:xfrm>
                <a:off x="8342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25" name="Google Shape;22625;p43"/>
              <p:cNvSpPr/>
              <p:nvPr/>
            </p:nvSpPr>
            <p:spPr>
              <a:xfrm>
                <a:off x="8467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26" name="Google Shape;22626;p43"/>
              <p:cNvSpPr/>
              <p:nvPr/>
            </p:nvSpPr>
            <p:spPr>
              <a:xfrm>
                <a:off x="8593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27" name="Google Shape;22627;p43"/>
              <p:cNvSpPr/>
              <p:nvPr/>
            </p:nvSpPr>
            <p:spPr>
              <a:xfrm>
                <a:off x="8718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28" name="Google Shape;22628;p43"/>
              <p:cNvSpPr/>
              <p:nvPr/>
            </p:nvSpPr>
            <p:spPr>
              <a:xfrm>
                <a:off x="8843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29" name="Google Shape;22629;p43"/>
              <p:cNvSpPr/>
              <p:nvPr/>
            </p:nvSpPr>
            <p:spPr>
              <a:xfrm>
                <a:off x="8968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630" name="Google Shape;22630;p43"/>
            <p:cNvGrpSpPr/>
            <p:nvPr/>
          </p:nvGrpSpPr>
          <p:grpSpPr>
            <a:xfrm>
              <a:off x="109200" y="1077006"/>
              <a:ext cx="8925600" cy="33000"/>
              <a:chOff x="76200" y="76206"/>
              <a:chExt cx="8925600" cy="33000"/>
            </a:xfrm>
          </p:grpSpPr>
          <p:sp>
            <p:nvSpPr>
              <p:cNvPr id="22631" name="Google Shape;22631;p43"/>
              <p:cNvSpPr/>
              <p:nvPr/>
            </p:nvSpPr>
            <p:spPr>
              <a:xfrm>
                <a:off x="762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32" name="Google Shape;22632;p43"/>
              <p:cNvSpPr/>
              <p:nvPr/>
            </p:nvSpPr>
            <p:spPr>
              <a:xfrm>
                <a:off x="2014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33" name="Google Shape;22633;p43"/>
              <p:cNvSpPr/>
              <p:nvPr/>
            </p:nvSpPr>
            <p:spPr>
              <a:xfrm>
                <a:off x="3266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34" name="Google Shape;22634;p43"/>
              <p:cNvSpPr/>
              <p:nvPr/>
            </p:nvSpPr>
            <p:spPr>
              <a:xfrm>
                <a:off x="4519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35" name="Google Shape;22635;p43"/>
              <p:cNvSpPr/>
              <p:nvPr/>
            </p:nvSpPr>
            <p:spPr>
              <a:xfrm>
                <a:off x="5771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36" name="Google Shape;22636;p43"/>
              <p:cNvSpPr/>
              <p:nvPr/>
            </p:nvSpPr>
            <p:spPr>
              <a:xfrm>
                <a:off x="7024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37" name="Google Shape;22637;p43"/>
              <p:cNvSpPr/>
              <p:nvPr/>
            </p:nvSpPr>
            <p:spPr>
              <a:xfrm>
                <a:off x="8276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38" name="Google Shape;22638;p43"/>
              <p:cNvSpPr/>
              <p:nvPr/>
            </p:nvSpPr>
            <p:spPr>
              <a:xfrm>
                <a:off x="9529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39" name="Google Shape;22639;p43"/>
              <p:cNvSpPr/>
              <p:nvPr/>
            </p:nvSpPr>
            <p:spPr>
              <a:xfrm>
                <a:off x="10781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0" name="Google Shape;22640;p43"/>
              <p:cNvSpPr/>
              <p:nvPr/>
            </p:nvSpPr>
            <p:spPr>
              <a:xfrm>
                <a:off x="12034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1" name="Google Shape;22641;p43"/>
              <p:cNvSpPr/>
              <p:nvPr/>
            </p:nvSpPr>
            <p:spPr>
              <a:xfrm>
                <a:off x="13286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2" name="Google Shape;22642;p43"/>
              <p:cNvSpPr/>
              <p:nvPr/>
            </p:nvSpPr>
            <p:spPr>
              <a:xfrm>
                <a:off x="14538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3" name="Google Shape;22643;p43"/>
              <p:cNvSpPr/>
              <p:nvPr/>
            </p:nvSpPr>
            <p:spPr>
              <a:xfrm>
                <a:off x="15791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4" name="Google Shape;22644;p43"/>
              <p:cNvSpPr/>
              <p:nvPr/>
            </p:nvSpPr>
            <p:spPr>
              <a:xfrm>
                <a:off x="17043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5" name="Google Shape;22645;p43"/>
              <p:cNvSpPr/>
              <p:nvPr/>
            </p:nvSpPr>
            <p:spPr>
              <a:xfrm>
                <a:off x="18296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6" name="Google Shape;22646;p43"/>
              <p:cNvSpPr/>
              <p:nvPr/>
            </p:nvSpPr>
            <p:spPr>
              <a:xfrm>
                <a:off x="19548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7" name="Google Shape;22647;p43"/>
              <p:cNvSpPr/>
              <p:nvPr/>
            </p:nvSpPr>
            <p:spPr>
              <a:xfrm>
                <a:off x="20801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8" name="Google Shape;22648;p43"/>
              <p:cNvSpPr/>
              <p:nvPr/>
            </p:nvSpPr>
            <p:spPr>
              <a:xfrm>
                <a:off x="22053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9" name="Google Shape;22649;p43"/>
              <p:cNvSpPr/>
              <p:nvPr/>
            </p:nvSpPr>
            <p:spPr>
              <a:xfrm>
                <a:off x="23306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0" name="Google Shape;22650;p43"/>
              <p:cNvSpPr/>
              <p:nvPr/>
            </p:nvSpPr>
            <p:spPr>
              <a:xfrm>
                <a:off x="24558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1" name="Google Shape;22651;p43"/>
              <p:cNvSpPr/>
              <p:nvPr/>
            </p:nvSpPr>
            <p:spPr>
              <a:xfrm>
                <a:off x="25810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2" name="Google Shape;22652;p43"/>
              <p:cNvSpPr/>
              <p:nvPr/>
            </p:nvSpPr>
            <p:spPr>
              <a:xfrm>
                <a:off x="27063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3" name="Google Shape;22653;p43"/>
              <p:cNvSpPr/>
              <p:nvPr/>
            </p:nvSpPr>
            <p:spPr>
              <a:xfrm>
                <a:off x="28315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4" name="Google Shape;22654;p43"/>
              <p:cNvSpPr/>
              <p:nvPr/>
            </p:nvSpPr>
            <p:spPr>
              <a:xfrm>
                <a:off x="29568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5" name="Google Shape;22655;p43"/>
              <p:cNvSpPr/>
              <p:nvPr/>
            </p:nvSpPr>
            <p:spPr>
              <a:xfrm>
                <a:off x="30820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6" name="Google Shape;22656;p43"/>
              <p:cNvSpPr/>
              <p:nvPr/>
            </p:nvSpPr>
            <p:spPr>
              <a:xfrm>
                <a:off x="32073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7" name="Google Shape;22657;p43"/>
              <p:cNvSpPr/>
              <p:nvPr/>
            </p:nvSpPr>
            <p:spPr>
              <a:xfrm>
                <a:off x="33325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8" name="Google Shape;22658;p43"/>
              <p:cNvSpPr/>
              <p:nvPr/>
            </p:nvSpPr>
            <p:spPr>
              <a:xfrm>
                <a:off x="3457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9" name="Google Shape;22659;p43"/>
              <p:cNvSpPr/>
              <p:nvPr/>
            </p:nvSpPr>
            <p:spPr>
              <a:xfrm>
                <a:off x="3583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0" name="Google Shape;22660;p43"/>
              <p:cNvSpPr/>
              <p:nvPr/>
            </p:nvSpPr>
            <p:spPr>
              <a:xfrm>
                <a:off x="3708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1" name="Google Shape;22661;p43"/>
              <p:cNvSpPr/>
              <p:nvPr/>
            </p:nvSpPr>
            <p:spPr>
              <a:xfrm>
                <a:off x="3833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2" name="Google Shape;22662;p43"/>
              <p:cNvSpPr/>
              <p:nvPr/>
            </p:nvSpPr>
            <p:spPr>
              <a:xfrm>
                <a:off x="3958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3" name="Google Shape;22663;p43"/>
              <p:cNvSpPr/>
              <p:nvPr/>
            </p:nvSpPr>
            <p:spPr>
              <a:xfrm>
                <a:off x="4084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4" name="Google Shape;22664;p43"/>
              <p:cNvSpPr/>
              <p:nvPr/>
            </p:nvSpPr>
            <p:spPr>
              <a:xfrm>
                <a:off x="4209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5" name="Google Shape;22665;p43"/>
              <p:cNvSpPr/>
              <p:nvPr/>
            </p:nvSpPr>
            <p:spPr>
              <a:xfrm>
                <a:off x="4334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6" name="Google Shape;22666;p43"/>
              <p:cNvSpPr/>
              <p:nvPr/>
            </p:nvSpPr>
            <p:spPr>
              <a:xfrm>
                <a:off x="4459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7" name="Google Shape;22667;p43"/>
              <p:cNvSpPr/>
              <p:nvPr/>
            </p:nvSpPr>
            <p:spPr>
              <a:xfrm>
                <a:off x="4585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8" name="Google Shape;22668;p43"/>
              <p:cNvSpPr/>
              <p:nvPr/>
            </p:nvSpPr>
            <p:spPr>
              <a:xfrm>
                <a:off x="4710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9" name="Google Shape;22669;p43"/>
              <p:cNvSpPr/>
              <p:nvPr/>
            </p:nvSpPr>
            <p:spPr>
              <a:xfrm>
                <a:off x="4835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0" name="Google Shape;22670;p43"/>
              <p:cNvSpPr/>
              <p:nvPr/>
            </p:nvSpPr>
            <p:spPr>
              <a:xfrm>
                <a:off x="4960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1" name="Google Shape;22671;p43"/>
              <p:cNvSpPr/>
              <p:nvPr/>
            </p:nvSpPr>
            <p:spPr>
              <a:xfrm>
                <a:off x="5086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2" name="Google Shape;22672;p43"/>
              <p:cNvSpPr/>
              <p:nvPr/>
            </p:nvSpPr>
            <p:spPr>
              <a:xfrm>
                <a:off x="5211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3" name="Google Shape;22673;p43"/>
              <p:cNvSpPr/>
              <p:nvPr/>
            </p:nvSpPr>
            <p:spPr>
              <a:xfrm>
                <a:off x="5336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4" name="Google Shape;22674;p43"/>
              <p:cNvSpPr/>
              <p:nvPr/>
            </p:nvSpPr>
            <p:spPr>
              <a:xfrm>
                <a:off x="5461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5" name="Google Shape;22675;p43"/>
              <p:cNvSpPr/>
              <p:nvPr/>
            </p:nvSpPr>
            <p:spPr>
              <a:xfrm>
                <a:off x="5587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6" name="Google Shape;22676;p43"/>
              <p:cNvSpPr/>
              <p:nvPr/>
            </p:nvSpPr>
            <p:spPr>
              <a:xfrm>
                <a:off x="5712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7" name="Google Shape;22677;p43"/>
              <p:cNvSpPr/>
              <p:nvPr/>
            </p:nvSpPr>
            <p:spPr>
              <a:xfrm>
                <a:off x="5837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8" name="Google Shape;22678;p43"/>
              <p:cNvSpPr/>
              <p:nvPr/>
            </p:nvSpPr>
            <p:spPr>
              <a:xfrm>
                <a:off x="5962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9" name="Google Shape;22679;p43"/>
              <p:cNvSpPr/>
              <p:nvPr/>
            </p:nvSpPr>
            <p:spPr>
              <a:xfrm>
                <a:off x="6088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0" name="Google Shape;22680;p43"/>
              <p:cNvSpPr/>
              <p:nvPr/>
            </p:nvSpPr>
            <p:spPr>
              <a:xfrm>
                <a:off x="6213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1" name="Google Shape;22681;p43"/>
              <p:cNvSpPr/>
              <p:nvPr/>
            </p:nvSpPr>
            <p:spPr>
              <a:xfrm>
                <a:off x="6338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2" name="Google Shape;22682;p43"/>
              <p:cNvSpPr/>
              <p:nvPr/>
            </p:nvSpPr>
            <p:spPr>
              <a:xfrm>
                <a:off x="6463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3" name="Google Shape;22683;p43"/>
              <p:cNvSpPr/>
              <p:nvPr/>
            </p:nvSpPr>
            <p:spPr>
              <a:xfrm>
                <a:off x="6589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4" name="Google Shape;22684;p43"/>
              <p:cNvSpPr/>
              <p:nvPr/>
            </p:nvSpPr>
            <p:spPr>
              <a:xfrm>
                <a:off x="6714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5" name="Google Shape;22685;p43"/>
              <p:cNvSpPr/>
              <p:nvPr/>
            </p:nvSpPr>
            <p:spPr>
              <a:xfrm>
                <a:off x="6839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6" name="Google Shape;22686;p43"/>
              <p:cNvSpPr/>
              <p:nvPr/>
            </p:nvSpPr>
            <p:spPr>
              <a:xfrm>
                <a:off x="6964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7" name="Google Shape;22687;p43"/>
              <p:cNvSpPr/>
              <p:nvPr/>
            </p:nvSpPr>
            <p:spPr>
              <a:xfrm>
                <a:off x="7090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8" name="Google Shape;22688;p43"/>
              <p:cNvSpPr/>
              <p:nvPr/>
            </p:nvSpPr>
            <p:spPr>
              <a:xfrm>
                <a:off x="7215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9" name="Google Shape;22689;p43"/>
              <p:cNvSpPr/>
              <p:nvPr/>
            </p:nvSpPr>
            <p:spPr>
              <a:xfrm>
                <a:off x="7340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90" name="Google Shape;22690;p43"/>
              <p:cNvSpPr/>
              <p:nvPr/>
            </p:nvSpPr>
            <p:spPr>
              <a:xfrm>
                <a:off x="7465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91" name="Google Shape;22691;p43"/>
              <p:cNvSpPr/>
              <p:nvPr/>
            </p:nvSpPr>
            <p:spPr>
              <a:xfrm>
                <a:off x="7591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92" name="Google Shape;22692;p43"/>
              <p:cNvSpPr/>
              <p:nvPr/>
            </p:nvSpPr>
            <p:spPr>
              <a:xfrm>
                <a:off x="7716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93" name="Google Shape;22693;p43"/>
              <p:cNvSpPr/>
              <p:nvPr/>
            </p:nvSpPr>
            <p:spPr>
              <a:xfrm>
                <a:off x="7841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94" name="Google Shape;22694;p43"/>
              <p:cNvSpPr/>
              <p:nvPr/>
            </p:nvSpPr>
            <p:spPr>
              <a:xfrm>
                <a:off x="7966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95" name="Google Shape;22695;p43"/>
              <p:cNvSpPr/>
              <p:nvPr/>
            </p:nvSpPr>
            <p:spPr>
              <a:xfrm>
                <a:off x="8092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96" name="Google Shape;22696;p43"/>
              <p:cNvSpPr/>
              <p:nvPr/>
            </p:nvSpPr>
            <p:spPr>
              <a:xfrm>
                <a:off x="8217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97" name="Google Shape;22697;p43"/>
              <p:cNvSpPr/>
              <p:nvPr/>
            </p:nvSpPr>
            <p:spPr>
              <a:xfrm>
                <a:off x="8342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98" name="Google Shape;22698;p43"/>
              <p:cNvSpPr/>
              <p:nvPr/>
            </p:nvSpPr>
            <p:spPr>
              <a:xfrm>
                <a:off x="8467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99" name="Google Shape;22699;p43"/>
              <p:cNvSpPr/>
              <p:nvPr/>
            </p:nvSpPr>
            <p:spPr>
              <a:xfrm>
                <a:off x="8593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00" name="Google Shape;22700;p43"/>
              <p:cNvSpPr/>
              <p:nvPr/>
            </p:nvSpPr>
            <p:spPr>
              <a:xfrm>
                <a:off x="8718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01" name="Google Shape;22701;p43"/>
              <p:cNvSpPr/>
              <p:nvPr/>
            </p:nvSpPr>
            <p:spPr>
              <a:xfrm>
                <a:off x="8843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02" name="Google Shape;22702;p43"/>
              <p:cNvSpPr/>
              <p:nvPr/>
            </p:nvSpPr>
            <p:spPr>
              <a:xfrm>
                <a:off x="8968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703" name="Google Shape;22703;p43"/>
            <p:cNvGrpSpPr/>
            <p:nvPr/>
          </p:nvGrpSpPr>
          <p:grpSpPr>
            <a:xfrm>
              <a:off x="109200" y="1188206"/>
              <a:ext cx="8925600" cy="33000"/>
              <a:chOff x="76200" y="76206"/>
              <a:chExt cx="8925600" cy="33000"/>
            </a:xfrm>
          </p:grpSpPr>
          <p:sp>
            <p:nvSpPr>
              <p:cNvPr id="22704" name="Google Shape;22704;p43"/>
              <p:cNvSpPr/>
              <p:nvPr/>
            </p:nvSpPr>
            <p:spPr>
              <a:xfrm>
                <a:off x="762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05" name="Google Shape;22705;p43"/>
              <p:cNvSpPr/>
              <p:nvPr/>
            </p:nvSpPr>
            <p:spPr>
              <a:xfrm>
                <a:off x="2014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06" name="Google Shape;22706;p43"/>
              <p:cNvSpPr/>
              <p:nvPr/>
            </p:nvSpPr>
            <p:spPr>
              <a:xfrm>
                <a:off x="3266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07" name="Google Shape;22707;p43"/>
              <p:cNvSpPr/>
              <p:nvPr/>
            </p:nvSpPr>
            <p:spPr>
              <a:xfrm>
                <a:off x="4519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08" name="Google Shape;22708;p43"/>
              <p:cNvSpPr/>
              <p:nvPr/>
            </p:nvSpPr>
            <p:spPr>
              <a:xfrm>
                <a:off x="5771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09" name="Google Shape;22709;p43"/>
              <p:cNvSpPr/>
              <p:nvPr/>
            </p:nvSpPr>
            <p:spPr>
              <a:xfrm>
                <a:off x="7024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10" name="Google Shape;22710;p43"/>
              <p:cNvSpPr/>
              <p:nvPr/>
            </p:nvSpPr>
            <p:spPr>
              <a:xfrm>
                <a:off x="8276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11" name="Google Shape;22711;p43"/>
              <p:cNvSpPr/>
              <p:nvPr/>
            </p:nvSpPr>
            <p:spPr>
              <a:xfrm>
                <a:off x="9529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12" name="Google Shape;22712;p43"/>
              <p:cNvSpPr/>
              <p:nvPr/>
            </p:nvSpPr>
            <p:spPr>
              <a:xfrm>
                <a:off x="10781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13" name="Google Shape;22713;p43"/>
              <p:cNvSpPr/>
              <p:nvPr/>
            </p:nvSpPr>
            <p:spPr>
              <a:xfrm>
                <a:off x="12034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14" name="Google Shape;22714;p43"/>
              <p:cNvSpPr/>
              <p:nvPr/>
            </p:nvSpPr>
            <p:spPr>
              <a:xfrm>
                <a:off x="13286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15" name="Google Shape;22715;p43"/>
              <p:cNvSpPr/>
              <p:nvPr/>
            </p:nvSpPr>
            <p:spPr>
              <a:xfrm>
                <a:off x="14538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16" name="Google Shape;22716;p43"/>
              <p:cNvSpPr/>
              <p:nvPr/>
            </p:nvSpPr>
            <p:spPr>
              <a:xfrm>
                <a:off x="15791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17" name="Google Shape;22717;p43"/>
              <p:cNvSpPr/>
              <p:nvPr/>
            </p:nvSpPr>
            <p:spPr>
              <a:xfrm>
                <a:off x="17043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18" name="Google Shape;22718;p43"/>
              <p:cNvSpPr/>
              <p:nvPr/>
            </p:nvSpPr>
            <p:spPr>
              <a:xfrm>
                <a:off x="18296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19" name="Google Shape;22719;p43"/>
              <p:cNvSpPr/>
              <p:nvPr/>
            </p:nvSpPr>
            <p:spPr>
              <a:xfrm>
                <a:off x="19548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20" name="Google Shape;22720;p43"/>
              <p:cNvSpPr/>
              <p:nvPr/>
            </p:nvSpPr>
            <p:spPr>
              <a:xfrm>
                <a:off x="20801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21" name="Google Shape;22721;p43"/>
              <p:cNvSpPr/>
              <p:nvPr/>
            </p:nvSpPr>
            <p:spPr>
              <a:xfrm>
                <a:off x="22053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22" name="Google Shape;22722;p43"/>
              <p:cNvSpPr/>
              <p:nvPr/>
            </p:nvSpPr>
            <p:spPr>
              <a:xfrm>
                <a:off x="23306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23" name="Google Shape;22723;p43"/>
              <p:cNvSpPr/>
              <p:nvPr/>
            </p:nvSpPr>
            <p:spPr>
              <a:xfrm>
                <a:off x="24558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24" name="Google Shape;22724;p43"/>
              <p:cNvSpPr/>
              <p:nvPr/>
            </p:nvSpPr>
            <p:spPr>
              <a:xfrm>
                <a:off x="25810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25" name="Google Shape;22725;p43"/>
              <p:cNvSpPr/>
              <p:nvPr/>
            </p:nvSpPr>
            <p:spPr>
              <a:xfrm>
                <a:off x="27063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26" name="Google Shape;22726;p43"/>
              <p:cNvSpPr/>
              <p:nvPr/>
            </p:nvSpPr>
            <p:spPr>
              <a:xfrm>
                <a:off x="28315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27" name="Google Shape;22727;p43"/>
              <p:cNvSpPr/>
              <p:nvPr/>
            </p:nvSpPr>
            <p:spPr>
              <a:xfrm>
                <a:off x="29568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28" name="Google Shape;22728;p43"/>
              <p:cNvSpPr/>
              <p:nvPr/>
            </p:nvSpPr>
            <p:spPr>
              <a:xfrm>
                <a:off x="30820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29" name="Google Shape;22729;p43"/>
              <p:cNvSpPr/>
              <p:nvPr/>
            </p:nvSpPr>
            <p:spPr>
              <a:xfrm>
                <a:off x="32073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0" name="Google Shape;22730;p43"/>
              <p:cNvSpPr/>
              <p:nvPr/>
            </p:nvSpPr>
            <p:spPr>
              <a:xfrm>
                <a:off x="33325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1" name="Google Shape;22731;p43"/>
              <p:cNvSpPr/>
              <p:nvPr/>
            </p:nvSpPr>
            <p:spPr>
              <a:xfrm>
                <a:off x="3457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2" name="Google Shape;22732;p43"/>
              <p:cNvSpPr/>
              <p:nvPr/>
            </p:nvSpPr>
            <p:spPr>
              <a:xfrm>
                <a:off x="3583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3" name="Google Shape;22733;p43"/>
              <p:cNvSpPr/>
              <p:nvPr/>
            </p:nvSpPr>
            <p:spPr>
              <a:xfrm>
                <a:off x="3708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4" name="Google Shape;22734;p43"/>
              <p:cNvSpPr/>
              <p:nvPr/>
            </p:nvSpPr>
            <p:spPr>
              <a:xfrm>
                <a:off x="3833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5" name="Google Shape;22735;p43"/>
              <p:cNvSpPr/>
              <p:nvPr/>
            </p:nvSpPr>
            <p:spPr>
              <a:xfrm>
                <a:off x="3958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6" name="Google Shape;22736;p43"/>
              <p:cNvSpPr/>
              <p:nvPr/>
            </p:nvSpPr>
            <p:spPr>
              <a:xfrm>
                <a:off x="4084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7" name="Google Shape;22737;p43"/>
              <p:cNvSpPr/>
              <p:nvPr/>
            </p:nvSpPr>
            <p:spPr>
              <a:xfrm>
                <a:off x="4209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8" name="Google Shape;22738;p43"/>
              <p:cNvSpPr/>
              <p:nvPr/>
            </p:nvSpPr>
            <p:spPr>
              <a:xfrm>
                <a:off x="4334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9" name="Google Shape;22739;p43"/>
              <p:cNvSpPr/>
              <p:nvPr/>
            </p:nvSpPr>
            <p:spPr>
              <a:xfrm>
                <a:off x="4459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40" name="Google Shape;22740;p43"/>
              <p:cNvSpPr/>
              <p:nvPr/>
            </p:nvSpPr>
            <p:spPr>
              <a:xfrm>
                <a:off x="4585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41" name="Google Shape;22741;p43"/>
              <p:cNvSpPr/>
              <p:nvPr/>
            </p:nvSpPr>
            <p:spPr>
              <a:xfrm>
                <a:off x="4710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42" name="Google Shape;22742;p43"/>
              <p:cNvSpPr/>
              <p:nvPr/>
            </p:nvSpPr>
            <p:spPr>
              <a:xfrm>
                <a:off x="4835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43" name="Google Shape;22743;p43"/>
              <p:cNvSpPr/>
              <p:nvPr/>
            </p:nvSpPr>
            <p:spPr>
              <a:xfrm>
                <a:off x="4960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44" name="Google Shape;22744;p43"/>
              <p:cNvSpPr/>
              <p:nvPr/>
            </p:nvSpPr>
            <p:spPr>
              <a:xfrm>
                <a:off x="5086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45" name="Google Shape;22745;p43"/>
              <p:cNvSpPr/>
              <p:nvPr/>
            </p:nvSpPr>
            <p:spPr>
              <a:xfrm>
                <a:off x="5211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46" name="Google Shape;22746;p43"/>
              <p:cNvSpPr/>
              <p:nvPr/>
            </p:nvSpPr>
            <p:spPr>
              <a:xfrm>
                <a:off x="5336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47" name="Google Shape;22747;p43"/>
              <p:cNvSpPr/>
              <p:nvPr/>
            </p:nvSpPr>
            <p:spPr>
              <a:xfrm>
                <a:off x="5461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48" name="Google Shape;22748;p43"/>
              <p:cNvSpPr/>
              <p:nvPr/>
            </p:nvSpPr>
            <p:spPr>
              <a:xfrm>
                <a:off x="5587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49" name="Google Shape;22749;p43"/>
              <p:cNvSpPr/>
              <p:nvPr/>
            </p:nvSpPr>
            <p:spPr>
              <a:xfrm>
                <a:off x="5712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50" name="Google Shape;22750;p43"/>
              <p:cNvSpPr/>
              <p:nvPr/>
            </p:nvSpPr>
            <p:spPr>
              <a:xfrm>
                <a:off x="5837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51" name="Google Shape;22751;p43"/>
              <p:cNvSpPr/>
              <p:nvPr/>
            </p:nvSpPr>
            <p:spPr>
              <a:xfrm>
                <a:off x="5962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52" name="Google Shape;22752;p43"/>
              <p:cNvSpPr/>
              <p:nvPr/>
            </p:nvSpPr>
            <p:spPr>
              <a:xfrm>
                <a:off x="6088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53" name="Google Shape;22753;p43"/>
              <p:cNvSpPr/>
              <p:nvPr/>
            </p:nvSpPr>
            <p:spPr>
              <a:xfrm>
                <a:off x="6213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54" name="Google Shape;22754;p43"/>
              <p:cNvSpPr/>
              <p:nvPr/>
            </p:nvSpPr>
            <p:spPr>
              <a:xfrm>
                <a:off x="6338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55" name="Google Shape;22755;p43"/>
              <p:cNvSpPr/>
              <p:nvPr/>
            </p:nvSpPr>
            <p:spPr>
              <a:xfrm>
                <a:off x="6463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56" name="Google Shape;22756;p43"/>
              <p:cNvSpPr/>
              <p:nvPr/>
            </p:nvSpPr>
            <p:spPr>
              <a:xfrm>
                <a:off x="6589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57" name="Google Shape;22757;p43"/>
              <p:cNvSpPr/>
              <p:nvPr/>
            </p:nvSpPr>
            <p:spPr>
              <a:xfrm>
                <a:off x="6714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58" name="Google Shape;22758;p43"/>
              <p:cNvSpPr/>
              <p:nvPr/>
            </p:nvSpPr>
            <p:spPr>
              <a:xfrm>
                <a:off x="6839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59" name="Google Shape;22759;p43"/>
              <p:cNvSpPr/>
              <p:nvPr/>
            </p:nvSpPr>
            <p:spPr>
              <a:xfrm>
                <a:off x="6964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60" name="Google Shape;22760;p43"/>
              <p:cNvSpPr/>
              <p:nvPr/>
            </p:nvSpPr>
            <p:spPr>
              <a:xfrm>
                <a:off x="7090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61" name="Google Shape;22761;p43"/>
              <p:cNvSpPr/>
              <p:nvPr/>
            </p:nvSpPr>
            <p:spPr>
              <a:xfrm>
                <a:off x="7215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62" name="Google Shape;22762;p43"/>
              <p:cNvSpPr/>
              <p:nvPr/>
            </p:nvSpPr>
            <p:spPr>
              <a:xfrm>
                <a:off x="7340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63" name="Google Shape;22763;p43"/>
              <p:cNvSpPr/>
              <p:nvPr/>
            </p:nvSpPr>
            <p:spPr>
              <a:xfrm>
                <a:off x="7465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64" name="Google Shape;22764;p43"/>
              <p:cNvSpPr/>
              <p:nvPr/>
            </p:nvSpPr>
            <p:spPr>
              <a:xfrm>
                <a:off x="7591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65" name="Google Shape;22765;p43"/>
              <p:cNvSpPr/>
              <p:nvPr/>
            </p:nvSpPr>
            <p:spPr>
              <a:xfrm>
                <a:off x="7716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66" name="Google Shape;22766;p43"/>
              <p:cNvSpPr/>
              <p:nvPr/>
            </p:nvSpPr>
            <p:spPr>
              <a:xfrm>
                <a:off x="7841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67" name="Google Shape;22767;p43"/>
              <p:cNvSpPr/>
              <p:nvPr/>
            </p:nvSpPr>
            <p:spPr>
              <a:xfrm>
                <a:off x="7966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68" name="Google Shape;22768;p43"/>
              <p:cNvSpPr/>
              <p:nvPr/>
            </p:nvSpPr>
            <p:spPr>
              <a:xfrm>
                <a:off x="8092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69" name="Google Shape;22769;p43"/>
              <p:cNvSpPr/>
              <p:nvPr/>
            </p:nvSpPr>
            <p:spPr>
              <a:xfrm>
                <a:off x="8217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70" name="Google Shape;22770;p43"/>
              <p:cNvSpPr/>
              <p:nvPr/>
            </p:nvSpPr>
            <p:spPr>
              <a:xfrm>
                <a:off x="8342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71" name="Google Shape;22771;p43"/>
              <p:cNvSpPr/>
              <p:nvPr/>
            </p:nvSpPr>
            <p:spPr>
              <a:xfrm>
                <a:off x="8467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72" name="Google Shape;22772;p43"/>
              <p:cNvSpPr/>
              <p:nvPr/>
            </p:nvSpPr>
            <p:spPr>
              <a:xfrm>
                <a:off x="8593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73" name="Google Shape;22773;p43"/>
              <p:cNvSpPr/>
              <p:nvPr/>
            </p:nvSpPr>
            <p:spPr>
              <a:xfrm>
                <a:off x="8718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74" name="Google Shape;22774;p43"/>
              <p:cNvSpPr/>
              <p:nvPr/>
            </p:nvSpPr>
            <p:spPr>
              <a:xfrm>
                <a:off x="8843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75" name="Google Shape;22775;p43"/>
              <p:cNvSpPr/>
              <p:nvPr/>
            </p:nvSpPr>
            <p:spPr>
              <a:xfrm>
                <a:off x="8968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776" name="Google Shape;22776;p43"/>
            <p:cNvGrpSpPr/>
            <p:nvPr/>
          </p:nvGrpSpPr>
          <p:grpSpPr>
            <a:xfrm>
              <a:off x="109200" y="1299406"/>
              <a:ext cx="8925600" cy="33000"/>
              <a:chOff x="76200" y="76206"/>
              <a:chExt cx="8925600" cy="33000"/>
            </a:xfrm>
          </p:grpSpPr>
          <p:sp>
            <p:nvSpPr>
              <p:cNvPr id="22777" name="Google Shape;22777;p43"/>
              <p:cNvSpPr/>
              <p:nvPr/>
            </p:nvSpPr>
            <p:spPr>
              <a:xfrm>
                <a:off x="762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78" name="Google Shape;22778;p43"/>
              <p:cNvSpPr/>
              <p:nvPr/>
            </p:nvSpPr>
            <p:spPr>
              <a:xfrm>
                <a:off x="2014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79" name="Google Shape;22779;p43"/>
              <p:cNvSpPr/>
              <p:nvPr/>
            </p:nvSpPr>
            <p:spPr>
              <a:xfrm>
                <a:off x="3266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80" name="Google Shape;22780;p43"/>
              <p:cNvSpPr/>
              <p:nvPr/>
            </p:nvSpPr>
            <p:spPr>
              <a:xfrm>
                <a:off x="4519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81" name="Google Shape;22781;p43"/>
              <p:cNvSpPr/>
              <p:nvPr/>
            </p:nvSpPr>
            <p:spPr>
              <a:xfrm>
                <a:off x="5771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82" name="Google Shape;22782;p43"/>
              <p:cNvSpPr/>
              <p:nvPr/>
            </p:nvSpPr>
            <p:spPr>
              <a:xfrm>
                <a:off x="7024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83" name="Google Shape;22783;p43"/>
              <p:cNvSpPr/>
              <p:nvPr/>
            </p:nvSpPr>
            <p:spPr>
              <a:xfrm>
                <a:off x="8276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84" name="Google Shape;22784;p43"/>
              <p:cNvSpPr/>
              <p:nvPr/>
            </p:nvSpPr>
            <p:spPr>
              <a:xfrm>
                <a:off x="9529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85" name="Google Shape;22785;p43"/>
              <p:cNvSpPr/>
              <p:nvPr/>
            </p:nvSpPr>
            <p:spPr>
              <a:xfrm>
                <a:off x="10781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86" name="Google Shape;22786;p43"/>
              <p:cNvSpPr/>
              <p:nvPr/>
            </p:nvSpPr>
            <p:spPr>
              <a:xfrm>
                <a:off x="12034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87" name="Google Shape;22787;p43"/>
              <p:cNvSpPr/>
              <p:nvPr/>
            </p:nvSpPr>
            <p:spPr>
              <a:xfrm>
                <a:off x="13286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88" name="Google Shape;22788;p43"/>
              <p:cNvSpPr/>
              <p:nvPr/>
            </p:nvSpPr>
            <p:spPr>
              <a:xfrm>
                <a:off x="14538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89" name="Google Shape;22789;p43"/>
              <p:cNvSpPr/>
              <p:nvPr/>
            </p:nvSpPr>
            <p:spPr>
              <a:xfrm>
                <a:off x="15791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90" name="Google Shape;22790;p43"/>
              <p:cNvSpPr/>
              <p:nvPr/>
            </p:nvSpPr>
            <p:spPr>
              <a:xfrm>
                <a:off x="17043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91" name="Google Shape;22791;p43"/>
              <p:cNvSpPr/>
              <p:nvPr/>
            </p:nvSpPr>
            <p:spPr>
              <a:xfrm>
                <a:off x="18296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92" name="Google Shape;22792;p43"/>
              <p:cNvSpPr/>
              <p:nvPr/>
            </p:nvSpPr>
            <p:spPr>
              <a:xfrm>
                <a:off x="19548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93" name="Google Shape;22793;p43"/>
              <p:cNvSpPr/>
              <p:nvPr/>
            </p:nvSpPr>
            <p:spPr>
              <a:xfrm>
                <a:off x="20801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94" name="Google Shape;22794;p43"/>
              <p:cNvSpPr/>
              <p:nvPr/>
            </p:nvSpPr>
            <p:spPr>
              <a:xfrm>
                <a:off x="22053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95" name="Google Shape;22795;p43"/>
              <p:cNvSpPr/>
              <p:nvPr/>
            </p:nvSpPr>
            <p:spPr>
              <a:xfrm>
                <a:off x="23306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96" name="Google Shape;22796;p43"/>
              <p:cNvSpPr/>
              <p:nvPr/>
            </p:nvSpPr>
            <p:spPr>
              <a:xfrm>
                <a:off x="24558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97" name="Google Shape;22797;p43"/>
              <p:cNvSpPr/>
              <p:nvPr/>
            </p:nvSpPr>
            <p:spPr>
              <a:xfrm>
                <a:off x="25810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98" name="Google Shape;22798;p43"/>
              <p:cNvSpPr/>
              <p:nvPr/>
            </p:nvSpPr>
            <p:spPr>
              <a:xfrm>
                <a:off x="27063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99" name="Google Shape;22799;p43"/>
              <p:cNvSpPr/>
              <p:nvPr/>
            </p:nvSpPr>
            <p:spPr>
              <a:xfrm>
                <a:off x="28315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00" name="Google Shape;22800;p43"/>
              <p:cNvSpPr/>
              <p:nvPr/>
            </p:nvSpPr>
            <p:spPr>
              <a:xfrm>
                <a:off x="29568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01" name="Google Shape;22801;p43"/>
              <p:cNvSpPr/>
              <p:nvPr/>
            </p:nvSpPr>
            <p:spPr>
              <a:xfrm>
                <a:off x="30820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02" name="Google Shape;22802;p43"/>
              <p:cNvSpPr/>
              <p:nvPr/>
            </p:nvSpPr>
            <p:spPr>
              <a:xfrm>
                <a:off x="32073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03" name="Google Shape;22803;p43"/>
              <p:cNvSpPr/>
              <p:nvPr/>
            </p:nvSpPr>
            <p:spPr>
              <a:xfrm>
                <a:off x="33325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04" name="Google Shape;22804;p43"/>
              <p:cNvSpPr/>
              <p:nvPr/>
            </p:nvSpPr>
            <p:spPr>
              <a:xfrm>
                <a:off x="3457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05" name="Google Shape;22805;p43"/>
              <p:cNvSpPr/>
              <p:nvPr/>
            </p:nvSpPr>
            <p:spPr>
              <a:xfrm>
                <a:off x="3583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06" name="Google Shape;22806;p43"/>
              <p:cNvSpPr/>
              <p:nvPr/>
            </p:nvSpPr>
            <p:spPr>
              <a:xfrm>
                <a:off x="3708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07" name="Google Shape;22807;p43"/>
              <p:cNvSpPr/>
              <p:nvPr/>
            </p:nvSpPr>
            <p:spPr>
              <a:xfrm>
                <a:off x="3833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08" name="Google Shape;22808;p43"/>
              <p:cNvSpPr/>
              <p:nvPr/>
            </p:nvSpPr>
            <p:spPr>
              <a:xfrm>
                <a:off x="3958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09" name="Google Shape;22809;p43"/>
              <p:cNvSpPr/>
              <p:nvPr/>
            </p:nvSpPr>
            <p:spPr>
              <a:xfrm>
                <a:off x="4084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10" name="Google Shape;22810;p43"/>
              <p:cNvSpPr/>
              <p:nvPr/>
            </p:nvSpPr>
            <p:spPr>
              <a:xfrm>
                <a:off x="4209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11" name="Google Shape;22811;p43"/>
              <p:cNvSpPr/>
              <p:nvPr/>
            </p:nvSpPr>
            <p:spPr>
              <a:xfrm>
                <a:off x="4334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12" name="Google Shape;22812;p43"/>
              <p:cNvSpPr/>
              <p:nvPr/>
            </p:nvSpPr>
            <p:spPr>
              <a:xfrm>
                <a:off x="4459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13" name="Google Shape;22813;p43"/>
              <p:cNvSpPr/>
              <p:nvPr/>
            </p:nvSpPr>
            <p:spPr>
              <a:xfrm>
                <a:off x="4585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14" name="Google Shape;22814;p43"/>
              <p:cNvSpPr/>
              <p:nvPr/>
            </p:nvSpPr>
            <p:spPr>
              <a:xfrm>
                <a:off x="4710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15" name="Google Shape;22815;p43"/>
              <p:cNvSpPr/>
              <p:nvPr/>
            </p:nvSpPr>
            <p:spPr>
              <a:xfrm>
                <a:off x="4835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16" name="Google Shape;22816;p43"/>
              <p:cNvSpPr/>
              <p:nvPr/>
            </p:nvSpPr>
            <p:spPr>
              <a:xfrm>
                <a:off x="4960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17" name="Google Shape;22817;p43"/>
              <p:cNvSpPr/>
              <p:nvPr/>
            </p:nvSpPr>
            <p:spPr>
              <a:xfrm>
                <a:off x="5086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18" name="Google Shape;22818;p43"/>
              <p:cNvSpPr/>
              <p:nvPr/>
            </p:nvSpPr>
            <p:spPr>
              <a:xfrm>
                <a:off x="5211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19" name="Google Shape;22819;p43"/>
              <p:cNvSpPr/>
              <p:nvPr/>
            </p:nvSpPr>
            <p:spPr>
              <a:xfrm>
                <a:off x="5336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20" name="Google Shape;22820;p43"/>
              <p:cNvSpPr/>
              <p:nvPr/>
            </p:nvSpPr>
            <p:spPr>
              <a:xfrm>
                <a:off x="5461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21" name="Google Shape;22821;p43"/>
              <p:cNvSpPr/>
              <p:nvPr/>
            </p:nvSpPr>
            <p:spPr>
              <a:xfrm>
                <a:off x="5587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22" name="Google Shape;22822;p43"/>
              <p:cNvSpPr/>
              <p:nvPr/>
            </p:nvSpPr>
            <p:spPr>
              <a:xfrm>
                <a:off x="5712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23" name="Google Shape;22823;p43"/>
              <p:cNvSpPr/>
              <p:nvPr/>
            </p:nvSpPr>
            <p:spPr>
              <a:xfrm>
                <a:off x="5837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24" name="Google Shape;22824;p43"/>
              <p:cNvSpPr/>
              <p:nvPr/>
            </p:nvSpPr>
            <p:spPr>
              <a:xfrm>
                <a:off x="5962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25" name="Google Shape;22825;p43"/>
              <p:cNvSpPr/>
              <p:nvPr/>
            </p:nvSpPr>
            <p:spPr>
              <a:xfrm>
                <a:off x="6088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26" name="Google Shape;22826;p43"/>
              <p:cNvSpPr/>
              <p:nvPr/>
            </p:nvSpPr>
            <p:spPr>
              <a:xfrm>
                <a:off x="6213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27" name="Google Shape;22827;p43"/>
              <p:cNvSpPr/>
              <p:nvPr/>
            </p:nvSpPr>
            <p:spPr>
              <a:xfrm>
                <a:off x="6338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28" name="Google Shape;22828;p43"/>
              <p:cNvSpPr/>
              <p:nvPr/>
            </p:nvSpPr>
            <p:spPr>
              <a:xfrm>
                <a:off x="6463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29" name="Google Shape;22829;p43"/>
              <p:cNvSpPr/>
              <p:nvPr/>
            </p:nvSpPr>
            <p:spPr>
              <a:xfrm>
                <a:off x="6589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30" name="Google Shape;22830;p43"/>
              <p:cNvSpPr/>
              <p:nvPr/>
            </p:nvSpPr>
            <p:spPr>
              <a:xfrm>
                <a:off x="6714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31" name="Google Shape;22831;p43"/>
              <p:cNvSpPr/>
              <p:nvPr/>
            </p:nvSpPr>
            <p:spPr>
              <a:xfrm>
                <a:off x="6839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32" name="Google Shape;22832;p43"/>
              <p:cNvSpPr/>
              <p:nvPr/>
            </p:nvSpPr>
            <p:spPr>
              <a:xfrm>
                <a:off x="6964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33" name="Google Shape;22833;p43"/>
              <p:cNvSpPr/>
              <p:nvPr/>
            </p:nvSpPr>
            <p:spPr>
              <a:xfrm>
                <a:off x="7090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34" name="Google Shape;22834;p43"/>
              <p:cNvSpPr/>
              <p:nvPr/>
            </p:nvSpPr>
            <p:spPr>
              <a:xfrm>
                <a:off x="7215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35" name="Google Shape;22835;p43"/>
              <p:cNvSpPr/>
              <p:nvPr/>
            </p:nvSpPr>
            <p:spPr>
              <a:xfrm>
                <a:off x="7340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36" name="Google Shape;22836;p43"/>
              <p:cNvSpPr/>
              <p:nvPr/>
            </p:nvSpPr>
            <p:spPr>
              <a:xfrm>
                <a:off x="7465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37" name="Google Shape;22837;p43"/>
              <p:cNvSpPr/>
              <p:nvPr/>
            </p:nvSpPr>
            <p:spPr>
              <a:xfrm>
                <a:off x="7591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38" name="Google Shape;22838;p43"/>
              <p:cNvSpPr/>
              <p:nvPr/>
            </p:nvSpPr>
            <p:spPr>
              <a:xfrm>
                <a:off x="7716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39" name="Google Shape;22839;p43"/>
              <p:cNvSpPr/>
              <p:nvPr/>
            </p:nvSpPr>
            <p:spPr>
              <a:xfrm>
                <a:off x="7841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40" name="Google Shape;22840;p43"/>
              <p:cNvSpPr/>
              <p:nvPr/>
            </p:nvSpPr>
            <p:spPr>
              <a:xfrm>
                <a:off x="7966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41" name="Google Shape;22841;p43"/>
              <p:cNvSpPr/>
              <p:nvPr/>
            </p:nvSpPr>
            <p:spPr>
              <a:xfrm>
                <a:off x="8092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42" name="Google Shape;22842;p43"/>
              <p:cNvSpPr/>
              <p:nvPr/>
            </p:nvSpPr>
            <p:spPr>
              <a:xfrm>
                <a:off x="8217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43" name="Google Shape;22843;p43"/>
              <p:cNvSpPr/>
              <p:nvPr/>
            </p:nvSpPr>
            <p:spPr>
              <a:xfrm>
                <a:off x="8342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44" name="Google Shape;22844;p43"/>
              <p:cNvSpPr/>
              <p:nvPr/>
            </p:nvSpPr>
            <p:spPr>
              <a:xfrm>
                <a:off x="8467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45" name="Google Shape;22845;p43"/>
              <p:cNvSpPr/>
              <p:nvPr/>
            </p:nvSpPr>
            <p:spPr>
              <a:xfrm>
                <a:off x="8593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46" name="Google Shape;22846;p43"/>
              <p:cNvSpPr/>
              <p:nvPr/>
            </p:nvSpPr>
            <p:spPr>
              <a:xfrm>
                <a:off x="8718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47" name="Google Shape;22847;p43"/>
              <p:cNvSpPr/>
              <p:nvPr/>
            </p:nvSpPr>
            <p:spPr>
              <a:xfrm>
                <a:off x="8843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48" name="Google Shape;22848;p43"/>
              <p:cNvSpPr/>
              <p:nvPr/>
            </p:nvSpPr>
            <p:spPr>
              <a:xfrm>
                <a:off x="8968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849" name="Google Shape;22849;p43"/>
            <p:cNvGrpSpPr/>
            <p:nvPr/>
          </p:nvGrpSpPr>
          <p:grpSpPr>
            <a:xfrm>
              <a:off x="109200" y="1410606"/>
              <a:ext cx="8925600" cy="33000"/>
              <a:chOff x="76200" y="76206"/>
              <a:chExt cx="8925600" cy="33000"/>
            </a:xfrm>
          </p:grpSpPr>
          <p:sp>
            <p:nvSpPr>
              <p:cNvPr id="22850" name="Google Shape;22850;p43"/>
              <p:cNvSpPr/>
              <p:nvPr/>
            </p:nvSpPr>
            <p:spPr>
              <a:xfrm>
                <a:off x="762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51" name="Google Shape;22851;p43"/>
              <p:cNvSpPr/>
              <p:nvPr/>
            </p:nvSpPr>
            <p:spPr>
              <a:xfrm>
                <a:off x="2014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52" name="Google Shape;22852;p43"/>
              <p:cNvSpPr/>
              <p:nvPr/>
            </p:nvSpPr>
            <p:spPr>
              <a:xfrm>
                <a:off x="3266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53" name="Google Shape;22853;p43"/>
              <p:cNvSpPr/>
              <p:nvPr/>
            </p:nvSpPr>
            <p:spPr>
              <a:xfrm>
                <a:off x="4519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54" name="Google Shape;22854;p43"/>
              <p:cNvSpPr/>
              <p:nvPr/>
            </p:nvSpPr>
            <p:spPr>
              <a:xfrm>
                <a:off x="5771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55" name="Google Shape;22855;p43"/>
              <p:cNvSpPr/>
              <p:nvPr/>
            </p:nvSpPr>
            <p:spPr>
              <a:xfrm>
                <a:off x="7024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56" name="Google Shape;22856;p43"/>
              <p:cNvSpPr/>
              <p:nvPr/>
            </p:nvSpPr>
            <p:spPr>
              <a:xfrm>
                <a:off x="8276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57" name="Google Shape;22857;p43"/>
              <p:cNvSpPr/>
              <p:nvPr/>
            </p:nvSpPr>
            <p:spPr>
              <a:xfrm>
                <a:off x="9529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58" name="Google Shape;22858;p43"/>
              <p:cNvSpPr/>
              <p:nvPr/>
            </p:nvSpPr>
            <p:spPr>
              <a:xfrm>
                <a:off x="10781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59" name="Google Shape;22859;p43"/>
              <p:cNvSpPr/>
              <p:nvPr/>
            </p:nvSpPr>
            <p:spPr>
              <a:xfrm>
                <a:off x="12034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60" name="Google Shape;22860;p43"/>
              <p:cNvSpPr/>
              <p:nvPr/>
            </p:nvSpPr>
            <p:spPr>
              <a:xfrm>
                <a:off x="13286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61" name="Google Shape;22861;p43"/>
              <p:cNvSpPr/>
              <p:nvPr/>
            </p:nvSpPr>
            <p:spPr>
              <a:xfrm>
                <a:off x="14538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62" name="Google Shape;22862;p43"/>
              <p:cNvSpPr/>
              <p:nvPr/>
            </p:nvSpPr>
            <p:spPr>
              <a:xfrm>
                <a:off x="15791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63" name="Google Shape;22863;p43"/>
              <p:cNvSpPr/>
              <p:nvPr/>
            </p:nvSpPr>
            <p:spPr>
              <a:xfrm>
                <a:off x="17043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64" name="Google Shape;22864;p43"/>
              <p:cNvSpPr/>
              <p:nvPr/>
            </p:nvSpPr>
            <p:spPr>
              <a:xfrm>
                <a:off x="18296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65" name="Google Shape;22865;p43"/>
              <p:cNvSpPr/>
              <p:nvPr/>
            </p:nvSpPr>
            <p:spPr>
              <a:xfrm>
                <a:off x="19548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66" name="Google Shape;22866;p43"/>
              <p:cNvSpPr/>
              <p:nvPr/>
            </p:nvSpPr>
            <p:spPr>
              <a:xfrm>
                <a:off x="20801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67" name="Google Shape;22867;p43"/>
              <p:cNvSpPr/>
              <p:nvPr/>
            </p:nvSpPr>
            <p:spPr>
              <a:xfrm>
                <a:off x="22053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68" name="Google Shape;22868;p43"/>
              <p:cNvSpPr/>
              <p:nvPr/>
            </p:nvSpPr>
            <p:spPr>
              <a:xfrm>
                <a:off x="23306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69" name="Google Shape;22869;p43"/>
              <p:cNvSpPr/>
              <p:nvPr/>
            </p:nvSpPr>
            <p:spPr>
              <a:xfrm>
                <a:off x="24558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70" name="Google Shape;22870;p43"/>
              <p:cNvSpPr/>
              <p:nvPr/>
            </p:nvSpPr>
            <p:spPr>
              <a:xfrm>
                <a:off x="25810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71" name="Google Shape;22871;p43"/>
              <p:cNvSpPr/>
              <p:nvPr/>
            </p:nvSpPr>
            <p:spPr>
              <a:xfrm>
                <a:off x="27063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72" name="Google Shape;22872;p43"/>
              <p:cNvSpPr/>
              <p:nvPr/>
            </p:nvSpPr>
            <p:spPr>
              <a:xfrm>
                <a:off x="28315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73" name="Google Shape;22873;p43"/>
              <p:cNvSpPr/>
              <p:nvPr/>
            </p:nvSpPr>
            <p:spPr>
              <a:xfrm>
                <a:off x="29568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74" name="Google Shape;22874;p43"/>
              <p:cNvSpPr/>
              <p:nvPr/>
            </p:nvSpPr>
            <p:spPr>
              <a:xfrm>
                <a:off x="30820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75" name="Google Shape;22875;p43"/>
              <p:cNvSpPr/>
              <p:nvPr/>
            </p:nvSpPr>
            <p:spPr>
              <a:xfrm>
                <a:off x="32073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76" name="Google Shape;22876;p43"/>
              <p:cNvSpPr/>
              <p:nvPr/>
            </p:nvSpPr>
            <p:spPr>
              <a:xfrm>
                <a:off x="33325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77" name="Google Shape;22877;p43"/>
              <p:cNvSpPr/>
              <p:nvPr/>
            </p:nvSpPr>
            <p:spPr>
              <a:xfrm>
                <a:off x="3457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78" name="Google Shape;22878;p43"/>
              <p:cNvSpPr/>
              <p:nvPr/>
            </p:nvSpPr>
            <p:spPr>
              <a:xfrm>
                <a:off x="3583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79" name="Google Shape;22879;p43"/>
              <p:cNvSpPr/>
              <p:nvPr/>
            </p:nvSpPr>
            <p:spPr>
              <a:xfrm>
                <a:off x="3708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80" name="Google Shape;22880;p43"/>
              <p:cNvSpPr/>
              <p:nvPr/>
            </p:nvSpPr>
            <p:spPr>
              <a:xfrm>
                <a:off x="3833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81" name="Google Shape;22881;p43"/>
              <p:cNvSpPr/>
              <p:nvPr/>
            </p:nvSpPr>
            <p:spPr>
              <a:xfrm>
                <a:off x="3958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82" name="Google Shape;22882;p43"/>
              <p:cNvSpPr/>
              <p:nvPr/>
            </p:nvSpPr>
            <p:spPr>
              <a:xfrm>
                <a:off x="4084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83" name="Google Shape;22883;p43"/>
              <p:cNvSpPr/>
              <p:nvPr/>
            </p:nvSpPr>
            <p:spPr>
              <a:xfrm>
                <a:off x="4209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84" name="Google Shape;22884;p43"/>
              <p:cNvSpPr/>
              <p:nvPr/>
            </p:nvSpPr>
            <p:spPr>
              <a:xfrm>
                <a:off x="4334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85" name="Google Shape;22885;p43"/>
              <p:cNvSpPr/>
              <p:nvPr/>
            </p:nvSpPr>
            <p:spPr>
              <a:xfrm>
                <a:off x="4459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86" name="Google Shape;22886;p43"/>
              <p:cNvSpPr/>
              <p:nvPr/>
            </p:nvSpPr>
            <p:spPr>
              <a:xfrm>
                <a:off x="4585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87" name="Google Shape;22887;p43"/>
              <p:cNvSpPr/>
              <p:nvPr/>
            </p:nvSpPr>
            <p:spPr>
              <a:xfrm>
                <a:off x="4710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88" name="Google Shape;22888;p43"/>
              <p:cNvSpPr/>
              <p:nvPr/>
            </p:nvSpPr>
            <p:spPr>
              <a:xfrm>
                <a:off x="4835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89" name="Google Shape;22889;p43"/>
              <p:cNvSpPr/>
              <p:nvPr/>
            </p:nvSpPr>
            <p:spPr>
              <a:xfrm>
                <a:off x="4960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90" name="Google Shape;22890;p43"/>
              <p:cNvSpPr/>
              <p:nvPr/>
            </p:nvSpPr>
            <p:spPr>
              <a:xfrm>
                <a:off x="5086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91" name="Google Shape;22891;p43"/>
              <p:cNvSpPr/>
              <p:nvPr/>
            </p:nvSpPr>
            <p:spPr>
              <a:xfrm>
                <a:off x="5211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92" name="Google Shape;22892;p43"/>
              <p:cNvSpPr/>
              <p:nvPr/>
            </p:nvSpPr>
            <p:spPr>
              <a:xfrm>
                <a:off x="5336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93" name="Google Shape;22893;p43"/>
              <p:cNvSpPr/>
              <p:nvPr/>
            </p:nvSpPr>
            <p:spPr>
              <a:xfrm>
                <a:off x="5461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94" name="Google Shape;22894;p43"/>
              <p:cNvSpPr/>
              <p:nvPr/>
            </p:nvSpPr>
            <p:spPr>
              <a:xfrm>
                <a:off x="5587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95" name="Google Shape;22895;p43"/>
              <p:cNvSpPr/>
              <p:nvPr/>
            </p:nvSpPr>
            <p:spPr>
              <a:xfrm>
                <a:off x="5712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96" name="Google Shape;22896;p43"/>
              <p:cNvSpPr/>
              <p:nvPr/>
            </p:nvSpPr>
            <p:spPr>
              <a:xfrm>
                <a:off x="5837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97" name="Google Shape;22897;p43"/>
              <p:cNvSpPr/>
              <p:nvPr/>
            </p:nvSpPr>
            <p:spPr>
              <a:xfrm>
                <a:off x="5962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98" name="Google Shape;22898;p43"/>
              <p:cNvSpPr/>
              <p:nvPr/>
            </p:nvSpPr>
            <p:spPr>
              <a:xfrm>
                <a:off x="6088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99" name="Google Shape;22899;p43"/>
              <p:cNvSpPr/>
              <p:nvPr/>
            </p:nvSpPr>
            <p:spPr>
              <a:xfrm>
                <a:off x="6213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00" name="Google Shape;22900;p43"/>
              <p:cNvSpPr/>
              <p:nvPr/>
            </p:nvSpPr>
            <p:spPr>
              <a:xfrm>
                <a:off x="6338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01" name="Google Shape;22901;p43"/>
              <p:cNvSpPr/>
              <p:nvPr/>
            </p:nvSpPr>
            <p:spPr>
              <a:xfrm>
                <a:off x="6463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02" name="Google Shape;22902;p43"/>
              <p:cNvSpPr/>
              <p:nvPr/>
            </p:nvSpPr>
            <p:spPr>
              <a:xfrm>
                <a:off x="6589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03" name="Google Shape;22903;p43"/>
              <p:cNvSpPr/>
              <p:nvPr/>
            </p:nvSpPr>
            <p:spPr>
              <a:xfrm>
                <a:off x="6714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04" name="Google Shape;22904;p43"/>
              <p:cNvSpPr/>
              <p:nvPr/>
            </p:nvSpPr>
            <p:spPr>
              <a:xfrm>
                <a:off x="6839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05" name="Google Shape;22905;p43"/>
              <p:cNvSpPr/>
              <p:nvPr/>
            </p:nvSpPr>
            <p:spPr>
              <a:xfrm>
                <a:off x="6964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06" name="Google Shape;22906;p43"/>
              <p:cNvSpPr/>
              <p:nvPr/>
            </p:nvSpPr>
            <p:spPr>
              <a:xfrm>
                <a:off x="7090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07" name="Google Shape;22907;p43"/>
              <p:cNvSpPr/>
              <p:nvPr/>
            </p:nvSpPr>
            <p:spPr>
              <a:xfrm>
                <a:off x="7215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08" name="Google Shape;22908;p43"/>
              <p:cNvSpPr/>
              <p:nvPr/>
            </p:nvSpPr>
            <p:spPr>
              <a:xfrm>
                <a:off x="7340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09" name="Google Shape;22909;p43"/>
              <p:cNvSpPr/>
              <p:nvPr/>
            </p:nvSpPr>
            <p:spPr>
              <a:xfrm>
                <a:off x="7465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10" name="Google Shape;22910;p43"/>
              <p:cNvSpPr/>
              <p:nvPr/>
            </p:nvSpPr>
            <p:spPr>
              <a:xfrm>
                <a:off x="7591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11" name="Google Shape;22911;p43"/>
              <p:cNvSpPr/>
              <p:nvPr/>
            </p:nvSpPr>
            <p:spPr>
              <a:xfrm>
                <a:off x="7716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12" name="Google Shape;22912;p43"/>
              <p:cNvSpPr/>
              <p:nvPr/>
            </p:nvSpPr>
            <p:spPr>
              <a:xfrm>
                <a:off x="7841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13" name="Google Shape;22913;p43"/>
              <p:cNvSpPr/>
              <p:nvPr/>
            </p:nvSpPr>
            <p:spPr>
              <a:xfrm>
                <a:off x="7966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14" name="Google Shape;22914;p43"/>
              <p:cNvSpPr/>
              <p:nvPr/>
            </p:nvSpPr>
            <p:spPr>
              <a:xfrm>
                <a:off x="8092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15" name="Google Shape;22915;p43"/>
              <p:cNvSpPr/>
              <p:nvPr/>
            </p:nvSpPr>
            <p:spPr>
              <a:xfrm>
                <a:off x="8217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16" name="Google Shape;22916;p43"/>
              <p:cNvSpPr/>
              <p:nvPr/>
            </p:nvSpPr>
            <p:spPr>
              <a:xfrm>
                <a:off x="8342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17" name="Google Shape;22917;p43"/>
              <p:cNvSpPr/>
              <p:nvPr/>
            </p:nvSpPr>
            <p:spPr>
              <a:xfrm>
                <a:off x="8467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18" name="Google Shape;22918;p43"/>
              <p:cNvSpPr/>
              <p:nvPr/>
            </p:nvSpPr>
            <p:spPr>
              <a:xfrm>
                <a:off x="8593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19" name="Google Shape;22919;p43"/>
              <p:cNvSpPr/>
              <p:nvPr/>
            </p:nvSpPr>
            <p:spPr>
              <a:xfrm>
                <a:off x="8718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20" name="Google Shape;22920;p43"/>
              <p:cNvSpPr/>
              <p:nvPr/>
            </p:nvSpPr>
            <p:spPr>
              <a:xfrm>
                <a:off x="8843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21" name="Google Shape;22921;p43"/>
              <p:cNvSpPr/>
              <p:nvPr/>
            </p:nvSpPr>
            <p:spPr>
              <a:xfrm>
                <a:off x="8968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922" name="Google Shape;22922;p43"/>
            <p:cNvGrpSpPr/>
            <p:nvPr/>
          </p:nvGrpSpPr>
          <p:grpSpPr>
            <a:xfrm>
              <a:off x="109200" y="1521806"/>
              <a:ext cx="8925600" cy="33000"/>
              <a:chOff x="76200" y="76206"/>
              <a:chExt cx="8925600" cy="33000"/>
            </a:xfrm>
          </p:grpSpPr>
          <p:sp>
            <p:nvSpPr>
              <p:cNvPr id="22923" name="Google Shape;22923;p43"/>
              <p:cNvSpPr/>
              <p:nvPr/>
            </p:nvSpPr>
            <p:spPr>
              <a:xfrm>
                <a:off x="762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24" name="Google Shape;22924;p43"/>
              <p:cNvSpPr/>
              <p:nvPr/>
            </p:nvSpPr>
            <p:spPr>
              <a:xfrm>
                <a:off x="2014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25" name="Google Shape;22925;p43"/>
              <p:cNvSpPr/>
              <p:nvPr/>
            </p:nvSpPr>
            <p:spPr>
              <a:xfrm>
                <a:off x="3266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26" name="Google Shape;22926;p43"/>
              <p:cNvSpPr/>
              <p:nvPr/>
            </p:nvSpPr>
            <p:spPr>
              <a:xfrm>
                <a:off x="4519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27" name="Google Shape;22927;p43"/>
              <p:cNvSpPr/>
              <p:nvPr/>
            </p:nvSpPr>
            <p:spPr>
              <a:xfrm>
                <a:off x="5771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28" name="Google Shape;22928;p43"/>
              <p:cNvSpPr/>
              <p:nvPr/>
            </p:nvSpPr>
            <p:spPr>
              <a:xfrm>
                <a:off x="7024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29" name="Google Shape;22929;p43"/>
              <p:cNvSpPr/>
              <p:nvPr/>
            </p:nvSpPr>
            <p:spPr>
              <a:xfrm>
                <a:off x="8276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30" name="Google Shape;22930;p43"/>
              <p:cNvSpPr/>
              <p:nvPr/>
            </p:nvSpPr>
            <p:spPr>
              <a:xfrm>
                <a:off x="9529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31" name="Google Shape;22931;p43"/>
              <p:cNvSpPr/>
              <p:nvPr/>
            </p:nvSpPr>
            <p:spPr>
              <a:xfrm>
                <a:off x="10781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32" name="Google Shape;22932;p43"/>
              <p:cNvSpPr/>
              <p:nvPr/>
            </p:nvSpPr>
            <p:spPr>
              <a:xfrm>
                <a:off x="12034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33" name="Google Shape;22933;p43"/>
              <p:cNvSpPr/>
              <p:nvPr/>
            </p:nvSpPr>
            <p:spPr>
              <a:xfrm>
                <a:off x="13286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34" name="Google Shape;22934;p43"/>
              <p:cNvSpPr/>
              <p:nvPr/>
            </p:nvSpPr>
            <p:spPr>
              <a:xfrm>
                <a:off x="14538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35" name="Google Shape;22935;p43"/>
              <p:cNvSpPr/>
              <p:nvPr/>
            </p:nvSpPr>
            <p:spPr>
              <a:xfrm>
                <a:off x="15791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36" name="Google Shape;22936;p43"/>
              <p:cNvSpPr/>
              <p:nvPr/>
            </p:nvSpPr>
            <p:spPr>
              <a:xfrm>
                <a:off x="17043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37" name="Google Shape;22937;p43"/>
              <p:cNvSpPr/>
              <p:nvPr/>
            </p:nvSpPr>
            <p:spPr>
              <a:xfrm>
                <a:off x="18296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38" name="Google Shape;22938;p43"/>
              <p:cNvSpPr/>
              <p:nvPr/>
            </p:nvSpPr>
            <p:spPr>
              <a:xfrm>
                <a:off x="19548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39" name="Google Shape;22939;p43"/>
              <p:cNvSpPr/>
              <p:nvPr/>
            </p:nvSpPr>
            <p:spPr>
              <a:xfrm>
                <a:off x="20801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40" name="Google Shape;22940;p43"/>
              <p:cNvSpPr/>
              <p:nvPr/>
            </p:nvSpPr>
            <p:spPr>
              <a:xfrm>
                <a:off x="22053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41" name="Google Shape;22941;p43"/>
              <p:cNvSpPr/>
              <p:nvPr/>
            </p:nvSpPr>
            <p:spPr>
              <a:xfrm>
                <a:off x="23306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42" name="Google Shape;22942;p43"/>
              <p:cNvSpPr/>
              <p:nvPr/>
            </p:nvSpPr>
            <p:spPr>
              <a:xfrm>
                <a:off x="24558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43" name="Google Shape;22943;p43"/>
              <p:cNvSpPr/>
              <p:nvPr/>
            </p:nvSpPr>
            <p:spPr>
              <a:xfrm>
                <a:off x="25810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44" name="Google Shape;22944;p43"/>
              <p:cNvSpPr/>
              <p:nvPr/>
            </p:nvSpPr>
            <p:spPr>
              <a:xfrm>
                <a:off x="27063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45" name="Google Shape;22945;p43"/>
              <p:cNvSpPr/>
              <p:nvPr/>
            </p:nvSpPr>
            <p:spPr>
              <a:xfrm>
                <a:off x="28315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46" name="Google Shape;22946;p43"/>
              <p:cNvSpPr/>
              <p:nvPr/>
            </p:nvSpPr>
            <p:spPr>
              <a:xfrm>
                <a:off x="29568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47" name="Google Shape;22947;p43"/>
              <p:cNvSpPr/>
              <p:nvPr/>
            </p:nvSpPr>
            <p:spPr>
              <a:xfrm>
                <a:off x="30820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48" name="Google Shape;22948;p43"/>
              <p:cNvSpPr/>
              <p:nvPr/>
            </p:nvSpPr>
            <p:spPr>
              <a:xfrm>
                <a:off x="32073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49" name="Google Shape;22949;p43"/>
              <p:cNvSpPr/>
              <p:nvPr/>
            </p:nvSpPr>
            <p:spPr>
              <a:xfrm>
                <a:off x="33325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50" name="Google Shape;22950;p43"/>
              <p:cNvSpPr/>
              <p:nvPr/>
            </p:nvSpPr>
            <p:spPr>
              <a:xfrm>
                <a:off x="3457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51" name="Google Shape;22951;p43"/>
              <p:cNvSpPr/>
              <p:nvPr/>
            </p:nvSpPr>
            <p:spPr>
              <a:xfrm>
                <a:off x="3583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52" name="Google Shape;22952;p43"/>
              <p:cNvSpPr/>
              <p:nvPr/>
            </p:nvSpPr>
            <p:spPr>
              <a:xfrm>
                <a:off x="3708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53" name="Google Shape;22953;p43"/>
              <p:cNvSpPr/>
              <p:nvPr/>
            </p:nvSpPr>
            <p:spPr>
              <a:xfrm>
                <a:off x="3833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54" name="Google Shape;22954;p43"/>
              <p:cNvSpPr/>
              <p:nvPr/>
            </p:nvSpPr>
            <p:spPr>
              <a:xfrm>
                <a:off x="3958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55" name="Google Shape;22955;p43"/>
              <p:cNvSpPr/>
              <p:nvPr/>
            </p:nvSpPr>
            <p:spPr>
              <a:xfrm>
                <a:off x="4084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56" name="Google Shape;22956;p43"/>
              <p:cNvSpPr/>
              <p:nvPr/>
            </p:nvSpPr>
            <p:spPr>
              <a:xfrm>
                <a:off x="4209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57" name="Google Shape;22957;p43"/>
              <p:cNvSpPr/>
              <p:nvPr/>
            </p:nvSpPr>
            <p:spPr>
              <a:xfrm>
                <a:off x="4334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58" name="Google Shape;22958;p43"/>
              <p:cNvSpPr/>
              <p:nvPr/>
            </p:nvSpPr>
            <p:spPr>
              <a:xfrm>
                <a:off x="4459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59" name="Google Shape;22959;p43"/>
              <p:cNvSpPr/>
              <p:nvPr/>
            </p:nvSpPr>
            <p:spPr>
              <a:xfrm>
                <a:off x="4585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0" name="Google Shape;22960;p43"/>
              <p:cNvSpPr/>
              <p:nvPr/>
            </p:nvSpPr>
            <p:spPr>
              <a:xfrm>
                <a:off x="4710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1" name="Google Shape;22961;p43"/>
              <p:cNvSpPr/>
              <p:nvPr/>
            </p:nvSpPr>
            <p:spPr>
              <a:xfrm>
                <a:off x="4835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2" name="Google Shape;22962;p43"/>
              <p:cNvSpPr/>
              <p:nvPr/>
            </p:nvSpPr>
            <p:spPr>
              <a:xfrm>
                <a:off x="4960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3" name="Google Shape;22963;p43"/>
              <p:cNvSpPr/>
              <p:nvPr/>
            </p:nvSpPr>
            <p:spPr>
              <a:xfrm>
                <a:off x="5086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4" name="Google Shape;22964;p43"/>
              <p:cNvSpPr/>
              <p:nvPr/>
            </p:nvSpPr>
            <p:spPr>
              <a:xfrm>
                <a:off x="5211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5" name="Google Shape;22965;p43"/>
              <p:cNvSpPr/>
              <p:nvPr/>
            </p:nvSpPr>
            <p:spPr>
              <a:xfrm>
                <a:off x="5336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6" name="Google Shape;22966;p43"/>
              <p:cNvSpPr/>
              <p:nvPr/>
            </p:nvSpPr>
            <p:spPr>
              <a:xfrm>
                <a:off x="5461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7" name="Google Shape;22967;p43"/>
              <p:cNvSpPr/>
              <p:nvPr/>
            </p:nvSpPr>
            <p:spPr>
              <a:xfrm>
                <a:off x="5587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8" name="Google Shape;22968;p43"/>
              <p:cNvSpPr/>
              <p:nvPr/>
            </p:nvSpPr>
            <p:spPr>
              <a:xfrm>
                <a:off x="5712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9" name="Google Shape;22969;p43"/>
              <p:cNvSpPr/>
              <p:nvPr/>
            </p:nvSpPr>
            <p:spPr>
              <a:xfrm>
                <a:off x="5837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0" name="Google Shape;22970;p43"/>
              <p:cNvSpPr/>
              <p:nvPr/>
            </p:nvSpPr>
            <p:spPr>
              <a:xfrm>
                <a:off x="5962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1" name="Google Shape;22971;p43"/>
              <p:cNvSpPr/>
              <p:nvPr/>
            </p:nvSpPr>
            <p:spPr>
              <a:xfrm>
                <a:off x="6088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2" name="Google Shape;22972;p43"/>
              <p:cNvSpPr/>
              <p:nvPr/>
            </p:nvSpPr>
            <p:spPr>
              <a:xfrm>
                <a:off x="6213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3" name="Google Shape;22973;p43"/>
              <p:cNvSpPr/>
              <p:nvPr/>
            </p:nvSpPr>
            <p:spPr>
              <a:xfrm>
                <a:off x="6338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4" name="Google Shape;22974;p43"/>
              <p:cNvSpPr/>
              <p:nvPr/>
            </p:nvSpPr>
            <p:spPr>
              <a:xfrm>
                <a:off x="6463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5" name="Google Shape;22975;p43"/>
              <p:cNvSpPr/>
              <p:nvPr/>
            </p:nvSpPr>
            <p:spPr>
              <a:xfrm>
                <a:off x="6589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6" name="Google Shape;22976;p43"/>
              <p:cNvSpPr/>
              <p:nvPr/>
            </p:nvSpPr>
            <p:spPr>
              <a:xfrm>
                <a:off x="6714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7" name="Google Shape;22977;p43"/>
              <p:cNvSpPr/>
              <p:nvPr/>
            </p:nvSpPr>
            <p:spPr>
              <a:xfrm>
                <a:off x="6839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8" name="Google Shape;22978;p43"/>
              <p:cNvSpPr/>
              <p:nvPr/>
            </p:nvSpPr>
            <p:spPr>
              <a:xfrm>
                <a:off x="6964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9" name="Google Shape;22979;p43"/>
              <p:cNvSpPr/>
              <p:nvPr/>
            </p:nvSpPr>
            <p:spPr>
              <a:xfrm>
                <a:off x="7090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80" name="Google Shape;22980;p43"/>
              <p:cNvSpPr/>
              <p:nvPr/>
            </p:nvSpPr>
            <p:spPr>
              <a:xfrm>
                <a:off x="7215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81" name="Google Shape;22981;p43"/>
              <p:cNvSpPr/>
              <p:nvPr/>
            </p:nvSpPr>
            <p:spPr>
              <a:xfrm>
                <a:off x="7340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82" name="Google Shape;22982;p43"/>
              <p:cNvSpPr/>
              <p:nvPr/>
            </p:nvSpPr>
            <p:spPr>
              <a:xfrm>
                <a:off x="7465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83" name="Google Shape;22983;p43"/>
              <p:cNvSpPr/>
              <p:nvPr/>
            </p:nvSpPr>
            <p:spPr>
              <a:xfrm>
                <a:off x="7591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84" name="Google Shape;22984;p43"/>
              <p:cNvSpPr/>
              <p:nvPr/>
            </p:nvSpPr>
            <p:spPr>
              <a:xfrm>
                <a:off x="7716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85" name="Google Shape;22985;p43"/>
              <p:cNvSpPr/>
              <p:nvPr/>
            </p:nvSpPr>
            <p:spPr>
              <a:xfrm>
                <a:off x="7841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86" name="Google Shape;22986;p43"/>
              <p:cNvSpPr/>
              <p:nvPr/>
            </p:nvSpPr>
            <p:spPr>
              <a:xfrm>
                <a:off x="7966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87" name="Google Shape;22987;p43"/>
              <p:cNvSpPr/>
              <p:nvPr/>
            </p:nvSpPr>
            <p:spPr>
              <a:xfrm>
                <a:off x="8092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88" name="Google Shape;22988;p43"/>
              <p:cNvSpPr/>
              <p:nvPr/>
            </p:nvSpPr>
            <p:spPr>
              <a:xfrm>
                <a:off x="8217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89" name="Google Shape;22989;p43"/>
              <p:cNvSpPr/>
              <p:nvPr/>
            </p:nvSpPr>
            <p:spPr>
              <a:xfrm>
                <a:off x="8342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90" name="Google Shape;22990;p43"/>
              <p:cNvSpPr/>
              <p:nvPr/>
            </p:nvSpPr>
            <p:spPr>
              <a:xfrm>
                <a:off x="8467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91" name="Google Shape;22991;p43"/>
              <p:cNvSpPr/>
              <p:nvPr/>
            </p:nvSpPr>
            <p:spPr>
              <a:xfrm>
                <a:off x="8593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92" name="Google Shape;22992;p43"/>
              <p:cNvSpPr/>
              <p:nvPr/>
            </p:nvSpPr>
            <p:spPr>
              <a:xfrm>
                <a:off x="8718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93" name="Google Shape;22993;p43"/>
              <p:cNvSpPr/>
              <p:nvPr/>
            </p:nvSpPr>
            <p:spPr>
              <a:xfrm>
                <a:off x="8843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94" name="Google Shape;22994;p43"/>
              <p:cNvSpPr/>
              <p:nvPr/>
            </p:nvSpPr>
            <p:spPr>
              <a:xfrm>
                <a:off x="8968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995" name="Google Shape;22995;p43"/>
            <p:cNvGrpSpPr/>
            <p:nvPr/>
          </p:nvGrpSpPr>
          <p:grpSpPr>
            <a:xfrm>
              <a:off x="109200" y="1633006"/>
              <a:ext cx="8925600" cy="33000"/>
              <a:chOff x="76200" y="76206"/>
              <a:chExt cx="8925600" cy="33000"/>
            </a:xfrm>
          </p:grpSpPr>
          <p:sp>
            <p:nvSpPr>
              <p:cNvPr id="22996" name="Google Shape;22996;p43"/>
              <p:cNvSpPr/>
              <p:nvPr/>
            </p:nvSpPr>
            <p:spPr>
              <a:xfrm>
                <a:off x="762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97" name="Google Shape;22997;p43"/>
              <p:cNvSpPr/>
              <p:nvPr/>
            </p:nvSpPr>
            <p:spPr>
              <a:xfrm>
                <a:off x="2014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98" name="Google Shape;22998;p43"/>
              <p:cNvSpPr/>
              <p:nvPr/>
            </p:nvSpPr>
            <p:spPr>
              <a:xfrm>
                <a:off x="3266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99" name="Google Shape;22999;p43"/>
              <p:cNvSpPr/>
              <p:nvPr/>
            </p:nvSpPr>
            <p:spPr>
              <a:xfrm>
                <a:off x="4519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00" name="Google Shape;23000;p43"/>
              <p:cNvSpPr/>
              <p:nvPr/>
            </p:nvSpPr>
            <p:spPr>
              <a:xfrm>
                <a:off x="5771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01" name="Google Shape;23001;p43"/>
              <p:cNvSpPr/>
              <p:nvPr/>
            </p:nvSpPr>
            <p:spPr>
              <a:xfrm>
                <a:off x="7024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02" name="Google Shape;23002;p43"/>
              <p:cNvSpPr/>
              <p:nvPr/>
            </p:nvSpPr>
            <p:spPr>
              <a:xfrm>
                <a:off x="8276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03" name="Google Shape;23003;p43"/>
              <p:cNvSpPr/>
              <p:nvPr/>
            </p:nvSpPr>
            <p:spPr>
              <a:xfrm>
                <a:off x="9529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04" name="Google Shape;23004;p43"/>
              <p:cNvSpPr/>
              <p:nvPr/>
            </p:nvSpPr>
            <p:spPr>
              <a:xfrm>
                <a:off x="10781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05" name="Google Shape;23005;p43"/>
              <p:cNvSpPr/>
              <p:nvPr/>
            </p:nvSpPr>
            <p:spPr>
              <a:xfrm>
                <a:off x="12034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06" name="Google Shape;23006;p43"/>
              <p:cNvSpPr/>
              <p:nvPr/>
            </p:nvSpPr>
            <p:spPr>
              <a:xfrm>
                <a:off x="13286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07" name="Google Shape;23007;p43"/>
              <p:cNvSpPr/>
              <p:nvPr/>
            </p:nvSpPr>
            <p:spPr>
              <a:xfrm>
                <a:off x="14538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08" name="Google Shape;23008;p43"/>
              <p:cNvSpPr/>
              <p:nvPr/>
            </p:nvSpPr>
            <p:spPr>
              <a:xfrm>
                <a:off x="15791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09" name="Google Shape;23009;p43"/>
              <p:cNvSpPr/>
              <p:nvPr/>
            </p:nvSpPr>
            <p:spPr>
              <a:xfrm>
                <a:off x="17043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10" name="Google Shape;23010;p43"/>
              <p:cNvSpPr/>
              <p:nvPr/>
            </p:nvSpPr>
            <p:spPr>
              <a:xfrm>
                <a:off x="18296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11" name="Google Shape;23011;p43"/>
              <p:cNvSpPr/>
              <p:nvPr/>
            </p:nvSpPr>
            <p:spPr>
              <a:xfrm>
                <a:off x="19548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12" name="Google Shape;23012;p43"/>
              <p:cNvSpPr/>
              <p:nvPr/>
            </p:nvSpPr>
            <p:spPr>
              <a:xfrm>
                <a:off x="20801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13" name="Google Shape;23013;p43"/>
              <p:cNvSpPr/>
              <p:nvPr/>
            </p:nvSpPr>
            <p:spPr>
              <a:xfrm>
                <a:off x="22053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14" name="Google Shape;23014;p43"/>
              <p:cNvSpPr/>
              <p:nvPr/>
            </p:nvSpPr>
            <p:spPr>
              <a:xfrm>
                <a:off x="23306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15" name="Google Shape;23015;p43"/>
              <p:cNvSpPr/>
              <p:nvPr/>
            </p:nvSpPr>
            <p:spPr>
              <a:xfrm>
                <a:off x="24558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16" name="Google Shape;23016;p43"/>
              <p:cNvSpPr/>
              <p:nvPr/>
            </p:nvSpPr>
            <p:spPr>
              <a:xfrm>
                <a:off x="25810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17" name="Google Shape;23017;p43"/>
              <p:cNvSpPr/>
              <p:nvPr/>
            </p:nvSpPr>
            <p:spPr>
              <a:xfrm>
                <a:off x="27063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18" name="Google Shape;23018;p43"/>
              <p:cNvSpPr/>
              <p:nvPr/>
            </p:nvSpPr>
            <p:spPr>
              <a:xfrm>
                <a:off x="28315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19" name="Google Shape;23019;p43"/>
              <p:cNvSpPr/>
              <p:nvPr/>
            </p:nvSpPr>
            <p:spPr>
              <a:xfrm>
                <a:off x="29568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20" name="Google Shape;23020;p43"/>
              <p:cNvSpPr/>
              <p:nvPr/>
            </p:nvSpPr>
            <p:spPr>
              <a:xfrm>
                <a:off x="30820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21" name="Google Shape;23021;p43"/>
              <p:cNvSpPr/>
              <p:nvPr/>
            </p:nvSpPr>
            <p:spPr>
              <a:xfrm>
                <a:off x="32073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22" name="Google Shape;23022;p43"/>
              <p:cNvSpPr/>
              <p:nvPr/>
            </p:nvSpPr>
            <p:spPr>
              <a:xfrm>
                <a:off x="33325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23" name="Google Shape;23023;p43"/>
              <p:cNvSpPr/>
              <p:nvPr/>
            </p:nvSpPr>
            <p:spPr>
              <a:xfrm>
                <a:off x="3457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24" name="Google Shape;23024;p43"/>
              <p:cNvSpPr/>
              <p:nvPr/>
            </p:nvSpPr>
            <p:spPr>
              <a:xfrm>
                <a:off x="3583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25" name="Google Shape;23025;p43"/>
              <p:cNvSpPr/>
              <p:nvPr/>
            </p:nvSpPr>
            <p:spPr>
              <a:xfrm>
                <a:off x="3708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26" name="Google Shape;23026;p43"/>
              <p:cNvSpPr/>
              <p:nvPr/>
            </p:nvSpPr>
            <p:spPr>
              <a:xfrm>
                <a:off x="3833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27" name="Google Shape;23027;p43"/>
              <p:cNvSpPr/>
              <p:nvPr/>
            </p:nvSpPr>
            <p:spPr>
              <a:xfrm>
                <a:off x="3958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28" name="Google Shape;23028;p43"/>
              <p:cNvSpPr/>
              <p:nvPr/>
            </p:nvSpPr>
            <p:spPr>
              <a:xfrm>
                <a:off x="4084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29" name="Google Shape;23029;p43"/>
              <p:cNvSpPr/>
              <p:nvPr/>
            </p:nvSpPr>
            <p:spPr>
              <a:xfrm>
                <a:off x="4209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30" name="Google Shape;23030;p43"/>
              <p:cNvSpPr/>
              <p:nvPr/>
            </p:nvSpPr>
            <p:spPr>
              <a:xfrm>
                <a:off x="4334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31" name="Google Shape;23031;p43"/>
              <p:cNvSpPr/>
              <p:nvPr/>
            </p:nvSpPr>
            <p:spPr>
              <a:xfrm>
                <a:off x="4459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32" name="Google Shape;23032;p43"/>
              <p:cNvSpPr/>
              <p:nvPr/>
            </p:nvSpPr>
            <p:spPr>
              <a:xfrm>
                <a:off x="4585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33" name="Google Shape;23033;p43"/>
              <p:cNvSpPr/>
              <p:nvPr/>
            </p:nvSpPr>
            <p:spPr>
              <a:xfrm>
                <a:off x="4710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34" name="Google Shape;23034;p43"/>
              <p:cNvSpPr/>
              <p:nvPr/>
            </p:nvSpPr>
            <p:spPr>
              <a:xfrm>
                <a:off x="4835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35" name="Google Shape;23035;p43"/>
              <p:cNvSpPr/>
              <p:nvPr/>
            </p:nvSpPr>
            <p:spPr>
              <a:xfrm>
                <a:off x="4960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36" name="Google Shape;23036;p43"/>
              <p:cNvSpPr/>
              <p:nvPr/>
            </p:nvSpPr>
            <p:spPr>
              <a:xfrm>
                <a:off x="5086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37" name="Google Shape;23037;p43"/>
              <p:cNvSpPr/>
              <p:nvPr/>
            </p:nvSpPr>
            <p:spPr>
              <a:xfrm>
                <a:off x="5211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38" name="Google Shape;23038;p43"/>
              <p:cNvSpPr/>
              <p:nvPr/>
            </p:nvSpPr>
            <p:spPr>
              <a:xfrm>
                <a:off x="5336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39" name="Google Shape;23039;p43"/>
              <p:cNvSpPr/>
              <p:nvPr/>
            </p:nvSpPr>
            <p:spPr>
              <a:xfrm>
                <a:off x="5461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0" name="Google Shape;23040;p43"/>
              <p:cNvSpPr/>
              <p:nvPr/>
            </p:nvSpPr>
            <p:spPr>
              <a:xfrm>
                <a:off x="5587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1" name="Google Shape;23041;p43"/>
              <p:cNvSpPr/>
              <p:nvPr/>
            </p:nvSpPr>
            <p:spPr>
              <a:xfrm>
                <a:off x="5712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2" name="Google Shape;23042;p43"/>
              <p:cNvSpPr/>
              <p:nvPr/>
            </p:nvSpPr>
            <p:spPr>
              <a:xfrm>
                <a:off x="5837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3" name="Google Shape;23043;p43"/>
              <p:cNvSpPr/>
              <p:nvPr/>
            </p:nvSpPr>
            <p:spPr>
              <a:xfrm>
                <a:off x="5962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4" name="Google Shape;23044;p43"/>
              <p:cNvSpPr/>
              <p:nvPr/>
            </p:nvSpPr>
            <p:spPr>
              <a:xfrm>
                <a:off x="6088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5" name="Google Shape;23045;p43"/>
              <p:cNvSpPr/>
              <p:nvPr/>
            </p:nvSpPr>
            <p:spPr>
              <a:xfrm>
                <a:off x="6213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6" name="Google Shape;23046;p43"/>
              <p:cNvSpPr/>
              <p:nvPr/>
            </p:nvSpPr>
            <p:spPr>
              <a:xfrm>
                <a:off x="6338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7" name="Google Shape;23047;p43"/>
              <p:cNvSpPr/>
              <p:nvPr/>
            </p:nvSpPr>
            <p:spPr>
              <a:xfrm>
                <a:off x="6463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8" name="Google Shape;23048;p43"/>
              <p:cNvSpPr/>
              <p:nvPr/>
            </p:nvSpPr>
            <p:spPr>
              <a:xfrm>
                <a:off x="6589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9" name="Google Shape;23049;p43"/>
              <p:cNvSpPr/>
              <p:nvPr/>
            </p:nvSpPr>
            <p:spPr>
              <a:xfrm>
                <a:off x="6714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0" name="Google Shape;23050;p43"/>
              <p:cNvSpPr/>
              <p:nvPr/>
            </p:nvSpPr>
            <p:spPr>
              <a:xfrm>
                <a:off x="6839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1" name="Google Shape;23051;p43"/>
              <p:cNvSpPr/>
              <p:nvPr/>
            </p:nvSpPr>
            <p:spPr>
              <a:xfrm>
                <a:off x="6964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2" name="Google Shape;23052;p43"/>
              <p:cNvSpPr/>
              <p:nvPr/>
            </p:nvSpPr>
            <p:spPr>
              <a:xfrm>
                <a:off x="7090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3" name="Google Shape;23053;p43"/>
              <p:cNvSpPr/>
              <p:nvPr/>
            </p:nvSpPr>
            <p:spPr>
              <a:xfrm>
                <a:off x="7215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4" name="Google Shape;23054;p43"/>
              <p:cNvSpPr/>
              <p:nvPr/>
            </p:nvSpPr>
            <p:spPr>
              <a:xfrm>
                <a:off x="7340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5" name="Google Shape;23055;p43"/>
              <p:cNvSpPr/>
              <p:nvPr/>
            </p:nvSpPr>
            <p:spPr>
              <a:xfrm>
                <a:off x="7465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6" name="Google Shape;23056;p43"/>
              <p:cNvSpPr/>
              <p:nvPr/>
            </p:nvSpPr>
            <p:spPr>
              <a:xfrm>
                <a:off x="7591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7" name="Google Shape;23057;p43"/>
              <p:cNvSpPr/>
              <p:nvPr/>
            </p:nvSpPr>
            <p:spPr>
              <a:xfrm>
                <a:off x="7716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8" name="Google Shape;23058;p43"/>
              <p:cNvSpPr/>
              <p:nvPr/>
            </p:nvSpPr>
            <p:spPr>
              <a:xfrm>
                <a:off x="7841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9" name="Google Shape;23059;p43"/>
              <p:cNvSpPr/>
              <p:nvPr/>
            </p:nvSpPr>
            <p:spPr>
              <a:xfrm>
                <a:off x="7966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60" name="Google Shape;23060;p43"/>
              <p:cNvSpPr/>
              <p:nvPr/>
            </p:nvSpPr>
            <p:spPr>
              <a:xfrm>
                <a:off x="8092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61" name="Google Shape;23061;p43"/>
              <p:cNvSpPr/>
              <p:nvPr/>
            </p:nvSpPr>
            <p:spPr>
              <a:xfrm>
                <a:off x="8217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62" name="Google Shape;23062;p43"/>
              <p:cNvSpPr/>
              <p:nvPr/>
            </p:nvSpPr>
            <p:spPr>
              <a:xfrm>
                <a:off x="8342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63" name="Google Shape;23063;p43"/>
              <p:cNvSpPr/>
              <p:nvPr/>
            </p:nvSpPr>
            <p:spPr>
              <a:xfrm>
                <a:off x="8467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64" name="Google Shape;23064;p43"/>
              <p:cNvSpPr/>
              <p:nvPr/>
            </p:nvSpPr>
            <p:spPr>
              <a:xfrm>
                <a:off x="8593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65" name="Google Shape;23065;p43"/>
              <p:cNvSpPr/>
              <p:nvPr/>
            </p:nvSpPr>
            <p:spPr>
              <a:xfrm>
                <a:off x="8718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66" name="Google Shape;23066;p43"/>
              <p:cNvSpPr/>
              <p:nvPr/>
            </p:nvSpPr>
            <p:spPr>
              <a:xfrm>
                <a:off x="8843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67" name="Google Shape;23067;p43"/>
              <p:cNvSpPr/>
              <p:nvPr/>
            </p:nvSpPr>
            <p:spPr>
              <a:xfrm>
                <a:off x="8968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068" name="Google Shape;23068;p43"/>
            <p:cNvGrpSpPr/>
            <p:nvPr/>
          </p:nvGrpSpPr>
          <p:grpSpPr>
            <a:xfrm>
              <a:off x="109200" y="1744206"/>
              <a:ext cx="8925600" cy="33000"/>
              <a:chOff x="76200" y="76206"/>
              <a:chExt cx="8925600" cy="33000"/>
            </a:xfrm>
          </p:grpSpPr>
          <p:sp>
            <p:nvSpPr>
              <p:cNvPr id="23069" name="Google Shape;23069;p43"/>
              <p:cNvSpPr/>
              <p:nvPr/>
            </p:nvSpPr>
            <p:spPr>
              <a:xfrm>
                <a:off x="762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0" name="Google Shape;23070;p43"/>
              <p:cNvSpPr/>
              <p:nvPr/>
            </p:nvSpPr>
            <p:spPr>
              <a:xfrm>
                <a:off x="2014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1" name="Google Shape;23071;p43"/>
              <p:cNvSpPr/>
              <p:nvPr/>
            </p:nvSpPr>
            <p:spPr>
              <a:xfrm>
                <a:off x="3266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2" name="Google Shape;23072;p43"/>
              <p:cNvSpPr/>
              <p:nvPr/>
            </p:nvSpPr>
            <p:spPr>
              <a:xfrm>
                <a:off x="4519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3" name="Google Shape;23073;p43"/>
              <p:cNvSpPr/>
              <p:nvPr/>
            </p:nvSpPr>
            <p:spPr>
              <a:xfrm>
                <a:off x="5771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4" name="Google Shape;23074;p43"/>
              <p:cNvSpPr/>
              <p:nvPr/>
            </p:nvSpPr>
            <p:spPr>
              <a:xfrm>
                <a:off x="7024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5" name="Google Shape;23075;p43"/>
              <p:cNvSpPr/>
              <p:nvPr/>
            </p:nvSpPr>
            <p:spPr>
              <a:xfrm>
                <a:off x="8276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6" name="Google Shape;23076;p43"/>
              <p:cNvSpPr/>
              <p:nvPr/>
            </p:nvSpPr>
            <p:spPr>
              <a:xfrm>
                <a:off x="9529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7" name="Google Shape;23077;p43"/>
              <p:cNvSpPr/>
              <p:nvPr/>
            </p:nvSpPr>
            <p:spPr>
              <a:xfrm>
                <a:off x="10781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8" name="Google Shape;23078;p43"/>
              <p:cNvSpPr/>
              <p:nvPr/>
            </p:nvSpPr>
            <p:spPr>
              <a:xfrm>
                <a:off x="12034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9" name="Google Shape;23079;p43"/>
              <p:cNvSpPr/>
              <p:nvPr/>
            </p:nvSpPr>
            <p:spPr>
              <a:xfrm>
                <a:off x="13286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0" name="Google Shape;23080;p43"/>
              <p:cNvSpPr/>
              <p:nvPr/>
            </p:nvSpPr>
            <p:spPr>
              <a:xfrm>
                <a:off x="14538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1" name="Google Shape;23081;p43"/>
              <p:cNvSpPr/>
              <p:nvPr/>
            </p:nvSpPr>
            <p:spPr>
              <a:xfrm>
                <a:off x="15791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2" name="Google Shape;23082;p43"/>
              <p:cNvSpPr/>
              <p:nvPr/>
            </p:nvSpPr>
            <p:spPr>
              <a:xfrm>
                <a:off x="17043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3" name="Google Shape;23083;p43"/>
              <p:cNvSpPr/>
              <p:nvPr/>
            </p:nvSpPr>
            <p:spPr>
              <a:xfrm>
                <a:off x="18296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4" name="Google Shape;23084;p43"/>
              <p:cNvSpPr/>
              <p:nvPr/>
            </p:nvSpPr>
            <p:spPr>
              <a:xfrm>
                <a:off x="19548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5" name="Google Shape;23085;p43"/>
              <p:cNvSpPr/>
              <p:nvPr/>
            </p:nvSpPr>
            <p:spPr>
              <a:xfrm>
                <a:off x="20801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6" name="Google Shape;23086;p43"/>
              <p:cNvSpPr/>
              <p:nvPr/>
            </p:nvSpPr>
            <p:spPr>
              <a:xfrm>
                <a:off x="22053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7" name="Google Shape;23087;p43"/>
              <p:cNvSpPr/>
              <p:nvPr/>
            </p:nvSpPr>
            <p:spPr>
              <a:xfrm>
                <a:off x="23306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8" name="Google Shape;23088;p43"/>
              <p:cNvSpPr/>
              <p:nvPr/>
            </p:nvSpPr>
            <p:spPr>
              <a:xfrm>
                <a:off x="24558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9" name="Google Shape;23089;p43"/>
              <p:cNvSpPr/>
              <p:nvPr/>
            </p:nvSpPr>
            <p:spPr>
              <a:xfrm>
                <a:off x="25810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0" name="Google Shape;23090;p43"/>
              <p:cNvSpPr/>
              <p:nvPr/>
            </p:nvSpPr>
            <p:spPr>
              <a:xfrm>
                <a:off x="27063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1" name="Google Shape;23091;p43"/>
              <p:cNvSpPr/>
              <p:nvPr/>
            </p:nvSpPr>
            <p:spPr>
              <a:xfrm>
                <a:off x="28315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2" name="Google Shape;23092;p43"/>
              <p:cNvSpPr/>
              <p:nvPr/>
            </p:nvSpPr>
            <p:spPr>
              <a:xfrm>
                <a:off x="29568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3" name="Google Shape;23093;p43"/>
              <p:cNvSpPr/>
              <p:nvPr/>
            </p:nvSpPr>
            <p:spPr>
              <a:xfrm>
                <a:off x="30820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4" name="Google Shape;23094;p43"/>
              <p:cNvSpPr/>
              <p:nvPr/>
            </p:nvSpPr>
            <p:spPr>
              <a:xfrm>
                <a:off x="32073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5" name="Google Shape;23095;p43"/>
              <p:cNvSpPr/>
              <p:nvPr/>
            </p:nvSpPr>
            <p:spPr>
              <a:xfrm>
                <a:off x="33325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6" name="Google Shape;23096;p43"/>
              <p:cNvSpPr/>
              <p:nvPr/>
            </p:nvSpPr>
            <p:spPr>
              <a:xfrm>
                <a:off x="3457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7" name="Google Shape;23097;p43"/>
              <p:cNvSpPr/>
              <p:nvPr/>
            </p:nvSpPr>
            <p:spPr>
              <a:xfrm>
                <a:off x="3583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8" name="Google Shape;23098;p43"/>
              <p:cNvSpPr/>
              <p:nvPr/>
            </p:nvSpPr>
            <p:spPr>
              <a:xfrm>
                <a:off x="3708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9" name="Google Shape;23099;p43"/>
              <p:cNvSpPr/>
              <p:nvPr/>
            </p:nvSpPr>
            <p:spPr>
              <a:xfrm>
                <a:off x="3833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0" name="Google Shape;23100;p43"/>
              <p:cNvSpPr/>
              <p:nvPr/>
            </p:nvSpPr>
            <p:spPr>
              <a:xfrm>
                <a:off x="3958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1" name="Google Shape;23101;p43"/>
              <p:cNvSpPr/>
              <p:nvPr/>
            </p:nvSpPr>
            <p:spPr>
              <a:xfrm>
                <a:off x="4084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2" name="Google Shape;23102;p43"/>
              <p:cNvSpPr/>
              <p:nvPr/>
            </p:nvSpPr>
            <p:spPr>
              <a:xfrm>
                <a:off x="4209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3" name="Google Shape;23103;p43"/>
              <p:cNvSpPr/>
              <p:nvPr/>
            </p:nvSpPr>
            <p:spPr>
              <a:xfrm>
                <a:off x="4334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4" name="Google Shape;23104;p43"/>
              <p:cNvSpPr/>
              <p:nvPr/>
            </p:nvSpPr>
            <p:spPr>
              <a:xfrm>
                <a:off x="4459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5" name="Google Shape;23105;p43"/>
              <p:cNvSpPr/>
              <p:nvPr/>
            </p:nvSpPr>
            <p:spPr>
              <a:xfrm>
                <a:off x="4585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6" name="Google Shape;23106;p43"/>
              <p:cNvSpPr/>
              <p:nvPr/>
            </p:nvSpPr>
            <p:spPr>
              <a:xfrm>
                <a:off x="4710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7" name="Google Shape;23107;p43"/>
              <p:cNvSpPr/>
              <p:nvPr/>
            </p:nvSpPr>
            <p:spPr>
              <a:xfrm>
                <a:off x="4835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8" name="Google Shape;23108;p43"/>
              <p:cNvSpPr/>
              <p:nvPr/>
            </p:nvSpPr>
            <p:spPr>
              <a:xfrm>
                <a:off x="4960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9" name="Google Shape;23109;p43"/>
              <p:cNvSpPr/>
              <p:nvPr/>
            </p:nvSpPr>
            <p:spPr>
              <a:xfrm>
                <a:off x="5086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0" name="Google Shape;23110;p43"/>
              <p:cNvSpPr/>
              <p:nvPr/>
            </p:nvSpPr>
            <p:spPr>
              <a:xfrm>
                <a:off x="5211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1" name="Google Shape;23111;p43"/>
              <p:cNvSpPr/>
              <p:nvPr/>
            </p:nvSpPr>
            <p:spPr>
              <a:xfrm>
                <a:off x="5336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2" name="Google Shape;23112;p43"/>
              <p:cNvSpPr/>
              <p:nvPr/>
            </p:nvSpPr>
            <p:spPr>
              <a:xfrm>
                <a:off x="5461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3" name="Google Shape;23113;p43"/>
              <p:cNvSpPr/>
              <p:nvPr/>
            </p:nvSpPr>
            <p:spPr>
              <a:xfrm>
                <a:off x="5587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4" name="Google Shape;23114;p43"/>
              <p:cNvSpPr/>
              <p:nvPr/>
            </p:nvSpPr>
            <p:spPr>
              <a:xfrm>
                <a:off x="5712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5" name="Google Shape;23115;p43"/>
              <p:cNvSpPr/>
              <p:nvPr/>
            </p:nvSpPr>
            <p:spPr>
              <a:xfrm>
                <a:off x="5837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6" name="Google Shape;23116;p43"/>
              <p:cNvSpPr/>
              <p:nvPr/>
            </p:nvSpPr>
            <p:spPr>
              <a:xfrm>
                <a:off x="5962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7" name="Google Shape;23117;p43"/>
              <p:cNvSpPr/>
              <p:nvPr/>
            </p:nvSpPr>
            <p:spPr>
              <a:xfrm>
                <a:off x="6088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8" name="Google Shape;23118;p43"/>
              <p:cNvSpPr/>
              <p:nvPr/>
            </p:nvSpPr>
            <p:spPr>
              <a:xfrm>
                <a:off x="6213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9" name="Google Shape;23119;p43"/>
              <p:cNvSpPr/>
              <p:nvPr/>
            </p:nvSpPr>
            <p:spPr>
              <a:xfrm>
                <a:off x="6338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0" name="Google Shape;23120;p43"/>
              <p:cNvSpPr/>
              <p:nvPr/>
            </p:nvSpPr>
            <p:spPr>
              <a:xfrm>
                <a:off x="6463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1" name="Google Shape;23121;p43"/>
              <p:cNvSpPr/>
              <p:nvPr/>
            </p:nvSpPr>
            <p:spPr>
              <a:xfrm>
                <a:off x="6589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2" name="Google Shape;23122;p43"/>
              <p:cNvSpPr/>
              <p:nvPr/>
            </p:nvSpPr>
            <p:spPr>
              <a:xfrm>
                <a:off x="6714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3" name="Google Shape;23123;p43"/>
              <p:cNvSpPr/>
              <p:nvPr/>
            </p:nvSpPr>
            <p:spPr>
              <a:xfrm>
                <a:off x="6839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4" name="Google Shape;23124;p43"/>
              <p:cNvSpPr/>
              <p:nvPr/>
            </p:nvSpPr>
            <p:spPr>
              <a:xfrm>
                <a:off x="6964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5" name="Google Shape;23125;p43"/>
              <p:cNvSpPr/>
              <p:nvPr/>
            </p:nvSpPr>
            <p:spPr>
              <a:xfrm>
                <a:off x="7090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6" name="Google Shape;23126;p43"/>
              <p:cNvSpPr/>
              <p:nvPr/>
            </p:nvSpPr>
            <p:spPr>
              <a:xfrm>
                <a:off x="7215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7" name="Google Shape;23127;p43"/>
              <p:cNvSpPr/>
              <p:nvPr/>
            </p:nvSpPr>
            <p:spPr>
              <a:xfrm>
                <a:off x="7340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8" name="Google Shape;23128;p43"/>
              <p:cNvSpPr/>
              <p:nvPr/>
            </p:nvSpPr>
            <p:spPr>
              <a:xfrm>
                <a:off x="7465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9" name="Google Shape;23129;p43"/>
              <p:cNvSpPr/>
              <p:nvPr/>
            </p:nvSpPr>
            <p:spPr>
              <a:xfrm>
                <a:off x="7591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30" name="Google Shape;23130;p43"/>
              <p:cNvSpPr/>
              <p:nvPr/>
            </p:nvSpPr>
            <p:spPr>
              <a:xfrm>
                <a:off x="7716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31" name="Google Shape;23131;p43"/>
              <p:cNvSpPr/>
              <p:nvPr/>
            </p:nvSpPr>
            <p:spPr>
              <a:xfrm>
                <a:off x="7841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32" name="Google Shape;23132;p43"/>
              <p:cNvSpPr/>
              <p:nvPr/>
            </p:nvSpPr>
            <p:spPr>
              <a:xfrm>
                <a:off x="7966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33" name="Google Shape;23133;p43"/>
              <p:cNvSpPr/>
              <p:nvPr/>
            </p:nvSpPr>
            <p:spPr>
              <a:xfrm>
                <a:off x="8092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34" name="Google Shape;23134;p43"/>
              <p:cNvSpPr/>
              <p:nvPr/>
            </p:nvSpPr>
            <p:spPr>
              <a:xfrm>
                <a:off x="8217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35" name="Google Shape;23135;p43"/>
              <p:cNvSpPr/>
              <p:nvPr/>
            </p:nvSpPr>
            <p:spPr>
              <a:xfrm>
                <a:off x="8342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36" name="Google Shape;23136;p43"/>
              <p:cNvSpPr/>
              <p:nvPr/>
            </p:nvSpPr>
            <p:spPr>
              <a:xfrm>
                <a:off x="8467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37" name="Google Shape;23137;p43"/>
              <p:cNvSpPr/>
              <p:nvPr/>
            </p:nvSpPr>
            <p:spPr>
              <a:xfrm>
                <a:off x="8593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38" name="Google Shape;23138;p43"/>
              <p:cNvSpPr/>
              <p:nvPr/>
            </p:nvSpPr>
            <p:spPr>
              <a:xfrm>
                <a:off x="8718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39" name="Google Shape;23139;p43"/>
              <p:cNvSpPr/>
              <p:nvPr/>
            </p:nvSpPr>
            <p:spPr>
              <a:xfrm>
                <a:off x="8843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40" name="Google Shape;23140;p43"/>
              <p:cNvSpPr/>
              <p:nvPr/>
            </p:nvSpPr>
            <p:spPr>
              <a:xfrm>
                <a:off x="8968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141" name="Google Shape;23141;p43"/>
            <p:cNvGrpSpPr/>
            <p:nvPr/>
          </p:nvGrpSpPr>
          <p:grpSpPr>
            <a:xfrm>
              <a:off x="109200" y="1855406"/>
              <a:ext cx="8925600" cy="33000"/>
              <a:chOff x="76200" y="76206"/>
              <a:chExt cx="8925600" cy="33000"/>
            </a:xfrm>
          </p:grpSpPr>
          <p:sp>
            <p:nvSpPr>
              <p:cNvPr id="23142" name="Google Shape;23142;p43"/>
              <p:cNvSpPr/>
              <p:nvPr/>
            </p:nvSpPr>
            <p:spPr>
              <a:xfrm>
                <a:off x="762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43" name="Google Shape;23143;p43"/>
              <p:cNvSpPr/>
              <p:nvPr/>
            </p:nvSpPr>
            <p:spPr>
              <a:xfrm>
                <a:off x="2014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44" name="Google Shape;23144;p43"/>
              <p:cNvSpPr/>
              <p:nvPr/>
            </p:nvSpPr>
            <p:spPr>
              <a:xfrm>
                <a:off x="3266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45" name="Google Shape;23145;p43"/>
              <p:cNvSpPr/>
              <p:nvPr/>
            </p:nvSpPr>
            <p:spPr>
              <a:xfrm>
                <a:off x="4519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46" name="Google Shape;23146;p43"/>
              <p:cNvSpPr/>
              <p:nvPr/>
            </p:nvSpPr>
            <p:spPr>
              <a:xfrm>
                <a:off x="5771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47" name="Google Shape;23147;p43"/>
              <p:cNvSpPr/>
              <p:nvPr/>
            </p:nvSpPr>
            <p:spPr>
              <a:xfrm>
                <a:off x="7024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48" name="Google Shape;23148;p43"/>
              <p:cNvSpPr/>
              <p:nvPr/>
            </p:nvSpPr>
            <p:spPr>
              <a:xfrm>
                <a:off x="8276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49" name="Google Shape;23149;p43"/>
              <p:cNvSpPr/>
              <p:nvPr/>
            </p:nvSpPr>
            <p:spPr>
              <a:xfrm>
                <a:off x="9529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50" name="Google Shape;23150;p43"/>
              <p:cNvSpPr/>
              <p:nvPr/>
            </p:nvSpPr>
            <p:spPr>
              <a:xfrm>
                <a:off x="10781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51" name="Google Shape;23151;p43"/>
              <p:cNvSpPr/>
              <p:nvPr/>
            </p:nvSpPr>
            <p:spPr>
              <a:xfrm>
                <a:off x="12034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52" name="Google Shape;23152;p43"/>
              <p:cNvSpPr/>
              <p:nvPr/>
            </p:nvSpPr>
            <p:spPr>
              <a:xfrm>
                <a:off x="13286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53" name="Google Shape;23153;p43"/>
              <p:cNvSpPr/>
              <p:nvPr/>
            </p:nvSpPr>
            <p:spPr>
              <a:xfrm>
                <a:off x="14538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54" name="Google Shape;23154;p43"/>
              <p:cNvSpPr/>
              <p:nvPr/>
            </p:nvSpPr>
            <p:spPr>
              <a:xfrm>
                <a:off x="15791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55" name="Google Shape;23155;p43"/>
              <p:cNvSpPr/>
              <p:nvPr/>
            </p:nvSpPr>
            <p:spPr>
              <a:xfrm>
                <a:off x="17043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56" name="Google Shape;23156;p43"/>
              <p:cNvSpPr/>
              <p:nvPr/>
            </p:nvSpPr>
            <p:spPr>
              <a:xfrm>
                <a:off x="18296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57" name="Google Shape;23157;p43"/>
              <p:cNvSpPr/>
              <p:nvPr/>
            </p:nvSpPr>
            <p:spPr>
              <a:xfrm>
                <a:off x="19548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58" name="Google Shape;23158;p43"/>
              <p:cNvSpPr/>
              <p:nvPr/>
            </p:nvSpPr>
            <p:spPr>
              <a:xfrm>
                <a:off x="20801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59" name="Google Shape;23159;p43"/>
              <p:cNvSpPr/>
              <p:nvPr/>
            </p:nvSpPr>
            <p:spPr>
              <a:xfrm>
                <a:off x="22053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60" name="Google Shape;23160;p43"/>
              <p:cNvSpPr/>
              <p:nvPr/>
            </p:nvSpPr>
            <p:spPr>
              <a:xfrm>
                <a:off x="23306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61" name="Google Shape;23161;p43"/>
              <p:cNvSpPr/>
              <p:nvPr/>
            </p:nvSpPr>
            <p:spPr>
              <a:xfrm>
                <a:off x="24558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62" name="Google Shape;23162;p43"/>
              <p:cNvSpPr/>
              <p:nvPr/>
            </p:nvSpPr>
            <p:spPr>
              <a:xfrm>
                <a:off x="25810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63" name="Google Shape;23163;p43"/>
              <p:cNvSpPr/>
              <p:nvPr/>
            </p:nvSpPr>
            <p:spPr>
              <a:xfrm>
                <a:off x="27063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64" name="Google Shape;23164;p43"/>
              <p:cNvSpPr/>
              <p:nvPr/>
            </p:nvSpPr>
            <p:spPr>
              <a:xfrm>
                <a:off x="28315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65" name="Google Shape;23165;p43"/>
              <p:cNvSpPr/>
              <p:nvPr/>
            </p:nvSpPr>
            <p:spPr>
              <a:xfrm>
                <a:off x="29568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66" name="Google Shape;23166;p43"/>
              <p:cNvSpPr/>
              <p:nvPr/>
            </p:nvSpPr>
            <p:spPr>
              <a:xfrm>
                <a:off x="30820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67" name="Google Shape;23167;p43"/>
              <p:cNvSpPr/>
              <p:nvPr/>
            </p:nvSpPr>
            <p:spPr>
              <a:xfrm>
                <a:off x="32073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68" name="Google Shape;23168;p43"/>
              <p:cNvSpPr/>
              <p:nvPr/>
            </p:nvSpPr>
            <p:spPr>
              <a:xfrm>
                <a:off x="33325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69" name="Google Shape;23169;p43"/>
              <p:cNvSpPr/>
              <p:nvPr/>
            </p:nvSpPr>
            <p:spPr>
              <a:xfrm>
                <a:off x="3457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0" name="Google Shape;23170;p43"/>
              <p:cNvSpPr/>
              <p:nvPr/>
            </p:nvSpPr>
            <p:spPr>
              <a:xfrm>
                <a:off x="3583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1" name="Google Shape;23171;p43"/>
              <p:cNvSpPr/>
              <p:nvPr/>
            </p:nvSpPr>
            <p:spPr>
              <a:xfrm>
                <a:off x="3708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2" name="Google Shape;23172;p43"/>
              <p:cNvSpPr/>
              <p:nvPr/>
            </p:nvSpPr>
            <p:spPr>
              <a:xfrm>
                <a:off x="3833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3" name="Google Shape;23173;p43"/>
              <p:cNvSpPr/>
              <p:nvPr/>
            </p:nvSpPr>
            <p:spPr>
              <a:xfrm>
                <a:off x="3958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4" name="Google Shape;23174;p43"/>
              <p:cNvSpPr/>
              <p:nvPr/>
            </p:nvSpPr>
            <p:spPr>
              <a:xfrm>
                <a:off x="4084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5" name="Google Shape;23175;p43"/>
              <p:cNvSpPr/>
              <p:nvPr/>
            </p:nvSpPr>
            <p:spPr>
              <a:xfrm>
                <a:off x="4209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6" name="Google Shape;23176;p43"/>
              <p:cNvSpPr/>
              <p:nvPr/>
            </p:nvSpPr>
            <p:spPr>
              <a:xfrm>
                <a:off x="4334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7" name="Google Shape;23177;p43"/>
              <p:cNvSpPr/>
              <p:nvPr/>
            </p:nvSpPr>
            <p:spPr>
              <a:xfrm>
                <a:off x="4459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8" name="Google Shape;23178;p43"/>
              <p:cNvSpPr/>
              <p:nvPr/>
            </p:nvSpPr>
            <p:spPr>
              <a:xfrm>
                <a:off x="4585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9" name="Google Shape;23179;p43"/>
              <p:cNvSpPr/>
              <p:nvPr/>
            </p:nvSpPr>
            <p:spPr>
              <a:xfrm>
                <a:off x="4710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80" name="Google Shape;23180;p43"/>
              <p:cNvSpPr/>
              <p:nvPr/>
            </p:nvSpPr>
            <p:spPr>
              <a:xfrm>
                <a:off x="4835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81" name="Google Shape;23181;p43"/>
              <p:cNvSpPr/>
              <p:nvPr/>
            </p:nvSpPr>
            <p:spPr>
              <a:xfrm>
                <a:off x="4960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82" name="Google Shape;23182;p43"/>
              <p:cNvSpPr/>
              <p:nvPr/>
            </p:nvSpPr>
            <p:spPr>
              <a:xfrm>
                <a:off x="5086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83" name="Google Shape;23183;p43"/>
              <p:cNvSpPr/>
              <p:nvPr/>
            </p:nvSpPr>
            <p:spPr>
              <a:xfrm>
                <a:off x="5211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84" name="Google Shape;23184;p43"/>
              <p:cNvSpPr/>
              <p:nvPr/>
            </p:nvSpPr>
            <p:spPr>
              <a:xfrm>
                <a:off x="5336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85" name="Google Shape;23185;p43"/>
              <p:cNvSpPr/>
              <p:nvPr/>
            </p:nvSpPr>
            <p:spPr>
              <a:xfrm>
                <a:off x="5461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86" name="Google Shape;23186;p43"/>
              <p:cNvSpPr/>
              <p:nvPr/>
            </p:nvSpPr>
            <p:spPr>
              <a:xfrm>
                <a:off x="5587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87" name="Google Shape;23187;p43"/>
              <p:cNvSpPr/>
              <p:nvPr/>
            </p:nvSpPr>
            <p:spPr>
              <a:xfrm>
                <a:off x="5712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88" name="Google Shape;23188;p43"/>
              <p:cNvSpPr/>
              <p:nvPr/>
            </p:nvSpPr>
            <p:spPr>
              <a:xfrm>
                <a:off x="5837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89" name="Google Shape;23189;p43"/>
              <p:cNvSpPr/>
              <p:nvPr/>
            </p:nvSpPr>
            <p:spPr>
              <a:xfrm>
                <a:off x="5962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90" name="Google Shape;23190;p43"/>
              <p:cNvSpPr/>
              <p:nvPr/>
            </p:nvSpPr>
            <p:spPr>
              <a:xfrm>
                <a:off x="6088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91" name="Google Shape;23191;p43"/>
              <p:cNvSpPr/>
              <p:nvPr/>
            </p:nvSpPr>
            <p:spPr>
              <a:xfrm>
                <a:off x="6213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92" name="Google Shape;23192;p43"/>
              <p:cNvSpPr/>
              <p:nvPr/>
            </p:nvSpPr>
            <p:spPr>
              <a:xfrm>
                <a:off x="6338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93" name="Google Shape;23193;p43"/>
              <p:cNvSpPr/>
              <p:nvPr/>
            </p:nvSpPr>
            <p:spPr>
              <a:xfrm>
                <a:off x="6463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94" name="Google Shape;23194;p43"/>
              <p:cNvSpPr/>
              <p:nvPr/>
            </p:nvSpPr>
            <p:spPr>
              <a:xfrm>
                <a:off x="6589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95" name="Google Shape;23195;p43"/>
              <p:cNvSpPr/>
              <p:nvPr/>
            </p:nvSpPr>
            <p:spPr>
              <a:xfrm>
                <a:off x="6714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96" name="Google Shape;23196;p43"/>
              <p:cNvSpPr/>
              <p:nvPr/>
            </p:nvSpPr>
            <p:spPr>
              <a:xfrm>
                <a:off x="6839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97" name="Google Shape;23197;p43"/>
              <p:cNvSpPr/>
              <p:nvPr/>
            </p:nvSpPr>
            <p:spPr>
              <a:xfrm>
                <a:off x="6964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98" name="Google Shape;23198;p43"/>
              <p:cNvSpPr/>
              <p:nvPr/>
            </p:nvSpPr>
            <p:spPr>
              <a:xfrm>
                <a:off x="7090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99" name="Google Shape;23199;p43"/>
              <p:cNvSpPr/>
              <p:nvPr/>
            </p:nvSpPr>
            <p:spPr>
              <a:xfrm>
                <a:off x="7215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00" name="Google Shape;23200;p43"/>
              <p:cNvSpPr/>
              <p:nvPr/>
            </p:nvSpPr>
            <p:spPr>
              <a:xfrm>
                <a:off x="7340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01" name="Google Shape;23201;p43"/>
              <p:cNvSpPr/>
              <p:nvPr/>
            </p:nvSpPr>
            <p:spPr>
              <a:xfrm>
                <a:off x="7465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02" name="Google Shape;23202;p43"/>
              <p:cNvSpPr/>
              <p:nvPr/>
            </p:nvSpPr>
            <p:spPr>
              <a:xfrm>
                <a:off x="7591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03" name="Google Shape;23203;p43"/>
              <p:cNvSpPr/>
              <p:nvPr/>
            </p:nvSpPr>
            <p:spPr>
              <a:xfrm>
                <a:off x="7716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04" name="Google Shape;23204;p43"/>
              <p:cNvSpPr/>
              <p:nvPr/>
            </p:nvSpPr>
            <p:spPr>
              <a:xfrm>
                <a:off x="7841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05" name="Google Shape;23205;p43"/>
              <p:cNvSpPr/>
              <p:nvPr/>
            </p:nvSpPr>
            <p:spPr>
              <a:xfrm>
                <a:off x="7966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06" name="Google Shape;23206;p43"/>
              <p:cNvSpPr/>
              <p:nvPr/>
            </p:nvSpPr>
            <p:spPr>
              <a:xfrm>
                <a:off x="8092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07" name="Google Shape;23207;p43"/>
              <p:cNvSpPr/>
              <p:nvPr/>
            </p:nvSpPr>
            <p:spPr>
              <a:xfrm>
                <a:off x="8217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08" name="Google Shape;23208;p43"/>
              <p:cNvSpPr/>
              <p:nvPr/>
            </p:nvSpPr>
            <p:spPr>
              <a:xfrm>
                <a:off x="8342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09" name="Google Shape;23209;p43"/>
              <p:cNvSpPr/>
              <p:nvPr/>
            </p:nvSpPr>
            <p:spPr>
              <a:xfrm>
                <a:off x="8467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10" name="Google Shape;23210;p43"/>
              <p:cNvSpPr/>
              <p:nvPr/>
            </p:nvSpPr>
            <p:spPr>
              <a:xfrm>
                <a:off x="8593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11" name="Google Shape;23211;p43"/>
              <p:cNvSpPr/>
              <p:nvPr/>
            </p:nvSpPr>
            <p:spPr>
              <a:xfrm>
                <a:off x="8718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12" name="Google Shape;23212;p43"/>
              <p:cNvSpPr/>
              <p:nvPr/>
            </p:nvSpPr>
            <p:spPr>
              <a:xfrm>
                <a:off x="8843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13" name="Google Shape;23213;p43"/>
              <p:cNvSpPr/>
              <p:nvPr/>
            </p:nvSpPr>
            <p:spPr>
              <a:xfrm>
                <a:off x="8968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214" name="Google Shape;23214;p43"/>
            <p:cNvGrpSpPr/>
            <p:nvPr/>
          </p:nvGrpSpPr>
          <p:grpSpPr>
            <a:xfrm>
              <a:off x="109200" y="1966606"/>
              <a:ext cx="8925600" cy="33000"/>
              <a:chOff x="76200" y="76206"/>
              <a:chExt cx="8925600" cy="33000"/>
            </a:xfrm>
          </p:grpSpPr>
          <p:sp>
            <p:nvSpPr>
              <p:cNvPr id="23215" name="Google Shape;23215;p43"/>
              <p:cNvSpPr/>
              <p:nvPr/>
            </p:nvSpPr>
            <p:spPr>
              <a:xfrm>
                <a:off x="762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16" name="Google Shape;23216;p43"/>
              <p:cNvSpPr/>
              <p:nvPr/>
            </p:nvSpPr>
            <p:spPr>
              <a:xfrm>
                <a:off x="2014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17" name="Google Shape;23217;p43"/>
              <p:cNvSpPr/>
              <p:nvPr/>
            </p:nvSpPr>
            <p:spPr>
              <a:xfrm>
                <a:off x="3266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18" name="Google Shape;23218;p43"/>
              <p:cNvSpPr/>
              <p:nvPr/>
            </p:nvSpPr>
            <p:spPr>
              <a:xfrm>
                <a:off x="4519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19" name="Google Shape;23219;p43"/>
              <p:cNvSpPr/>
              <p:nvPr/>
            </p:nvSpPr>
            <p:spPr>
              <a:xfrm>
                <a:off x="5771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0" name="Google Shape;23220;p43"/>
              <p:cNvSpPr/>
              <p:nvPr/>
            </p:nvSpPr>
            <p:spPr>
              <a:xfrm>
                <a:off x="7024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1" name="Google Shape;23221;p43"/>
              <p:cNvSpPr/>
              <p:nvPr/>
            </p:nvSpPr>
            <p:spPr>
              <a:xfrm>
                <a:off x="8276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2" name="Google Shape;23222;p43"/>
              <p:cNvSpPr/>
              <p:nvPr/>
            </p:nvSpPr>
            <p:spPr>
              <a:xfrm>
                <a:off x="9529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3" name="Google Shape;23223;p43"/>
              <p:cNvSpPr/>
              <p:nvPr/>
            </p:nvSpPr>
            <p:spPr>
              <a:xfrm>
                <a:off x="10781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4" name="Google Shape;23224;p43"/>
              <p:cNvSpPr/>
              <p:nvPr/>
            </p:nvSpPr>
            <p:spPr>
              <a:xfrm>
                <a:off x="12034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5" name="Google Shape;23225;p43"/>
              <p:cNvSpPr/>
              <p:nvPr/>
            </p:nvSpPr>
            <p:spPr>
              <a:xfrm>
                <a:off x="13286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6" name="Google Shape;23226;p43"/>
              <p:cNvSpPr/>
              <p:nvPr/>
            </p:nvSpPr>
            <p:spPr>
              <a:xfrm>
                <a:off x="14538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7" name="Google Shape;23227;p43"/>
              <p:cNvSpPr/>
              <p:nvPr/>
            </p:nvSpPr>
            <p:spPr>
              <a:xfrm>
                <a:off x="15791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8" name="Google Shape;23228;p43"/>
              <p:cNvSpPr/>
              <p:nvPr/>
            </p:nvSpPr>
            <p:spPr>
              <a:xfrm>
                <a:off x="17043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9" name="Google Shape;23229;p43"/>
              <p:cNvSpPr/>
              <p:nvPr/>
            </p:nvSpPr>
            <p:spPr>
              <a:xfrm>
                <a:off x="18296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0" name="Google Shape;23230;p43"/>
              <p:cNvSpPr/>
              <p:nvPr/>
            </p:nvSpPr>
            <p:spPr>
              <a:xfrm>
                <a:off x="19548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1" name="Google Shape;23231;p43"/>
              <p:cNvSpPr/>
              <p:nvPr/>
            </p:nvSpPr>
            <p:spPr>
              <a:xfrm>
                <a:off x="20801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2" name="Google Shape;23232;p43"/>
              <p:cNvSpPr/>
              <p:nvPr/>
            </p:nvSpPr>
            <p:spPr>
              <a:xfrm>
                <a:off x="22053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3" name="Google Shape;23233;p43"/>
              <p:cNvSpPr/>
              <p:nvPr/>
            </p:nvSpPr>
            <p:spPr>
              <a:xfrm>
                <a:off x="23306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4" name="Google Shape;23234;p43"/>
              <p:cNvSpPr/>
              <p:nvPr/>
            </p:nvSpPr>
            <p:spPr>
              <a:xfrm>
                <a:off x="24558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5" name="Google Shape;23235;p43"/>
              <p:cNvSpPr/>
              <p:nvPr/>
            </p:nvSpPr>
            <p:spPr>
              <a:xfrm>
                <a:off x="25810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6" name="Google Shape;23236;p43"/>
              <p:cNvSpPr/>
              <p:nvPr/>
            </p:nvSpPr>
            <p:spPr>
              <a:xfrm>
                <a:off x="27063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7" name="Google Shape;23237;p43"/>
              <p:cNvSpPr/>
              <p:nvPr/>
            </p:nvSpPr>
            <p:spPr>
              <a:xfrm>
                <a:off x="28315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8" name="Google Shape;23238;p43"/>
              <p:cNvSpPr/>
              <p:nvPr/>
            </p:nvSpPr>
            <p:spPr>
              <a:xfrm>
                <a:off x="29568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9" name="Google Shape;23239;p43"/>
              <p:cNvSpPr/>
              <p:nvPr/>
            </p:nvSpPr>
            <p:spPr>
              <a:xfrm>
                <a:off x="30820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0" name="Google Shape;23240;p43"/>
              <p:cNvSpPr/>
              <p:nvPr/>
            </p:nvSpPr>
            <p:spPr>
              <a:xfrm>
                <a:off x="32073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1" name="Google Shape;23241;p43"/>
              <p:cNvSpPr/>
              <p:nvPr/>
            </p:nvSpPr>
            <p:spPr>
              <a:xfrm>
                <a:off x="33325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2" name="Google Shape;23242;p43"/>
              <p:cNvSpPr/>
              <p:nvPr/>
            </p:nvSpPr>
            <p:spPr>
              <a:xfrm>
                <a:off x="3457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3" name="Google Shape;23243;p43"/>
              <p:cNvSpPr/>
              <p:nvPr/>
            </p:nvSpPr>
            <p:spPr>
              <a:xfrm>
                <a:off x="3583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4" name="Google Shape;23244;p43"/>
              <p:cNvSpPr/>
              <p:nvPr/>
            </p:nvSpPr>
            <p:spPr>
              <a:xfrm>
                <a:off x="3708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5" name="Google Shape;23245;p43"/>
              <p:cNvSpPr/>
              <p:nvPr/>
            </p:nvSpPr>
            <p:spPr>
              <a:xfrm>
                <a:off x="3833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6" name="Google Shape;23246;p43"/>
              <p:cNvSpPr/>
              <p:nvPr/>
            </p:nvSpPr>
            <p:spPr>
              <a:xfrm>
                <a:off x="3958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7" name="Google Shape;23247;p43"/>
              <p:cNvSpPr/>
              <p:nvPr/>
            </p:nvSpPr>
            <p:spPr>
              <a:xfrm>
                <a:off x="4084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8" name="Google Shape;23248;p43"/>
              <p:cNvSpPr/>
              <p:nvPr/>
            </p:nvSpPr>
            <p:spPr>
              <a:xfrm>
                <a:off x="4209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9" name="Google Shape;23249;p43"/>
              <p:cNvSpPr/>
              <p:nvPr/>
            </p:nvSpPr>
            <p:spPr>
              <a:xfrm>
                <a:off x="4334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50" name="Google Shape;23250;p43"/>
              <p:cNvSpPr/>
              <p:nvPr/>
            </p:nvSpPr>
            <p:spPr>
              <a:xfrm>
                <a:off x="4459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51" name="Google Shape;23251;p43"/>
              <p:cNvSpPr/>
              <p:nvPr/>
            </p:nvSpPr>
            <p:spPr>
              <a:xfrm>
                <a:off x="4585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52" name="Google Shape;23252;p43"/>
              <p:cNvSpPr/>
              <p:nvPr/>
            </p:nvSpPr>
            <p:spPr>
              <a:xfrm>
                <a:off x="4710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53" name="Google Shape;23253;p43"/>
              <p:cNvSpPr/>
              <p:nvPr/>
            </p:nvSpPr>
            <p:spPr>
              <a:xfrm>
                <a:off x="4835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54" name="Google Shape;23254;p43"/>
              <p:cNvSpPr/>
              <p:nvPr/>
            </p:nvSpPr>
            <p:spPr>
              <a:xfrm>
                <a:off x="4960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55" name="Google Shape;23255;p43"/>
              <p:cNvSpPr/>
              <p:nvPr/>
            </p:nvSpPr>
            <p:spPr>
              <a:xfrm>
                <a:off x="5086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56" name="Google Shape;23256;p43"/>
              <p:cNvSpPr/>
              <p:nvPr/>
            </p:nvSpPr>
            <p:spPr>
              <a:xfrm>
                <a:off x="5211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57" name="Google Shape;23257;p43"/>
              <p:cNvSpPr/>
              <p:nvPr/>
            </p:nvSpPr>
            <p:spPr>
              <a:xfrm>
                <a:off x="5336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58" name="Google Shape;23258;p43"/>
              <p:cNvSpPr/>
              <p:nvPr/>
            </p:nvSpPr>
            <p:spPr>
              <a:xfrm>
                <a:off x="5461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59" name="Google Shape;23259;p43"/>
              <p:cNvSpPr/>
              <p:nvPr/>
            </p:nvSpPr>
            <p:spPr>
              <a:xfrm>
                <a:off x="5587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0" name="Google Shape;23260;p43"/>
              <p:cNvSpPr/>
              <p:nvPr/>
            </p:nvSpPr>
            <p:spPr>
              <a:xfrm>
                <a:off x="5712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1" name="Google Shape;23261;p43"/>
              <p:cNvSpPr/>
              <p:nvPr/>
            </p:nvSpPr>
            <p:spPr>
              <a:xfrm>
                <a:off x="5837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2" name="Google Shape;23262;p43"/>
              <p:cNvSpPr/>
              <p:nvPr/>
            </p:nvSpPr>
            <p:spPr>
              <a:xfrm>
                <a:off x="5962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3" name="Google Shape;23263;p43"/>
              <p:cNvSpPr/>
              <p:nvPr/>
            </p:nvSpPr>
            <p:spPr>
              <a:xfrm>
                <a:off x="6088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4" name="Google Shape;23264;p43"/>
              <p:cNvSpPr/>
              <p:nvPr/>
            </p:nvSpPr>
            <p:spPr>
              <a:xfrm>
                <a:off x="6213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5" name="Google Shape;23265;p43"/>
              <p:cNvSpPr/>
              <p:nvPr/>
            </p:nvSpPr>
            <p:spPr>
              <a:xfrm>
                <a:off x="6338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6" name="Google Shape;23266;p43"/>
              <p:cNvSpPr/>
              <p:nvPr/>
            </p:nvSpPr>
            <p:spPr>
              <a:xfrm>
                <a:off x="6463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7" name="Google Shape;23267;p43"/>
              <p:cNvSpPr/>
              <p:nvPr/>
            </p:nvSpPr>
            <p:spPr>
              <a:xfrm>
                <a:off x="6589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8" name="Google Shape;23268;p43"/>
              <p:cNvSpPr/>
              <p:nvPr/>
            </p:nvSpPr>
            <p:spPr>
              <a:xfrm>
                <a:off x="6714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9" name="Google Shape;23269;p43"/>
              <p:cNvSpPr/>
              <p:nvPr/>
            </p:nvSpPr>
            <p:spPr>
              <a:xfrm>
                <a:off x="6839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70" name="Google Shape;23270;p43"/>
              <p:cNvSpPr/>
              <p:nvPr/>
            </p:nvSpPr>
            <p:spPr>
              <a:xfrm>
                <a:off x="6964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71" name="Google Shape;23271;p43"/>
              <p:cNvSpPr/>
              <p:nvPr/>
            </p:nvSpPr>
            <p:spPr>
              <a:xfrm>
                <a:off x="7090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72" name="Google Shape;23272;p43"/>
              <p:cNvSpPr/>
              <p:nvPr/>
            </p:nvSpPr>
            <p:spPr>
              <a:xfrm>
                <a:off x="7215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73" name="Google Shape;23273;p43"/>
              <p:cNvSpPr/>
              <p:nvPr/>
            </p:nvSpPr>
            <p:spPr>
              <a:xfrm>
                <a:off x="7340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74" name="Google Shape;23274;p43"/>
              <p:cNvSpPr/>
              <p:nvPr/>
            </p:nvSpPr>
            <p:spPr>
              <a:xfrm>
                <a:off x="7465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75" name="Google Shape;23275;p43"/>
              <p:cNvSpPr/>
              <p:nvPr/>
            </p:nvSpPr>
            <p:spPr>
              <a:xfrm>
                <a:off x="7591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76" name="Google Shape;23276;p43"/>
              <p:cNvSpPr/>
              <p:nvPr/>
            </p:nvSpPr>
            <p:spPr>
              <a:xfrm>
                <a:off x="7716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77" name="Google Shape;23277;p43"/>
              <p:cNvSpPr/>
              <p:nvPr/>
            </p:nvSpPr>
            <p:spPr>
              <a:xfrm>
                <a:off x="7841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78" name="Google Shape;23278;p43"/>
              <p:cNvSpPr/>
              <p:nvPr/>
            </p:nvSpPr>
            <p:spPr>
              <a:xfrm>
                <a:off x="7966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79" name="Google Shape;23279;p43"/>
              <p:cNvSpPr/>
              <p:nvPr/>
            </p:nvSpPr>
            <p:spPr>
              <a:xfrm>
                <a:off x="8092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80" name="Google Shape;23280;p43"/>
              <p:cNvSpPr/>
              <p:nvPr/>
            </p:nvSpPr>
            <p:spPr>
              <a:xfrm>
                <a:off x="8217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81" name="Google Shape;23281;p43"/>
              <p:cNvSpPr/>
              <p:nvPr/>
            </p:nvSpPr>
            <p:spPr>
              <a:xfrm>
                <a:off x="8342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82" name="Google Shape;23282;p43"/>
              <p:cNvSpPr/>
              <p:nvPr/>
            </p:nvSpPr>
            <p:spPr>
              <a:xfrm>
                <a:off x="8467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83" name="Google Shape;23283;p43"/>
              <p:cNvSpPr/>
              <p:nvPr/>
            </p:nvSpPr>
            <p:spPr>
              <a:xfrm>
                <a:off x="8593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84" name="Google Shape;23284;p43"/>
              <p:cNvSpPr/>
              <p:nvPr/>
            </p:nvSpPr>
            <p:spPr>
              <a:xfrm>
                <a:off x="8718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85" name="Google Shape;23285;p43"/>
              <p:cNvSpPr/>
              <p:nvPr/>
            </p:nvSpPr>
            <p:spPr>
              <a:xfrm>
                <a:off x="8843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86" name="Google Shape;23286;p43"/>
              <p:cNvSpPr/>
              <p:nvPr/>
            </p:nvSpPr>
            <p:spPr>
              <a:xfrm>
                <a:off x="8968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287" name="Google Shape;23287;p43"/>
            <p:cNvGrpSpPr/>
            <p:nvPr/>
          </p:nvGrpSpPr>
          <p:grpSpPr>
            <a:xfrm>
              <a:off x="109200" y="2077806"/>
              <a:ext cx="8925600" cy="33000"/>
              <a:chOff x="76200" y="76206"/>
              <a:chExt cx="8925600" cy="33000"/>
            </a:xfrm>
          </p:grpSpPr>
          <p:sp>
            <p:nvSpPr>
              <p:cNvPr id="23288" name="Google Shape;23288;p43"/>
              <p:cNvSpPr/>
              <p:nvPr/>
            </p:nvSpPr>
            <p:spPr>
              <a:xfrm>
                <a:off x="762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89" name="Google Shape;23289;p43"/>
              <p:cNvSpPr/>
              <p:nvPr/>
            </p:nvSpPr>
            <p:spPr>
              <a:xfrm>
                <a:off x="2014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90" name="Google Shape;23290;p43"/>
              <p:cNvSpPr/>
              <p:nvPr/>
            </p:nvSpPr>
            <p:spPr>
              <a:xfrm>
                <a:off x="3266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91" name="Google Shape;23291;p43"/>
              <p:cNvSpPr/>
              <p:nvPr/>
            </p:nvSpPr>
            <p:spPr>
              <a:xfrm>
                <a:off x="4519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92" name="Google Shape;23292;p43"/>
              <p:cNvSpPr/>
              <p:nvPr/>
            </p:nvSpPr>
            <p:spPr>
              <a:xfrm>
                <a:off x="5771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93" name="Google Shape;23293;p43"/>
              <p:cNvSpPr/>
              <p:nvPr/>
            </p:nvSpPr>
            <p:spPr>
              <a:xfrm>
                <a:off x="7024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94" name="Google Shape;23294;p43"/>
              <p:cNvSpPr/>
              <p:nvPr/>
            </p:nvSpPr>
            <p:spPr>
              <a:xfrm>
                <a:off x="8276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95" name="Google Shape;23295;p43"/>
              <p:cNvSpPr/>
              <p:nvPr/>
            </p:nvSpPr>
            <p:spPr>
              <a:xfrm>
                <a:off x="9529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96" name="Google Shape;23296;p43"/>
              <p:cNvSpPr/>
              <p:nvPr/>
            </p:nvSpPr>
            <p:spPr>
              <a:xfrm>
                <a:off x="10781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97" name="Google Shape;23297;p43"/>
              <p:cNvSpPr/>
              <p:nvPr/>
            </p:nvSpPr>
            <p:spPr>
              <a:xfrm>
                <a:off x="12034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98" name="Google Shape;23298;p43"/>
              <p:cNvSpPr/>
              <p:nvPr/>
            </p:nvSpPr>
            <p:spPr>
              <a:xfrm>
                <a:off x="13286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99" name="Google Shape;23299;p43"/>
              <p:cNvSpPr/>
              <p:nvPr/>
            </p:nvSpPr>
            <p:spPr>
              <a:xfrm>
                <a:off x="14538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00" name="Google Shape;23300;p43"/>
              <p:cNvSpPr/>
              <p:nvPr/>
            </p:nvSpPr>
            <p:spPr>
              <a:xfrm>
                <a:off x="15791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01" name="Google Shape;23301;p43"/>
              <p:cNvSpPr/>
              <p:nvPr/>
            </p:nvSpPr>
            <p:spPr>
              <a:xfrm>
                <a:off x="17043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02" name="Google Shape;23302;p43"/>
              <p:cNvSpPr/>
              <p:nvPr/>
            </p:nvSpPr>
            <p:spPr>
              <a:xfrm>
                <a:off x="18296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03" name="Google Shape;23303;p43"/>
              <p:cNvSpPr/>
              <p:nvPr/>
            </p:nvSpPr>
            <p:spPr>
              <a:xfrm>
                <a:off x="19548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04" name="Google Shape;23304;p43"/>
              <p:cNvSpPr/>
              <p:nvPr/>
            </p:nvSpPr>
            <p:spPr>
              <a:xfrm>
                <a:off x="20801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05" name="Google Shape;23305;p43"/>
              <p:cNvSpPr/>
              <p:nvPr/>
            </p:nvSpPr>
            <p:spPr>
              <a:xfrm>
                <a:off x="22053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06" name="Google Shape;23306;p43"/>
              <p:cNvSpPr/>
              <p:nvPr/>
            </p:nvSpPr>
            <p:spPr>
              <a:xfrm>
                <a:off x="23306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07" name="Google Shape;23307;p43"/>
              <p:cNvSpPr/>
              <p:nvPr/>
            </p:nvSpPr>
            <p:spPr>
              <a:xfrm>
                <a:off x="24558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08" name="Google Shape;23308;p43"/>
              <p:cNvSpPr/>
              <p:nvPr/>
            </p:nvSpPr>
            <p:spPr>
              <a:xfrm>
                <a:off x="25810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09" name="Google Shape;23309;p43"/>
              <p:cNvSpPr/>
              <p:nvPr/>
            </p:nvSpPr>
            <p:spPr>
              <a:xfrm>
                <a:off x="27063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10" name="Google Shape;23310;p43"/>
              <p:cNvSpPr/>
              <p:nvPr/>
            </p:nvSpPr>
            <p:spPr>
              <a:xfrm>
                <a:off x="28315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11" name="Google Shape;23311;p43"/>
              <p:cNvSpPr/>
              <p:nvPr/>
            </p:nvSpPr>
            <p:spPr>
              <a:xfrm>
                <a:off x="29568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12" name="Google Shape;23312;p43"/>
              <p:cNvSpPr/>
              <p:nvPr/>
            </p:nvSpPr>
            <p:spPr>
              <a:xfrm>
                <a:off x="30820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13" name="Google Shape;23313;p43"/>
              <p:cNvSpPr/>
              <p:nvPr/>
            </p:nvSpPr>
            <p:spPr>
              <a:xfrm>
                <a:off x="32073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14" name="Google Shape;23314;p43"/>
              <p:cNvSpPr/>
              <p:nvPr/>
            </p:nvSpPr>
            <p:spPr>
              <a:xfrm>
                <a:off x="33325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15" name="Google Shape;23315;p43"/>
              <p:cNvSpPr/>
              <p:nvPr/>
            </p:nvSpPr>
            <p:spPr>
              <a:xfrm>
                <a:off x="3457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16" name="Google Shape;23316;p43"/>
              <p:cNvSpPr/>
              <p:nvPr/>
            </p:nvSpPr>
            <p:spPr>
              <a:xfrm>
                <a:off x="3583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17" name="Google Shape;23317;p43"/>
              <p:cNvSpPr/>
              <p:nvPr/>
            </p:nvSpPr>
            <p:spPr>
              <a:xfrm>
                <a:off x="3708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18" name="Google Shape;23318;p43"/>
              <p:cNvSpPr/>
              <p:nvPr/>
            </p:nvSpPr>
            <p:spPr>
              <a:xfrm>
                <a:off x="3833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19" name="Google Shape;23319;p43"/>
              <p:cNvSpPr/>
              <p:nvPr/>
            </p:nvSpPr>
            <p:spPr>
              <a:xfrm>
                <a:off x="3958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20" name="Google Shape;23320;p43"/>
              <p:cNvSpPr/>
              <p:nvPr/>
            </p:nvSpPr>
            <p:spPr>
              <a:xfrm>
                <a:off x="4084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21" name="Google Shape;23321;p43"/>
              <p:cNvSpPr/>
              <p:nvPr/>
            </p:nvSpPr>
            <p:spPr>
              <a:xfrm>
                <a:off x="4209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22" name="Google Shape;23322;p43"/>
              <p:cNvSpPr/>
              <p:nvPr/>
            </p:nvSpPr>
            <p:spPr>
              <a:xfrm>
                <a:off x="4334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23" name="Google Shape;23323;p43"/>
              <p:cNvSpPr/>
              <p:nvPr/>
            </p:nvSpPr>
            <p:spPr>
              <a:xfrm>
                <a:off x="4459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24" name="Google Shape;23324;p43"/>
              <p:cNvSpPr/>
              <p:nvPr/>
            </p:nvSpPr>
            <p:spPr>
              <a:xfrm>
                <a:off x="4585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25" name="Google Shape;23325;p43"/>
              <p:cNvSpPr/>
              <p:nvPr/>
            </p:nvSpPr>
            <p:spPr>
              <a:xfrm>
                <a:off x="4710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26" name="Google Shape;23326;p43"/>
              <p:cNvSpPr/>
              <p:nvPr/>
            </p:nvSpPr>
            <p:spPr>
              <a:xfrm>
                <a:off x="4835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27" name="Google Shape;23327;p43"/>
              <p:cNvSpPr/>
              <p:nvPr/>
            </p:nvSpPr>
            <p:spPr>
              <a:xfrm>
                <a:off x="4960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28" name="Google Shape;23328;p43"/>
              <p:cNvSpPr/>
              <p:nvPr/>
            </p:nvSpPr>
            <p:spPr>
              <a:xfrm>
                <a:off x="5086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29" name="Google Shape;23329;p43"/>
              <p:cNvSpPr/>
              <p:nvPr/>
            </p:nvSpPr>
            <p:spPr>
              <a:xfrm>
                <a:off x="5211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30" name="Google Shape;23330;p43"/>
              <p:cNvSpPr/>
              <p:nvPr/>
            </p:nvSpPr>
            <p:spPr>
              <a:xfrm>
                <a:off x="5336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31" name="Google Shape;23331;p43"/>
              <p:cNvSpPr/>
              <p:nvPr/>
            </p:nvSpPr>
            <p:spPr>
              <a:xfrm>
                <a:off x="5461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32" name="Google Shape;23332;p43"/>
              <p:cNvSpPr/>
              <p:nvPr/>
            </p:nvSpPr>
            <p:spPr>
              <a:xfrm>
                <a:off x="5587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33" name="Google Shape;23333;p43"/>
              <p:cNvSpPr/>
              <p:nvPr/>
            </p:nvSpPr>
            <p:spPr>
              <a:xfrm>
                <a:off x="5712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34" name="Google Shape;23334;p43"/>
              <p:cNvSpPr/>
              <p:nvPr/>
            </p:nvSpPr>
            <p:spPr>
              <a:xfrm>
                <a:off x="5837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35" name="Google Shape;23335;p43"/>
              <p:cNvSpPr/>
              <p:nvPr/>
            </p:nvSpPr>
            <p:spPr>
              <a:xfrm>
                <a:off x="5962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36" name="Google Shape;23336;p43"/>
              <p:cNvSpPr/>
              <p:nvPr/>
            </p:nvSpPr>
            <p:spPr>
              <a:xfrm>
                <a:off x="6088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37" name="Google Shape;23337;p43"/>
              <p:cNvSpPr/>
              <p:nvPr/>
            </p:nvSpPr>
            <p:spPr>
              <a:xfrm>
                <a:off x="6213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38" name="Google Shape;23338;p43"/>
              <p:cNvSpPr/>
              <p:nvPr/>
            </p:nvSpPr>
            <p:spPr>
              <a:xfrm>
                <a:off x="6338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39" name="Google Shape;23339;p43"/>
              <p:cNvSpPr/>
              <p:nvPr/>
            </p:nvSpPr>
            <p:spPr>
              <a:xfrm>
                <a:off x="6463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40" name="Google Shape;23340;p43"/>
              <p:cNvSpPr/>
              <p:nvPr/>
            </p:nvSpPr>
            <p:spPr>
              <a:xfrm>
                <a:off x="6589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41" name="Google Shape;23341;p43"/>
              <p:cNvSpPr/>
              <p:nvPr/>
            </p:nvSpPr>
            <p:spPr>
              <a:xfrm>
                <a:off x="6714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42" name="Google Shape;23342;p43"/>
              <p:cNvSpPr/>
              <p:nvPr/>
            </p:nvSpPr>
            <p:spPr>
              <a:xfrm>
                <a:off x="6839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43" name="Google Shape;23343;p43"/>
              <p:cNvSpPr/>
              <p:nvPr/>
            </p:nvSpPr>
            <p:spPr>
              <a:xfrm>
                <a:off x="6964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44" name="Google Shape;23344;p43"/>
              <p:cNvSpPr/>
              <p:nvPr/>
            </p:nvSpPr>
            <p:spPr>
              <a:xfrm>
                <a:off x="7090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45" name="Google Shape;23345;p43"/>
              <p:cNvSpPr/>
              <p:nvPr/>
            </p:nvSpPr>
            <p:spPr>
              <a:xfrm>
                <a:off x="7215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46" name="Google Shape;23346;p43"/>
              <p:cNvSpPr/>
              <p:nvPr/>
            </p:nvSpPr>
            <p:spPr>
              <a:xfrm>
                <a:off x="7340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47" name="Google Shape;23347;p43"/>
              <p:cNvSpPr/>
              <p:nvPr/>
            </p:nvSpPr>
            <p:spPr>
              <a:xfrm>
                <a:off x="7465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48" name="Google Shape;23348;p43"/>
              <p:cNvSpPr/>
              <p:nvPr/>
            </p:nvSpPr>
            <p:spPr>
              <a:xfrm>
                <a:off x="7591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49" name="Google Shape;23349;p43"/>
              <p:cNvSpPr/>
              <p:nvPr/>
            </p:nvSpPr>
            <p:spPr>
              <a:xfrm>
                <a:off x="7716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50" name="Google Shape;23350;p43"/>
              <p:cNvSpPr/>
              <p:nvPr/>
            </p:nvSpPr>
            <p:spPr>
              <a:xfrm>
                <a:off x="7841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51" name="Google Shape;23351;p43"/>
              <p:cNvSpPr/>
              <p:nvPr/>
            </p:nvSpPr>
            <p:spPr>
              <a:xfrm>
                <a:off x="7966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52" name="Google Shape;23352;p43"/>
              <p:cNvSpPr/>
              <p:nvPr/>
            </p:nvSpPr>
            <p:spPr>
              <a:xfrm>
                <a:off x="8092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53" name="Google Shape;23353;p43"/>
              <p:cNvSpPr/>
              <p:nvPr/>
            </p:nvSpPr>
            <p:spPr>
              <a:xfrm>
                <a:off x="8217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54" name="Google Shape;23354;p43"/>
              <p:cNvSpPr/>
              <p:nvPr/>
            </p:nvSpPr>
            <p:spPr>
              <a:xfrm>
                <a:off x="8342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55" name="Google Shape;23355;p43"/>
              <p:cNvSpPr/>
              <p:nvPr/>
            </p:nvSpPr>
            <p:spPr>
              <a:xfrm>
                <a:off x="8467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56" name="Google Shape;23356;p43"/>
              <p:cNvSpPr/>
              <p:nvPr/>
            </p:nvSpPr>
            <p:spPr>
              <a:xfrm>
                <a:off x="8593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57" name="Google Shape;23357;p43"/>
              <p:cNvSpPr/>
              <p:nvPr/>
            </p:nvSpPr>
            <p:spPr>
              <a:xfrm>
                <a:off x="8718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58" name="Google Shape;23358;p43"/>
              <p:cNvSpPr/>
              <p:nvPr/>
            </p:nvSpPr>
            <p:spPr>
              <a:xfrm>
                <a:off x="8843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59" name="Google Shape;23359;p43"/>
              <p:cNvSpPr/>
              <p:nvPr/>
            </p:nvSpPr>
            <p:spPr>
              <a:xfrm>
                <a:off x="8968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360" name="Google Shape;23360;p43"/>
            <p:cNvGrpSpPr/>
            <p:nvPr/>
          </p:nvGrpSpPr>
          <p:grpSpPr>
            <a:xfrm>
              <a:off x="109200" y="2189006"/>
              <a:ext cx="8925600" cy="33000"/>
              <a:chOff x="76200" y="76206"/>
              <a:chExt cx="8925600" cy="33000"/>
            </a:xfrm>
          </p:grpSpPr>
          <p:sp>
            <p:nvSpPr>
              <p:cNvPr id="23361" name="Google Shape;23361;p43"/>
              <p:cNvSpPr/>
              <p:nvPr/>
            </p:nvSpPr>
            <p:spPr>
              <a:xfrm>
                <a:off x="762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62" name="Google Shape;23362;p43"/>
              <p:cNvSpPr/>
              <p:nvPr/>
            </p:nvSpPr>
            <p:spPr>
              <a:xfrm>
                <a:off x="2014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63" name="Google Shape;23363;p43"/>
              <p:cNvSpPr/>
              <p:nvPr/>
            </p:nvSpPr>
            <p:spPr>
              <a:xfrm>
                <a:off x="3266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64" name="Google Shape;23364;p43"/>
              <p:cNvSpPr/>
              <p:nvPr/>
            </p:nvSpPr>
            <p:spPr>
              <a:xfrm>
                <a:off x="4519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65" name="Google Shape;23365;p43"/>
              <p:cNvSpPr/>
              <p:nvPr/>
            </p:nvSpPr>
            <p:spPr>
              <a:xfrm>
                <a:off x="5771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66" name="Google Shape;23366;p43"/>
              <p:cNvSpPr/>
              <p:nvPr/>
            </p:nvSpPr>
            <p:spPr>
              <a:xfrm>
                <a:off x="7024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67" name="Google Shape;23367;p43"/>
              <p:cNvSpPr/>
              <p:nvPr/>
            </p:nvSpPr>
            <p:spPr>
              <a:xfrm>
                <a:off x="8276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68" name="Google Shape;23368;p43"/>
              <p:cNvSpPr/>
              <p:nvPr/>
            </p:nvSpPr>
            <p:spPr>
              <a:xfrm>
                <a:off x="9529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69" name="Google Shape;23369;p43"/>
              <p:cNvSpPr/>
              <p:nvPr/>
            </p:nvSpPr>
            <p:spPr>
              <a:xfrm>
                <a:off x="10781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70" name="Google Shape;23370;p43"/>
              <p:cNvSpPr/>
              <p:nvPr/>
            </p:nvSpPr>
            <p:spPr>
              <a:xfrm>
                <a:off x="12034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71" name="Google Shape;23371;p43"/>
              <p:cNvSpPr/>
              <p:nvPr/>
            </p:nvSpPr>
            <p:spPr>
              <a:xfrm>
                <a:off x="13286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72" name="Google Shape;23372;p43"/>
              <p:cNvSpPr/>
              <p:nvPr/>
            </p:nvSpPr>
            <p:spPr>
              <a:xfrm>
                <a:off x="14538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73" name="Google Shape;23373;p43"/>
              <p:cNvSpPr/>
              <p:nvPr/>
            </p:nvSpPr>
            <p:spPr>
              <a:xfrm>
                <a:off x="15791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74" name="Google Shape;23374;p43"/>
              <p:cNvSpPr/>
              <p:nvPr/>
            </p:nvSpPr>
            <p:spPr>
              <a:xfrm>
                <a:off x="17043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75" name="Google Shape;23375;p43"/>
              <p:cNvSpPr/>
              <p:nvPr/>
            </p:nvSpPr>
            <p:spPr>
              <a:xfrm>
                <a:off x="18296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76" name="Google Shape;23376;p43"/>
              <p:cNvSpPr/>
              <p:nvPr/>
            </p:nvSpPr>
            <p:spPr>
              <a:xfrm>
                <a:off x="19548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77" name="Google Shape;23377;p43"/>
              <p:cNvSpPr/>
              <p:nvPr/>
            </p:nvSpPr>
            <p:spPr>
              <a:xfrm>
                <a:off x="20801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78" name="Google Shape;23378;p43"/>
              <p:cNvSpPr/>
              <p:nvPr/>
            </p:nvSpPr>
            <p:spPr>
              <a:xfrm>
                <a:off x="22053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79" name="Google Shape;23379;p43"/>
              <p:cNvSpPr/>
              <p:nvPr/>
            </p:nvSpPr>
            <p:spPr>
              <a:xfrm>
                <a:off x="23306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80" name="Google Shape;23380;p43"/>
              <p:cNvSpPr/>
              <p:nvPr/>
            </p:nvSpPr>
            <p:spPr>
              <a:xfrm>
                <a:off x="24558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81" name="Google Shape;23381;p43"/>
              <p:cNvSpPr/>
              <p:nvPr/>
            </p:nvSpPr>
            <p:spPr>
              <a:xfrm>
                <a:off x="25810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82" name="Google Shape;23382;p43"/>
              <p:cNvSpPr/>
              <p:nvPr/>
            </p:nvSpPr>
            <p:spPr>
              <a:xfrm>
                <a:off x="27063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83" name="Google Shape;23383;p43"/>
              <p:cNvSpPr/>
              <p:nvPr/>
            </p:nvSpPr>
            <p:spPr>
              <a:xfrm>
                <a:off x="28315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84" name="Google Shape;23384;p43"/>
              <p:cNvSpPr/>
              <p:nvPr/>
            </p:nvSpPr>
            <p:spPr>
              <a:xfrm>
                <a:off x="29568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85" name="Google Shape;23385;p43"/>
              <p:cNvSpPr/>
              <p:nvPr/>
            </p:nvSpPr>
            <p:spPr>
              <a:xfrm>
                <a:off x="30820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86" name="Google Shape;23386;p43"/>
              <p:cNvSpPr/>
              <p:nvPr/>
            </p:nvSpPr>
            <p:spPr>
              <a:xfrm>
                <a:off x="32073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87" name="Google Shape;23387;p43"/>
              <p:cNvSpPr/>
              <p:nvPr/>
            </p:nvSpPr>
            <p:spPr>
              <a:xfrm>
                <a:off x="33325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88" name="Google Shape;23388;p43"/>
              <p:cNvSpPr/>
              <p:nvPr/>
            </p:nvSpPr>
            <p:spPr>
              <a:xfrm>
                <a:off x="3457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89" name="Google Shape;23389;p43"/>
              <p:cNvSpPr/>
              <p:nvPr/>
            </p:nvSpPr>
            <p:spPr>
              <a:xfrm>
                <a:off x="3583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90" name="Google Shape;23390;p43"/>
              <p:cNvSpPr/>
              <p:nvPr/>
            </p:nvSpPr>
            <p:spPr>
              <a:xfrm>
                <a:off x="3708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91" name="Google Shape;23391;p43"/>
              <p:cNvSpPr/>
              <p:nvPr/>
            </p:nvSpPr>
            <p:spPr>
              <a:xfrm>
                <a:off x="3833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92" name="Google Shape;23392;p43"/>
              <p:cNvSpPr/>
              <p:nvPr/>
            </p:nvSpPr>
            <p:spPr>
              <a:xfrm>
                <a:off x="3958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93" name="Google Shape;23393;p43"/>
              <p:cNvSpPr/>
              <p:nvPr/>
            </p:nvSpPr>
            <p:spPr>
              <a:xfrm>
                <a:off x="4084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94" name="Google Shape;23394;p43"/>
              <p:cNvSpPr/>
              <p:nvPr/>
            </p:nvSpPr>
            <p:spPr>
              <a:xfrm>
                <a:off x="4209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95" name="Google Shape;23395;p43"/>
              <p:cNvSpPr/>
              <p:nvPr/>
            </p:nvSpPr>
            <p:spPr>
              <a:xfrm>
                <a:off x="4334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96" name="Google Shape;23396;p43"/>
              <p:cNvSpPr/>
              <p:nvPr/>
            </p:nvSpPr>
            <p:spPr>
              <a:xfrm>
                <a:off x="4459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97" name="Google Shape;23397;p43"/>
              <p:cNvSpPr/>
              <p:nvPr/>
            </p:nvSpPr>
            <p:spPr>
              <a:xfrm>
                <a:off x="4585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98" name="Google Shape;23398;p43"/>
              <p:cNvSpPr/>
              <p:nvPr/>
            </p:nvSpPr>
            <p:spPr>
              <a:xfrm>
                <a:off x="4710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99" name="Google Shape;23399;p43"/>
              <p:cNvSpPr/>
              <p:nvPr/>
            </p:nvSpPr>
            <p:spPr>
              <a:xfrm>
                <a:off x="4835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00" name="Google Shape;23400;p43"/>
              <p:cNvSpPr/>
              <p:nvPr/>
            </p:nvSpPr>
            <p:spPr>
              <a:xfrm>
                <a:off x="4960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01" name="Google Shape;23401;p43"/>
              <p:cNvSpPr/>
              <p:nvPr/>
            </p:nvSpPr>
            <p:spPr>
              <a:xfrm>
                <a:off x="5086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02" name="Google Shape;23402;p43"/>
              <p:cNvSpPr/>
              <p:nvPr/>
            </p:nvSpPr>
            <p:spPr>
              <a:xfrm>
                <a:off x="5211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03" name="Google Shape;23403;p43"/>
              <p:cNvSpPr/>
              <p:nvPr/>
            </p:nvSpPr>
            <p:spPr>
              <a:xfrm>
                <a:off x="5336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04" name="Google Shape;23404;p43"/>
              <p:cNvSpPr/>
              <p:nvPr/>
            </p:nvSpPr>
            <p:spPr>
              <a:xfrm>
                <a:off x="5461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05" name="Google Shape;23405;p43"/>
              <p:cNvSpPr/>
              <p:nvPr/>
            </p:nvSpPr>
            <p:spPr>
              <a:xfrm>
                <a:off x="5587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06" name="Google Shape;23406;p43"/>
              <p:cNvSpPr/>
              <p:nvPr/>
            </p:nvSpPr>
            <p:spPr>
              <a:xfrm>
                <a:off x="5712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07" name="Google Shape;23407;p43"/>
              <p:cNvSpPr/>
              <p:nvPr/>
            </p:nvSpPr>
            <p:spPr>
              <a:xfrm>
                <a:off x="5837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08" name="Google Shape;23408;p43"/>
              <p:cNvSpPr/>
              <p:nvPr/>
            </p:nvSpPr>
            <p:spPr>
              <a:xfrm>
                <a:off x="5962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09" name="Google Shape;23409;p43"/>
              <p:cNvSpPr/>
              <p:nvPr/>
            </p:nvSpPr>
            <p:spPr>
              <a:xfrm>
                <a:off x="6088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10" name="Google Shape;23410;p43"/>
              <p:cNvSpPr/>
              <p:nvPr/>
            </p:nvSpPr>
            <p:spPr>
              <a:xfrm>
                <a:off x="6213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11" name="Google Shape;23411;p43"/>
              <p:cNvSpPr/>
              <p:nvPr/>
            </p:nvSpPr>
            <p:spPr>
              <a:xfrm>
                <a:off x="6338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12" name="Google Shape;23412;p43"/>
              <p:cNvSpPr/>
              <p:nvPr/>
            </p:nvSpPr>
            <p:spPr>
              <a:xfrm>
                <a:off x="6463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13" name="Google Shape;23413;p43"/>
              <p:cNvSpPr/>
              <p:nvPr/>
            </p:nvSpPr>
            <p:spPr>
              <a:xfrm>
                <a:off x="6589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14" name="Google Shape;23414;p43"/>
              <p:cNvSpPr/>
              <p:nvPr/>
            </p:nvSpPr>
            <p:spPr>
              <a:xfrm>
                <a:off x="6714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15" name="Google Shape;23415;p43"/>
              <p:cNvSpPr/>
              <p:nvPr/>
            </p:nvSpPr>
            <p:spPr>
              <a:xfrm>
                <a:off x="6839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16" name="Google Shape;23416;p43"/>
              <p:cNvSpPr/>
              <p:nvPr/>
            </p:nvSpPr>
            <p:spPr>
              <a:xfrm>
                <a:off x="6964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17" name="Google Shape;23417;p43"/>
              <p:cNvSpPr/>
              <p:nvPr/>
            </p:nvSpPr>
            <p:spPr>
              <a:xfrm>
                <a:off x="7090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18" name="Google Shape;23418;p43"/>
              <p:cNvSpPr/>
              <p:nvPr/>
            </p:nvSpPr>
            <p:spPr>
              <a:xfrm>
                <a:off x="7215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19" name="Google Shape;23419;p43"/>
              <p:cNvSpPr/>
              <p:nvPr/>
            </p:nvSpPr>
            <p:spPr>
              <a:xfrm>
                <a:off x="7340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20" name="Google Shape;23420;p43"/>
              <p:cNvSpPr/>
              <p:nvPr/>
            </p:nvSpPr>
            <p:spPr>
              <a:xfrm>
                <a:off x="7465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21" name="Google Shape;23421;p43"/>
              <p:cNvSpPr/>
              <p:nvPr/>
            </p:nvSpPr>
            <p:spPr>
              <a:xfrm>
                <a:off x="7591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22" name="Google Shape;23422;p43"/>
              <p:cNvSpPr/>
              <p:nvPr/>
            </p:nvSpPr>
            <p:spPr>
              <a:xfrm>
                <a:off x="7716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23" name="Google Shape;23423;p43"/>
              <p:cNvSpPr/>
              <p:nvPr/>
            </p:nvSpPr>
            <p:spPr>
              <a:xfrm>
                <a:off x="7841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24" name="Google Shape;23424;p43"/>
              <p:cNvSpPr/>
              <p:nvPr/>
            </p:nvSpPr>
            <p:spPr>
              <a:xfrm>
                <a:off x="7966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25" name="Google Shape;23425;p43"/>
              <p:cNvSpPr/>
              <p:nvPr/>
            </p:nvSpPr>
            <p:spPr>
              <a:xfrm>
                <a:off x="8092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26" name="Google Shape;23426;p43"/>
              <p:cNvSpPr/>
              <p:nvPr/>
            </p:nvSpPr>
            <p:spPr>
              <a:xfrm>
                <a:off x="8217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27" name="Google Shape;23427;p43"/>
              <p:cNvSpPr/>
              <p:nvPr/>
            </p:nvSpPr>
            <p:spPr>
              <a:xfrm>
                <a:off x="8342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28" name="Google Shape;23428;p43"/>
              <p:cNvSpPr/>
              <p:nvPr/>
            </p:nvSpPr>
            <p:spPr>
              <a:xfrm>
                <a:off x="8467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29" name="Google Shape;23429;p43"/>
              <p:cNvSpPr/>
              <p:nvPr/>
            </p:nvSpPr>
            <p:spPr>
              <a:xfrm>
                <a:off x="8593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30" name="Google Shape;23430;p43"/>
              <p:cNvSpPr/>
              <p:nvPr/>
            </p:nvSpPr>
            <p:spPr>
              <a:xfrm>
                <a:off x="8718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31" name="Google Shape;23431;p43"/>
              <p:cNvSpPr/>
              <p:nvPr/>
            </p:nvSpPr>
            <p:spPr>
              <a:xfrm>
                <a:off x="8843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32" name="Google Shape;23432;p43"/>
              <p:cNvSpPr/>
              <p:nvPr/>
            </p:nvSpPr>
            <p:spPr>
              <a:xfrm>
                <a:off x="8968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433" name="Google Shape;23433;p43"/>
            <p:cNvGrpSpPr/>
            <p:nvPr/>
          </p:nvGrpSpPr>
          <p:grpSpPr>
            <a:xfrm>
              <a:off x="109200" y="2300206"/>
              <a:ext cx="8925600" cy="33000"/>
              <a:chOff x="76200" y="76206"/>
              <a:chExt cx="8925600" cy="33000"/>
            </a:xfrm>
          </p:grpSpPr>
          <p:sp>
            <p:nvSpPr>
              <p:cNvPr id="23434" name="Google Shape;23434;p43"/>
              <p:cNvSpPr/>
              <p:nvPr/>
            </p:nvSpPr>
            <p:spPr>
              <a:xfrm>
                <a:off x="762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35" name="Google Shape;23435;p43"/>
              <p:cNvSpPr/>
              <p:nvPr/>
            </p:nvSpPr>
            <p:spPr>
              <a:xfrm>
                <a:off x="2014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36" name="Google Shape;23436;p43"/>
              <p:cNvSpPr/>
              <p:nvPr/>
            </p:nvSpPr>
            <p:spPr>
              <a:xfrm>
                <a:off x="3266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37" name="Google Shape;23437;p43"/>
              <p:cNvSpPr/>
              <p:nvPr/>
            </p:nvSpPr>
            <p:spPr>
              <a:xfrm>
                <a:off x="4519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38" name="Google Shape;23438;p43"/>
              <p:cNvSpPr/>
              <p:nvPr/>
            </p:nvSpPr>
            <p:spPr>
              <a:xfrm>
                <a:off x="5771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39" name="Google Shape;23439;p43"/>
              <p:cNvSpPr/>
              <p:nvPr/>
            </p:nvSpPr>
            <p:spPr>
              <a:xfrm>
                <a:off x="7024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40" name="Google Shape;23440;p43"/>
              <p:cNvSpPr/>
              <p:nvPr/>
            </p:nvSpPr>
            <p:spPr>
              <a:xfrm>
                <a:off x="8276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41" name="Google Shape;23441;p43"/>
              <p:cNvSpPr/>
              <p:nvPr/>
            </p:nvSpPr>
            <p:spPr>
              <a:xfrm>
                <a:off x="9529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42" name="Google Shape;23442;p43"/>
              <p:cNvSpPr/>
              <p:nvPr/>
            </p:nvSpPr>
            <p:spPr>
              <a:xfrm>
                <a:off x="10781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43" name="Google Shape;23443;p43"/>
              <p:cNvSpPr/>
              <p:nvPr/>
            </p:nvSpPr>
            <p:spPr>
              <a:xfrm>
                <a:off x="12034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44" name="Google Shape;23444;p43"/>
              <p:cNvSpPr/>
              <p:nvPr/>
            </p:nvSpPr>
            <p:spPr>
              <a:xfrm>
                <a:off x="13286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45" name="Google Shape;23445;p43"/>
              <p:cNvSpPr/>
              <p:nvPr/>
            </p:nvSpPr>
            <p:spPr>
              <a:xfrm>
                <a:off x="14538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46" name="Google Shape;23446;p43"/>
              <p:cNvSpPr/>
              <p:nvPr/>
            </p:nvSpPr>
            <p:spPr>
              <a:xfrm>
                <a:off x="15791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47" name="Google Shape;23447;p43"/>
              <p:cNvSpPr/>
              <p:nvPr/>
            </p:nvSpPr>
            <p:spPr>
              <a:xfrm>
                <a:off x="17043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48" name="Google Shape;23448;p43"/>
              <p:cNvSpPr/>
              <p:nvPr/>
            </p:nvSpPr>
            <p:spPr>
              <a:xfrm>
                <a:off x="18296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49" name="Google Shape;23449;p43"/>
              <p:cNvSpPr/>
              <p:nvPr/>
            </p:nvSpPr>
            <p:spPr>
              <a:xfrm>
                <a:off x="19548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50" name="Google Shape;23450;p43"/>
              <p:cNvSpPr/>
              <p:nvPr/>
            </p:nvSpPr>
            <p:spPr>
              <a:xfrm>
                <a:off x="20801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51" name="Google Shape;23451;p43"/>
              <p:cNvSpPr/>
              <p:nvPr/>
            </p:nvSpPr>
            <p:spPr>
              <a:xfrm>
                <a:off x="22053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52" name="Google Shape;23452;p43"/>
              <p:cNvSpPr/>
              <p:nvPr/>
            </p:nvSpPr>
            <p:spPr>
              <a:xfrm>
                <a:off x="23306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53" name="Google Shape;23453;p43"/>
              <p:cNvSpPr/>
              <p:nvPr/>
            </p:nvSpPr>
            <p:spPr>
              <a:xfrm>
                <a:off x="24558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54" name="Google Shape;23454;p43"/>
              <p:cNvSpPr/>
              <p:nvPr/>
            </p:nvSpPr>
            <p:spPr>
              <a:xfrm>
                <a:off x="25810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55" name="Google Shape;23455;p43"/>
              <p:cNvSpPr/>
              <p:nvPr/>
            </p:nvSpPr>
            <p:spPr>
              <a:xfrm>
                <a:off x="27063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56" name="Google Shape;23456;p43"/>
              <p:cNvSpPr/>
              <p:nvPr/>
            </p:nvSpPr>
            <p:spPr>
              <a:xfrm>
                <a:off x="28315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57" name="Google Shape;23457;p43"/>
              <p:cNvSpPr/>
              <p:nvPr/>
            </p:nvSpPr>
            <p:spPr>
              <a:xfrm>
                <a:off x="29568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58" name="Google Shape;23458;p43"/>
              <p:cNvSpPr/>
              <p:nvPr/>
            </p:nvSpPr>
            <p:spPr>
              <a:xfrm>
                <a:off x="30820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59" name="Google Shape;23459;p43"/>
              <p:cNvSpPr/>
              <p:nvPr/>
            </p:nvSpPr>
            <p:spPr>
              <a:xfrm>
                <a:off x="32073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60" name="Google Shape;23460;p43"/>
              <p:cNvSpPr/>
              <p:nvPr/>
            </p:nvSpPr>
            <p:spPr>
              <a:xfrm>
                <a:off x="33325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61" name="Google Shape;23461;p43"/>
              <p:cNvSpPr/>
              <p:nvPr/>
            </p:nvSpPr>
            <p:spPr>
              <a:xfrm>
                <a:off x="3457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62" name="Google Shape;23462;p43"/>
              <p:cNvSpPr/>
              <p:nvPr/>
            </p:nvSpPr>
            <p:spPr>
              <a:xfrm>
                <a:off x="3583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63" name="Google Shape;23463;p43"/>
              <p:cNvSpPr/>
              <p:nvPr/>
            </p:nvSpPr>
            <p:spPr>
              <a:xfrm>
                <a:off x="3708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64" name="Google Shape;23464;p43"/>
              <p:cNvSpPr/>
              <p:nvPr/>
            </p:nvSpPr>
            <p:spPr>
              <a:xfrm>
                <a:off x="3833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65" name="Google Shape;23465;p43"/>
              <p:cNvSpPr/>
              <p:nvPr/>
            </p:nvSpPr>
            <p:spPr>
              <a:xfrm>
                <a:off x="3958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66" name="Google Shape;23466;p43"/>
              <p:cNvSpPr/>
              <p:nvPr/>
            </p:nvSpPr>
            <p:spPr>
              <a:xfrm>
                <a:off x="4084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67" name="Google Shape;23467;p43"/>
              <p:cNvSpPr/>
              <p:nvPr/>
            </p:nvSpPr>
            <p:spPr>
              <a:xfrm>
                <a:off x="4209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68" name="Google Shape;23468;p43"/>
              <p:cNvSpPr/>
              <p:nvPr/>
            </p:nvSpPr>
            <p:spPr>
              <a:xfrm>
                <a:off x="4334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69" name="Google Shape;23469;p43"/>
              <p:cNvSpPr/>
              <p:nvPr/>
            </p:nvSpPr>
            <p:spPr>
              <a:xfrm>
                <a:off x="4459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70" name="Google Shape;23470;p43"/>
              <p:cNvSpPr/>
              <p:nvPr/>
            </p:nvSpPr>
            <p:spPr>
              <a:xfrm>
                <a:off x="4585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71" name="Google Shape;23471;p43"/>
              <p:cNvSpPr/>
              <p:nvPr/>
            </p:nvSpPr>
            <p:spPr>
              <a:xfrm>
                <a:off x="4710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72" name="Google Shape;23472;p43"/>
              <p:cNvSpPr/>
              <p:nvPr/>
            </p:nvSpPr>
            <p:spPr>
              <a:xfrm>
                <a:off x="4835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73" name="Google Shape;23473;p43"/>
              <p:cNvSpPr/>
              <p:nvPr/>
            </p:nvSpPr>
            <p:spPr>
              <a:xfrm>
                <a:off x="4960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74" name="Google Shape;23474;p43"/>
              <p:cNvSpPr/>
              <p:nvPr/>
            </p:nvSpPr>
            <p:spPr>
              <a:xfrm>
                <a:off x="5086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75" name="Google Shape;23475;p43"/>
              <p:cNvSpPr/>
              <p:nvPr/>
            </p:nvSpPr>
            <p:spPr>
              <a:xfrm>
                <a:off x="5211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76" name="Google Shape;23476;p43"/>
              <p:cNvSpPr/>
              <p:nvPr/>
            </p:nvSpPr>
            <p:spPr>
              <a:xfrm>
                <a:off x="5336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77" name="Google Shape;23477;p43"/>
              <p:cNvSpPr/>
              <p:nvPr/>
            </p:nvSpPr>
            <p:spPr>
              <a:xfrm>
                <a:off x="5461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78" name="Google Shape;23478;p43"/>
              <p:cNvSpPr/>
              <p:nvPr/>
            </p:nvSpPr>
            <p:spPr>
              <a:xfrm>
                <a:off x="5587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79" name="Google Shape;23479;p43"/>
              <p:cNvSpPr/>
              <p:nvPr/>
            </p:nvSpPr>
            <p:spPr>
              <a:xfrm>
                <a:off x="5712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80" name="Google Shape;23480;p43"/>
              <p:cNvSpPr/>
              <p:nvPr/>
            </p:nvSpPr>
            <p:spPr>
              <a:xfrm>
                <a:off x="5837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81" name="Google Shape;23481;p43"/>
              <p:cNvSpPr/>
              <p:nvPr/>
            </p:nvSpPr>
            <p:spPr>
              <a:xfrm>
                <a:off x="5962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82" name="Google Shape;23482;p43"/>
              <p:cNvSpPr/>
              <p:nvPr/>
            </p:nvSpPr>
            <p:spPr>
              <a:xfrm>
                <a:off x="6088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83" name="Google Shape;23483;p43"/>
              <p:cNvSpPr/>
              <p:nvPr/>
            </p:nvSpPr>
            <p:spPr>
              <a:xfrm>
                <a:off x="6213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84" name="Google Shape;23484;p43"/>
              <p:cNvSpPr/>
              <p:nvPr/>
            </p:nvSpPr>
            <p:spPr>
              <a:xfrm>
                <a:off x="6338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85" name="Google Shape;23485;p43"/>
              <p:cNvSpPr/>
              <p:nvPr/>
            </p:nvSpPr>
            <p:spPr>
              <a:xfrm>
                <a:off x="6463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86" name="Google Shape;23486;p43"/>
              <p:cNvSpPr/>
              <p:nvPr/>
            </p:nvSpPr>
            <p:spPr>
              <a:xfrm>
                <a:off x="6589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87" name="Google Shape;23487;p43"/>
              <p:cNvSpPr/>
              <p:nvPr/>
            </p:nvSpPr>
            <p:spPr>
              <a:xfrm>
                <a:off x="6714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88" name="Google Shape;23488;p43"/>
              <p:cNvSpPr/>
              <p:nvPr/>
            </p:nvSpPr>
            <p:spPr>
              <a:xfrm>
                <a:off x="6839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89" name="Google Shape;23489;p43"/>
              <p:cNvSpPr/>
              <p:nvPr/>
            </p:nvSpPr>
            <p:spPr>
              <a:xfrm>
                <a:off x="6964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90" name="Google Shape;23490;p43"/>
              <p:cNvSpPr/>
              <p:nvPr/>
            </p:nvSpPr>
            <p:spPr>
              <a:xfrm>
                <a:off x="7090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91" name="Google Shape;23491;p43"/>
              <p:cNvSpPr/>
              <p:nvPr/>
            </p:nvSpPr>
            <p:spPr>
              <a:xfrm>
                <a:off x="7215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92" name="Google Shape;23492;p43"/>
              <p:cNvSpPr/>
              <p:nvPr/>
            </p:nvSpPr>
            <p:spPr>
              <a:xfrm>
                <a:off x="7340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93" name="Google Shape;23493;p43"/>
              <p:cNvSpPr/>
              <p:nvPr/>
            </p:nvSpPr>
            <p:spPr>
              <a:xfrm>
                <a:off x="7465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94" name="Google Shape;23494;p43"/>
              <p:cNvSpPr/>
              <p:nvPr/>
            </p:nvSpPr>
            <p:spPr>
              <a:xfrm>
                <a:off x="7591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95" name="Google Shape;23495;p43"/>
              <p:cNvSpPr/>
              <p:nvPr/>
            </p:nvSpPr>
            <p:spPr>
              <a:xfrm>
                <a:off x="7716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96" name="Google Shape;23496;p43"/>
              <p:cNvSpPr/>
              <p:nvPr/>
            </p:nvSpPr>
            <p:spPr>
              <a:xfrm>
                <a:off x="7841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97" name="Google Shape;23497;p43"/>
              <p:cNvSpPr/>
              <p:nvPr/>
            </p:nvSpPr>
            <p:spPr>
              <a:xfrm>
                <a:off x="7966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98" name="Google Shape;23498;p43"/>
              <p:cNvSpPr/>
              <p:nvPr/>
            </p:nvSpPr>
            <p:spPr>
              <a:xfrm>
                <a:off x="8092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99" name="Google Shape;23499;p43"/>
              <p:cNvSpPr/>
              <p:nvPr/>
            </p:nvSpPr>
            <p:spPr>
              <a:xfrm>
                <a:off x="8217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00" name="Google Shape;23500;p43"/>
              <p:cNvSpPr/>
              <p:nvPr/>
            </p:nvSpPr>
            <p:spPr>
              <a:xfrm>
                <a:off x="8342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01" name="Google Shape;23501;p43"/>
              <p:cNvSpPr/>
              <p:nvPr/>
            </p:nvSpPr>
            <p:spPr>
              <a:xfrm>
                <a:off x="8467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02" name="Google Shape;23502;p43"/>
              <p:cNvSpPr/>
              <p:nvPr/>
            </p:nvSpPr>
            <p:spPr>
              <a:xfrm>
                <a:off x="8593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03" name="Google Shape;23503;p43"/>
              <p:cNvSpPr/>
              <p:nvPr/>
            </p:nvSpPr>
            <p:spPr>
              <a:xfrm>
                <a:off x="8718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04" name="Google Shape;23504;p43"/>
              <p:cNvSpPr/>
              <p:nvPr/>
            </p:nvSpPr>
            <p:spPr>
              <a:xfrm>
                <a:off x="8843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05" name="Google Shape;23505;p43"/>
              <p:cNvSpPr/>
              <p:nvPr/>
            </p:nvSpPr>
            <p:spPr>
              <a:xfrm>
                <a:off x="8968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506" name="Google Shape;23506;p43"/>
            <p:cNvGrpSpPr/>
            <p:nvPr/>
          </p:nvGrpSpPr>
          <p:grpSpPr>
            <a:xfrm>
              <a:off x="109200" y="2411406"/>
              <a:ext cx="8925600" cy="33000"/>
              <a:chOff x="76200" y="76206"/>
              <a:chExt cx="8925600" cy="33000"/>
            </a:xfrm>
          </p:grpSpPr>
          <p:sp>
            <p:nvSpPr>
              <p:cNvPr id="23507" name="Google Shape;23507;p43"/>
              <p:cNvSpPr/>
              <p:nvPr/>
            </p:nvSpPr>
            <p:spPr>
              <a:xfrm>
                <a:off x="762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08" name="Google Shape;23508;p43"/>
              <p:cNvSpPr/>
              <p:nvPr/>
            </p:nvSpPr>
            <p:spPr>
              <a:xfrm>
                <a:off x="2014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09" name="Google Shape;23509;p43"/>
              <p:cNvSpPr/>
              <p:nvPr/>
            </p:nvSpPr>
            <p:spPr>
              <a:xfrm>
                <a:off x="3266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10" name="Google Shape;23510;p43"/>
              <p:cNvSpPr/>
              <p:nvPr/>
            </p:nvSpPr>
            <p:spPr>
              <a:xfrm>
                <a:off x="4519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11" name="Google Shape;23511;p43"/>
              <p:cNvSpPr/>
              <p:nvPr/>
            </p:nvSpPr>
            <p:spPr>
              <a:xfrm>
                <a:off x="5771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12" name="Google Shape;23512;p43"/>
              <p:cNvSpPr/>
              <p:nvPr/>
            </p:nvSpPr>
            <p:spPr>
              <a:xfrm>
                <a:off x="7024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13" name="Google Shape;23513;p43"/>
              <p:cNvSpPr/>
              <p:nvPr/>
            </p:nvSpPr>
            <p:spPr>
              <a:xfrm>
                <a:off x="8276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14" name="Google Shape;23514;p43"/>
              <p:cNvSpPr/>
              <p:nvPr/>
            </p:nvSpPr>
            <p:spPr>
              <a:xfrm>
                <a:off x="9529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15" name="Google Shape;23515;p43"/>
              <p:cNvSpPr/>
              <p:nvPr/>
            </p:nvSpPr>
            <p:spPr>
              <a:xfrm>
                <a:off x="10781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16" name="Google Shape;23516;p43"/>
              <p:cNvSpPr/>
              <p:nvPr/>
            </p:nvSpPr>
            <p:spPr>
              <a:xfrm>
                <a:off x="12034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17" name="Google Shape;23517;p43"/>
              <p:cNvSpPr/>
              <p:nvPr/>
            </p:nvSpPr>
            <p:spPr>
              <a:xfrm>
                <a:off x="13286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18" name="Google Shape;23518;p43"/>
              <p:cNvSpPr/>
              <p:nvPr/>
            </p:nvSpPr>
            <p:spPr>
              <a:xfrm>
                <a:off x="14538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19" name="Google Shape;23519;p43"/>
              <p:cNvSpPr/>
              <p:nvPr/>
            </p:nvSpPr>
            <p:spPr>
              <a:xfrm>
                <a:off x="15791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20" name="Google Shape;23520;p43"/>
              <p:cNvSpPr/>
              <p:nvPr/>
            </p:nvSpPr>
            <p:spPr>
              <a:xfrm>
                <a:off x="17043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21" name="Google Shape;23521;p43"/>
              <p:cNvSpPr/>
              <p:nvPr/>
            </p:nvSpPr>
            <p:spPr>
              <a:xfrm>
                <a:off x="18296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22" name="Google Shape;23522;p43"/>
              <p:cNvSpPr/>
              <p:nvPr/>
            </p:nvSpPr>
            <p:spPr>
              <a:xfrm>
                <a:off x="19548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23" name="Google Shape;23523;p43"/>
              <p:cNvSpPr/>
              <p:nvPr/>
            </p:nvSpPr>
            <p:spPr>
              <a:xfrm>
                <a:off x="20801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24" name="Google Shape;23524;p43"/>
              <p:cNvSpPr/>
              <p:nvPr/>
            </p:nvSpPr>
            <p:spPr>
              <a:xfrm>
                <a:off x="22053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25" name="Google Shape;23525;p43"/>
              <p:cNvSpPr/>
              <p:nvPr/>
            </p:nvSpPr>
            <p:spPr>
              <a:xfrm>
                <a:off x="23306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26" name="Google Shape;23526;p43"/>
              <p:cNvSpPr/>
              <p:nvPr/>
            </p:nvSpPr>
            <p:spPr>
              <a:xfrm>
                <a:off x="24558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27" name="Google Shape;23527;p43"/>
              <p:cNvSpPr/>
              <p:nvPr/>
            </p:nvSpPr>
            <p:spPr>
              <a:xfrm>
                <a:off x="25810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28" name="Google Shape;23528;p43"/>
              <p:cNvSpPr/>
              <p:nvPr/>
            </p:nvSpPr>
            <p:spPr>
              <a:xfrm>
                <a:off x="27063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29" name="Google Shape;23529;p43"/>
              <p:cNvSpPr/>
              <p:nvPr/>
            </p:nvSpPr>
            <p:spPr>
              <a:xfrm>
                <a:off x="28315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30" name="Google Shape;23530;p43"/>
              <p:cNvSpPr/>
              <p:nvPr/>
            </p:nvSpPr>
            <p:spPr>
              <a:xfrm>
                <a:off x="29568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31" name="Google Shape;23531;p43"/>
              <p:cNvSpPr/>
              <p:nvPr/>
            </p:nvSpPr>
            <p:spPr>
              <a:xfrm>
                <a:off x="30820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32" name="Google Shape;23532;p43"/>
              <p:cNvSpPr/>
              <p:nvPr/>
            </p:nvSpPr>
            <p:spPr>
              <a:xfrm>
                <a:off x="32073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33" name="Google Shape;23533;p43"/>
              <p:cNvSpPr/>
              <p:nvPr/>
            </p:nvSpPr>
            <p:spPr>
              <a:xfrm>
                <a:off x="33325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34" name="Google Shape;23534;p43"/>
              <p:cNvSpPr/>
              <p:nvPr/>
            </p:nvSpPr>
            <p:spPr>
              <a:xfrm>
                <a:off x="3457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35" name="Google Shape;23535;p43"/>
              <p:cNvSpPr/>
              <p:nvPr/>
            </p:nvSpPr>
            <p:spPr>
              <a:xfrm>
                <a:off x="3583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36" name="Google Shape;23536;p43"/>
              <p:cNvSpPr/>
              <p:nvPr/>
            </p:nvSpPr>
            <p:spPr>
              <a:xfrm>
                <a:off x="3708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37" name="Google Shape;23537;p43"/>
              <p:cNvSpPr/>
              <p:nvPr/>
            </p:nvSpPr>
            <p:spPr>
              <a:xfrm>
                <a:off x="3833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38" name="Google Shape;23538;p43"/>
              <p:cNvSpPr/>
              <p:nvPr/>
            </p:nvSpPr>
            <p:spPr>
              <a:xfrm>
                <a:off x="3958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39" name="Google Shape;23539;p43"/>
              <p:cNvSpPr/>
              <p:nvPr/>
            </p:nvSpPr>
            <p:spPr>
              <a:xfrm>
                <a:off x="4084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40" name="Google Shape;23540;p43"/>
              <p:cNvSpPr/>
              <p:nvPr/>
            </p:nvSpPr>
            <p:spPr>
              <a:xfrm>
                <a:off x="4209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41" name="Google Shape;23541;p43"/>
              <p:cNvSpPr/>
              <p:nvPr/>
            </p:nvSpPr>
            <p:spPr>
              <a:xfrm>
                <a:off x="4334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42" name="Google Shape;23542;p43"/>
              <p:cNvSpPr/>
              <p:nvPr/>
            </p:nvSpPr>
            <p:spPr>
              <a:xfrm>
                <a:off x="4459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43" name="Google Shape;23543;p43"/>
              <p:cNvSpPr/>
              <p:nvPr/>
            </p:nvSpPr>
            <p:spPr>
              <a:xfrm>
                <a:off x="4585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44" name="Google Shape;23544;p43"/>
              <p:cNvSpPr/>
              <p:nvPr/>
            </p:nvSpPr>
            <p:spPr>
              <a:xfrm>
                <a:off x="4710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45" name="Google Shape;23545;p43"/>
              <p:cNvSpPr/>
              <p:nvPr/>
            </p:nvSpPr>
            <p:spPr>
              <a:xfrm>
                <a:off x="4835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46" name="Google Shape;23546;p43"/>
              <p:cNvSpPr/>
              <p:nvPr/>
            </p:nvSpPr>
            <p:spPr>
              <a:xfrm>
                <a:off x="4960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47" name="Google Shape;23547;p43"/>
              <p:cNvSpPr/>
              <p:nvPr/>
            </p:nvSpPr>
            <p:spPr>
              <a:xfrm>
                <a:off x="5086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48" name="Google Shape;23548;p43"/>
              <p:cNvSpPr/>
              <p:nvPr/>
            </p:nvSpPr>
            <p:spPr>
              <a:xfrm>
                <a:off x="5211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49" name="Google Shape;23549;p43"/>
              <p:cNvSpPr/>
              <p:nvPr/>
            </p:nvSpPr>
            <p:spPr>
              <a:xfrm>
                <a:off x="5336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50" name="Google Shape;23550;p43"/>
              <p:cNvSpPr/>
              <p:nvPr/>
            </p:nvSpPr>
            <p:spPr>
              <a:xfrm>
                <a:off x="5461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51" name="Google Shape;23551;p43"/>
              <p:cNvSpPr/>
              <p:nvPr/>
            </p:nvSpPr>
            <p:spPr>
              <a:xfrm>
                <a:off x="5587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52" name="Google Shape;23552;p43"/>
              <p:cNvSpPr/>
              <p:nvPr/>
            </p:nvSpPr>
            <p:spPr>
              <a:xfrm>
                <a:off x="5712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53" name="Google Shape;23553;p43"/>
              <p:cNvSpPr/>
              <p:nvPr/>
            </p:nvSpPr>
            <p:spPr>
              <a:xfrm>
                <a:off x="5837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54" name="Google Shape;23554;p43"/>
              <p:cNvSpPr/>
              <p:nvPr/>
            </p:nvSpPr>
            <p:spPr>
              <a:xfrm>
                <a:off x="5962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55" name="Google Shape;23555;p43"/>
              <p:cNvSpPr/>
              <p:nvPr/>
            </p:nvSpPr>
            <p:spPr>
              <a:xfrm>
                <a:off x="6088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56" name="Google Shape;23556;p43"/>
              <p:cNvSpPr/>
              <p:nvPr/>
            </p:nvSpPr>
            <p:spPr>
              <a:xfrm>
                <a:off x="6213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57" name="Google Shape;23557;p43"/>
              <p:cNvSpPr/>
              <p:nvPr/>
            </p:nvSpPr>
            <p:spPr>
              <a:xfrm>
                <a:off x="6338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58" name="Google Shape;23558;p43"/>
              <p:cNvSpPr/>
              <p:nvPr/>
            </p:nvSpPr>
            <p:spPr>
              <a:xfrm>
                <a:off x="6463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59" name="Google Shape;23559;p43"/>
              <p:cNvSpPr/>
              <p:nvPr/>
            </p:nvSpPr>
            <p:spPr>
              <a:xfrm>
                <a:off x="6589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60" name="Google Shape;23560;p43"/>
              <p:cNvSpPr/>
              <p:nvPr/>
            </p:nvSpPr>
            <p:spPr>
              <a:xfrm>
                <a:off x="6714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61" name="Google Shape;23561;p43"/>
              <p:cNvSpPr/>
              <p:nvPr/>
            </p:nvSpPr>
            <p:spPr>
              <a:xfrm>
                <a:off x="6839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62" name="Google Shape;23562;p43"/>
              <p:cNvSpPr/>
              <p:nvPr/>
            </p:nvSpPr>
            <p:spPr>
              <a:xfrm>
                <a:off x="6964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63" name="Google Shape;23563;p43"/>
              <p:cNvSpPr/>
              <p:nvPr/>
            </p:nvSpPr>
            <p:spPr>
              <a:xfrm>
                <a:off x="7090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64" name="Google Shape;23564;p43"/>
              <p:cNvSpPr/>
              <p:nvPr/>
            </p:nvSpPr>
            <p:spPr>
              <a:xfrm>
                <a:off x="7215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65" name="Google Shape;23565;p43"/>
              <p:cNvSpPr/>
              <p:nvPr/>
            </p:nvSpPr>
            <p:spPr>
              <a:xfrm>
                <a:off x="7340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66" name="Google Shape;23566;p43"/>
              <p:cNvSpPr/>
              <p:nvPr/>
            </p:nvSpPr>
            <p:spPr>
              <a:xfrm>
                <a:off x="7465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67" name="Google Shape;23567;p43"/>
              <p:cNvSpPr/>
              <p:nvPr/>
            </p:nvSpPr>
            <p:spPr>
              <a:xfrm>
                <a:off x="7591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68" name="Google Shape;23568;p43"/>
              <p:cNvSpPr/>
              <p:nvPr/>
            </p:nvSpPr>
            <p:spPr>
              <a:xfrm>
                <a:off x="7716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69" name="Google Shape;23569;p43"/>
              <p:cNvSpPr/>
              <p:nvPr/>
            </p:nvSpPr>
            <p:spPr>
              <a:xfrm>
                <a:off x="7841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70" name="Google Shape;23570;p43"/>
              <p:cNvSpPr/>
              <p:nvPr/>
            </p:nvSpPr>
            <p:spPr>
              <a:xfrm>
                <a:off x="7966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71" name="Google Shape;23571;p43"/>
              <p:cNvSpPr/>
              <p:nvPr/>
            </p:nvSpPr>
            <p:spPr>
              <a:xfrm>
                <a:off x="8092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72" name="Google Shape;23572;p43"/>
              <p:cNvSpPr/>
              <p:nvPr/>
            </p:nvSpPr>
            <p:spPr>
              <a:xfrm>
                <a:off x="8217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73" name="Google Shape;23573;p43"/>
              <p:cNvSpPr/>
              <p:nvPr/>
            </p:nvSpPr>
            <p:spPr>
              <a:xfrm>
                <a:off x="8342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74" name="Google Shape;23574;p43"/>
              <p:cNvSpPr/>
              <p:nvPr/>
            </p:nvSpPr>
            <p:spPr>
              <a:xfrm>
                <a:off x="8467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75" name="Google Shape;23575;p43"/>
              <p:cNvSpPr/>
              <p:nvPr/>
            </p:nvSpPr>
            <p:spPr>
              <a:xfrm>
                <a:off x="8593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76" name="Google Shape;23576;p43"/>
              <p:cNvSpPr/>
              <p:nvPr/>
            </p:nvSpPr>
            <p:spPr>
              <a:xfrm>
                <a:off x="8718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77" name="Google Shape;23577;p43"/>
              <p:cNvSpPr/>
              <p:nvPr/>
            </p:nvSpPr>
            <p:spPr>
              <a:xfrm>
                <a:off x="8843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78" name="Google Shape;23578;p43"/>
              <p:cNvSpPr/>
              <p:nvPr/>
            </p:nvSpPr>
            <p:spPr>
              <a:xfrm>
                <a:off x="8968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579" name="Google Shape;23579;p43"/>
            <p:cNvGrpSpPr/>
            <p:nvPr/>
          </p:nvGrpSpPr>
          <p:grpSpPr>
            <a:xfrm>
              <a:off x="109200" y="2522606"/>
              <a:ext cx="8925600" cy="33000"/>
              <a:chOff x="76200" y="76206"/>
              <a:chExt cx="8925600" cy="33000"/>
            </a:xfrm>
          </p:grpSpPr>
          <p:sp>
            <p:nvSpPr>
              <p:cNvPr id="23580" name="Google Shape;23580;p43"/>
              <p:cNvSpPr/>
              <p:nvPr/>
            </p:nvSpPr>
            <p:spPr>
              <a:xfrm>
                <a:off x="762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81" name="Google Shape;23581;p43"/>
              <p:cNvSpPr/>
              <p:nvPr/>
            </p:nvSpPr>
            <p:spPr>
              <a:xfrm>
                <a:off x="2014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82" name="Google Shape;23582;p43"/>
              <p:cNvSpPr/>
              <p:nvPr/>
            </p:nvSpPr>
            <p:spPr>
              <a:xfrm>
                <a:off x="3266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83" name="Google Shape;23583;p43"/>
              <p:cNvSpPr/>
              <p:nvPr/>
            </p:nvSpPr>
            <p:spPr>
              <a:xfrm>
                <a:off x="4519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84" name="Google Shape;23584;p43"/>
              <p:cNvSpPr/>
              <p:nvPr/>
            </p:nvSpPr>
            <p:spPr>
              <a:xfrm>
                <a:off x="5771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85" name="Google Shape;23585;p43"/>
              <p:cNvSpPr/>
              <p:nvPr/>
            </p:nvSpPr>
            <p:spPr>
              <a:xfrm>
                <a:off x="7024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86" name="Google Shape;23586;p43"/>
              <p:cNvSpPr/>
              <p:nvPr/>
            </p:nvSpPr>
            <p:spPr>
              <a:xfrm>
                <a:off x="8276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87" name="Google Shape;23587;p43"/>
              <p:cNvSpPr/>
              <p:nvPr/>
            </p:nvSpPr>
            <p:spPr>
              <a:xfrm>
                <a:off x="9529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88" name="Google Shape;23588;p43"/>
              <p:cNvSpPr/>
              <p:nvPr/>
            </p:nvSpPr>
            <p:spPr>
              <a:xfrm>
                <a:off x="10781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89" name="Google Shape;23589;p43"/>
              <p:cNvSpPr/>
              <p:nvPr/>
            </p:nvSpPr>
            <p:spPr>
              <a:xfrm>
                <a:off x="12034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90" name="Google Shape;23590;p43"/>
              <p:cNvSpPr/>
              <p:nvPr/>
            </p:nvSpPr>
            <p:spPr>
              <a:xfrm>
                <a:off x="13286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91" name="Google Shape;23591;p43"/>
              <p:cNvSpPr/>
              <p:nvPr/>
            </p:nvSpPr>
            <p:spPr>
              <a:xfrm>
                <a:off x="14538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92" name="Google Shape;23592;p43"/>
              <p:cNvSpPr/>
              <p:nvPr/>
            </p:nvSpPr>
            <p:spPr>
              <a:xfrm>
                <a:off x="15791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93" name="Google Shape;23593;p43"/>
              <p:cNvSpPr/>
              <p:nvPr/>
            </p:nvSpPr>
            <p:spPr>
              <a:xfrm>
                <a:off x="17043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94" name="Google Shape;23594;p43"/>
              <p:cNvSpPr/>
              <p:nvPr/>
            </p:nvSpPr>
            <p:spPr>
              <a:xfrm>
                <a:off x="18296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95" name="Google Shape;23595;p43"/>
              <p:cNvSpPr/>
              <p:nvPr/>
            </p:nvSpPr>
            <p:spPr>
              <a:xfrm>
                <a:off x="19548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96" name="Google Shape;23596;p43"/>
              <p:cNvSpPr/>
              <p:nvPr/>
            </p:nvSpPr>
            <p:spPr>
              <a:xfrm>
                <a:off x="20801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97" name="Google Shape;23597;p43"/>
              <p:cNvSpPr/>
              <p:nvPr/>
            </p:nvSpPr>
            <p:spPr>
              <a:xfrm>
                <a:off x="22053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98" name="Google Shape;23598;p43"/>
              <p:cNvSpPr/>
              <p:nvPr/>
            </p:nvSpPr>
            <p:spPr>
              <a:xfrm>
                <a:off x="23306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99" name="Google Shape;23599;p43"/>
              <p:cNvSpPr/>
              <p:nvPr/>
            </p:nvSpPr>
            <p:spPr>
              <a:xfrm>
                <a:off x="24558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00" name="Google Shape;23600;p43"/>
              <p:cNvSpPr/>
              <p:nvPr/>
            </p:nvSpPr>
            <p:spPr>
              <a:xfrm>
                <a:off x="25810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01" name="Google Shape;23601;p43"/>
              <p:cNvSpPr/>
              <p:nvPr/>
            </p:nvSpPr>
            <p:spPr>
              <a:xfrm>
                <a:off x="27063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02" name="Google Shape;23602;p43"/>
              <p:cNvSpPr/>
              <p:nvPr/>
            </p:nvSpPr>
            <p:spPr>
              <a:xfrm>
                <a:off x="28315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03" name="Google Shape;23603;p43"/>
              <p:cNvSpPr/>
              <p:nvPr/>
            </p:nvSpPr>
            <p:spPr>
              <a:xfrm>
                <a:off x="29568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04" name="Google Shape;23604;p43"/>
              <p:cNvSpPr/>
              <p:nvPr/>
            </p:nvSpPr>
            <p:spPr>
              <a:xfrm>
                <a:off x="30820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05" name="Google Shape;23605;p43"/>
              <p:cNvSpPr/>
              <p:nvPr/>
            </p:nvSpPr>
            <p:spPr>
              <a:xfrm>
                <a:off x="32073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06" name="Google Shape;23606;p43"/>
              <p:cNvSpPr/>
              <p:nvPr/>
            </p:nvSpPr>
            <p:spPr>
              <a:xfrm>
                <a:off x="33325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07" name="Google Shape;23607;p43"/>
              <p:cNvSpPr/>
              <p:nvPr/>
            </p:nvSpPr>
            <p:spPr>
              <a:xfrm>
                <a:off x="3457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08" name="Google Shape;23608;p43"/>
              <p:cNvSpPr/>
              <p:nvPr/>
            </p:nvSpPr>
            <p:spPr>
              <a:xfrm>
                <a:off x="3583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09" name="Google Shape;23609;p43"/>
              <p:cNvSpPr/>
              <p:nvPr/>
            </p:nvSpPr>
            <p:spPr>
              <a:xfrm>
                <a:off x="3708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10" name="Google Shape;23610;p43"/>
              <p:cNvSpPr/>
              <p:nvPr/>
            </p:nvSpPr>
            <p:spPr>
              <a:xfrm>
                <a:off x="3833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11" name="Google Shape;23611;p43"/>
              <p:cNvSpPr/>
              <p:nvPr/>
            </p:nvSpPr>
            <p:spPr>
              <a:xfrm>
                <a:off x="3958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12" name="Google Shape;23612;p43"/>
              <p:cNvSpPr/>
              <p:nvPr/>
            </p:nvSpPr>
            <p:spPr>
              <a:xfrm>
                <a:off x="4084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13" name="Google Shape;23613;p43"/>
              <p:cNvSpPr/>
              <p:nvPr/>
            </p:nvSpPr>
            <p:spPr>
              <a:xfrm>
                <a:off x="4209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14" name="Google Shape;23614;p43"/>
              <p:cNvSpPr/>
              <p:nvPr/>
            </p:nvSpPr>
            <p:spPr>
              <a:xfrm>
                <a:off x="4334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15" name="Google Shape;23615;p43"/>
              <p:cNvSpPr/>
              <p:nvPr/>
            </p:nvSpPr>
            <p:spPr>
              <a:xfrm>
                <a:off x="4459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16" name="Google Shape;23616;p43"/>
              <p:cNvSpPr/>
              <p:nvPr/>
            </p:nvSpPr>
            <p:spPr>
              <a:xfrm>
                <a:off x="4585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17" name="Google Shape;23617;p43"/>
              <p:cNvSpPr/>
              <p:nvPr/>
            </p:nvSpPr>
            <p:spPr>
              <a:xfrm>
                <a:off x="4710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18" name="Google Shape;23618;p43"/>
              <p:cNvSpPr/>
              <p:nvPr/>
            </p:nvSpPr>
            <p:spPr>
              <a:xfrm>
                <a:off x="4835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19" name="Google Shape;23619;p43"/>
              <p:cNvSpPr/>
              <p:nvPr/>
            </p:nvSpPr>
            <p:spPr>
              <a:xfrm>
                <a:off x="4960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20" name="Google Shape;23620;p43"/>
              <p:cNvSpPr/>
              <p:nvPr/>
            </p:nvSpPr>
            <p:spPr>
              <a:xfrm>
                <a:off x="5086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21" name="Google Shape;23621;p43"/>
              <p:cNvSpPr/>
              <p:nvPr/>
            </p:nvSpPr>
            <p:spPr>
              <a:xfrm>
                <a:off x="5211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22" name="Google Shape;23622;p43"/>
              <p:cNvSpPr/>
              <p:nvPr/>
            </p:nvSpPr>
            <p:spPr>
              <a:xfrm>
                <a:off x="5336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23" name="Google Shape;23623;p43"/>
              <p:cNvSpPr/>
              <p:nvPr/>
            </p:nvSpPr>
            <p:spPr>
              <a:xfrm>
                <a:off x="5461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24" name="Google Shape;23624;p43"/>
              <p:cNvSpPr/>
              <p:nvPr/>
            </p:nvSpPr>
            <p:spPr>
              <a:xfrm>
                <a:off x="5587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25" name="Google Shape;23625;p43"/>
              <p:cNvSpPr/>
              <p:nvPr/>
            </p:nvSpPr>
            <p:spPr>
              <a:xfrm>
                <a:off x="5712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26" name="Google Shape;23626;p43"/>
              <p:cNvSpPr/>
              <p:nvPr/>
            </p:nvSpPr>
            <p:spPr>
              <a:xfrm>
                <a:off x="5837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27" name="Google Shape;23627;p43"/>
              <p:cNvSpPr/>
              <p:nvPr/>
            </p:nvSpPr>
            <p:spPr>
              <a:xfrm>
                <a:off x="5962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28" name="Google Shape;23628;p43"/>
              <p:cNvSpPr/>
              <p:nvPr/>
            </p:nvSpPr>
            <p:spPr>
              <a:xfrm>
                <a:off x="6088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29" name="Google Shape;23629;p43"/>
              <p:cNvSpPr/>
              <p:nvPr/>
            </p:nvSpPr>
            <p:spPr>
              <a:xfrm>
                <a:off x="6213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30" name="Google Shape;23630;p43"/>
              <p:cNvSpPr/>
              <p:nvPr/>
            </p:nvSpPr>
            <p:spPr>
              <a:xfrm>
                <a:off x="6338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31" name="Google Shape;23631;p43"/>
              <p:cNvSpPr/>
              <p:nvPr/>
            </p:nvSpPr>
            <p:spPr>
              <a:xfrm>
                <a:off x="6463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32" name="Google Shape;23632;p43"/>
              <p:cNvSpPr/>
              <p:nvPr/>
            </p:nvSpPr>
            <p:spPr>
              <a:xfrm>
                <a:off x="6589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33" name="Google Shape;23633;p43"/>
              <p:cNvSpPr/>
              <p:nvPr/>
            </p:nvSpPr>
            <p:spPr>
              <a:xfrm>
                <a:off x="6714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34" name="Google Shape;23634;p43"/>
              <p:cNvSpPr/>
              <p:nvPr/>
            </p:nvSpPr>
            <p:spPr>
              <a:xfrm>
                <a:off x="6839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35" name="Google Shape;23635;p43"/>
              <p:cNvSpPr/>
              <p:nvPr/>
            </p:nvSpPr>
            <p:spPr>
              <a:xfrm>
                <a:off x="6964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36" name="Google Shape;23636;p43"/>
              <p:cNvSpPr/>
              <p:nvPr/>
            </p:nvSpPr>
            <p:spPr>
              <a:xfrm>
                <a:off x="7090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37" name="Google Shape;23637;p43"/>
              <p:cNvSpPr/>
              <p:nvPr/>
            </p:nvSpPr>
            <p:spPr>
              <a:xfrm>
                <a:off x="7215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38" name="Google Shape;23638;p43"/>
              <p:cNvSpPr/>
              <p:nvPr/>
            </p:nvSpPr>
            <p:spPr>
              <a:xfrm>
                <a:off x="7340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39" name="Google Shape;23639;p43"/>
              <p:cNvSpPr/>
              <p:nvPr/>
            </p:nvSpPr>
            <p:spPr>
              <a:xfrm>
                <a:off x="7465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40" name="Google Shape;23640;p43"/>
              <p:cNvSpPr/>
              <p:nvPr/>
            </p:nvSpPr>
            <p:spPr>
              <a:xfrm>
                <a:off x="7591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41" name="Google Shape;23641;p43"/>
              <p:cNvSpPr/>
              <p:nvPr/>
            </p:nvSpPr>
            <p:spPr>
              <a:xfrm>
                <a:off x="7716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42" name="Google Shape;23642;p43"/>
              <p:cNvSpPr/>
              <p:nvPr/>
            </p:nvSpPr>
            <p:spPr>
              <a:xfrm>
                <a:off x="7841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43" name="Google Shape;23643;p43"/>
              <p:cNvSpPr/>
              <p:nvPr/>
            </p:nvSpPr>
            <p:spPr>
              <a:xfrm>
                <a:off x="7966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44" name="Google Shape;23644;p43"/>
              <p:cNvSpPr/>
              <p:nvPr/>
            </p:nvSpPr>
            <p:spPr>
              <a:xfrm>
                <a:off x="8092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45" name="Google Shape;23645;p43"/>
              <p:cNvSpPr/>
              <p:nvPr/>
            </p:nvSpPr>
            <p:spPr>
              <a:xfrm>
                <a:off x="8217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46" name="Google Shape;23646;p43"/>
              <p:cNvSpPr/>
              <p:nvPr/>
            </p:nvSpPr>
            <p:spPr>
              <a:xfrm>
                <a:off x="8342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47" name="Google Shape;23647;p43"/>
              <p:cNvSpPr/>
              <p:nvPr/>
            </p:nvSpPr>
            <p:spPr>
              <a:xfrm>
                <a:off x="8467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48" name="Google Shape;23648;p43"/>
              <p:cNvSpPr/>
              <p:nvPr/>
            </p:nvSpPr>
            <p:spPr>
              <a:xfrm>
                <a:off x="8593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49" name="Google Shape;23649;p43"/>
              <p:cNvSpPr/>
              <p:nvPr/>
            </p:nvSpPr>
            <p:spPr>
              <a:xfrm>
                <a:off x="8718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50" name="Google Shape;23650;p43"/>
              <p:cNvSpPr/>
              <p:nvPr/>
            </p:nvSpPr>
            <p:spPr>
              <a:xfrm>
                <a:off x="8843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51" name="Google Shape;23651;p43"/>
              <p:cNvSpPr/>
              <p:nvPr/>
            </p:nvSpPr>
            <p:spPr>
              <a:xfrm>
                <a:off x="8968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652" name="Google Shape;23652;p43"/>
            <p:cNvGrpSpPr/>
            <p:nvPr/>
          </p:nvGrpSpPr>
          <p:grpSpPr>
            <a:xfrm>
              <a:off x="109200" y="2633806"/>
              <a:ext cx="8925600" cy="33000"/>
              <a:chOff x="76200" y="76206"/>
              <a:chExt cx="8925600" cy="33000"/>
            </a:xfrm>
          </p:grpSpPr>
          <p:sp>
            <p:nvSpPr>
              <p:cNvPr id="23653" name="Google Shape;23653;p43"/>
              <p:cNvSpPr/>
              <p:nvPr/>
            </p:nvSpPr>
            <p:spPr>
              <a:xfrm>
                <a:off x="762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54" name="Google Shape;23654;p43"/>
              <p:cNvSpPr/>
              <p:nvPr/>
            </p:nvSpPr>
            <p:spPr>
              <a:xfrm>
                <a:off x="2014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55" name="Google Shape;23655;p43"/>
              <p:cNvSpPr/>
              <p:nvPr/>
            </p:nvSpPr>
            <p:spPr>
              <a:xfrm>
                <a:off x="3266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56" name="Google Shape;23656;p43"/>
              <p:cNvSpPr/>
              <p:nvPr/>
            </p:nvSpPr>
            <p:spPr>
              <a:xfrm>
                <a:off x="4519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57" name="Google Shape;23657;p43"/>
              <p:cNvSpPr/>
              <p:nvPr/>
            </p:nvSpPr>
            <p:spPr>
              <a:xfrm>
                <a:off x="5771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58" name="Google Shape;23658;p43"/>
              <p:cNvSpPr/>
              <p:nvPr/>
            </p:nvSpPr>
            <p:spPr>
              <a:xfrm>
                <a:off x="7024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59" name="Google Shape;23659;p43"/>
              <p:cNvSpPr/>
              <p:nvPr/>
            </p:nvSpPr>
            <p:spPr>
              <a:xfrm>
                <a:off x="8276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60" name="Google Shape;23660;p43"/>
              <p:cNvSpPr/>
              <p:nvPr/>
            </p:nvSpPr>
            <p:spPr>
              <a:xfrm>
                <a:off x="9529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61" name="Google Shape;23661;p43"/>
              <p:cNvSpPr/>
              <p:nvPr/>
            </p:nvSpPr>
            <p:spPr>
              <a:xfrm>
                <a:off x="10781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62" name="Google Shape;23662;p43"/>
              <p:cNvSpPr/>
              <p:nvPr/>
            </p:nvSpPr>
            <p:spPr>
              <a:xfrm>
                <a:off x="12034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63" name="Google Shape;23663;p43"/>
              <p:cNvSpPr/>
              <p:nvPr/>
            </p:nvSpPr>
            <p:spPr>
              <a:xfrm>
                <a:off x="13286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64" name="Google Shape;23664;p43"/>
              <p:cNvSpPr/>
              <p:nvPr/>
            </p:nvSpPr>
            <p:spPr>
              <a:xfrm>
                <a:off x="14538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65" name="Google Shape;23665;p43"/>
              <p:cNvSpPr/>
              <p:nvPr/>
            </p:nvSpPr>
            <p:spPr>
              <a:xfrm>
                <a:off x="15791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66" name="Google Shape;23666;p43"/>
              <p:cNvSpPr/>
              <p:nvPr/>
            </p:nvSpPr>
            <p:spPr>
              <a:xfrm>
                <a:off x="17043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67" name="Google Shape;23667;p43"/>
              <p:cNvSpPr/>
              <p:nvPr/>
            </p:nvSpPr>
            <p:spPr>
              <a:xfrm>
                <a:off x="18296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68" name="Google Shape;23668;p43"/>
              <p:cNvSpPr/>
              <p:nvPr/>
            </p:nvSpPr>
            <p:spPr>
              <a:xfrm>
                <a:off x="19548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69" name="Google Shape;23669;p43"/>
              <p:cNvSpPr/>
              <p:nvPr/>
            </p:nvSpPr>
            <p:spPr>
              <a:xfrm>
                <a:off x="20801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70" name="Google Shape;23670;p43"/>
              <p:cNvSpPr/>
              <p:nvPr/>
            </p:nvSpPr>
            <p:spPr>
              <a:xfrm>
                <a:off x="22053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71" name="Google Shape;23671;p43"/>
              <p:cNvSpPr/>
              <p:nvPr/>
            </p:nvSpPr>
            <p:spPr>
              <a:xfrm>
                <a:off x="23306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72" name="Google Shape;23672;p43"/>
              <p:cNvSpPr/>
              <p:nvPr/>
            </p:nvSpPr>
            <p:spPr>
              <a:xfrm>
                <a:off x="24558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73" name="Google Shape;23673;p43"/>
              <p:cNvSpPr/>
              <p:nvPr/>
            </p:nvSpPr>
            <p:spPr>
              <a:xfrm>
                <a:off x="25810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74" name="Google Shape;23674;p43"/>
              <p:cNvSpPr/>
              <p:nvPr/>
            </p:nvSpPr>
            <p:spPr>
              <a:xfrm>
                <a:off x="27063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75" name="Google Shape;23675;p43"/>
              <p:cNvSpPr/>
              <p:nvPr/>
            </p:nvSpPr>
            <p:spPr>
              <a:xfrm>
                <a:off x="28315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76" name="Google Shape;23676;p43"/>
              <p:cNvSpPr/>
              <p:nvPr/>
            </p:nvSpPr>
            <p:spPr>
              <a:xfrm>
                <a:off x="29568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77" name="Google Shape;23677;p43"/>
              <p:cNvSpPr/>
              <p:nvPr/>
            </p:nvSpPr>
            <p:spPr>
              <a:xfrm>
                <a:off x="30820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78" name="Google Shape;23678;p43"/>
              <p:cNvSpPr/>
              <p:nvPr/>
            </p:nvSpPr>
            <p:spPr>
              <a:xfrm>
                <a:off x="32073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79" name="Google Shape;23679;p43"/>
              <p:cNvSpPr/>
              <p:nvPr/>
            </p:nvSpPr>
            <p:spPr>
              <a:xfrm>
                <a:off x="33325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80" name="Google Shape;23680;p43"/>
              <p:cNvSpPr/>
              <p:nvPr/>
            </p:nvSpPr>
            <p:spPr>
              <a:xfrm>
                <a:off x="3457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81" name="Google Shape;23681;p43"/>
              <p:cNvSpPr/>
              <p:nvPr/>
            </p:nvSpPr>
            <p:spPr>
              <a:xfrm>
                <a:off x="3583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82" name="Google Shape;23682;p43"/>
              <p:cNvSpPr/>
              <p:nvPr/>
            </p:nvSpPr>
            <p:spPr>
              <a:xfrm>
                <a:off x="3708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83" name="Google Shape;23683;p43"/>
              <p:cNvSpPr/>
              <p:nvPr/>
            </p:nvSpPr>
            <p:spPr>
              <a:xfrm>
                <a:off x="3833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84" name="Google Shape;23684;p43"/>
              <p:cNvSpPr/>
              <p:nvPr/>
            </p:nvSpPr>
            <p:spPr>
              <a:xfrm>
                <a:off x="3958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85" name="Google Shape;23685;p43"/>
              <p:cNvSpPr/>
              <p:nvPr/>
            </p:nvSpPr>
            <p:spPr>
              <a:xfrm>
                <a:off x="4084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86" name="Google Shape;23686;p43"/>
              <p:cNvSpPr/>
              <p:nvPr/>
            </p:nvSpPr>
            <p:spPr>
              <a:xfrm>
                <a:off x="4209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87" name="Google Shape;23687;p43"/>
              <p:cNvSpPr/>
              <p:nvPr/>
            </p:nvSpPr>
            <p:spPr>
              <a:xfrm>
                <a:off x="4334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88" name="Google Shape;23688;p43"/>
              <p:cNvSpPr/>
              <p:nvPr/>
            </p:nvSpPr>
            <p:spPr>
              <a:xfrm>
                <a:off x="4459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89" name="Google Shape;23689;p43"/>
              <p:cNvSpPr/>
              <p:nvPr/>
            </p:nvSpPr>
            <p:spPr>
              <a:xfrm>
                <a:off x="4585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90" name="Google Shape;23690;p43"/>
              <p:cNvSpPr/>
              <p:nvPr/>
            </p:nvSpPr>
            <p:spPr>
              <a:xfrm>
                <a:off x="4710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91" name="Google Shape;23691;p43"/>
              <p:cNvSpPr/>
              <p:nvPr/>
            </p:nvSpPr>
            <p:spPr>
              <a:xfrm>
                <a:off x="4835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92" name="Google Shape;23692;p43"/>
              <p:cNvSpPr/>
              <p:nvPr/>
            </p:nvSpPr>
            <p:spPr>
              <a:xfrm>
                <a:off x="4960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93" name="Google Shape;23693;p43"/>
              <p:cNvSpPr/>
              <p:nvPr/>
            </p:nvSpPr>
            <p:spPr>
              <a:xfrm>
                <a:off x="5086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94" name="Google Shape;23694;p43"/>
              <p:cNvSpPr/>
              <p:nvPr/>
            </p:nvSpPr>
            <p:spPr>
              <a:xfrm>
                <a:off x="5211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95" name="Google Shape;23695;p43"/>
              <p:cNvSpPr/>
              <p:nvPr/>
            </p:nvSpPr>
            <p:spPr>
              <a:xfrm>
                <a:off x="5336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96" name="Google Shape;23696;p43"/>
              <p:cNvSpPr/>
              <p:nvPr/>
            </p:nvSpPr>
            <p:spPr>
              <a:xfrm>
                <a:off x="5461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97" name="Google Shape;23697;p43"/>
              <p:cNvSpPr/>
              <p:nvPr/>
            </p:nvSpPr>
            <p:spPr>
              <a:xfrm>
                <a:off x="5587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98" name="Google Shape;23698;p43"/>
              <p:cNvSpPr/>
              <p:nvPr/>
            </p:nvSpPr>
            <p:spPr>
              <a:xfrm>
                <a:off x="5712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99" name="Google Shape;23699;p43"/>
              <p:cNvSpPr/>
              <p:nvPr/>
            </p:nvSpPr>
            <p:spPr>
              <a:xfrm>
                <a:off x="5837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00" name="Google Shape;23700;p43"/>
              <p:cNvSpPr/>
              <p:nvPr/>
            </p:nvSpPr>
            <p:spPr>
              <a:xfrm>
                <a:off x="5962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01" name="Google Shape;23701;p43"/>
              <p:cNvSpPr/>
              <p:nvPr/>
            </p:nvSpPr>
            <p:spPr>
              <a:xfrm>
                <a:off x="6088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02" name="Google Shape;23702;p43"/>
              <p:cNvSpPr/>
              <p:nvPr/>
            </p:nvSpPr>
            <p:spPr>
              <a:xfrm>
                <a:off x="6213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03" name="Google Shape;23703;p43"/>
              <p:cNvSpPr/>
              <p:nvPr/>
            </p:nvSpPr>
            <p:spPr>
              <a:xfrm>
                <a:off x="6338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04" name="Google Shape;23704;p43"/>
              <p:cNvSpPr/>
              <p:nvPr/>
            </p:nvSpPr>
            <p:spPr>
              <a:xfrm>
                <a:off x="6463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05" name="Google Shape;23705;p43"/>
              <p:cNvSpPr/>
              <p:nvPr/>
            </p:nvSpPr>
            <p:spPr>
              <a:xfrm>
                <a:off x="6589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06" name="Google Shape;23706;p43"/>
              <p:cNvSpPr/>
              <p:nvPr/>
            </p:nvSpPr>
            <p:spPr>
              <a:xfrm>
                <a:off x="6714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07" name="Google Shape;23707;p43"/>
              <p:cNvSpPr/>
              <p:nvPr/>
            </p:nvSpPr>
            <p:spPr>
              <a:xfrm>
                <a:off x="6839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08" name="Google Shape;23708;p43"/>
              <p:cNvSpPr/>
              <p:nvPr/>
            </p:nvSpPr>
            <p:spPr>
              <a:xfrm>
                <a:off x="6964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09" name="Google Shape;23709;p43"/>
              <p:cNvSpPr/>
              <p:nvPr/>
            </p:nvSpPr>
            <p:spPr>
              <a:xfrm>
                <a:off x="7090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10" name="Google Shape;23710;p43"/>
              <p:cNvSpPr/>
              <p:nvPr/>
            </p:nvSpPr>
            <p:spPr>
              <a:xfrm>
                <a:off x="7215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11" name="Google Shape;23711;p43"/>
              <p:cNvSpPr/>
              <p:nvPr/>
            </p:nvSpPr>
            <p:spPr>
              <a:xfrm>
                <a:off x="7340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12" name="Google Shape;23712;p43"/>
              <p:cNvSpPr/>
              <p:nvPr/>
            </p:nvSpPr>
            <p:spPr>
              <a:xfrm>
                <a:off x="7465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13" name="Google Shape;23713;p43"/>
              <p:cNvSpPr/>
              <p:nvPr/>
            </p:nvSpPr>
            <p:spPr>
              <a:xfrm>
                <a:off x="7591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14" name="Google Shape;23714;p43"/>
              <p:cNvSpPr/>
              <p:nvPr/>
            </p:nvSpPr>
            <p:spPr>
              <a:xfrm>
                <a:off x="7716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15" name="Google Shape;23715;p43"/>
              <p:cNvSpPr/>
              <p:nvPr/>
            </p:nvSpPr>
            <p:spPr>
              <a:xfrm>
                <a:off x="7841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16" name="Google Shape;23716;p43"/>
              <p:cNvSpPr/>
              <p:nvPr/>
            </p:nvSpPr>
            <p:spPr>
              <a:xfrm>
                <a:off x="7966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17" name="Google Shape;23717;p43"/>
              <p:cNvSpPr/>
              <p:nvPr/>
            </p:nvSpPr>
            <p:spPr>
              <a:xfrm>
                <a:off x="8092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18" name="Google Shape;23718;p43"/>
              <p:cNvSpPr/>
              <p:nvPr/>
            </p:nvSpPr>
            <p:spPr>
              <a:xfrm>
                <a:off x="8217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19" name="Google Shape;23719;p43"/>
              <p:cNvSpPr/>
              <p:nvPr/>
            </p:nvSpPr>
            <p:spPr>
              <a:xfrm>
                <a:off x="8342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20" name="Google Shape;23720;p43"/>
              <p:cNvSpPr/>
              <p:nvPr/>
            </p:nvSpPr>
            <p:spPr>
              <a:xfrm>
                <a:off x="8467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21" name="Google Shape;23721;p43"/>
              <p:cNvSpPr/>
              <p:nvPr/>
            </p:nvSpPr>
            <p:spPr>
              <a:xfrm>
                <a:off x="8593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22" name="Google Shape;23722;p43"/>
              <p:cNvSpPr/>
              <p:nvPr/>
            </p:nvSpPr>
            <p:spPr>
              <a:xfrm>
                <a:off x="8718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23" name="Google Shape;23723;p43"/>
              <p:cNvSpPr/>
              <p:nvPr/>
            </p:nvSpPr>
            <p:spPr>
              <a:xfrm>
                <a:off x="8843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24" name="Google Shape;23724;p43"/>
              <p:cNvSpPr/>
              <p:nvPr/>
            </p:nvSpPr>
            <p:spPr>
              <a:xfrm>
                <a:off x="8968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725" name="Google Shape;23725;p43"/>
            <p:cNvGrpSpPr/>
            <p:nvPr/>
          </p:nvGrpSpPr>
          <p:grpSpPr>
            <a:xfrm>
              <a:off x="109200" y="2745006"/>
              <a:ext cx="8925600" cy="33000"/>
              <a:chOff x="76200" y="76206"/>
              <a:chExt cx="8925600" cy="33000"/>
            </a:xfrm>
          </p:grpSpPr>
          <p:sp>
            <p:nvSpPr>
              <p:cNvPr id="23726" name="Google Shape;23726;p43"/>
              <p:cNvSpPr/>
              <p:nvPr/>
            </p:nvSpPr>
            <p:spPr>
              <a:xfrm>
                <a:off x="762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27" name="Google Shape;23727;p43"/>
              <p:cNvSpPr/>
              <p:nvPr/>
            </p:nvSpPr>
            <p:spPr>
              <a:xfrm>
                <a:off x="2014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28" name="Google Shape;23728;p43"/>
              <p:cNvSpPr/>
              <p:nvPr/>
            </p:nvSpPr>
            <p:spPr>
              <a:xfrm>
                <a:off x="3266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29" name="Google Shape;23729;p43"/>
              <p:cNvSpPr/>
              <p:nvPr/>
            </p:nvSpPr>
            <p:spPr>
              <a:xfrm>
                <a:off x="4519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30" name="Google Shape;23730;p43"/>
              <p:cNvSpPr/>
              <p:nvPr/>
            </p:nvSpPr>
            <p:spPr>
              <a:xfrm>
                <a:off x="5771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31" name="Google Shape;23731;p43"/>
              <p:cNvSpPr/>
              <p:nvPr/>
            </p:nvSpPr>
            <p:spPr>
              <a:xfrm>
                <a:off x="7024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32" name="Google Shape;23732;p43"/>
              <p:cNvSpPr/>
              <p:nvPr/>
            </p:nvSpPr>
            <p:spPr>
              <a:xfrm>
                <a:off x="8276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33" name="Google Shape;23733;p43"/>
              <p:cNvSpPr/>
              <p:nvPr/>
            </p:nvSpPr>
            <p:spPr>
              <a:xfrm>
                <a:off x="9529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34" name="Google Shape;23734;p43"/>
              <p:cNvSpPr/>
              <p:nvPr/>
            </p:nvSpPr>
            <p:spPr>
              <a:xfrm>
                <a:off x="10781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35" name="Google Shape;23735;p43"/>
              <p:cNvSpPr/>
              <p:nvPr/>
            </p:nvSpPr>
            <p:spPr>
              <a:xfrm>
                <a:off x="12034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36" name="Google Shape;23736;p43"/>
              <p:cNvSpPr/>
              <p:nvPr/>
            </p:nvSpPr>
            <p:spPr>
              <a:xfrm>
                <a:off x="13286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37" name="Google Shape;23737;p43"/>
              <p:cNvSpPr/>
              <p:nvPr/>
            </p:nvSpPr>
            <p:spPr>
              <a:xfrm>
                <a:off x="14538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38" name="Google Shape;23738;p43"/>
              <p:cNvSpPr/>
              <p:nvPr/>
            </p:nvSpPr>
            <p:spPr>
              <a:xfrm>
                <a:off x="15791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39" name="Google Shape;23739;p43"/>
              <p:cNvSpPr/>
              <p:nvPr/>
            </p:nvSpPr>
            <p:spPr>
              <a:xfrm>
                <a:off x="17043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40" name="Google Shape;23740;p43"/>
              <p:cNvSpPr/>
              <p:nvPr/>
            </p:nvSpPr>
            <p:spPr>
              <a:xfrm>
                <a:off x="18296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41" name="Google Shape;23741;p43"/>
              <p:cNvSpPr/>
              <p:nvPr/>
            </p:nvSpPr>
            <p:spPr>
              <a:xfrm>
                <a:off x="19548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42" name="Google Shape;23742;p43"/>
              <p:cNvSpPr/>
              <p:nvPr/>
            </p:nvSpPr>
            <p:spPr>
              <a:xfrm>
                <a:off x="20801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43" name="Google Shape;23743;p43"/>
              <p:cNvSpPr/>
              <p:nvPr/>
            </p:nvSpPr>
            <p:spPr>
              <a:xfrm>
                <a:off x="22053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44" name="Google Shape;23744;p43"/>
              <p:cNvSpPr/>
              <p:nvPr/>
            </p:nvSpPr>
            <p:spPr>
              <a:xfrm>
                <a:off x="23306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45" name="Google Shape;23745;p43"/>
              <p:cNvSpPr/>
              <p:nvPr/>
            </p:nvSpPr>
            <p:spPr>
              <a:xfrm>
                <a:off x="24558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46" name="Google Shape;23746;p43"/>
              <p:cNvSpPr/>
              <p:nvPr/>
            </p:nvSpPr>
            <p:spPr>
              <a:xfrm>
                <a:off x="25810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47" name="Google Shape;23747;p43"/>
              <p:cNvSpPr/>
              <p:nvPr/>
            </p:nvSpPr>
            <p:spPr>
              <a:xfrm>
                <a:off x="27063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48" name="Google Shape;23748;p43"/>
              <p:cNvSpPr/>
              <p:nvPr/>
            </p:nvSpPr>
            <p:spPr>
              <a:xfrm>
                <a:off x="28315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49" name="Google Shape;23749;p43"/>
              <p:cNvSpPr/>
              <p:nvPr/>
            </p:nvSpPr>
            <p:spPr>
              <a:xfrm>
                <a:off x="29568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50" name="Google Shape;23750;p43"/>
              <p:cNvSpPr/>
              <p:nvPr/>
            </p:nvSpPr>
            <p:spPr>
              <a:xfrm>
                <a:off x="30820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51" name="Google Shape;23751;p43"/>
              <p:cNvSpPr/>
              <p:nvPr/>
            </p:nvSpPr>
            <p:spPr>
              <a:xfrm>
                <a:off x="32073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52" name="Google Shape;23752;p43"/>
              <p:cNvSpPr/>
              <p:nvPr/>
            </p:nvSpPr>
            <p:spPr>
              <a:xfrm>
                <a:off x="33325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53" name="Google Shape;23753;p43"/>
              <p:cNvSpPr/>
              <p:nvPr/>
            </p:nvSpPr>
            <p:spPr>
              <a:xfrm>
                <a:off x="3457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54" name="Google Shape;23754;p43"/>
              <p:cNvSpPr/>
              <p:nvPr/>
            </p:nvSpPr>
            <p:spPr>
              <a:xfrm>
                <a:off x="3583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55" name="Google Shape;23755;p43"/>
              <p:cNvSpPr/>
              <p:nvPr/>
            </p:nvSpPr>
            <p:spPr>
              <a:xfrm>
                <a:off x="3708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56" name="Google Shape;23756;p43"/>
              <p:cNvSpPr/>
              <p:nvPr/>
            </p:nvSpPr>
            <p:spPr>
              <a:xfrm>
                <a:off x="3833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57" name="Google Shape;23757;p43"/>
              <p:cNvSpPr/>
              <p:nvPr/>
            </p:nvSpPr>
            <p:spPr>
              <a:xfrm>
                <a:off x="3958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58" name="Google Shape;23758;p43"/>
              <p:cNvSpPr/>
              <p:nvPr/>
            </p:nvSpPr>
            <p:spPr>
              <a:xfrm>
                <a:off x="4084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59" name="Google Shape;23759;p43"/>
              <p:cNvSpPr/>
              <p:nvPr/>
            </p:nvSpPr>
            <p:spPr>
              <a:xfrm>
                <a:off x="4209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0" name="Google Shape;23760;p43"/>
              <p:cNvSpPr/>
              <p:nvPr/>
            </p:nvSpPr>
            <p:spPr>
              <a:xfrm>
                <a:off x="4334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1" name="Google Shape;23761;p43"/>
              <p:cNvSpPr/>
              <p:nvPr/>
            </p:nvSpPr>
            <p:spPr>
              <a:xfrm>
                <a:off x="4459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2" name="Google Shape;23762;p43"/>
              <p:cNvSpPr/>
              <p:nvPr/>
            </p:nvSpPr>
            <p:spPr>
              <a:xfrm>
                <a:off x="4585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3" name="Google Shape;23763;p43"/>
              <p:cNvSpPr/>
              <p:nvPr/>
            </p:nvSpPr>
            <p:spPr>
              <a:xfrm>
                <a:off x="4710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4" name="Google Shape;23764;p43"/>
              <p:cNvSpPr/>
              <p:nvPr/>
            </p:nvSpPr>
            <p:spPr>
              <a:xfrm>
                <a:off x="4835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5" name="Google Shape;23765;p43"/>
              <p:cNvSpPr/>
              <p:nvPr/>
            </p:nvSpPr>
            <p:spPr>
              <a:xfrm>
                <a:off x="4960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6" name="Google Shape;23766;p43"/>
              <p:cNvSpPr/>
              <p:nvPr/>
            </p:nvSpPr>
            <p:spPr>
              <a:xfrm>
                <a:off x="5086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7" name="Google Shape;23767;p43"/>
              <p:cNvSpPr/>
              <p:nvPr/>
            </p:nvSpPr>
            <p:spPr>
              <a:xfrm>
                <a:off x="5211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8" name="Google Shape;23768;p43"/>
              <p:cNvSpPr/>
              <p:nvPr/>
            </p:nvSpPr>
            <p:spPr>
              <a:xfrm>
                <a:off x="5336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9" name="Google Shape;23769;p43"/>
              <p:cNvSpPr/>
              <p:nvPr/>
            </p:nvSpPr>
            <p:spPr>
              <a:xfrm>
                <a:off x="5461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0" name="Google Shape;23770;p43"/>
              <p:cNvSpPr/>
              <p:nvPr/>
            </p:nvSpPr>
            <p:spPr>
              <a:xfrm>
                <a:off x="5587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1" name="Google Shape;23771;p43"/>
              <p:cNvSpPr/>
              <p:nvPr/>
            </p:nvSpPr>
            <p:spPr>
              <a:xfrm>
                <a:off x="5712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2" name="Google Shape;23772;p43"/>
              <p:cNvSpPr/>
              <p:nvPr/>
            </p:nvSpPr>
            <p:spPr>
              <a:xfrm>
                <a:off x="5837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3" name="Google Shape;23773;p43"/>
              <p:cNvSpPr/>
              <p:nvPr/>
            </p:nvSpPr>
            <p:spPr>
              <a:xfrm>
                <a:off x="5962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4" name="Google Shape;23774;p43"/>
              <p:cNvSpPr/>
              <p:nvPr/>
            </p:nvSpPr>
            <p:spPr>
              <a:xfrm>
                <a:off x="6088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5" name="Google Shape;23775;p43"/>
              <p:cNvSpPr/>
              <p:nvPr/>
            </p:nvSpPr>
            <p:spPr>
              <a:xfrm>
                <a:off x="6213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6" name="Google Shape;23776;p43"/>
              <p:cNvSpPr/>
              <p:nvPr/>
            </p:nvSpPr>
            <p:spPr>
              <a:xfrm>
                <a:off x="6338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7" name="Google Shape;23777;p43"/>
              <p:cNvSpPr/>
              <p:nvPr/>
            </p:nvSpPr>
            <p:spPr>
              <a:xfrm>
                <a:off x="6463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8" name="Google Shape;23778;p43"/>
              <p:cNvSpPr/>
              <p:nvPr/>
            </p:nvSpPr>
            <p:spPr>
              <a:xfrm>
                <a:off x="6589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9" name="Google Shape;23779;p43"/>
              <p:cNvSpPr/>
              <p:nvPr/>
            </p:nvSpPr>
            <p:spPr>
              <a:xfrm>
                <a:off x="6714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0" name="Google Shape;23780;p43"/>
              <p:cNvSpPr/>
              <p:nvPr/>
            </p:nvSpPr>
            <p:spPr>
              <a:xfrm>
                <a:off x="6839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1" name="Google Shape;23781;p43"/>
              <p:cNvSpPr/>
              <p:nvPr/>
            </p:nvSpPr>
            <p:spPr>
              <a:xfrm>
                <a:off x="6964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2" name="Google Shape;23782;p43"/>
              <p:cNvSpPr/>
              <p:nvPr/>
            </p:nvSpPr>
            <p:spPr>
              <a:xfrm>
                <a:off x="7090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3" name="Google Shape;23783;p43"/>
              <p:cNvSpPr/>
              <p:nvPr/>
            </p:nvSpPr>
            <p:spPr>
              <a:xfrm>
                <a:off x="7215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4" name="Google Shape;23784;p43"/>
              <p:cNvSpPr/>
              <p:nvPr/>
            </p:nvSpPr>
            <p:spPr>
              <a:xfrm>
                <a:off x="7340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5" name="Google Shape;23785;p43"/>
              <p:cNvSpPr/>
              <p:nvPr/>
            </p:nvSpPr>
            <p:spPr>
              <a:xfrm>
                <a:off x="7465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6" name="Google Shape;23786;p43"/>
              <p:cNvSpPr/>
              <p:nvPr/>
            </p:nvSpPr>
            <p:spPr>
              <a:xfrm>
                <a:off x="7591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7" name="Google Shape;23787;p43"/>
              <p:cNvSpPr/>
              <p:nvPr/>
            </p:nvSpPr>
            <p:spPr>
              <a:xfrm>
                <a:off x="7716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8" name="Google Shape;23788;p43"/>
              <p:cNvSpPr/>
              <p:nvPr/>
            </p:nvSpPr>
            <p:spPr>
              <a:xfrm>
                <a:off x="7841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9" name="Google Shape;23789;p43"/>
              <p:cNvSpPr/>
              <p:nvPr/>
            </p:nvSpPr>
            <p:spPr>
              <a:xfrm>
                <a:off x="7966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0" name="Google Shape;23790;p43"/>
              <p:cNvSpPr/>
              <p:nvPr/>
            </p:nvSpPr>
            <p:spPr>
              <a:xfrm>
                <a:off x="8092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1" name="Google Shape;23791;p43"/>
              <p:cNvSpPr/>
              <p:nvPr/>
            </p:nvSpPr>
            <p:spPr>
              <a:xfrm>
                <a:off x="8217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2" name="Google Shape;23792;p43"/>
              <p:cNvSpPr/>
              <p:nvPr/>
            </p:nvSpPr>
            <p:spPr>
              <a:xfrm>
                <a:off x="8342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3" name="Google Shape;23793;p43"/>
              <p:cNvSpPr/>
              <p:nvPr/>
            </p:nvSpPr>
            <p:spPr>
              <a:xfrm>
                <a:off x="8467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4" name="Google Shape;23794;p43"/>
              <p:cNvSpPr/>
              <p:nvPr/>
            </p:nvSpPr>
            <p:spPr>
              <a:xfrm>
                <a:off x="8593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5" name="Google Shape;23795;p43"/>
              <p:cNvSpPr/>
              <p:nvPr/>
            </p:nvSpPr>
            <p:spPr>
              <a:xfrm>
                <a:off x="8718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6" name="Google Shape;23796;p43"/>
              <p:cNvSpPr/>
              <p:nvPr/>
            </p:nvSpPr>
            <p:spPr>
              <a:xfrm>
                <a:off x="8843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7" name="Google Shape;23797;p43"/>
              <p:cNvSpPr/>
              <p:nvPr/>
            </p:nvSpPr>
            <p:spPr>
              <a:xfrm>
                <a:off x="8968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798" name="Google Shape;23798;p43"/>
            <p:cNvGrpSpPr/>
            <p:nvPr/>
          </p:nvGrpSpPr>
          <p:grpSpPr>
            <a:xfrm>
              <a:off x="109200" y="2856206"/>
              <a:ext cx="8925600" cy="33000"/>
              <a:chOff x="76200" y="76206"/>
              <a:chExt cx="8925600" cy="33000"/>
            </a:xfrm>
          </p:grpSpPr>
          <p:sp>
            <p:nvSpPr>
              <p:cNvPr id="23799" name="Google Shape;23799;p43"/>
              <p:cNvSpPr/>
              <p:nvPr/>
            </p:nvSpPr>
            <p:spPr>
              <a:xfrm>
                <a:off x="762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0" name="Google Shape;23800;p43"/>
              <p:cNvSpPr/>
              <p:nvPr/>
            </p:nvSpPr>
            <p:spPr>
              <a:xfrm>
                <a:off x="2014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1" name="Google Shape;23801;p43"/>
              <p:cNvSpPr/>
              <p:nvPr/>
            </p:nvSpPr>
            <p:spPr>
              <a:xfrm>
                <a:off x="3266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2" name="Google Shape;23802;p43"/>
              <p:cNvSpPr/>
              <p:nvPr/>
            </p:nvSpPr>
            <p:spPr>
              <a:xfrm>
                <a:off x="4519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3" name="Google Shape;23803;p43"/>
              <p:cNvSpPr/>
              <p:nvPr/>
            </p:nvSpPr>
            <p:spPr>
              <a:xfrm>
                <a:off x="5771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4" name="Google Shape;23804;p43"/>
              <p:cNvSpPr/>
              <p:nvPr/>
            </p:nvSpPr>
            <p:spPr>
              <a:xfrm>
                <a:off x="7024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5" name="Google Shape;23805;p43"/>
              <p:cNvSpPr/>
              <p:nvPr/>
            </p:nvSpPr>
            <p:spPr>
              <a:xfrm>
                <a:off x="8276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6" name="Google Shape;23806;p43"/>
              <p:cNvSpPr/>
              <p:nvPr/>
            </p:nvSpPr>
            <p:spPr>
              <a:xfrm>
                <a:off x="9529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7" name="Google Shape;23807;p43"/>
              <p:cNvSpPr/>
              <p:nvPr/>
            </p:nvSpPr>
            <p:spPr>
              <a:xfrm>
                <a:off x="10781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8" name="Google Shape;23808;p43"/>
              <p:cNvSpPr/>
              <p:nvPr/>
            </p:nvSpPr>
            <p:spPr>
              <a:xfrm>
                <a:off x="12034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9" name="Google Shape;23809;p43"/>
              <p:cNvSpPr/>
              <p:nvPr/>
            </p:nvSpPr>
            <p:spPr>
              <a:xfrm>
                <a:off x="13286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0" name="Google Shape;23810;p43"/>
              <p:cNvSpPr/>
              <p:nvPr/>
            </p:nvSpPr>
            <p:spPr>
              <a:xfrm>
                <a:off x="14538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1" name="Google Shape;23811;p43"/>
              <p:cNvSpPr/>
              <p:nvPr/>
            </p:nvSpPr>
            <p:spPr>
              <a:xfrm>
                <a:off x="15791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2" name="Google Shape;23812;p43"/>
              <p:cNvSpPr/>
              <p:nvPr/>
            </p:nvSpPr>
            <p:spPr>
              <a:xfrm>
                <a:off x="17043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3" name="Google Shape;23813;p43"/>
              <p:cNvSpPr/>
              <p:nvPr/>
            </p:nvSpPr>
            <p:spPr>
              <a:xfrm>
                <a:off x="18296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4" name="Google Shape;23814;p43"/>
              <p:cNvSpPr/>
              <p:nvPr/>
            </p:nvSpPr>
            <p:spPr>
              <a:xfrm>
                <a:off x="19548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5" name="Google Shape;23815;p43"/>
              <p:cNvSpPr/>
              <p:nvPr/>
            </p:nvSpPr>
            <p:spPr>
              <a:xfrm>
                <a:off x="20801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6" name="Google Shape;23816;p43"/>
              <p:cNvSpPr/>
              <p:nvPr/>
            </p:nvSpPr>
            <p:spPr>
              <a:xfrm>
                <a:off x="22053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7" name="Google Shape;23817;p43"/>
              <p:cNvSpPr/>
              <p:nvPr/>
            </p:nvSpPr>
            <p:spPr>
              <a:xfrm>
                <a:off x="23306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8" name="Google Shape;23818;p43"/>
              <p:cNvSpPr/>
              <p:nvPr/>
            </p:nvSpPr>
            <p:spPr>
              <a:xfrm>
                <a:off x="24558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9" name="Google Shape;23819;p43"/>
              <p:cNvSpPr/>
              <p:nvPr/>
            </p:nvSpPr>
            <p:spPr>
              <a:xfrm>
                <a:off x="25810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0" name="Google Shape;23820;p43"/>
              <p:cNvSpPr/>
              <p:nvPr/>
            </p:nvSpPr>
            <p:spPr>
              <a:xfrm>
                <a:off x="27063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1" name="Google Shape;23821;p43"/>
              <p:cNvSpPr/>
              <p:nvPr/>
            </p:nvSpPr>
            <p:spPr>
              <a:xfrm>
                <a:off x="28315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2" name="Google Shape;23822;p43"/>
              <p:cNvSpPr/>
              <p:nvPr/>
            </p:nvSpPr>
            <p:spPr>
              <a:xfrm>
                <a:off x="29568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3" name="Google Shape;23823;p43"/>
              <p:cNvSpPr/>
              <p:nvPr/>
            </p:nvSpPr>
            <p:spPr>
              <a:xfrm>
                <a:off x="30820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4" name="Google Shape;23824;p43"/>
              <p:cNvSpPr/>
              <p:nvPr/>
            </p:nvSpPr>
            <p:spPr>
              <a:xfrm>
                <a:off x="32073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5" name="Google Shape;23825;p43"/>
              <p:cNvSpPr/>
              <p:nvPr/>
            </p:nvSpPr>
            <p:spPr>
              <a:xfrm>
                <a:off x="33325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6" name="Google Shape;23826;p43"/>
              <p:cNvSpPr/>
              <p:nvPr/>
            </p:nvSpPr>
            <p:spPr>
              <a:xfrm>
                <a:off x="3457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7" name="Google Shape;23827;p43"/>
              <p:cNvSpPr/>
              <p:nvPr/>
            </p:nvSpPr>
            <p:spPr>
              <a:xfrm>
                <a:off x="3583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8" name="Google Shape;23828;p43"/>
              <p:cNvSpPr/>
              <p:nvPr/>
            </p:nvSpPr>
            <p:spPr>
              <a:xfrm>
                <a:off x="3708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9" name="Google Shape;23829;p43"/>
              <p:cNvSpPr/>
              <p:nvPr/>
            </p:nvSpPr>
            <p:spPr>
              <a:xfrm>
                <a:off x="3833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0" name="Google Shape;23830;p43"/>
              <p:cNvSpPr/>
              <p:nvPr/>
            </p:nvSpPr>
            <p:spPr>
              <a:xfrm>
                <a:off x="3958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1" name="Google Shape;23831;p43"/>
              <p:cNvSpPr/>
              <p:nvPr/>
            </p:nvSpPr>
            <p:spPr>
              <a:xfrm>
                <a:off x="4084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2" name="Google Shape;23832;p43"/>
              <p:cNvSpPr/>
              <p:nvPr/>
            </p:nvSpPr>
            <p:spPr>
              <a:xfrm>
                <a:off x="4209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3" name="Google Shape;23833;p43"/>
              <p:cNvSpPr/>
              <p:nvPr/>
            </p:nvSpPr>
            <p:spPr>
              <a:xfrm>
                <a:off x="4334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4" name="Google Shape;23834;p43"/>
              <p:cNvSpPr/>
              <p:nvPr/>
            </p:nvSpPr>
            <p:spPr>
              <a:xfrm>
                <a:off x="4459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5" name="Google Shape;23835;p43"/>
              <p:cNvSpPr/>
              <p:nvPr/>
            </p:nvSpPr>
            <p:spPr>
              <a:xfrm>
                <a:off x="4585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6" name="Google Shape;23836;p43"/>
              <p:cNvSpPr/>
              <p:nvPr/>
            </p:nvSpPr>
            <p:spPr>
              <a:xfrm>
                <a:off x="4710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7" name="Google Shape;23837;p43"/>
              <p:cNvSpPr/>
              <p:nvPr/>
            </p:nvSpPr>
            <p:spPr>
              <a:xfrm>
                <a:off x="4835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8" name="Google Shape;23838;p43"/>
              <p:cNvSpPr/>
              <p:nvPr/>
            </p:nvSpPr>
            <p:spPr>
              <a:xfrm>
                <a:off x="4960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9" name="Google Shape;23839;p43"/>
              <p:cNvSpPr/>
              <p:nvPr/>
            </p:nvSpPr>
            <p:spPr>
              <a:xfrm>
                <a:off x="5086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0" name="Google Shape;23840;p43"/>
              <p:cNvSpPr/>
              <p:nvPr/>
            </p:nvSpPr>
            <p:spPr>
              <a:xfrm>
                <a:off x="5211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1" name="Google Shape;23841;p43"/>
              <p:cNvSpPr/>
              <p:nvPr/>
            </p:nvSpPr>
            <p:spPr>
              <a:xfrm>
                <a:off x="5336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2" name="Google Shape;23842;p43"/>
              <p:cNvSpPr/>
              <p:nvPr/>
            </p:nvSpPr>
            <p:spPr>
              <a:xfrm>
                <a:off x="5461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3" name="Google Shape;23843;p43"/>
              <p:cNvSpPr/>
              <p:nvPr/>
            </p:nvSpPr>
            <p:spPr>
              <a:xfrm>
                <a:off x="5587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4" name="Google Shape;23844;p43"/>
              <p:cNvSpPr/>
              <p:nvPr/>
            </p:nvSpPr>
            <p:spPr>
              <a:xfrm>
                <a:off x="5712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5" name="Google Shape;23845;p43"/>
              <p:cNvSpPr/>
              <p:nvPr/>
            </p:nvSpPr>
            <p:spPr>
              <a:xfrm>
                <a:off x="5837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6" name="Google Shape;23846;p43"/>
              <p:cNvSpPr/>
              <p:nvPr/>
            </p:nvSpPr>
            <p:spPr>
              <a:xfrm>
                <a:off x="5962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7" name="Google Shape;23847;p43"/>
              <p:cNvSpPr/>
              <p:nvPr/>
            </p:nvSpPr>
            <p:spPr>
              <a:xfrm>
                <a:off x="6088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8" name="Google Shape;23848;p43"/>
              <p:cNvSpPr/>
              <p:nvPr/>
            </p:nvSpPr>
            <p:spPr>
              <a:xfrm>
                <a:off x="6213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9" name="Google Shape;23849;p43"/>
              <p:cNvSpPr/>
              <p:nvPr/>
            </p:nvSpPr>
            <p:spPr>
              <a:xfrm>
                <a:off x="6338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0" name="Google Shape;23850;p43"/>
              <p:cNvSpPr/>
              <p:nvPr/>
            </p:nvSpPr>
            <p:spPr>
              <a:xfrm>
                <a:off x="6463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1" name="Google Shape;23851;p43"/>
              <p:cNvSpPr/>
              <p:nvPr/>
            </p:nvSpPr>
            <p:spPr>
              <a:xfrm>
                <a:off x="6589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2" name="Google Shape;23852;p43"/>
              <p:cNvSpPr/>
              <p:nvPr/>
            </p:nvSpPr>
            <p:spPr>
              <a:xfrm>
                <a:off x="6714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3" name="Google Shape;23853;p43"/>
              <p:cNvSpPr/>
              <p:nvPr/>
            </p:nvSpPr>
            <p:spPr>
              <a:xfrm>
                <a:off x="6839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4" name="Google Shape;23854;p43"/>
              <p:cNvSpPr/>
              <p:nvPr/>
            </p:nvSpPr>
            <p:spPr>
              <a:xfrm>
                <a:off x="6964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5" name="Google Shape;23855;p43"/>
              <p:cNvSpPr/>
              <p:nvPr/>
            </p:nvSpPr>
            <p:spPr>
              <a:xfrm>
                <a:off x="7090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6" name="Google Shape;23856;p43"/>
              <p:cNvSpPr/>
              <p:nvPr/>
            </p:nvSpPr>
            <p:spPr>
              <a:xfrm>
                <a:off x="7215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7" name="Google Shape;23857;p43"/>
              <p:cNvSpPr/>
              <p:nvPr/>
            </p:nvSpPr>
            <p:spPr>
              <a:xfrm>
                <a:off x="7340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8" name="Google Shape;23858;p43"/>
              <p:cNvSpPr/>
              <p:nvPr/>
            </p:nvSpPr>
            <p:spPr>
              <a:xfrm>
                <a:off x="7465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9" name="Google Shape;23859;p43"/>
              <p:cNvSpPr/>
              <p:nvPr/>
            </p:nvSpPr>
            <p:spPr>
              <a:xfrm>
                <a:off x="7591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0" name="Google Shape;23860;p43"/>
              <p:cNvSpPr/>
              <p:nvPr/>
            </p:nvSpPr>
            <p:spPr>
              <a:xfrm>
                <a:off x="7716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1" name="Google Shape;23861;p43"/>
              <p:cNvSpPr/>
              <p:nvPr/>
            </p:nvSpPr>
            <p:spPr>
              <a:xfrm>
                <a:off x="7841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2" name="Google Shape;23862;p43"/>
              <p:cNvSpPr/>
              <p:nvPr/>
            </p:nvSpPr>
            <p:spPr>
              <a:xfrm>
                <a:off x="7966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3" name="Google Shape;23863;p43"/>
              <p:cNvSpPr/>
              <p:nvPr/>
            </p:nvSpPr>
            <p:spPr>
              <a:xfrm>
                <a:off x="8092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4" name="Google Shape;23864;p43"/>
              <p:cNvSpPr/>
              <p:nvPr/>
            </p:nvSpPr>
            <p:spPr>
              <a:xfrm>
                <a:off x="8217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5" name="Google Shape;23865;p43"/>
              <p:cNvSpPr/>
              <p:nvPr/>
            </p:nvSpPr>
            <p:spPr>
              <a:xfrm>
                <a:off x="8342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6" name="Google Shape;23866;p43"/>
              <p:cNvSpPr/>
              <p:nvPr/>
            </p:nvSpPr>
            <p:spPr>
              <a:xfrm>
                <a:off x="8467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7" name="Google Shape;23867;p43"/>
              <p:cNvSpPr/>
              <p:nvPr/>
            </p:nvSpPr>
            <p:spPr>
              <a:xfrm>
                <a:off x="8593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8" name="Google Shape;23868;p43"/>
              <p:cNvSpPr/>
              <p:nvPr/>
            </p:nvSpPr>
            <p:spPr>
              <a:xfrm>
                <a:off x="8718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9" name="Google Shape;23869;p43"/>
              <p:cNvSpPr/>
              <p:nvPr/>
            </p:nvSpPr>
            <p:spPr>
              <a:xfrm>
                <a:off x="8843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0" name="Google Shape;23870;p43"/>
              <p:cNvSpPr/>
              <p:nvPr/>
            </p:nvSpPr>
            <p:spPr>
              <a:xfrm>
                <a:off x="8968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871" name="Google Shape;23871;p43"/>
            <p:cNvGrpSpPr/>
            <p:nvPr/>
          </p:nvGrpSpPr>
          <p:grpSpPr>
            <a:xfrm>
              <a:off x="109200" y="2967406"/>
              <a:ext cx="8925600" cy="33000"/>
              <a:chOff x="76200" y="76206"/>
              <a:chExt cx="8925600" cy="33000"/>
            </a:xfrm>
          </p:grpSpPr>
          <p:sp>
            <p:nvSpPr>
              <p:cNvPr id="23872" name="Google Shape;23872;p43"/>
              <p:cNvSpPr/>
              <p:nvPr/>
            </p:nvSpPr>
            <p:spPr>
              <a:xfrm>
                <a:off x="762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3" name="Google Shape;23873;p43"/>
              <p:cNvSpPr/>
              <p:nvPr/>
            </p:nvSpPr>
            <p:spPr>
              <a:xfrm>
                <a:off x="2014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4" name="Google Shape;23874;p43"/>
              <p:cNvSpPr/>
              <p:nvPr/>
            </p:nvSpPr>
            <p:spPr>
              <a:xfrm>
                <a:off x="3266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5" name="Google Shape;23875;p43"/>
              <p:cNvSpPr/>
              <p:nvPr/>
            </p:nvSpPr>
            <p:spPr>
              <a:xfrm>
                <a:off x="4519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6" name="Google Shape;23876;p43"/>
              <p:cNvSpPr/>
              <p:nvPr/>
            </p:nvSpPr>
            <p:spPr>
              <a:xfrm>
                <a:off x="5771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7" name="Google Shape;23877;p43"/>
              <p:cNvSpPr/>
              <p:nvPr/>
            </p:nvSpPr>
            <p:spPr>
              <a:xfrm>
                <a:off x="7024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8" name="Google Shape;23878;p43"/>
              <p:cNvSpPr/>
              <p:nvPr/>
            </p:nvSpPr>
            <p:spPr>
              <a:xfrm>
                <a:off x="8276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9" name="Google Shape;23879;p43"/>
              <p:cNvSpPr/>
              <p:nvPr/>
            </p:nvSpPr>
            <p:spPr>
              <a:xfrm>
                <a:off x="9529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80" name="Google Shape;23880;p43"/>
              <p:cNvSpPr/>
              <p:nvPr/>
            </p:nvSpPr>
            <p:spPr>
              <a:xfrm>
                <a:off x="10781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81" name="Google Shape;23881;p43"/>
              <p:cNvSpPr/>
              <p:nvPr/>
            </p:nvSpPr>
            <p:spPr>
              <a:xfrm>
                <a:off x="12034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82" name="Google Shape;23882;p43"/>
              <p:cNvSpPr/>
              <p:nvPr/>
            </p:nvSpPr>
            <p:spPr>
              <a:xfrm>
                <a:off x="13286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83" name="Google Shape;23883;p43"/>
              <p:cNvSpPr/>
              <p:nvPr/>
            </p:nvSpPr>
            <p:spPr>
              <a:xfrm>
                <a:off x="14538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84" name="Google Shape;23884;p43"/>
              <p:cNvSpPr/>
              <p:nvPr/>
            </p:nvSpPr>
            <p:spPr>
              <a:xfrm>
                <a:off x="15791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85" name="Google Shape;23885;p43"/>
              <p:cNvSpPr/>
              <p:nvPr/>
            </p:nvSpPr>
            <p:spPr>
              <a:xfrm>
                <a:off x="17043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86" name="Google Shape;23886;p43"/>
              <p:cNvSpPr/>
              <p:nvPr/>
            </p:nvSpPr>
            <p:spPr>
              <a:xfrm>
                <a:off x="18296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87" name="Google Shape;23887;p43"/>
              <p:cNvSpPr/>
              <p:nvPr/>
            </p:nvSpPr>
            <p:spPr>
              <a:xfrm>
                <a:off x="19548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88" name="Google Shape;23888;p43"/>
              <p:cNvSpPr/>
              <p:nvPr/>
            </p:nvSpPr>
            <p:spPr>
              <a:xfrm>
                <a:off x="20801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89" name="Google Shape;23889;p43"/>
              <p:cNvSpPr/>
              <p:nvPr/>
            </p:nvSpPr>
            <p:spPr>
              <a:xfrm>
                <a:off x="22053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0" name="Google Shape;23890;p43"/>
              <p:cNvSpPr/>
              <p:nvPr/>
            </p:nvSpPr>
            <p:spPr>
              <a:xfrm>
                <a:off x="23306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1" name="Google Shape;23891;p43"/>
              <p:cNvSpPr/>
              <p:nvPr/>
            </p:nvSpPr>
            <p:spPr>
              <a:xfrm>
                <a:off x="24558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2" name="Google Shape;23892;p43"/>
              <p:cNvSpPr/>
              <p:nvPr/>
            </p:nvSpPr>
            <p:spPr>
              <a:xfrm>
                <a:off x="25810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3" name="Google Shape;23893;p43"/>
              <p:cNvSpPr/>
              <p:nvPr/>
            </p:nvSpPr>
            <p:spPr>
              <a:xfrm>
                <a:off x="27063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4" name="Google Shape;23894;p43"/>
              <p:cNvSpPr/>
              <p:nvPr/>
            </p:nvSpPr>
            <p:spPr>
              <a:xfrm>
                <a:off x="28315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5" name="Google Shape;23895;p43"/>
              <p:cNvSpPr/>
              <p:nvPr/>
            </p:nvSpPr>
            <p:spPr>
              <a:xfrm>
                <a:off x="29568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6" name="Google Shape;23896;p43"/>
              <p:cNvSpPr/>
              <p:nvPr/>
            </p:nvSpPr>
            <p:spPr>
              <a:xfrm>
                <a:off x="30820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7" name="Google Shape;23897;p43"/>
              <p:cNvSpPr/>
              <p:nvPr/>
            </p:nvSpPr>
            <p:spPr>
              <a:xfrm>
                <a:off x="32073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8" name="Google Shape;23898;p43"/>
              <p:cNvSpPr/>
              <p:nvPr/>
            </p:nvSpPr>
            <p:spPr>
              <a:xfrm>
                <a:off x="33325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9" name="Google Shape;23899;p43"/>
              <p:cNvSpPr/>
              <p:nvPr/>
            </p:nvSpPr>
            <p:spPr>
              <a:xfrm>
                <a:off x="3457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00" name="Google Shape;23900;p43"/>
              <p:cNvSpPr/>
              <p:nvPr/>
            </p:nvSpPr>
            <p:spPr>
              <a:xfrm>
                <a:off x="3583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01" name="Google Shape;23901;p43"/>
              <p:cNvSpPr/>
              <p:nvPr/>
            </p:nvSpPr>
            <p:spPr>
              <a:xfrm>
                <a:off x="3708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02" name="Google Shape;23902;p43"/>
              <p:cNvSpPr/>
              <p:nvPr/>
            </p:nvSpPr>
            <p:spPr>
              <a:xfrm>
                <a:off x="3833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03" name="Google Shape;23903;p43"/>
              <p:cNvSpPr/>
              <p:nvPr/>
            </p:nvSpPr>
            <p:spPr>
              <a:xfrm>
                <a:off x="3958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04" name="Google Shape;23904;p43"/>
              <p:cNvSpPr/>
              <p:nvPr/>
            </p:nvSpPr>
            <p:spPr>
              <a:xfrm>
                <a:off x="4084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05" name="Google Shape;23905;p43"/>
              <p:cNvSpPr/>
              <p:nvPr/>
            </p:nvSpPr>
            <p:spPr>
              <a:xfrm>
                <a:off x="4209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06" name="Google Shape;23906;p43"/>
              <p:cNvSpPr/>
              <p:nvPr/>
            </p:nvSpPr>
            <p:spPr>
              <a:xfrm>
                <a:off x="4334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07" name="Google Shape;23907;p43"/>
              <p:cNvSpPr/>
              <p:nvPr/>
            </p:nvSpPr>
            <p:spPr>
              <a:xfrm>
                <a:off x="4459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08" name="Google Shape;23908;p43"/>
              <p:cNvSpPr/>
              <p:nvPr/>
            </p:nvSpPr>
            <p:spPr>
              <a:xfrm>
                <a:off x="4585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09" name="Google Shape;23909;p43"/>
              <p:cNvSpPr/>
              <p:nvPr/>
            </p:nvSpPr>
            <p:spPr>
              <a:xfrm>
                <a:off x="4710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10" name="Google Shape;23910;p43"/>
              <p:cNvSpPr/>
              <p:nvPr/>
            </p:nvSpPr>
            <p:spPr>
              <a:xfrm>
                <a:off x="4835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11" name="Google Shape;23911;p43"/>
              <p:cNvSpPr/>
              <p:nvPr/>
            </p:nvSpPr>
            <p:spPr>
              <a:xfrm>
                <a:off x="4960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12" name="Google Shape;23912;p43"/>
              <p:cNvSpPr/>
              <p:nvPr/>
            </p:nvSpPr>
            <p:spPr>
              <a:xfrm>
                <a:off x="5086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13" name="Google Shape;23913;p43"/>
              <p:cNvSpPr/>
              <p:nvPr/>
            </p:nvSpPr>
            <p:spPr>
              <a:xfrm>
                <a:off x="5211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14" name="Google Shape;23914;p43"/>
              <p:cNvSpPr/>
              <p:nvPr/>
            </p:nvSpPr>
            <p:spPr>
              <a:xfrm>
                <a:off x="5336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15" name="Google Shape;23915;p43"/>
              <p:cNvSpPr/>
              <p:nvPr/>
            </p:nvSpPr>
            <p:spPr>
              <a:xfrm>
                <a:off x="5461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16" name="Google Shape;23916;p43"/>
              <p:cNvSpPr/>
              <p:nvPr/>
            </p:nvSpPr>
            <p:spPr>
              <a:xfrm>
                <a:off x="5587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17" name="Google Shape;23917;p43"/>
              <p:cNvSpPr/>
              <p:nvPr/>
            </p:nvSpPr>
            <p:spPr>
              <a:xfrm>
                <a:off x="5712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18" name="Google Shape;23918;p43"/>
              <p:cNvSpPr/>
              <p:nvPr/>
            </p:nvSpPr>
            <p:spPr>
              <a:xfrm>
                <a:off x="5837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19" name="Google Shape;23919;p43"/>
              <p:cNvSpPr/>
              <p:nvPr/>
            </p:nvSpPr>
            <p:spPr>
              <a:xfrm>
                <a:off x="5962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0" name="Google Shape;23920;p43"/>
              <p:cNvSpPr/>
              <p:nvPr/>
            </p:nvSpPr>
            <p:spPr>
              <a:xfrm>
                <a:off x="6088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1" name="Google Shape;23921;p43"/>
              <p:cNvSpPr/>
              <p:nvPr/>
            </p:nvSpPr>
            <p:spPr>
              <a:xfrm>
                <a:off x="6213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2" name="Google Shape;23922;p43"/>
              <p:cNvSpPr/>
              <p:nvPr/>
            </p:nvSpPr>
            <p:spPr>
              <a:xfrm>
                <a:off x="6338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3" name="Google Shape;23923;p43"/>
              <p:cNvSpPr/>
              <p:nvPr/>
            </p:nvSpPr>
            <p:spPr>
              <a:xfrm>
                <a:off x="6463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4" name="Google Shape;23924;p43"/>
              <p:cNvSpPr/>
              <p:nvPr/>
            </p:nvSpPr>
            <p:spPr>
              <a:xfrm>
                <a:off x="6589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5" name="Google Shape;23925;p43"/>
              <p:cNvSpPr/>
              <p:nvPr/>
            </p:nvSpPr>
            <p:spPr>
              <a:xfrm>
                <a:off x="6714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6" name="Google Shape;23926;p43"/>
              <p:cNvSpPr/>
              <p:nvPr/>
            </p:nvSpPr>
            <p:spPr>
              <a:xfrm>
                <a:off x="6839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7" name="Google Shape;23927;p43"/>
              <p:cNvSpPr/>
              <p:nvPr/>
            </p:nvSpPr>
            <p:spPr>
              <a:xfrm>
                <a:off x="6964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8" name="Google Shape;23928;p43"/>
              <p:cNvSpPr/>
              <p:nvPr/>
            </p:nvSpPr>
            <p:spPr>
              <a:xfrm>
                <a:off x="7090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9" name="Google Shape;23929;p43"/>
              <p:cNvSpPr/>
              <p:nvPr/>
            </p:nvSpPr>
            <p:spPr>
              <a:xfrm>
                <a:off x="7215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0" name="Google Shape;23930;p43"/>
              <p:cNvSpPr/>
              <p:nvPr/>
            </p:nvSpPr>
            <p:spPr>
              <a:xfrm>
                <a:off x="7340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1" name="Google Shape;23931;p43"/>
              <p:cNvSpPr/>
              <p:nvPr/>
            </p:nvSpPr>
            <p:spPr>
              <a:xfrm>
                <a:off x="7465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2" name="Google Shape;23932;p43"/>
              <p:cNvSpPr/>
              <p:nvPr/>
            </p:nvSpPr>
            <p:spPr>
              <a:xfrm>
                <a:off x="7591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3" name="Google Shape;23933;p43"/>
              <p:cNvSpPr/>
              <p:nvPr/>
            </p:nvSpPr>
            <p:spPr>
              <a:xfrm>
                <a:off x="7716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4" name="Google Shape;23934;p43"/>
              <p:cNvSpPr/>
              <p:nvPr/>
            </p:nvSpPr>
            <p:spPr>
              <a:xfrm>
                <a:off x="7841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5" name="Google Shape;23935;p43"/>
              <p:cNvSpPr/>
              <p:nvPr/>
            </p:nvSpPr>
            <p:spPr>
              <a:xfrm>
                <a:off x="7966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6" name="Google Shape;23936;p43"/>
              <p:cNvSpPr/>
              <p:nvPr/>
            </p:nvSpPr>
            <p:spPr>
              <a:xfrm>
                <a:off x="8092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7" name="Google Shape;23937;p43"/>
              <p:cNvSpPr/>
              <p:nvPr/>
            </p:nvSpPr>
            <p:spPr>
              <a:xfrm>
                <a:off x="8217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8" name="Google Shape;23938;p43"/>
              <p:cNvSpPr/>
              <p:nvPr/>
            </p:nvSpPr>
            <p:spPr>
              <a:xfrm>
                <a:off x="8342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9" name="Google Shape;23939;p43"/>
              <p:cNvSpPr/>
              <p:nvPr/>
            </p:nvSpPr>
            <p:spPr>
              <a:xfrm>
                <a:off x="8467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0" name="Google Shape;23940;p43"/>
              <p:cNvSpPr/>
              <p:nvPr/>
            </p:nvSpPr>
            <p:spPr>
              <a:xfrm>
                <a:off x="8593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1" name="Google Shape;23941;p43"/>
              <p:cNvSpPr/>
              <p:nvPr/>
            </p:nvSpPr>
            <p:spPr>
              <a:xfrm>
                <a:off x="8718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2" name="Google Shape;23942;p43"/>
              <p:cNvSpPr/>
              <p:nvPr/>
            </p:nvSpPr>
            <p:spPr>
              <a:xfrm>
                <a:off x="8843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3" name="Google Shape;23943;p43"/>
              <p:cNvSpPr/>
              <p:nvPr/>
            </p:nvSpPr>
            <p:spPr>
              <a:xfrm>
                <a:off x="8968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944" name="Google Shape;23944;p43"/>
            <p:cNvGrpSpPr/>
            <p:nvPr/>
          </p:nvGrpSpPr>
          <p:grpSpPr>
            <a:xfrm>
              <a:off x="109200" y="3078606"/>
              <a:ext cx="8925600" cy="33000"/>
              <a:chOff x="76200" y="76206"/>
              <a:chExt cx="8925600" cy="33000"/>
            </a:xfrm>
          </p:grpSpPr>
          <p:sp>
            <p:nvSpPr>
              <p:cNvPr id="23945" name="Google Shape;23945;p43"/>
              <p:cNvSpPr/>
              <p:nvPr/>
            </p:nvSpPr>
            <p:spPr>
              <a:xfrm>
                <a:off x="762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6" name="Google Shape;23946;p43"/>
              <p:cNvSpPr/>
              <p:nvPr/>
            </p:nvSpPr>
            <p:spPr>
              <a:xfrm>
                <a:off x="2014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7" name="Google Shape;23947;p43"/>
              <p:cNvSpPr/>
              <p:nvPr/>
            </p:nvSpPr>
            <p:spPr>
              <a:xfrm>
                <a:off x="3266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8" name="Google Shape;23948;p43"/>
              <p:cNvSpPr/>
              <p:nvPr/>
            </p:nvSpPr>
            <p:spPr>
              <a:xfrm>
                <a:off x="4519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9" name="Google Shape;23949;p43"/>
              <p:cNvSpPr/>
              <p:nvPr/>
            </p:nvSpPr>
            <p:spPr>
              <a:xfrm>
                <a:off x="5771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0" name="Google Shape;23950;p43"/>
              <p:cNvSpPr/>
              <p:nvPr/>
            </p:nvSpPr>
            <p:spPr>
              <a:xfrm>
                <a:off x="7024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1" name="Google Shape;23951;p43"/>
              <p:cNvSpPr/>
              <p:nvPr/>
            </p:nvSpPr>
            <p:spPr>
              <a:xfrm>
                <a:off x="8276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2" name="Google Shape;23952;p43"/>
              <p:cNvSpPr/>
              <p:nvPr/>
            </p:nvSpPr>
            <p:spPr>
              <a:xfrm>
                <a:off x="9529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3" name="Google Shape;23953;p43"/>
              <p:cNvSpPr/>
              <p:nvPr/>
            </p:nvSpPr>
            <p:spPr>
              <a:xfrm>
                <a:off x="10781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4" name="Google Shape;23954;p43"/>
              <p:cNvSpPr/>
              <p:nvPr/>
            </p:nvSpPr>
            <p:spPr>
              <a:xfrm>
                <a:off x="12034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5" name="Google Shape;23955;p43"/>
              <p:cNvSpPr/>
              <p:nvPr/>
            </p:nvSpPr>
            <p:spPr>
              <a:xfrm>
                <a:off x="13286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6" name="Google Shape;23956;p43"/>
              <p:cNvSpPr/>
              <p:nvPr/>
            </p:nvSpPr>
            <p:spPr>
              <a:xfrm>
                <a:off x="14538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7" name="Google Shape;23957;p43"/>
              <p:cNvSpPr/>
              <p:nvPr/>
            </p:nvSpPr>
            <p:spPr>
              <a:xfrm>
                <a:off x="15791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8" name="Google Shape;23958;p43"/>
              <p:cNvSpPr/>
              <p:nvPr/>
            </p:nvSpPr>
            <p:spPr>
              <a:xfrm>
                <a:off x="17043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9" name="Google Shape;23959;p43"/>
              <p:cNvSpPr/>
              <p:nvPr/>
            </p:nvSpPr>
            <p:spPr>
              <a:xfrm>
                <a:off x="18296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0" name="Google Shape;23960;p43"/>
              <p:cNvSpPr/>
              <p:nvPr/>
            </p:nvSpPr>
            <p:spPr>
              <a:xfrm>
                <a:off x="19548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1" name="Google Shape;23961;p43"/>
              <p:cNvSpPr/>
              <p:nvPr/>
            </p:nvSpPr>
            <p:spPr>
              <a:xfrm>
                <a:off x="20801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2" name="Google Shape;23962;p43"/>
              <p:cNvSpPr/>
              <p:nvPr/>
            </p:nvSpPr>
            <p:spPr>
              <a:xfrm>
                <a:off x="22053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3" name="Google Shape;23963;p43"/>
              <p:cNvSpPr/>
              <p:nvPr/>
            </p:nvSpPr>
            <p:spPr>
              <a:xfrm>
                <a:off x="23306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4" name="Google Shape;23964;p43"/>
              <p:cNvSpPr/>
              <p:nvPr/>
            </p:nvSpPr>
            <p:spPr>
              <a:xfrm>
                <a:off x="24558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5" name="Google Shape;23965;p43"/>
              <p:cNvSpPr/>
              <p:nvPr/>
            </p:nvSpPr>
            <p:spPr>
              <a:xfrm>
                <a:off x="25810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6" name="Google Shape;23966;p43"/>
              <p:cNvSpPr/>
              <p:nvPr/>
            </p:nvSpPr>
            <p:spPr>
              <a:xfrm>
                <a:off x="27063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7" name="Google Shape;23967;p43"/>
              <p:cNvSpPr/>
              <p:nvPr/>
            </p:nvSpPr>
            <p:spPr>
              <a:xfrm>
                <a:off x="28315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8" name="Google Shape;23968;p43"/>
              <p:cNvSpPr/>
              <p:nvPr/>
            </p:nvSpPr>
            <p:spPr>
              <a:xfrm>
                <a:off x="29568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9" name="Google Shape;23969;p43"/>
              <p:cNvSpPr/>
              <p:nvPr/>
            </p:nvSpPr>
            <p:spPr>
              <a:xfrm>
                <a:off x="30820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0" name="Google Shape;23970;p43"/>
              <p:cNvSpPr/>
              <p:nvPr/>
            </p:nvSpPr>
            <p:spPr>
              <a:xfrm>
                <a:off x="32073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1" name="Google Shape;23971;p43"/>
              <p:cNvSpPr/>
              <p:nvPr/>
            </p:nvSpPr>
            <p:spPr>
              <a:xfrm>
                <a:off x="33325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2" name="Google Shape;23972;p43"/>
              <p:cNvSpPr/>
              <p:nvPr/>
            </p:nvSpPr>
            <p:spPr>
              <a:xfrm>
                <a:off x="3457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3" name="Google Shape;23973;p43"/>
              <p:cNvSpPr/>
              <p:nvPr/>
            </p:nvSpPr>
            <p:spPr>
              <a:xfrm>
                <a:off x="3583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4" name="Google Shape;23974;p43"/>
              <p:cNvSpPr/>
              <p:nvPr/>
            </p:nvSpPr>
            <p:spPr>
              <a:xfrm>
                <a:off x="3708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5" name="Google Shape;23975;p43"/>
              <p:cNvSpPr/>
              <p:nvPr/>
            </p:nvSpPr>
            <p:spPr>
              <a:xfrm>
                <a:off x="3833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6" name="Google Shape;23976;p43"/>
              <p:cNvSpPr/>
              <p:nvPr/>
            </p:nvSpPr>
            <p:spPr>
              <a:xfrm>
                <a:off x="3958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7" name="Google Shape;23977;p43"/>
              <p:cNvSpPr/>
              <p:nvPr/>
            </p:nvSpPr>
            <p:spPr>
              <a:xfrm>
                <a:off x="4084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8" name="Google Shape;23978;p43"/>
              <p:cNvSpPr/>
              <p:nvPr/>
            </p:nvSpPr>
            <p:spPr>
              <a:xfrm>
                <a:off x="4209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9" name="Google Shape;23979;p43"/>
              <p:cNvSpPr/>
              <p:nvPr/>
            </p:nvSpPr>
            <p:spPr>
              <a:xfrm>
                <a:off x="4334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80" name="Google Shape;23980;p43"/>
              <p:cNvSpPr/>
              <p:nvPr/>
            </p:nvSpPr>
            <p:spPr>
              <a:xfrm>
                <a:off x="4459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81" name="Google Shape;23981;p43"/>
              <p:cNvSpPr/>
              <p:nvPr/>
            </p:nvSpPr>
            <p:spPr>
              <a:xfrm>
                <a:off x="4585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82" name="Google Shape;23982;p43"/>
              <p:cNvSpPr/>
              <p:nvPr/>
            </p:nvSpPr>
            <p:spPr>
              <a:xfrm>
                <a:off x="4710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83" name="Google Shape;23983;p43"/>
              <p:cNvSpPr/>
              <p:nvPr/>
            </p:nvSpPr>
            <p:spPr>
              <a:xfrm>
                <a:off x="4835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84" name="Google Shape;23984;p43"/>
              <p:cNvSpPr/>
              <p:nvPr/>
            </p:nvSpPr>
            <p:spPr>
              <a:xfrm>
                <a:off x="4960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85" name="Google Shape;23985;p43"/>
              <p:cNvSpPr/>
              <p:nvPr/>
            </p:nvSpPr>
            <p:spPr>
              <a:xfrm>
                <a:off x="5086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86" name="Google Shape;23986;p43"/>
              <p:cNvSpPr/>
              <p:nvPr/>
            </p:nvSpPr>
            <p:spPr>
              <a:xfrm>
                <a:off x="5211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87" name="Google Shape;23987;p43"/>
              <p:cNvSpPr/>
              <p:nvPr/>
            </p:nvSpPr>
            <p:spPr>
              <a:xfrm>
                <a:off x="5336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88" name="Google Shape;23988;p43"/>
              <p:cNvSpPr/>
              <p:nvPr/>
            </p:nvSpPr>
            <p:spPr>
              <a:xfrm>
                <a:off x="5461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89" name="Google Shape;23989;p43"/>
              <p:cNvSpPr/>
              <p:nvPr/>
            </p:nvSpPr>
            <p:spPr>
              <a:xfrm>
                <a:off x="5587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0" name="Google Shape;23990;p43"/>
              <p:cNvSpPr/>
              <p:nvPr/>
            </p:nvSpPr>
            <p:spPr>
              <a:xfrm>
                <a:off x="5712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1" name="Google Shape;23991;p43"/>
              <p:cNvSpPr/>
              <p:nvPr/>
            </p:nvSpPr>
            <p:spPr>
              <a:xfrm>
                <a:off x="5837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2" name="Google Shape;23992;p43"/>
              <p:cNvSpPr/>
              <p:nvPr/>
            </p:nvSpPr>
            <p:spPr>
              <a:xfrm>
                <a:off x="5962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3" name="Google Shape;23993;p43"/>
              <p:cNvSpPr/>
              <p:nvPr/>
            </p:nvSpPr>
            <p:spPr>
              <a:xfrm>
                <a:off x="6088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4" name="Google Shape;23994;p43"/>
              <p:cNvSpPr/>
              <p:nvPr/>
            </p:nvSpPr>
            <p:spPr>
              <a:xfrm>
                <a:off x="6213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5" name="Google Shape;23995;p43"/>
              <p:cNvSpPr/>
              <p:nvPr/>
            </p:nvSpPr>
            <p:spPr>
              <a:xfrm>
                <a:off x="6338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6" name="Google Shape;23996;p43"/>
              <p:cNvSpPr/>
              <p:nvPr/>
            </p:nvSpPr>
            <p:spPr>
              <a:xfrm>
                <a:off x="6463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7" name="Google Shape;23997;p43"/>
              <p:cNvSpPr/>
              <p:nvPr/>
            </p:nvSpPr>
            <p:spPr>
              <a:xfrm>
                <a:off x="6589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8" name="Google Shape;23998;p43"/>
              <p:cNvSpPr/>
              <p:nvPr/>
            </p:nvSpPr>
            <p:spPr>
              <a:xfrm>
                <a:off x="6714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9" name="Google Shape;23999;p43"/>
              <p:cNvSpPr/>
              <p:nvPr/>
            </p:nvSpPr>
            <p:spPr>
              <a:xfrm>
                <a:off x="6839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0" name="Google Shape;24000;p43"/>
              <p:cNvSpPr/>
              <p:nvPr/>
            </p:nvSpPr>
            <p:spPr>
              <a:xfrm>
                <a:off x="6964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1" name="Google Shape;24001;p43"/>
              <p:cNvSpPr/>
              <p:nvPr/>
            </p:nvSpPr>
            <p:spPr>
              <a:xfrm>
                <a:off x="7090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2" name="Google Shape;24002;p43"/>
              <p:cNvSpPr/>
              <p:nvPr/>
            </p:nvSpPr>
            <p:spPr>
              <a:xfrm>
                <a:off x="7215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3" name="Google Shape;24003;p43"/>
              <p:cNvSpPr/>
              <p:nvPr/>
            </p:nvSpPr>
            <p:spPr>
              <a:xfrm>
                <a:off x="7340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4" name="Google Shape;24004;p43"/>
              <p:cNvSpPr/>
              <p:nvPr/>
            </p:nvSpPr>
            <p:spPr>
              <a:xfrm>
                <a:off x="7465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5" name="Google Shape;24005;p43"/>
              <p:cNvSpPr/>
              <p:nvPr/>
            </p:nvSpPr>
            <p:spPr>
              <a:xfrm>
                <a:off x="7591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6" name="Google Shape;24006;p43"/>
              <p:cNvSpPr/>
              <p:nvPr/>
            </p:nvSpPr>
            <p:spPr>
              <a:xfrm>
                <a:off x="7716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7" name="Google Shape;24007;p43"/>
              <p:cNvSpPr/>
              <p:nvPr/>
            </p:nvSpPr>
            <p:spPr>
              <a:xfrm>
                <a:off x="7841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8" name="Google Shape;24008;p43"/>
              <p:cNvSpPr/>
              <p:nvPr/>
            </p:nvSpPr>
            <p:spPr>
              <a:xfrm>
                <a:off x="7966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9" name="Google Shape;24009;p43"/>
              <p:cNvSpPr/>
              <p:nvPr/>
            </p:nvSpPr>
            <p:spPr>
              <a:xfrm>
                <a:off x="8092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0" name="Google Shape;24010;p43"/>
              <p:cNvSpPr/>
              <p:nvPr/>
            </p:nvSpPr>
            <p:spPr>
              <a:xfrm>
                <a:off x="8217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1" name="Google Shape;24011;p43"/>
              <p:cNvSpPr/>
              <p:nvPr/>
            </p:nvSpPr>
            <p:spPr>
              <a:xfrm>
                <a:off x="8342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2" name="Google Shape;24012;p43"/>
              <p:cNvSpPr/>
              <p:nvPr/>
            </p:nvSpPr>
            <p:spPr>
              <a:xfrm>
                <a:off x="8467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3" name="Google Shape;24013;p43"/>
              <p:cNvSpPr/>
              <p:nvPr/>
            </p:nvSpPr>
            <p:spPr>
              <a:xfrm>
                <a:off x="8593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4" name="Google Shape;24014;p43"/>
              <p:cNvSpPr/>
              <p:nvPr/>
            </p:nvSpPr>
            <p:spPr>
              <a:xfrm>
                <a:off x="8718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5" name="Google Shape;24015;p43"/>
              <p:cNvSpPr/>
              <p:nvPr/>
            </p:nvSpPr>
            <p:spPr>
              <a:xfrm>
                <a:off x="8843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6" name="Google Shape;24016;p43"/>
              <p:cNvSpPr/>
              <p:nvPr/>
            </p:nvSpPr>
            <p:spPr>
              <a:xfrm>
                <a:off x="8968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017" name="Google Shape;24017;p43"/>
            <p:cNvGrpSpPr/>
            <p:nvPr/>
          </p:nvGrpSpPr>
          <p:grpSpPr>
            <a:xfrm>
              <a:off x="109200" y="3189806"/>
              <a:ext cx="8925600" cy="33000"/>
              <a:chOff x="76200" y="76206"/>
              <a:chExt cx="8925600" cy="33000"/>
            </a:xfrm>
          </p:grpSpPr>
          <p:sp>
            <p:nvSpPr>
              <p:cNvPr id="24018" name="Google Shape;24018;p43"/>
              <p:cNvSpPr/>
              <p:nvPr/>
            </p:nvSpPr>
            <p:spPr>
              <a:xfrm>
                <a:off x="762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9" name="Google Shape;24019;p43"/>
              <p:cNvSpPr/>
              <p:nvPr/>
            </p:nvSpPr>
            <p:spPr>
              <a:xfrm>
                <a:off x="2014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20" name="Google Shape;24020;p43"/>
              <p:cNvSpPr/>
              <p:nvPr/>
            </p:nvSpPr>
            <p:spPr>
              <a:xfrm>
                <a:off x="3266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21" name="Google Shape;24021;p43"/>
              <p:cNvSpPr/>
              <p:nvPr/>
            </p:nvSpPr>
            <p:spPr>
              <a:xfrm>
                <a:off x="4519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22" name="Google Shape;24022;p43"/>
              <p:cNvSpPr/>
              <p:nvPr/>
            </p:nvSpPr>
            <p:spPr>
              <a:xfrm>
                <a:off x="5771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23" name="Google Shape;24023;p43"/>
              <p:cNvSpPr/>
              <p:nvPr/>
            </p:nvSpPr>
            <p:spPr>
              <a:xfrm>
                <a:off x="7024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24" name="Google Shape;24024;p43"/>
              <p:cNvSpPr/>
              <p:nvPr/>
            </p:nvSpPr>
            <p:spPr>
              <a:xfrm>
                <a:off x="8276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25" name="Google Shape;24025;p43"/>
              <p:cNvSpPr/>
              <p:nvPr/>
            </p:nvSpPr>
            <p:spPr>
              <a:xfrm>
                <a:off x="9529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26" name="Google Shape;24026;p43"/>
              <p:cNvSpPr/>
              <p:nvPr/>
            </p:nvSpPr>
            <p:spPr>
              <a:xfrm>
                <a:off x="10781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27" name="Google Shape;24027;p43"/>
              <p:cNvSpPr/>
              <p:nvPr/>
            </p:nvSpPr>
            <p:spPr>
              <a:xfrm>
                <a:off x="12034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28" name="Google Shape;24028;p43"/>
              <p:cNvSpPr/>
              <p:nvPr/>
            </p:nvSpPr>
            <p:spPr>
              <a:xfrm>
                <a:off x="13286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29" name="Google Shape;24029;p43"/>
              <p:cNvSpPr/>
              <p:nvPr/>
            </p:nvSpPr>
            <p:spPr>
              <a:xfrm>
                <a:off x="14538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30" name="Google Shape;24030;p43"/>
              <p:cNvSpPr/>
              <p:nvPr/>
            </p:nvSpPr>
            <p:spPr>
              <a:xfrm>
                <a:off x="15791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31" name="Google Shape;24031;p43"/>
              <p:cNvSpPr/>
              <p:nvPr/>
            </p:nvSpPr>
            <p:spPr>
              <a:xfrm>
                <a:off x="17043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32" name="Google Shape;24032;p43"/>
              <p:cNvSpPr/>
              <p:nvPr/>
            </p:nvSpPr>
            <p:spPr>
              <a:xfrm>
                <a:off x="18296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33" name="Google Shape;24033;p43"/>
              <p:cNvSpPr/>
              <p:nvPr/>
            </p:nvSpPr>
            <p:spPr>
              <a:xfrm>
                <a:off x="19548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34" name="Google Shape;24034;p43"/>
              <p:cNvSpPr/>
              <p:nvPr/>
            </p:nvSpPr>
            <p:spPr>
              <a:xfrm>
                <a:off x="20801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35" name="Google Shape;24035;p43"/>
              <p:cNvSpPr/>
              <p:nvPr/>
            </p:nvSpPr>
            <p:spPr>
              <a:xfrm>
                <a:off x="22053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36" name="Google Shape;24036;p43"/>
              <p:cNvSpPr/>
              <p:nvPr/>
            </p:nvSpPr>
            <p:spPr>
              <a:xfrm>
                <a:off x="23306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37" name="Google Shape;24037;p43"/>
              <p:cNvSpPr/>
              <p:nvPr/>
            </p:nvSpPr>
            <p:spPr>
              <a:xfrm>
                <a:off x="24558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38" name="Google Shape;24038;p43"/>
              <p:cNvSpPr/>
              <p:nvPr/>
            </p:nvSpPr>
            <p:spPr>
              <a:xfrm>
                <a:off x="25810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39" name="Google Shape;24039;p43"/>
              <p:cNvSpPr/>
              <p:nvPr/>
            </p:nvSpPr>
            <p:spPr>
              <a:xfrm>
                <a:off x="27063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40" name="Google Shape;24040;p43"/>
              <p:cNvSpPr/>
              <p:nvPr/>
            </p:nvSpPr>
            <p:spPr>
              <a:xfrm>
                <a:off x="28315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41" name="Google Shape;24041;p43"/>
              <p:cNvSpPr/>
              <p:nvPr/>
            </p:nvSpPr>
            <p:spPr>
              <a:xfrm>
                <a:off x="29568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42" name="Google Shape;24042;p43"/>
              <p:cNvSpPr/>
              <p:nvPr/>
            </p:nvSpPr>
            <p:spPr>
              <a:xfrm>
                <a:off x="30820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43" name="Google Shape;24043;p43"/>
              <p:cNvSpPr/>
              <p:nvPr/>
            </p:nvSpPr>
            <p:spPr>
              <a:xfrm>
                <a:off x="32073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44" name="Google Shape;24044;p43"/>
              <p:cNvSpPr/>
              <p:nvPr/>
            </p:nvSpPr>
            <p:spPr>
              <a:xfrm>
                <a:off x="33325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45" name="Google Shape;24045;p43"/>
              <p:cNvSpPr/>
              <p:nvPr/>
            </p:nvSpPr>
            <p:spPr>
              <a:xfrm>
                <a:off x="3457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46" name="Google Shape;24046;p43"/>
              <p:cNvSpPr/>
              <p:nvPr/>
            </p:nvSpPr>
            <p:spPr>
              <a:xfrm>
                <a:off x="3583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47" name="Google Shape;24047;p43"/>
              <p:cNvSpPr/>
              <p:nvPr/>
            </p:nvSpPr>
            <p:spPr>
              <a:xfrm>
                <a:off x="3708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48" name="Google Shape;24048;p43"/>
              <p:cNvSpPr/>
              <p:nvPr/>
            </p:nvSpPr>
            <p:spPr>
              <a:xfrm>
                <a:off x="3833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49" name="Google Shape;24049;p43"/>
              <p:cNvSpPr/>
              <p:nvPr/>
            </p:nvSpPr>
            <p:spPr>
              <a:xfrm>
                <a:off x="3958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50" name="Google Shape;24050;p43"/>
              <p:cNvSpPr/>
              <p:nvPr/>
            </p:nvSpPr>
            <p:spPr>
              <a:xfrm>
                <a:off x="4084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51" name="Google Shape;24051;p43"/>
              <p:cNvSpPr/>
              <p:nvPr/>
            </p:nvSpPr>
            <p:spPr>
              <a:xfrm>
                <a:off x="4209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52" name="Google Shape;24052;p43"/>
              <p:cNvSpPr/>
              <p:nvPr/>
            </p:nvSpPr>
            <p:spPr>
              <a:xfrm>
                <a:off x="4334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53" name="Google Shape;24053;p43"/>
              <p:cNvSpPr/>
              <p:nvPr/>
            </p:nvSpPr>
            <p:spPr>
              <a:xfrm>
                <a:off x="4459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54" name="Google Shape;24054;p43"/>
              <p:cNvSpPr/>
              <p:nvPr/>
            </p:nvSpPr>
            <p:spPr>
              <a:xfrm>
                <a:off x="4585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55" name="Google Shape;24055;p43"/>
              <p:cNvSpPr/>
              <p:nvPr/>
            </p:nvSpPr>
            <p:spPr>
              <a:xfrm>
                <a:off x="4710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56" name="Google Shape;24056;p43"/>
              <p:cNvSpPr/>
              <p:nvPr/>
            </p:nvSpPr>
            <p:spPr>
              <a:xfrm>
                <a:off x="4835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57" name="Google Shape;24057;p43"/>
              <p:cNvSpPr/>
              <p:nvPr/>
            </p:nvSpPr>
            <p:spPr>
              <a:xfrm>
                <a:off x="4960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58" name="Google Shape;24058;p43"/>
              <p:cNvSpPr/>
              <p:nvPr/>
            </p:nvSpPr>
            <p:spPr>
              <a:xfrm>
                <a:off x="5086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59" name="Google Shape;24059;p43"/>
              <p:cNvSpPr/>
              <p:nvPr/>
            </p:nvSpPr>
            <p:spPr>
              <a:xfrm>
                <a:off x="5211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0" name="Google Shape;24060;p43"/>
              <p:cNvSpPr/>
              <p:nvPr/>
            </p:nvSpPr>
            <p:spPr>
              <a:xfrm>
                <a:off x="5336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1" name="Google Shape;24061;p43"/>
              <p:cNvSpPr/>
              <p:nvPr/>
            </p:nvSpPr>
            <p:spPr>
              <a:xfrm>
                <a:off x="5461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2" name="Google Shape;24062;p43"/>
              <p:cNvSpPr/>
              <p:nvPr/>
            </p:nvSpPr>
            <p:spPr>
              <a:xfrm>
                <a:off x="5587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3" name="Google Shape;24063;p43"/>
              <p:cNvSpPr/>
              <p:nvPr/>
            </p:nvSpPr>
            <p:spPr>
              <a:xfrm>
                <a:off x="5712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4" name="Google Shape;24064;p43"/>
              <p:cNvSpPr/>
              <p:nvPr/>
            </p:nvSpPr>
            <p:spPr>
              <a:xfrm>
                <a:off x="5837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5" name="Google Shape;24065;p43"/>
              <p:cNvSpPr/>
              <p:nvPr/>
            </p:nvSpPr>
            <p:spPr>
              <a:xfrm>
                <a:off x="5962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6" name="Google Shape;24066;p43"/>
              <p:cNvSpPr/>
              <p:nvPr/>
            </p:nvSpPr>
            <p:spPr>
              <a:xfrm>
                <a:off x="6088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7" name="Google Shape;24067;p43"/>
              <p:cNvSpPr/>
              <p:nvPr/>
            </p:nvSpPr>
            <p:spPr>
              <a:xfrm>
                <a:off x="6213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8" name="Google Shape;24068;p43"/>
              <p:cNvSpPr/>
              <p:nvPr/>
            </p:nvSpPr>
            <p:spPr>
              <a:xfrm>
                <a:off x="6338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9" name="Google Shape;24069;p43"/>
              <p:cNvSpPr/>
              <p:nvPr/>
            </p:nvSpPr>
            <p:spPr>
              <a:xfrm>
                <a:off x="6463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0" name="Google Shape;24070;p43"/>
              <p:cNvSpPr/>
              <p:nvPr/>
            </p:nvSpPr>
            <p:spPr>
              <a:xfrm>
                <a:off x="6589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1" name="Google Shape;24071;p43"/>
              <p:cNvSpPr/>
              <p:nvPr/>
            </p:nvSpPr>
            <p:spPr>
              <a:xfrm>
                <a:off x="6714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2" name="Google Shape;24072;p43"/>
              <p:cNvSpPr/>
              <p:nvPr/>
            </p:nvSpPr>
            <p:spPr>
              <a:xfrm>
                <a:off x="6839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3" name="Google Shape;24073;p43"/>
              <p:cNvSpPr/>
              <p:nvPr/>
            </p:nvSpPr>
            <p:spPr>
              <a:xfrm>
                <a:off x="6964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4" name="Google Shape;24074;p43"/>
              <p:cNvSpPr/>
              <p:nvPr/>
            </p:nvSpPr>
            <p:spPr>
              <a:xfrm>
                <a:off x="7090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5" name="Google Shape;24075;p43"/>
              <p:cNvSpPr/>
              <p:nvPr/>
            </p:nvSpPr>
            <p:spPr>
              <a:xfrm>
                <a:off x="7215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6" name="Google Shape;24076;p43"/>
              <p:cNvSpPr/>
              <p:nvPr/>
            </p:nvSpPr>
            <p:spPr>
              <a:xfrm>
                <a:off x="7340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7" name="Google Shape;24077;p43"/>
              <p:cNvSpPr/>
              <p:nvPr/>
            </p:nvSpPr>
            <p:spPr>
              <a:xfrm>
                <a:off x="7465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8" name="Google Shape;24078;p43"/>
              <p:cNvSpPr/>
              <p:nvPr/>
            </p:nvSpPr>
            <p:spPr>
              <a:xfrm>
                <a:off x="7591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9" name="Google Shape;24079;p43"/>
              <p:cNvSpPr/>
              <p:nvPr/>
            </p:nvSpPr>
            <p:spPr>
              <a:xfrm>
                <a:off x="7716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0" name="Google Shape;24080;p43"/>
              <p:cNvSpPr/>
              <p:nvPr/>
            </p:nvSpPr>
            <p:spPr>
              <a:xfrm>
                <a:off x="7841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1" name="Google Shape;24081;p43"/>
              <p:cNvSpPr/>
              <p:nvPr/>
            </p:nvSpPr>
            <p:spPr>
              <a:xfrm>
                <a:off x="7966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2" name="Google Shape;24082;p43"/>
              <p:cNvSpPr/>
              <p:nvPr/>
            </p:nvSpPr>
            <p:spPr>
              <a:xfrm>
                <a:off x="8092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3" name="Google Shape;24083;p43"/>
              <p:cNvSpPr/>
              <p:nvPr/>
            </p:nvSpPr>
            <p:spPr>
              <a:xfrm>
                <a:off x="8217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4" name="Google Shape;24084;p43"/>
              <p:cNvSpPr/>
              <p:nvPr/>
            </p:nvSpPr>
            <p:spPr>
              <a:xfrm>
                <a:off x="8342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5" name="Google Shape;24085;p43"/>
              <p:cNvSpPr/>
              <p:nvPr/>
            </p:nvSpPr>
            <p:spPr>
              <a:xfrm>
                <a:off x="8467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6" name="Google Shape;24086;p43"/>
              <p:cNvSpPr/>
              <p:nvPr/>
            </p:nvSpPr>
            <p:spPr>
              <a:xfrm>
                <a:off x="8593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7" name="Google Shape;24087;p43"/>
              <p:cNvSpPr/>
              <p:nvPr/>
            </p:nvSpPr>
            <p:spPr>
              <a:xfrm>
                <a:off x="8718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8" name="Google Shape;24088;p43"/>
              <p:cNvSpPr/>
              <p:nvPr/>
            </p:nvSpPr>
            <p:spPr>
              <a:xfrm>
                <a:off x="8843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9" name="Google Shape;24089;p43"/>
              <p:cNvSpPr/>
              <p:nvPr/>
            </p:nvSpPr>
            <p:spPr>
              <a:xfrm>
                <a:off x="8968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090" name="Google Shape;24090;p43"/>
            <p:cNvGrpSpPr/>
            <p:nvPr/>
          </p:nvGrpSpPr>
          <p:grpSpPr>
            <a:xfrm>
              <a:off x="109200" y="3301006"/>
              <a:ext cx="8925600" cy="33000"/>
              <a:chOff x="76200" y="76206"/>
              <a:chExt cx="8925600" cy="33000"/>
            </a:xfrm>
          </p:grpSpPr>
          <p:sp>
            <p:nvSpPr>
              <p:cNvPr id="24091" name="Google Shape;24091;p43"/>
              <p:cNvSpPr/>
              <p:nvPr/>
            </p:nvSpPr>
            <p:spPr>
              <a:xfrm>
                <a:off x="762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92" name="Google Shape;24092;p43"/>
              <p:cNvSpPr/>
              <p:nvPr/>
            </p:nvSpPr>
            <p:spPr>
              <a:xfrm>
                <a:off x="2014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93" name="Google Shape;24093;p43"/>
              <p:cNvSpPr/>
              <p:nvPr/>
            </p:nvSpPr>
            <p:spPr>
              <a:xfrm>
                <a:off x="3266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94" name="Google Shape;24094;p43"/>
              <p:cNvSpPr/>
              <p:nvPr/>
            </p:nvSpPr>
            <p:spPr>
              <a:xfrm>
                <a:off x="4519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95" name="Google Shape;24095;p43"/>
              <p:cNvSpPr/>
              <p:nvPr/>
            </p:nvSpPr>
            <p:spPr>
              <a:xfrm>
                <a:off x="5771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96" name="Google Shape;24096;p43"/>
              <p:cNvSpPr/>
              <p:nvPr/>
            </p:nvSpPr>
            <p:spPr>
              <a:xfrm>
                <a:off x="7024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97" name="Google Shape;24097;p43"/>
              <p:cNvSpPr/>
              <p:nvPr/>
            </p:nvSpPr>
            <p:spPr>
              <a:xfrm>
                <a:off x="8276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98" name="Google Shape;24098;p43"/>
              <p:cNvSpPr/>
              <p:nvPr/>
            </p:nvSpPr>
            <p:spPr>
              <a:xfrm>
                <a:off x="9529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99" name="Google Shape;24099;p43"/>
              <p:cNvSpPr/>
              <p:nvPr/>
            </p:nvSpPr>
            <p:spPr>
              <a:xfrm>
                <a:off x="10781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00" name="Google Shape;24100;p43"/>
              <p:cNvSpPr/>
              <p:nvPr/>
            </p:nvSpPr>
            <p:spPr>
              <a:xfrm>
                <a:off x="12034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01" name="Google Shape;24101;p43"/>
              <p:cNvSpPr/>
              <p:nvPr/>
            </p:nvSpPr>
            <p:spPr>
              <a:xfrm>
                <a:off x="13286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02" name="Google Shape;24102;p43"/>
              <p:cNvSpPr/>
              <p:nvPr/>
            </p:nvSpPr>
            <p:spPr>
              <a:xfrm>
                <a:off x="14538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03" name="Google Shape;24103;p43"/>
              <p:cNvSpPr/>
              <p:nvPr/>
            </p:nvSpPr>
            <p:spPr>
              <a:xfrm>
                <a:off x="15791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04" name="Google Shape;24104;p43"/>
              <p:cNvSpPr/>
              <p:nvPr/>
            </p:nvSpPr>
            <p:spPr>
              <a:xfrm>
                <a:off x="17043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05" name="Google Shape;24105;p43"/>
              <p:cNvSpPr/>
              <p:nvPr/>
            </p:nvSpPr>
            <p:spPr>
              <a:xfrm>
                <a:off x="18296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06" name="Google Shape;24106;p43"/>
              <p:cNvSpPr/>
              <p:nvPr/>
            </p:nvSpPr>
            <p:spPr>
              <a:xfrm>
                <a:off x="19548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07" name="Google Shape;24107;p43"/>
              <p:cNvSpPr/>
              <p:nvPr/>
            </p:nvSpPr>
            <p:spPr>
              <a:xfrm>
                <a:off x="20801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08" name="Google Shape;24108;p43"/>
              <p:cNvSpPr/>
              <p:nvPr/>
            </p:nvSpPr>
            <p:spPr>
              <a:xfrm>
                <a:off x="22053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09" name="Google Shape;24109;p43"/>
              <p:cNvSpPr/>
              <p:nvPr/>
            </p:nvSpPr>
            <p:spPr>
              <a:xfrm>
                <a:off x="23306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10" name="Google Shape;24110;p43"/>
              <p:cNvSpPr/>
              <p:nvPr/>
            </p:nvSpPr>
            <p:spPr>
              <a:xfrm>
                <a:off x="24558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11" name="Google Shape;24111;p43"/>
              <p:cNvSpPr/>
              <p:nvPr/>
            </p:nvSpPr>
            <p:spPr>
              <a:xfrm>
                <a:off x="25810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12" name="Google Shape;24112;p43"/>
              <p:cNvSpPr/>
              <p:nvPr/>
            </p:nvSpPr>
            <p:spPr>
              <a:xfrm>
                <a:off x="27063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13" name="Google Shape;24113;p43"/>
              <p:cNvSpPr/>
              <p:nvPr/>
            </p:nvSpPr>
            <p:spPr>
              <a:xfrm>
                <a:off x="28315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14" name="Google Shape;24114;p43"/>
              <p:cNvSpPr/>
              <p:nvPr/>
            </p:nvSpPr>
            <p:spPr>
              <a:xfrm>
                <a:off x="29568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15" name="Google Shape;24115;p43"/>
              <p:cNvSpPr/>
              <p:nvPr/>
            </p:nvSpPr>
            <p:spPr>
              <a:xfrm>
                <a:off x="30820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16" name="Google Shape;24116;p43"/>
              <p:cNvSpPr/>
              <p:nvPr/>
            </p:nvSpPr>
            <p:spPr>
              <a:xfrm>
                <a:off x="32073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17" name="Google Shape;24117;p43"/>
              <p:cNvSpPr/>
              <p:nvPr/>
            </p:nvSpPr>
            <p:spPr>
              <a:xfrm>
                <a:off x="33325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18" name="Google Shape;24118;p43"/>
              <p:cNvSpPr/>
              <p:nvPr/>
            </p:nvSpPr>
            <p:spPr>
              <a:xfrm>
                <a:off x="3457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19" name="Google Shape;24119;p43"/>
              <p:cNvSpPr/>
              <p:nvPr/>
            </p:nvSpPr>
            <p:spPr>
              <a:xfrm>
                <a:off x="3583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20" name="Google Shape;24120;p43"/>
              <p:cNvSpPr/>
              <p:nvPr/>
            </p:nvSpPr>
            <p:spPr>
              <a:xfrm>
                <a:off x="3708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21" name="Google Shape;24121;p43"/>
              <p:cNvSpPr/>
              <p:nvPr/>
            </p:nvSpPr>
            <p:spPr>
              <a:xfrm>
                <a:off x="3833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22" name="Google Shape;24122;p43"/>
              <p:cNvSpPr/>
              <p:nvPr/>
            </p:nvSpPr>
            <p:spPr>
              <a:xfrm>
                <a:off x="3958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23" name="Google Shape;24123;p43"/>
              <p:cNvSpPr/>
              <p:nvPr/>
            </p:nvSpPr>
            <p:spPr>
              <a:xfrm>
                <a:off x="4084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24" name="Google Shape;24124;p43"/>
              <p:cNvSpPr/>
              <p:nvPr/>
            </p:nvSpPr>
            <p:spPr>
              <a:xfrm>
                <a:off x="4209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25" name="Google Shape;24125;p43"/>
              <p:cNvSpPr/>
              <p:nvPr/>
            </p:nvSpPr>
            <p:spPr>
              <a:xfrm>
                <a:off x="4334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26" name="Google Shape;24126;p43"/>
              <p:cNvSpPr/>
              <p:nvPr/>
            </p:nvSpPr>
            <p:spPr>
              <a:xfrm>
                <a:off x="4459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27" name="Google Shape;24127;p43"/>
              <p:cNvSpPr/>
              <p:nvPr/>
            </p:nvSpPr>
            <p:spPr>
              <a:xfrm>
                <a:off x="4585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28" name="Google Shape;24128;p43"/>
              <p:cNvSpPr/>
              <p:nvPr/>
            </p:nvSpPr>
            <p:spPr>
              <a:xfrm>
                <a:off x="4710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29" name="Google Shape;24129;p43"/>
              <p:cNvSpPr/>
              <p:nvPr/>
            </p:nvSpPr>
            <p:spPr>
              <a:xfrm>
                <a:off x="4835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0" name="Google Shape;24130;p43"/>
              <p:cNvSpPr/>
              <p:nvPr/>
            </p:nvSpPr>
            <p:spPr>
              <a:xfrm>
                <a:off x="4960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1" name="Google Shape;24131;p43"/>
              <p:cNvSpPr/>
              <p:nvPr/>
            </p:nvSpPr>
            <p:spPr>
              <a:xfrm>
                <a:off x="5086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2" name="Google Shape;24132;p43"/>
              <p:cNvSpPr/>
              <p:nvPr/>
            </p:nvSpPr>
            <p:spPr>
              <a:xfrm>
                <a:off x="5211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3" name="Google Shape;24133;p43"/>
              <p:cNvSpPr/>
              <p:nvPr/>
            </p:nvSpPr>
            <p:spPr>
              <a:xfrm>
                <a:off x="5336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4" name="Google Shape;24134;p43"/>
              <p:cNvSpPr/>
              <p:nvPr/>
            </p:nvSpPr>
            <p:spPr>
              <a:xfrm>
                <a:off x="5461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5" name="Google Shape;24135;p43"/>
              <p:cNvSpPr/>
              <p:nvPr/>
            </p:nvSpPr>
            <p:spPr>
              <a:xfrm>
                <a:off x="5587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6" name="Google Shape;24136;p43"/>
              <p:cNvSpPr/>
              <p:nvPr/>
            </p:nvSpPr>
            <p:spPr>
              <a:xfrm>
                <a:off x="5712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7" name="Google Shape;24137;p43"/>
              <p:cNvSpPr/>
              <p:nvPr/>
            </p:nvSpPr>
            <p:spPr>
              <a:xfrm>
                <a:off x="5837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8" name="Google Shape;24138;p43"/>
              <p:cNvSpPr/>
              <p:nvPr/>
            </p:nvSpPr>
            <p:spPr>
              <a:xfrm>
                <a:off x="5962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9" name="Google Shape;24139;p43"/>
              <p:cNvSpPr/>
              <p:nvPr/>
            </p:nvSpPr>
            <p:spPr>
              <a:xfrm>
                <a:off x="6088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0" name="Google Shape;24140;p43"/>
              <p:cNvSpPr/>
              <p:nvPr/>
            </p:nvSpPr>
            <p:spPr>
              <a:xfrm>
                <a:off x="6213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1" name="Google Shape;24141;p43"/>
              <p:cNvSpPr/>
              <p:nvPr/>
            </p:nvSpPr>
            <p:spPr>
              <a:xfrm>
                <a:off x="6338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2" name="Google Shape;24142;p43"/>
              <p:cNvSpPr/>
              <p:nvPr/>
            </p:nvSpPr>
            <p:spPr>
              <a:xfrm>
                <a:off x="6463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3" name="Google Shape;24143;p43"/>
              <p:cNvSpPr/>
              <p:nvPr/>
            </p:nvSpPr>
            <p:spPr>
              <a:xfrm>
                <a:off x="6589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4" name="Google Shape;24144;p43"/>
              <p:cNvSpPr/>
              <p:nvPr/>
            </p:nvSpPr>
            <p:spPr>
              <a:xfrm>
                <a:off x="6714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5" name="Google Shape;24145;p43"/>
              <p:cNvSpPr/>
              <p:nvPr/>
            </p:nvSpPr>
            <p:spPr>
              <a:xfrm>
                <a:off x="6839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6" name="Google Shape;24146;p43"/>
              <p:cNvSpPr/>
              <p:nvPr/>
            </p:nvSpPr>
            <p:spPr>
              <a:xfrm>
                <a:off x="6964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7" name="Google Shape;24147;p43"/>
              <p:cNvSpPr/>
              <p:nvPr/>
            </p:nvSpPr>
            <p:spPr>
              <a:xfrm>
                <a:off x="7090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8" name="Google Shape;24148;p43"/>
              <p:cNvSpPr/>
              <p:nvPr/>
            </p:nvSpPr>
            <p:spPr>
              <a:xfrm>
                <a:off x="7215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9" name="Google Shape;24149;p43"/>
              <p:cNvSpPr/>
              <p:nvPr/>
            </p:nvSpPr>
            <p:spPr>
              <a:xfrm>
                <a:off x="7340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0" name="Google Shape;24150;p43"/>
              <p:cNvSpPr/>
              <p:nvPr/>
            </p:nvSpPr>
            <p:spPr>
              <a:xfrm>
                <a:off x="7465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1" name="Google Shape;24151;p43"/>
              <p:cNvSpPr/>
              <p:nvPr/>
            </p:nvSpPr>
            <p:spPr>
              <a:xfrm>
                <a:off x="7591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2" name="Google Shape;24152;p43"/>
              <p:cNvSpPr/>
              <p:nvPr/>
            </p:nvSpPr>
            <p:spPr>
              <a:xfrm>
                <a:off x="7716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3" name="Google Shape;24153;p43"/>
              <p:cNvSpPr/>
              <p:nvPr/>
            </p:nvSpPr>
            <p:spPr>
              <a:xfrm>
                <a:off x="7841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4" name="Google Shape;24154;p43"/>
              <p:cNvSpPr/>
              <p:nvPr/>
            </p:nvSpPr>
            <p:spPr>
              <a:xfrm>
                <a:off x="7966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5" name="Google Shape;24155;p43"/>
              <p:cNvSpPr/>
              <p:nvPr/>
            </p:nvSpPr>
            <p:spPr>
              <a:xfrm>
                <a:off x="8092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6" name="Google Shape;24156;p43"/>
              <p:cNvSpPr/>
              <p:nvPr/>
            </p:nvSpPr>
            <p:spPr>
              <a:xfrm>
                <a:off x="8217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7" name="Google Shape;24157;p43"/>
              <p:cNvSpPr/>
              <p:nvPr/>
            </p:nvSpPr>
            <p:spPr>
              <a:xfrm>
                <a:off x="8342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8" name="Google Shape;24158;p43"/>
              <p:cNvSpPr/>
              <p:nvPr/>
            </p:nvSpPr>
            <p:spPr>
              <a:xfrm>
                <a:off x="8467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9" name="Google Shape;24159;p43"/>
              <p:cNvSpPr/>
              <p:nvPr/>
            </p:nvSpPr>
            <p:spPr>
              <a:xfrm>
                <a:off x="8593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0" name="Google Shape;24160;p43"/>
              <p:cNvSpPr/>
              <p:nvPr/>
            </p:nvSpPr>
            <p:spPr>
              <a:xfrm>
                <a:off x="8718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1" name="Google Shape;24161;p43"/>
              <p:cNvSpPr/>
              <p:nvPr/>
            </p:nvSpPr>
            <p:spPr>
              <a:xfrm>
                <a:off x="8843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2" name="Google Shape;24162;p43"/>
              <p:cNvSpPr/>
              <p:nvPr/>
            </p:nvSpPr>
            <p:spPr>
              <a:xfrm>
                <a:off x="8968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163" name="Google Shape;24163;p43"/>
            <p:cNvGrpSpPr/>
            <p:nvPr/>
          </p:nvGrpSpPr>
          <p:grpSpPr>
            <a:xfrm>
              <a:off x="109200" y="3412206"/>
              <a:ext cx="8925600" cy="33000"/>
              <a:chOff x="76200" y="76206"/>
              <a:chExt cx="8925600" cy="33000"/>
            </a:xfrm>
          </p:grpSpPr>
          <p:sp>
            <p:nvSpPr>
              <p:cNvPr id="24164" name="Google Shape;24164;p43"/>
              <p:cNvSpPr/>
              <p:nvPr/>
            </p:nvSpPr>
            <p:spPr>
              <a:xfrm>
                <a:off x="762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5" name="Google Shape;24165;p43"/>
              <p:cNvSpPr/>
              <p:nvPr/>
            </p:nvSpPr>
            <p:spPr>
              <a:xfrm>
                <a:off x="2014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6" name="Google Shape;24166;p43"/>
              <p:cNvSpPr/>
              <p:nvPr/>
            </p:nvSpPr>
            <p:spPr>
              <a:xfrm>
                <a:off x="3266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7" name="Google Shape;24167;p43"/>
              <p:cNvSpPr/>
              <p:nvPr/>
            </p:nvSpPr>
            <p:spPr>
              <a:xfrm>
                <a:off x="4519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8" name="Google Shape;24168;p43"/>
              <p:cNvSpPr/>
              <p:nvPr/>
            </p:nvSpPr>
            <p:spPr>
              <a:xfrm>
                <a:off x="5771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9" name="Google Shape;24169;p43"/>
              <p:cNvSpPr/>
              <p:nvPr/>
            </p:nvSpPr>
            <p:spPr>
              <a:xfrm>
                <a:off x="7024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0" name="Google Shape;24170;p43"/>
              <p:cNvSpPr/>
              <p:nvPr/>
            </p:nvSpPr>
            <p:spPr>
              <a:xfrm>
                <a:off x="8276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1" name="Google Shape;24171;p43"/>
              <p:cNvSpPr/>
              <p:nvPr/>
            </p:nvSpPr>
            <p:spPr>
              <a:xfrm>
                <a:off x="9529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2" name="Google Shape;24172;p43"/>
              <p:cNvSpPr/>
              <p:nvPr/>
            </p:nvSpPr>
            <p:spPr>
              <a:xfrm>
                <a:off x="10781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3" name="Google Shape;24173;p43"/>
              <p:cNvSpPr/>
              <p:nvPr/>
            </p:nvSpPr>
            <p:spPr>
              <a:xfrm>
                <a:off x="12034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4" name="Google Shape;24174;p43"/>
              <p:cNvSpPr/>
              <p:nvPr/>
            </p:nvSpPr>
            <p:spPr>
              <a:xfrm>
                <a:off x="13286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5" name="Google Shape;24175;p43"/>
              <p:cNvSpPr/>
              <p:nvPr/>
            </p:nvSpPr>
            <p:spPr>
              <a:xfrm>
                <a:off x="14538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6" name="Google Shape;24176;p43"/>
              <p:cNvSpPr/>
              <p:nvPr/>
            </p:nvSpPr>
            <p:spPr>
              <a:xfrm>
                <a:off x="15791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7" name="Google Shape;24177;p43"/>
              <p:cNvSpPr/>
              <p:nvPr/>
            </p:nvSpPr>
            <p:spPr>
              <a:xfrm>
                <a:off x="17043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8" name="Google Shape;24178;p43"/>
              <p:cNvSpPr/>
              <p:nvPr/>
            </p:nvSpPr>
            <p:spPr>
              <a:xfrm>
                <a:off x="18296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9" name="Google Shape;24179;p43"/>
              <p:cNvSpPr/>
              <p:nvPr/>
            </p:nvSpPr>
            <p:spPr>
              <a:xfrm>
                <a:off x="19548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80" name="Google Shape;24180;p43"/>
              <p:cNvSpPr/>
              <p:nvPr/>
            </p:nvSpPr>
            <p:spPr>
              <a:xfrm>
                <a:off x="20801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81" name="Google Shape;24181;p43"/>
              <p:cNvSpPr/>
              <p:nvPr/>
            </p:nvSpPr>
            <p:spPr>
              <a:xfrm>
                <a:off x="22053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82" name="Google Shape;24182;p43"/>
              <p:cNvSpPr/>
              <p:nvPr/>
            </p:nvSpPr>
            <p:spPr>
              <a:xfrm>
                <a:off x="23306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83" name="Google Shape;24183;p43"/>
              <p:cNvSpPr/>
              <p:nvPr/>
            </p:nvSpPr>
            <p:spPr>
              <a:xfrm>
                <a:off x="24558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84" name="Google Shape;24184;p43"/>
              <p:cNvSpPr/>
              <p:nvPr/>
            </p:nvSpPr>
            <p:spPr>
              <a:xfrm>
                <a:off x="25810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85" name="Google Shape;24185;p43"/>
              <p:cNvSpPr/>
              <p:nvPr/>
            </p:nvSpPr>
            <p:spPr>
              <a:xfrm>
                <a:off x="27063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86" name="Google Shape;24186;p43"/>
              <p:cNvSpPr/>
              <p:nvPr/>
            </p:nvSpPr>
            <p:spPr>
              <a:xfrm>
                <a:off x="28315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87" name="Google Shape;24187;p43"/>
              <p:cNvSpPr/>
              <p:nvPr/>
            </p:nvSpPr>
            <p:spPr>
              <a:xfrm>
                <a:off x="29568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88" name="Google Shape;24188;p43"/>
              <p:cNvSpPr/>
              <p:nvPr/>
            </p:nvSpPr>
            <p:spPr>
              <a:xfrm>
                <a:off x="30820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89" name="Google Shape;24189;p43"/>
              <p:cNvSpPr/>
              <p:nvPr/>
            </p:nvSpPr>
            <p:spPr>
              <a:xfrm>
                <a:off x="32073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90" name="Google Shape;24190;p43"/>
              <p:cNvSpPr/>
              <p:nvPr/>
            </p:nvSpPr>
            <p:spPr>
              <a:xfrm>
                <a:off x="33325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91" name="Google Shape;24191;p43"/>
              <p:cNvSpPr/>
              <p:nvPr/>
            </p:nvSpPr>
            <p:spPr>
              <a:xfrm>
                <a:off x="3457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92" name="Google Shape;24192;p43"/>
              <p:cNvSpPr/>
              <p:nvPr/>
            </p:nvSpPr>
            <p:spPr>
              <a:xfrm>
                <a:off x="3583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93" name="Google Shape;24193;p43"/>
              <p:cNvSpPr/>
              <p:nvPr/>
            </p:nvSpPr>
            <p:spPr>
              <a:xfrm>
                <a:off x="3708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94" name="Google Shape;24194;p43"/>
              <p:cNvSpPr/>
              <p:nvPr/>
            </p:nvSpPr>
            <p:spPr>
              <a:xfrm>
                <a:off x="3833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95" name="Google Shape;24195;p43"/>
              <p:cNvSpPr/>
              <p:nvPr/>
            </p:nvSpPr>
            <p:spPr>
              <a:xfrm>
                <a:off x="3958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96" name="Google Shape;24196;p43"/>
              <p:cNvSpPr/>
              <p:nvPr/>
            </p:nvSpPr>
            <p:spPr>
              <a:xfrm>
                <a:off x="4084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97" name="Google Shape;24197;p43"/>
              <p:cNvSpPr/>
              <p:nvPr/>
            </p:nvSpPr>
            <p:spPr>
              <a:xfrm>
                <a:off x="4209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98" name="Google Shape;24198;p43"/>
              <p:cNvSpPr/>
              <p:nvPr/>
            </p:nvSpPr>
            <p:spPr>
              <a:xfrm>
                <a:off x="4334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99" name="Google Shape;24199;p43"/>
              <p:cNvSpPr/>
              <p:nvPr/>
            </p:nvSpPr>
            <p:spPr>
              <a:xfrm>
                <a:off x="4459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00" name="Google Shape;24200;p43"/>
              <p:cNvSpPr/>
              <p:nvPr/>
            </p:nvSpPr>
            <p:spPr>
              <a:xfrm>
                <a:off x="4585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01" name="Google Shape;24201;p43"/>
              <p:cNvSpPr/>
              <p:nvPr/>
            </p:nvSpPr>
            <p:spPr>
              <a:xfrm>
                <a:off x="4710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02" name="Google Shape;24202;p43"/>
              <p:cNvSpPr/>
              <p:nvPr/>
            </p:nvSpPr>
            <p:spPr>
              <a:xfrm>
                <a:off x="4835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03" name="Google Shape;24203;p43"/>
              <p:cNvSpPr/>
              <p:nvPr/>
            </p:nvSpPr>
            <p:spPr>
              <a:xfrm>
                <a:off x="4960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04" name="Google Shape;24204;p43"/>
              <p:cNvSpPr/>
              <p:nvPr/>
            </p:nvSpPr>
            <p:spPr>
              <a:xfrm>
                <a:off x="5086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05" name="Google Shape;24205;p43"/>
              <p:cNvSpPr/>
              <p:nvPr/>
            </p:nvSpPr>
            <p:spPr>
              <a:xfrm>
                <a:off x="5211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06" name="Google Shape;24206;p43"/>
              <p:cNvSpPr/>
              <p:nvPr/>
            </p:nvSpPr>
            <p:spPr>
              <a:xfrm>
                <a:off x="5336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07" name="Google Shape;24207;p43"/>
              <p:cNvSpPr/>
              <p:nvPr/>
            </p:nvSpPr>
            <p:spPr>
              <a:xfrm>
                <a:off x="5461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08" name="Google Shape;24208;p43"/>
              <p:cNvSpPr/>
              <p:nvPr/>
            </p:nvSpPr>
            <p:spPr>
              <a:xfrm>
                <a:off x="5587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09" name="Google Shape;24209;p43"/>
              <p:cNvSpPr/>
              <p:nvPr/>
            </p:nvSpPr>
            <p:spPr>
              <a:xfrm>
                <a:off x="5712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10" name="Google Shape;24210;p43"/>
              <p:cNvSpPr/>
              <p:nvPr/>
            </p:nvSpPr>
            <p:spPr>
              <a:xfrm>
                <a:off x="5837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11" name="Google Shape;24211;p43"/>
              <p:cNvSpPr/>
              <p:nvPr/>
            </p:nvSpPr>
            <p:spPr>
              <a:xfrm>
                <a:off x="5962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12" name="Google Shape;24212;p43"/>
              <p:cNvSpPr/>
              <p:nvPr/>
            </p:nvSpPr>
            <p:spPr>
              <a:xfrm>
                <a:off x="6088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13" name="Google Shape;24213;p43"/>
              <p:cNvSpPr/>
              <p:nvPr/>
            </p:nvSpPr>
            <p:spPr>
              <a:xfrm>
                <a:off x="6213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14" name="Google Shape;24214;p43"/>
              <p:cNvSpPr/>
              <p:nvPr/>
            </p:nvSpPr>
            <p:spPr>
              <a:xfrm>
                <a:off x="6338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15" name="Google Shape;24215;p43"/>
              <p:cNvSpPr/>
              <p:nvPr/>
            </p:nvSpPr>
            <p:spPr>
              <a:xfrm>
                <a:off x="6463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16" name="Google Shape;24216;p43"/>
              <p:cNvSpPr/>
              <p:nvPr/>
            </p:nvSpPr>
            <p:spPr>
              <a:xfrm>
                <a:off x="6589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17" name="Google Shape;24217;p43"/>
              <p:cNvSpPr/>
              <p:nvPr/>
            </p:nvSpPr>
            <p:spPr>
              <a:xfrm>
                <a:off x="6714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18" name="Google Shape;24218;p43"/>
              <p:cNvSpPr/>
              <p:nvPr/>
            </p:nvSpPr>
            <p:spPr>
              <a:xfrm>
                <a:off x="6839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19" name="Google Shape;24219;p43"/>
              <p:cNvSpPr/>
              <p:nvPr/>
            </p:nvSpPr>
            <p:spPr>
              <a:xfrm>
                <a:off x="6964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0" name="Google Shape;24220;p43"/>
              <p:cNvSpPr/>
              <p:nvPr/>
            </p:nvSpPr>
            <p:spPr>
              <a:xfrm>
                <a:off x="7090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1" name="Google Shape;24221;p43"/>
              <p:cNvSpPr/>
              <p:nvPr/>
            </p:nvSpPr>
            <p:spPr>
              <a:xfrm>
                <a:off x="7215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2" name="Google Shape;24222;p43"/>
              <p:cNvSpPr/>
              <p:nvPr/>
            </p:nvSpPr>
            <p:spPr>
              <a:xfrm>
                <a:off x="7340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3" name="Google Shape;24223;p43"/>
              <p:cNvSpPr/>
              <p:nvPr/>
            </p:nvSpPr>
            <p:spPr>
              <a:xfrm>
                <a:off x="7465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4" name="Google Shape;24224;p43"/>
              <p:cNvSpPr/>
              <p:nvPr/>
            </p:nvSpPr>
            <p:spPr>
              <a:xfrm>
                <a:off x="7591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5" name="Google Shape;24225;p43"/>
              <p:cNvSpPr/>
              <p:nvPr/>
            </p:nvSpPr>
            <p:spPr>
              <a:xfrm>
                <a:off x="7716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6" name="Google Shape;24226;p43"/>
              <p:cNvSpPr/>
              <p:nvPr/>
            </p:nvSpPr>
            <p:spPr>
              <a:xfrm>
                <a:off x="7841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7" name="Google Shape;24227;p43"/>
              <p:cNvSpPr/>
              <p:nvPr/>
            </p:nvSpPr>
            <p:spPr>
              <a:xfrm>
                <a:off x="7966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8" name="Google Shape;24228;p43"/>
              <p:cNvSpPr/>
              <p:nvPr/>
            </p:nvSpPr>
            <p:spPr>
              <a:xfrm>
                <a:off x="8092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9" name="Google Shape;24229;p43"/>
              <p:cNvSpPr/>
              <p:nvPr/>
            </p:nvSpPr>
            <p:spPr>
              <a:xfrm>
                <a:off x="8217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0" name="Google Shape;24230;p43"/>
              <p:cNvSpPr/>
              <p:nvPr/>
            </p:nvSpPr>
            <p:spPr>
              <a:xfrm>
                <a:off x="8342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1" name="Google Shape;24231;p43"/>
              <p:cNvSpPr/>
              <p:nvPr/>
            </p:nvSpPr>
            <p:spPr>
              <a:xfrm>
                <a:off x="8467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2" name="Google Shape;24232;p43"/>
              <p:cNvSpPr/>
              <p:nvPr/>
            </p:nvSpPr>
            <p:spPr>
              <a:xfrm>
                <a:off x="8593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3" name="Google Shape;24233;p43"/>
              <p:cNvSpPr/>
              <p:nvPr/>
            </p:nvSpPr>
            <p:spPr>
              <a:xfrm>
                <a:off x="8718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4" name="Google Shape;24234;p43"/>
              <p:cNvSpPr/>
              <p:nvPr/>
            </p:nvSpPr>
            <p:spPr>
              <a:xfrm>
                <a:off x="8843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5" name="Google Shape;24235;p43"/>
              <p:cNvSpPr/>
              <p:nvPr/>
            </p:nvSpPr>
            <p:spPr>
              <a:xfrm>
                <a:off x="8968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236" name="Google Shape;24236;p43"/>
            <p:cNvGrpSpPr/>
            <p:nvPr/>
          </p:nvGrpSpPr>
          <p:grpSpPr>
            <a:xfrm>
              <a:off x="109200" y="3523406"/>
              <a:ext cx="8925600" cy="33000"/>
              <a:chOff x="76200" y="76206"/>
              <a:chExt cx="8925600" cy="33000"/>
            </a:xfrm>
          </p:grpSpPr>
          <p:sp>
            <p:nvSpPr>
              <p:cNvPr id="24237" name="Google Shape;24237;p43"/>
              <p:cNvSpPr/>
              <p:nvPr/>
            </p:nvSpPr>
            <p:spPr>
              <a:xfrm>
                <a:off x="762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8" name="Google Shape;24238;p43"/>
              <p:cNvSpPr/>
              <p:nvPr/>
            </p:nvSpPr>
            <p:spPr>
              <a:xfrm>
                <a:off x="2014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9" name="Google Shape;24239;p43"/>
              <p:cNvSpPr/>
              <p:nvPr/>
            </p:nvSpPr>
            <p:spPr>
              <a:xfrm>
                <a:off x="3266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0" name="Google Shape;24240;p43"/>
              <p:cNvSpPr/>
              <p:nvPr/>
            </p:nvSpPr>
            <p:spPr>
              <a:xfrm>
                <a:off x="4519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1" name="Google Shape;24241;p43"/>
              <p:cNvSpPr/>
              <p:nvPr/>
            </p:nvSpPr>
            <p:spPr>
              <a:xfrm>
                <a:off x="5771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2" name="Google Shape;24242;p43"/>
              <p:cNvSpPr/>
              <p:nvPr/>
            </p:nvSpPr>
            <p:spPr>
              <a:xfrm>
                <a:off x="7024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3" name="Google Shape;24243;p43"/>
              <p:cNvSpPr/>
              <p:nvPr/>
            </p:nvSpPr>
            <p:spPr>
              <a:xfrm>
                <a:off x="8276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4" name="Google Shape;24244;p43"/>
              <p:cNvSpPr/>
              <p:nvPr/>
            </p:nvSpPr>
            <p:spPr>
              <a:xfrm>
                <a:off x="9529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5" name="Google Shape;24245;p43"/>
              <p:cNvSpPr/>
              <p:nvPr/>
            </p:nvSpPr>
            <p:spPr>
              <a:xfrm>
                <a:off x="10781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6" name="Google Shape;24246;p43"/>
              <p:cNvSpPr/>
              <p:nvPr/>
            </p:nvSpPr>
            <p:spPr>
              <a:xfrm>
                <a:off x="12034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7" name="Google Shape;24247;p43"/>
              <p:cNvSpPr/>
              <p:nvPr/>
            </p:nvSpPr>
            <p:spPr>
              <a:xfrm>
                <a:off x="13286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8" name="Google Shape;24248;p43"/>
              <p:cNvSpPr/>
              <p:nvPr/>
            </p:nvSpPr>
            <p:spPr>
              <a:xfrm>
                <a:off x="14538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9" name="Google Shape;24249;p43"/>
              <p:cNvSpPr/>
              <p:nvPr/>
            </p:nvSpPr>
            <p:spPr>
              <a:xfrm>
                <a:off x="15791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0" name="Google Shape;24250;p43"/>
              <p:cNvSpPr/>
              <p:nvPr/>
            </p:nvSpPr>
            <p:spPr>
              <a:xfrm>
                <a:off x="17043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1" name="Google Shape;24251;p43"/>
              <p:cNvSpPr/>
              <p:nvPr/>
            </p:nvSpPr>
            <p:spPr>
              <a:xfrm>
                <a:off x="18296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2" name="Google Shape;24252;p43"/>
              <p:cNvSpPr/>
              <p:nvPr/>
            </p:nvSpPr>
            <p:spPr>
              <a:xfrm>
                <a:off x="19548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3" name="Google Shape;24253;p43"/>
              <p:cNvSpPr/>
              <p:nvPr/>
            </p:nvSpPr>
            <p:spPr>
              <a:xfrm>
                <a:off x="20801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4" name="Google Shape;24254;p43"/>
              <p:cNvSpPr/>
              <p:nvPr/>
            </p:nvSpPr>
            <p:spPr>
              <a:xfrm>
                <a:off x="22053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5" name="Google Shape;24255;p43"/>
              <p:cNvSpPr/>
              <p:nvPr/>
            </p:nvSpPr>
            <p:spPr>
              <a:xfrm>
                <a:off x="23306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6" name="Google Shape;24256;p43"/>
              <p:cNvSpPr/>
              <p:nvPr/>
            </p:nvSpPr>
            <p:spPr>
              <a:xfrm>
                <a:off x="24558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7" name="Google Shape;24257;p43"/>
              <p:cNvSpPr/>
              <p:nvPr/>
            </p:nvSpPr>
            <p:spPr>
              <a:xfrm>
                <a:off x="25810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8" name="Google Shape;24258;p43"/>
              <p:cNvSpPr/>
              <p:nvPr/>
            </p:nvSpPr>
            <p:spPr>
              <a:xfrm>
                <a:off x="27063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9" name="Google Shape;24259;p43"/>
              <p:cNvSpPr/>
              <p:nvPr/>
            </p:nvSpPr>
            <p:spPr>
              <a:xfrm>
                <a:off x="28315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0" name="Google Shape;24260;p43"/>
              <p:cNvSpPr/>
              <p:nvPr/>
            </p:nvSpPr>
            <p:spPr>
              <a:xfrm>
                <a:off x="29568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1" name="Google Shape;24261;p43"/>
              <p:cNvSpPr/>
              <p:nvPr/>
            </p:nvSpPr>
            <p:spPr>
              <a:xfrm>
                <a:off x="30820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2" name="Google Shape;24262;p43"/>
              <p:cNvSpPr/>
              <p:nvPr/>
            </p:nvSpPr>
            <p:spPr>
              <a:xfrm>
                <a:off x="32073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3" name="Google Shape;24263;p43"/>
              <p:cNvSpPr/>
              <p:nvPr/>
            </p:nvSpPr>
            <p:spPr>
              <a:xfrm>
                <a:off x="33325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4" name="Google Shape;24264;p43"/>
              <p:cNvSpPr/>
              <p:nvPr/>
            </p:nvSpPr>
            <p:spPr>
              <a:xfrm>
                <a:off x="3457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5" name="Google Shape;24265;p43"/>
              <p:cNvSpPr/>
              <p:nvPr/>
            </p:nvSpPr>
            <p:spPr>
              <a:xfrm>
                <a:off x="3583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6" name="Google Shape;24266;p43"/>
              <p:cNvSpPr/>
              <p:nvPr/>
            </p:nvSpPr>
            <p:spPr>
              <a:xfrm>
                <a:off x="3708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7" name="Google Shape;24267;p43"/>
              <p:cNvSpPr/>
              <p:nvPr/>
            </p:nvSpPr>
            <p:spPr>
              <a:xfrm>
                <a:off x="3833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8" name="Google Shape;24268;p43"/>
              <p:cNvSpPr/>
              <p:nvPr/>
            </p:nvSpPr>
            <p:spPr>
              <a:xfrm>
                <a:off x="3958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9" name="Google Shape;24269;p43"/>
              <p:cNvSpPr/>
              <p:nvPr/>
            </p:nvSpPr>
            <p:spPr>
              <a:xfrm>
                <a:off x="4084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0" name="Google Shape;24270;p43"/>
              <p:cNvSpPr/>
              <p:nvPr/>
            </p:nvSpPr>
            <p:spPr>
              <a:xfrm>
                <a:off x="4209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1" name="Google Shape;24271;p43"/>
              <p:cNvSpPr/>
              <p:nvPr/>
            </p:nvSpPr>
            <p:spPr>
              <a:xfrm>
                <a:off x="4334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2" name="Google Shape;24272;p43"/>
              <p:cNvSpPr/>
              <p:nvPr/>
            </p:nvSpPr>
            <p:spPr>
              <a:xfrm>
                <a:off x="4459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3" name="Google Shape;24273;p43"/>
              <p:cNvSpPr/>
              <p:nvPr/>
            </p:nvSpPr>
            <p:spPr>
              <a:xfrm>
                <a:off x="4585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4" name="Google Shape;24274;p43"/>
              <p:cNvSpPr/>
              <p:nvPr/>
            </p:nvSpPr>
            <p:spPr>
              <a:xfrm>
                <a:off x="4710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5" name="Google Shape;24275;p43"/>
              <p:cNvSpPr/>
              <p:nvPr/>
            </p:nvSpPr>
            <p:spPr>
              <a:xfrm>
                <a:off x="4835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6" name="Google Shape;24276;p43"/>
              <p:cNvSpPr/>
              <p:nvPr/>
            </p:nvSpPr>
            <p:spPr>
              <a:xfrm>
                <a:off x="4960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7" name="Google Shape;24277;p43"/>
              <p:cNvSpPr/>
              <p:nvPr/>
            </p:nvSpPr>
            <p:spPr>
              <a:xfrm>
                <a:off x="5086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8" name="Google Shape;24278;p43"/>
              <p:cNvSpPr/>
              <p:nvPr/>
            </p:nvSpPr>
            <p:spPr>
              <a:xfrm>
                <a:off x="5211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9" name="Google Shape;24279;p43"/>
              <p:cNvSpPr/>
              <p:nvPr/>
            </p:nvSpPr>
            <p:spPr>
              <a:xfrm>
                <a:off x="5336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80" name="Google Shape;24280;p43"/>
              <p:cNvSpPr/>
              <p:nvPr/>
            </p:nvSpPr>
            <p:spPr>
              <a:xfrm>
                <a:off x="5461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81" name="Google Shape;24281;p43"/>
              <p:cNvSpPr/>
              <p:nvPr/>
            </p:nvSpPr>
            <p:spPr>
              <a:xfrm>
                <a:off x="5587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82" name="Google Shape;24282;p43"/>
              <p:cNvSpPr/>
              <p:nvPr/>
            </p:nvSpPr>
            <p:spPr>
              <a:xfrm>
                <a:off x="5712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83" name="Google Shape;24283;p43"/>
              <p:cNvSpPr/>
              <p:nvPr/>
            </p:nvSpPr>
            <p:spPr>
              <a:xfrm>
                <a:off x="5837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84" name="Google Shape;24284;p43"/>
              <p:cNvSpPr/>
              <p:nvPr/>
            </p:nvSpPr>
            <p:spPr>
              <a:xfrm>
                <a:off x="5962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85" name="Google Shape;24285;p43"/>
              <p:cNvSpPr/>
              <p:nvPr/>
            </p:nvSpPr>
            <p:spPr>
              <a:xfrm>
                <a:off x="6088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86" name="Google Shape;24286;p43"/>
              <p:cNvSpPr/>
              <p:nvPr/>
            </p:nvSpPr>
            <p:spPr>
              <a:xfrm>
                <a:off x="6213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87" name="Google Shape;24287;p43"/>
              <p:cNvSpPr/>
              <p:nvPr/>
            </p:nvSpPr>
            <p:spPr>
              <a:xfrm>
                <a:off x="6338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88" name="Google Shape;24288;p43"/>
              <p:cNvSpPr/>
              <p:nvPr/>
            </p:nvSpPr>
            <p:spPr>
              <a:xfrm>
                <a:off x="6463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89" name="Google Shape;24289;p43"/>
              <p:cNvSpPr/>
              <p:nvPr/>
            </p:nvSpPr>
            <p:spPr>
              <a:xfrm>
                <a:off x="6589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90" name="Google Shape;24290;p43"/>
              <p:cNvSpPr/>
              <p:nvPr/>
            </p:nvSpPr>
            <p:spPr>
              <a:xfrm>
                <a:off x="6714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91" name="Google Shape;24291;p43"/>
              <p:cNvSpPr/>
              <p:nvPr/>
            </p:nvSpPr>
            <p:spPr>
              <a:xfrm>
                <a:off x="6839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92" name="Google Shape;24292;p43"/>
              <p:cNvSpPr/>
              <p:nvPr/>
            </p:nvSpPr>
            <p:spPr>
              <a:xfrm>
                <a:off x="6964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93" name="Google Shape;24293;p43"/>
              <p:cNvSpPr/>
              <p:nvPr/>
            </p:nvSpPr>
            <p:spPr>
              <a:xfrm>
                <a:off x="7090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94" name="Google Shape;24294;p43"/>
              <p:cNvSpPr/>
              <p:nvPr/>
            </p:nvSpPr>
            <p:spPr>
              <a:xfrm>
                <a:off x="7215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95" name="Google Shape;24295;p43"/>
              <p:cNvSpPr/>
              <p:nvPr/>
            </p:nvSpPr>
            <p:spPr>
              <a:xfrm>
                <a:off x="7340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96" name="Google Shape;24296;p43"/>
              <p:cNvSpPr/>
              <p:nvPr/>
            </p:nvSpPr>
            <p:spPr>
              <a:xfrm>
                <a:off x="7465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97" name="Google Shape;24297;p43"/>
              <p:cNvSpPr/>
              <p:nvPr/>
            </p:nvSpPr>
            <p:spPr>
              <a:xfrm>
                <a:off x="7591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98" name="Google Shape;24298;p43"/>
              <p:cNvSpPr/>
              <p:nvPr/>
            </p:nvSpPr>
            <p:spPr>
              <a:xfrm>
                <a:off x="7716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99" name="Google Shape;24299;p43"/>
              <p:cNvSpPr/>
              <p:nvPr/>
            </p:nvSpPr>
            <p:spPr>
              <a:xfrm>
                <a:off x="7841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00" name="Google Shape;24300;p43"/>
              <p:cNvSpPr/>
              <p:nvPr/>
            </p:nvSpPr>
            <p:spPr>
              <a:xfrm>
                <a:off x="7966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01" name="Google Shape;24301;p43"/>
              <p:cNvSpPr/>
              <p:nvPr/>
            </p:nvSpPr>
            <p:spPr>
              <a:xfrm>
                <a:off x="8092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02" name="Google Shape;24302;p43"/>
              <p:cNvSpPr/>
              <p:nvPr/>
            </p:nvSpPr>
            <p:spPr>
              <a:xfrm>
                <a:off x="8217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03" name="Google Shape;24303;p43"/>
              <p:cNvSpPr/>
              <p:nvPr/>
            </p:nvSpPr>
            <p:spPr>
              <a:xfrm>
                <a:off x="8342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04" name="Google Shape;24304;p43"/>
              <p:cNvSpPr/>
              <p:nvPr/>
            </p:nvSpPr>
            <p:spPr>
              <a:xfrm>
                <a:off x="8467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05" name="Google Shape;24305;p43"/>
              <p:cNvSpPr/>
              <p:nvPr/>
            </p:nvSpPr>
            <p:spPr>
              <a:xfrm>
                <a:off x="8593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06" name="Google Shape;24306;p43"/>
              <p:cNvSpPr/>
              <p:nvPr/>
            </p:nvSpPr>
            <p:spPr>
              <a:xfrm>
                <a:off x="8718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07" name="Google Shape;24307;p43"/>
              <p:cNvSpPr/>
              <p:nvPr/>
            </p:nvSpPr>
            <p:spPr>
              <a:xfrm>
                <a:off x="8843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08" name="Google Shape;24308;p43"/>
              <p:cNvSpPr/>
              <p:nvPr/>
            </p:nvSpPr>
            <p:spPr>
              <a:xfrm>
                <a:off x="8968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309" name="Google Shape;24309;p43"/>
            <p:cNvGrpSpPr/>
            <p:nvPr/>
          </p:nvGrpSpPr>
          <p:grpSpPr>
            <a:xfrm>
              <a:off x="109200" y="3634606"/>
              <a:ext cx="8925600" cy="33000"/>
              <a:chOff x="76200" y="76206"/>
              <a:chExt cx="8925600" cy="33000"/>
            </a:xfrm>
          </p:grpSpPr>
          <p:sp>
            <p:nvSpPr>
              <p:cNvPr id="24310" name="Google Shape;24310;p43"/>
              <p:cNvSpPr/>
              <p:nvPr/>
            </p:nvSpPr>
            <p:spPr>
              <a:xfrm>
                <a:off x="762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11" name="Google Shape;24311;p43"/>
              <p:cNvSpPr/>
              <p:nvPr/>
            </p:nvSpPr>
            <p:spPr>
              <a:xfrm>
                <a:off x="2014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12" name="Google Shape;24312;p43"/>
              <p:cNvSpPr/>
              <p:nvPr/>
            </p:nvSpPr>
            <p:spPr>
              <a:xfrm>
                <a:off x="3266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13" name="Google Shape;24313;p43"/>
              <p:cNvSpPr/>
              <p:nvPr/>
            </p:nvSpPr>
            <p:spPr>
              <a:xfrm>
                <a:off x="4519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14" name="Google Shape;24314;p43"/>
              <p:cNvSpPr/>
              <p:nvPr/>
            </p:nvSpPr>
            <p:spPr>
              <a:xfrm>
                <a:off x="5771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15" name="Google Shape;24315;p43"/>
              <p:cNvSpPr/>
              <p:nvPr/>
            </p:nvSpPr>
            <p:spPr>
              <a:xfrm>
                <a:off x="7024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16" name="Google Shape;24316;p43"/>
              <p:cNvSpPr/>
              <p:nvPr/>
            </p:nvSpPr>
            <p:spPr>
              <a:xfrm>
                <a:off x="8276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17" name="Google Shape;24317;p43"/>
              <p:cNvSpPr/>
              <p:nvPr/>
            </p:nvSpPr>
            <p:spPr>
              <a:xfrm>
                <a:off x="9529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18" name="Google Shape;24318;p43"/>
              <p:cNvSpPr/>
              <p:nvPr/>
            </p:nvSpPr>
            <p:spPr>
              <a:xfrm>
                <a:off x="10781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19" name="Google Shape;24319;p43"/>
              <p:cNvSpPr/>
              <p:nvPr/>
            </p:nvSpPr>
            <p:spPr>
              <a:xfrm>
                <a:off x="12034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20" name="Google Shape;24320;p43"/>
              <p:cNvSpPr/>
              <p:nvPr/>
            </p:nvSpPr>
            <p:spPr>
              <a:xfrm>
                <a:off x="13286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21" name="Google Shape;24321;p43"/>
              <p:cNvSpPr/>
              <p:nvPr/>
            </p:nvSpPr>
            <p:spPr>
              <a:xfrm>
                <a:off x="14538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22" name="Google Shape;24322;p43"/>
              <p:cNvSpPr/>
              <p:nvPr/>
            </p:nvSpPr>
            <p:spPr>
              <a:xfrm>
                <a:off x="15791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23" name="Google Shape;24323;p43"/>
              <p:cNvSpPr/>
              <p:nvPr/>
            </p:nvSpPr>
            <p:spPr>
              <a:xfrm>
                <a:off x="17043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24" name="Google Shape;24324;p43"/>
              <p:cNvSpPr/>
              <p:nvPr/>
            </p:nvSpPr>
            <p:spPr>
              <a:xfrm>
                <a:off x="18296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25" name="Google Shape;24325;p43"/>
              <p:cNvSpPr/>
              <p:nvPr/>
            </p:nvSpPr>
            <p:spPr>
              <a:xfrm>
                <a:off x="19548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26" name="Google Shape;24326;p43"/>
              <p:cNvSpPr/>
              <p:nvPr/>
            </p:nvSpPr>
            <p:spPr>
              <a:xfrm>
                <a:off x="20801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27" name="Google Shape;24327;p43"/>
              <p:cNvSpPr/>
              <p:nvPr/>
            </p:nvSpPr>
            <p:spPr>
              <a:xfrm>
                <a:off x="22053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28" name="Google Shape;24328;p43"/>
              <p:cNvSpPr/>
              <p:nvPr/>
            </p:nvSpPr>
            <p:spPr>
              <a:xfrm>
                <a:off x="23306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29" name="Google Shape;24329;p43"/>
              <p:cNvSpPr/>
              <p:nvPr/>
            </p:nvSpPr>
            <p:spPr>
              <a:xfrm>
                <a:off x="24558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30" name="Google Shape;24330;p43"/>
              <p:cNvSpPr/>
              <p:nvPr/>
            </p:nvSpPr>
            <p:spPr>
              <a:xfrm>
                <a:off x="25810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31" name="Google Shape;24331;p43"/>
              <p:cNvSpPr/>
              <p:nvPr/>
            </p:nvSpPr>
            <p:spPr>
              <a:xfrm>
                <a:off x="27063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32" name="Google Shape;24332;p43"/>
              <p:cNvSpPr/>
              <p:nvPr/>
            </p:nvSpPr>
            <p:spPr>
              <a:xfrm>
                <a:off x="28315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33" name="Google Shape;24333;p43"/>
              <p:cNvSpPr/>
              <p:nvPr/>
            </p:nvSpPr>
            <p:spPr>
              <a:xfrm>
                <a:off x="29568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34" name="Google Shape;24334;p43"/>
              <p:cNvSpPr/>
              <p:nvPr/>
            </p:nvSpPr>
            <p:spPr>
              <a:xfrm>
                <a:off x="30820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35" name="Google Shape;24335;p43"/>
              <p:cNvSpPr/>
              <p:nvPr/>
            </p:nvSpPr>
            <p:spPr>
              <a:xfrm>
                <a:off x="32073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36" name="Google Shape;24336;p43"/>
              <p:cNvSpPr/>
              <p:nvPr/>
            </p:nvSpPr>
            <p:spPr>
              <a:xfrm>
                <a:off x="33325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37" name="Google Shape;24337;p43"/>
              <p:cNvSpPr/>
              <p:nvPr/>
            </p:nvSpPr>
            <p:spPr>
              <a:xfrm>
                <a:off x="3457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38" name="Google Shape;24338;p43"/>
              <p:cNvSpPr/>
              <p:nvPr/>
            </p:nvSpPr>
            <p:spPr>
              <a:xfrm>
                <a:off x="3583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39" name="Google Shape;24339;p43"/>
              <p:cNvSpPr/>
              <p:nvPr/>
            </p:nvSpPr>
            <p:spPr>
              <a:xfrm>
                <a:off x="3708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40" name="Google Shape;24340;p43"/>
              <p:cNvSpPr/>
              <p:nvPr/>
            </p:nvSpPr>
            <p:spPr>
              <a:xfrm>
                <a:off x="3833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41" name="Google Shape;24341;p43"/>
              <p:cNvSpPr/>
              <p:nvPr/>
            </p:nvSpPr>
            <p:spPr>
              <a:xfrm>
                <a:off x="3958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42" name="Google Shape;24342;p43"/>
              <p:cNvSpPr/>
              <p:nvPr/>
            </p:nvSpPr>
            <p:spPr>
              <a:xfrm>
                <a:off x="4084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43" name="Google Shape;24343;p43"/>
              <p:cNvSpPr/>
              <p:nvPr/>
            </p:nvSpPr>
            <p:spPr>
              <a:xfrm>
                <a:off x="4209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44" name="Google Shape;24344;p43"/>
              <p:cNvSpPr/>
              <p:nvPr/>
            </p:nvSpPr>
            <p:spPr>
              <a:xfrm>
                <a:off x="4334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45" name="Google Shape;24345;p43"/>
              <p:cNvSpPr/>
              <p:nvPr/>
            </p:nvSpPr>
            <p:spPr>
              <a:xfrm>
                <a:off x="4459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46" name="Google Shape;24346;p43"/>
              <p:cNvSpPr/>
              <p:nvPr/>
            </p:nvSpPr>
            <p:spPr>
              <a:xfrm>
                <a:off x="4585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47" name="Google Shape;24347;p43"/>
              <p:cNvSpPr/>
              <p:nvPr/>
            </p:nvSpPr>
            <p:spPr>
              <a:xfrm>
                <a:off x="4710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48" name="Google Shape;24348;p43"/>
              <p:cNvSpPr/>
              <p:nvPr/>
            </p:nvSpPr>
            <p:spPr>
              <a:xfrm>
                <a:off x="4835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49" name="Google Shape;24349;p43"/>
              <p:cNvSpPr/>
              <p:nvPr/>
            </p:nvSpPr>
            <p:spPr>
              <a:xfrm>
                <a:off x="4960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50" name="Google Shape;24350;p43"/>
              <p:cNvSpPr/>
              <p:nvPr/>
            </p:nvSpPr>
            <p:spPr>
              <a:xfrm>
                <a:off x="5086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51" name="Google Shape;24351;p43"/>
              <p:cNvSpPr/>
              <p:nvPr/>
            </p:nvSpPr>
            <p:spPr>
              <a:xfrm>
                <a:off x="5211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52" name="Google Shape;24352;p43"/>
              <p:cNvSpPr/>
              <p:nvPr/>
            </p:nvSpPr>
            <p:spPr>
              <a:xfrm>
                <a:off x="5336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53" name="Google Shape;24353;p43"/>
              <p:cNvSpPr/>
              <p:nvPr/>
            </p:nvSpPr>
            <p:spPr>
              <a:xfrm>
                <a:off x="5461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54" name="Google Shape;24354;p43"/>
              <p:cNvSpPr/>
              <p:nvPr/>
            </p:nvSpPr>
            <p:spPr>
              <a:xfrm>
                <a:off x="5587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55" name="Google Shape;24355;p43"/>
              <p:cNvSpPr/>
              <p:nvPr/>
            </p:nvSpPr>
            <p:spPr>
              <a:xfrm>
                <a:off x="5712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56" name="Google Shape;24356;p43"/>
              <p:cNvSpPr/>
              <p:nvPr/>
            </p:nvSpPr>
            <p:spPr>
              <a:xfrm>
                <a:off x="5837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57" name="Google Shape;24357;p43"/>
              <p:cNvSpPr/>
              <p:nvPr/>
            </p:nvSpPr>
            <p:spPr>
              <a:xfrm>
                <a:off x="5962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58" name="Google Shape;24358;p43"/>
              <p:cNvSpPr/>
              <p:nvPr/>
            </p:nvSpPr>
            <p:spPr>
              <a:xfrm>
                <a:off x="6088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59" name="Google Shape;24359;p43"/>
              <p:cNvSpPr/>
              <p:nvPr/>
            </p:nvSpPr>
            <p:spPr>
              <a:xfrm>
                <a:off x="6213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60" name="Google Shape;24360;p43"/>
              <p:cNvSpPr/>
              <p:nvPr/>
            </p:nvSpPr>
            <p:spPr>
              <a:xfrm>
                <a:off x="6338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61" name="Google Shape;24361;p43"/>
              <p:cNvSpPr/>
              <p:nvPr/>
            </p:nvSpPr>
            <p:spPr>
              <a:xfrm>
                <a:off x="6463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62" name="Google Shape;24362;p43"/>
              <p:cNvSpPr/>
              <p:nvPr/>
            </p:nvSpPr>
            <p:spPr>
              <a:xfrm>
                <a:off x="6589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63" name="Google Shape;24363;p43"/>
              <p:cNvSpPr/>
              <p:nvPr/>
            </p:nvSpPr>
            <p:spPr>
              <a:xfrm>
                <a:off x="6714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64" name="Google Shape;24364;p43"/>
              <p:cNvSpPr/>
              <p:nvPr/>
            </p:nvSpPr>
            <p:spPr>
              <a:xfrm>
                <a:off x="6839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65" name="Google Shape;24365;p43"/>
              <p:cNvSpPr/>
              <p:nvPr/>
            </p:nvSpPr>
            <p:spPr>
              <a:xfrm>
                <a:off x="6964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66" name="Google Shape;24366;p43"/>
              <p:cNvSpPr/>
              <p:nvPr/>
            </p:nvSpPr>
            <p:spPr>
              <a:xfrm>
                <a:off x="7090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67" name="Google Shape;24367;p43"/>
              <p:cNvSpPr/>
              <p:nvPr/>
            </p:nvSpPr>
            <p:spPr>
              <a:xfrm>
                <a:off x="7215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68" name="Google Shape;24368;p43"/>
              <p:cNvSpPr/>
              <p:nvPr/>
            </p:nvSpPr>
            <p:spPr>
              <a:xfrm>
                <a:off x="7340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69" name="Google Shape;24369;p43"/>
              <p:cNvSpPr/>
              <p:nvPr/>
            </p:nvSpPr>
            <p:spPr>
              <a:xfrm>
                <a:off x="7465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70" name="Google Shape;24370;p43"/>
              <p:cNvSpPr/>
              <p:nvPr/>
            </p:nvSpPr>
            <p:spPr>
              <a:xfrm>
                <a:off x="7591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71" name="Google Shape;24371;p43"/>
              <p:cNvSpPr/>
              <p:nvPr/>
            </p:nvSpPr>
            <p:spPr>
              <a:xfrm>
                <a:off x="7716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72" name="Google Shape;24372;p43"/>
              <p:cNvSpPr/>
              <p:nvPr/>
            </p:nvSpPr>
            <p:spPr>
              <a:xfrm>
                <a:off x="7841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73" name="Google Shape;24373;p43"/>
              <p:cNvSpPr/>
              <p:nvPr/>
            </p:nvSpPr>
            <p:spPr>
              <a:xfrm>
                <a:off x="7966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74" name="Google Shape;24374;p43"/>
              <p:cNvSpPr/>
              <p:nvPr/>
            </p:nvSpPr>
            <p:spPr>
              <a:xfrm>
                <a:off x="8092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75" name="Google Shape;24375;p43"/>
              <p:cNvSpPr/>
              <p:nvPr/>
            </p:nvSpPr>
            <p:spPr>
              <a:xfrm>
                <a:off x="8217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76" name="Google Shape;24376;p43"/>
              <p:cNvSpPr/>
              <p:nvPr/>
            </p:nvSpPr>
            <p:spPr>
              <a:xfrm>
                <a:off x="8342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77" name="Google Shape;24377;p43"/>
              <p:cNvSpPr/>
              <p:nvPr/>
            </p:nvSpPr>
            <p:spPr>
              <a:xfrm>
                <a:off x="8467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78" name="Google Shape;24378;p43"/>
              <p:cNvSpPr/>
              <p:nvPr/>
            </p:nvSpPr>
            <p:spPr>
              <a:xfrm>
                <a:off x="8593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79" name="Google Shape;24379;p43"/>
              <p:cNvSpPr/>
              <p:nvPr/>
            </p:nvSpPr>
            <p:spPr>
              <a:xfrm>
                <a:off x="8718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80" name="Google Shape;24380;p43"/>
              <p:cNvSpPr/>
              <p:nvPr/>
            </p:nvSpPr>
            <p:spPr>
              <a:xfrm>
                <a:off x="8843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81" name="Google Shape;24381;p43"/>
              <p:cNvSpPr/>
              <p:nvPr/>
            </p:nvSpPr>
            <p:spPr>
              <a:xfrm>
                <a:off x="8968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382" name="Google Shape;24382;p43"/>
            <p:cNvGrpSpPr/>
            <p:nvPr/>
          </p:nvGrpSpPr>
          <p:grpSpPr>
            <a:xfrm>
              <a:off x="109200" y="3745806"/>
              <a:ext cx="8925600" cy="33000"/>
              <a:chOff x="76200" y="76206"/>
              <a:chExt cx="8925600" cy="33000"/>
            </a:xfrm>
          </p:grpSpPr>
          <p:sp>
            <p:nvSpPr>
              <p:cNvPr id="24383" name="Google Shape;24383;p43"/>
              <p:cNvSpPr/>
              <p:nvPr/>
            </p:nvSpPr>
            <p:spPr>
              <a:xfrm>
                <a:off x="762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84" name="Google Shape;24384;p43"/>
              <p:cNvSpPr/>
              <p:nvPr/>
            </p:nvSpPr>
            <p:spPr>
              <a:xfrm>
                <a:off x="2014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85" name="Google Shape;24385;p43"/>
              <p:cNvSpPr/>
              <p:nvPr/>
            </p:nvSpPr>
            <p:spPr>
              <a:xfrm>
                <a:off x="3266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86" name="Google Shape;24386;p43"/>
              <p:cNvSpPr/>
              <p:nvPr/>
            </p:nvSpPr>
            <p:spPr>
              <a:xfrm>
                <a:off x="4519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87" name="Google Shape;24387;p43"/>
              <p:cNvSpPr/>
              <p:nvPr/>
            </p:nvSpPr>
            <p:spPr>
              <a:xfrm>
                <a:off x="5771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88" name="Google Shape;24388;p43"/>
              <p:cNvSpPr/>
              <p:nvPr/>
            </p:nvSpPr>
            <p:spPr>
              <a:xfrm>
                <a:off x="7024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89" name="Google Shape;24389;p43"/>
              <p:cNvSpPr/>
              <p:nvPr/>
            </p:nvSpPr>
            <p:spPr>
              <a:xfrm>
                <a:off x="8276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90" name="Google Shape;24390;p43"/>
              <p:cNvSpPr/>
              <p:nvPr/>
            </p:nvSpPr>
            <p:spPr>
              <a:xfrm>
                <a:off x="9529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91" name="Google Shape;24391;p43"/>
              <p:cNvSpPr/>
              <p:nvPr/>
            </p:nvSpPr>
            <p:spPr>
              <a:xfrm>
                <a:off x="10781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92" name="Google Shape;24392;p43"/>
              <p:cNvSpPr/>
              <p:nvPr/>
            </p:nvSpPr>
            <p:spPr>
              <a:xfrm>
                <a:off x="12034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93" name="Google Shape;24393;p43"/>
              <p:cNvSpPr/>
              <p:nvPr/>
            </p:nvSpPr>
            <p:spPr>
              <a:xfrm>
                <a:off x="13286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94" name="Google Shape;24394;p43"/>
              <p:cNvSpPr/>
              <p:nvPr/>
            </p:nvSpPr>
            <p:spPr>
              <a:xfrm>
                <a:off x="14538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95" name="Google Shape;24395;p43"/>
              <p:cNvSpPr/>
              <p:nvPr/>
            </p:nvSpPr>
            <p:spPr>
              <a:xfrm>
                <a:off x="15791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96" name="Google Shape;24396;p43"/>
              <p:cNvSpPr/>
              <p:nvPr/>
            </p:nvSpPr>
            <p:spPr>
              <a:xfrm>
                <a:off x="17043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97" name="Google Shape;24397;p43"/>
              <p:cNvSpPr/>
              <p:nvPr/>
            </p:nvSpPr>
            <p:spPr>
              <a:xfrm>
                <a:off x="18296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98" name="Google Shape;24398;p43"/>
              <p:cNvSpPr/>
              <p:nvPr/>
            </p:nvSpPr>
            <p:spPr>
              <a:xfrm>
                <a:off x="19548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99" name="Google Shape;24399;p43"/>
              <p:cNvSpPr/>
              <p:nvPr/>
            </p:nvSpPr>
            <p:spPr>
              <a:xfrm>
                <a:off x="20801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00" name="Google Shape;24400;p43"/>
              <p:cNvSpPr/>
              <p:nvPr/>
            </p:nvSpPr>
            <p:spPr>
              <a:xfrm>
                <a:off x="22053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01" name="Google Shape;24401;p43"/>
              <p:cNvSpPr/>
              <p:nvPr/>
            </p:nvSpPr>
            <p:spPr>
              <a:xfrm>
                <a:off x="23306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02" name="Google Shape;24402;p43"/>
              <p:cNvSpPr/>
              <p:nvPr/>
            </p:nvSpPr>
            <p:spPr>
              <a:xfrm>
                <a:off x="24558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03" name="Google Shape;24403;p43"/>
              <p:cNvSpPr/>
              <p:nvPr/>
            </p:nvSpPr>
            <p:spPr>
              <a:xfrm>
                <a:off x="25810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04" name="Google Shape;24404;p43"/>
              <p:cNvSpPr/>
              <p:nvPr/>
            </p:nvSpPr>
            <p:spPr>
              <a:xfrm>
                <a:off x="27063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05" name="Google Shape;24405;p43"/>
              <p:cNvSpPr/>
              <p:nvPr/>
            </p:nvSpPr>
            <p:spPr>
              <a:xfrm>
                <a:off x="28315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06" name="Google Shape;24406;p43"/>
              <p:cNvSpPr/>
              <p:nvPr/>
            </p:nvSpPr>
            <p:spPr>
              <a:xfrm>
                <a:off x="29568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07" name="Google Shape;24407;p43"/>
              <p:cNvSpPr/>
              <p:nvPr/>
            </p:nvSpPr>
            <p:spPr>
              <a:xfrm>
                <a:off x="30820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08" name="Google Shape;24408;p43"/>
              <p:cNvSpPr/>
              <p:nvPr/>
            </p:nvSpPr>
            <p:spPr>
              <a:xfrm>
                <a:off x="32073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09" name="Google Shape;24409;p43"/>
              <p:cNvSpPr/>
              <p:nvPr/>
            </p:nvSpPr>
            <p:spPr>
              <a:xfrm>
                <a:off x="33325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10" name="Google Shape;24410;p43"/>
              <p:cNvSpPr/>
              <p:nvPr/>
            </p:nvSpPr>
            <p:spPr>
              <a:xfrm>
                <a:off x="3457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11" name="Google Shape;24411;p43"/>
              <p:cNvSpPr/>
              <p:nvPr/>
            </p:nvSpPr>
            <p:spPr>
              <a:xfrm>
                <a:off x="3583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12" name="Google Shape;24412;p43"/>
              <p:cNvSpPr/>
              <p:nvPr/>
            </p:nvSpPr>
            <p:spPr>
              <a:xfrm>
                <a:off x="3708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13" name="Google Shape;24413;p43"/>
              <p:cNvSpPr/>
              <p:nvPr/>
            </p:nvSpPr>
            <p:spPr>
              <a:xfrm>
                <a:off x="3833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14" name="Google Shape;24414;p43"/>
              <p:cNvSpPr/>
              <p:nvPr/>
            </p:nvSpPr>
            <p:spPr>
              <a:xfrm>
                <a:off x="3958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15" name="Google Shape;24415;p43"/>
              <p:cNvSpPr/>
              <p:nvPr/>
            </p:nvSpPr>
            <p:spPr>
              <a:xfrm>
                <a:off x="4084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16" name="Google Shape;24416;p43"/>
              <p:cNvSpPr/>
              <p:nvPr/>
            </p:nvSpPr>
            <p:spPr>
              <a:xfrm>
                <a:off x="4209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17" name="Google Shape;24417;p43"/>
              <p:cNvSpPr/>
              <p:nvPr/>
            </p:nvSpPr>
            <p:spPr>
              <a:xfrm>
                <a:off x="4334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18" name="Google Shape;24418;p43"/>
              <p:cNvSpPr/>
              <p:nvPr/>
            </p:nvSpPr>
            <p:spPr>
              <a:xfrm>
                <a:off x="4459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19" name="Google Shape;24419;p43"/>
              <p:cNvSpPr/>
              <p:nvPr/>
            </p:nvSpPr>
            <p:spPr>
              <a:xfrm>
                <a:off x="4585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20" name="Google Shape;24420;p43"/>
              <p:cNvSpPr/>
              <p:nvPr/>
            </p:nvSpPr>
            <p:spPr>
              <a:xfrm>
                <a:off x="4710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21" name="Google Shape;24421;p43"/>
              <p:cNvSpPr/>
              <p:nvPr/>
            </p:nvSpPr>
            <p:spPr>
              <a:xfrm>
                <a:off x="4835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22" name="Google Shape;24422;p43"/>
              <p:cNvSpPr/>
              <p:nvPr/>
            </p:nvSpPr>
            <p:spPr>
              <a:xfrm>
                <a:off x="4960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23" name="Google Shape;24423;p43"/>
              <p:cNvSpPr/>
              <p:nvPr/>
            </p:nvSpPr>
            <p:spPr>
              <a:xfrm>
                <a:off x="5086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24" name="Google Shape;24424;p43"/>
              <p:cNvSpPr/>
              <p:nvPr/>
            </p:nvSpPr>
            <p:spPr>
              <a:xfrm>
                <a:off x="5211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25" name="Google Shape;24425;p43"/>
              <p:cNvSpPr/>
              <p:nvPr/>
            </p:nvSpPr>
            <p:spPr>
              <a:xfrm>
                <a:off x="5336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26" name="Google Shape;24426;p43"/>
              <p:cNvSpPr/>
              <p:nvPr/>
            </p:nvSpPr>
            <p:spPr>
              <a:xfrm>
                <a:off x="5461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27" name="Google Shape;24427;p43"/>
              <p:cNvSpPr/>
              <p:nvPr/>
            </p:nvSpPr>
            <p:spPr>
              <a:xfrm>
                <a:off x="5587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28" name="Google Shape;24428;p43"/>
              <p:cNvSpPr/>
              <p:nvPr/>
            </p:nvSpPr>
            <p:spPr>
              <a:xfrm>
                <a:off x="5712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29" name="Google Shape;24429;p43"/>
              <p:cNvSpPr/>
              <p:nvPr/>
            </p:nvSpPr>
            <p:spPr>
              <a:xfrm>
                <a:off x="5837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30" name="Google Shape;24430;p43"/>
              <p:cNvSpPr/>
              <p:nvPr/>
            </p:nvSpPr>
            <p:spPr>
              <a:xfrm>
                <a:off x="5962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31" name="Google Shape;24431;p43"/>
              <p:cNvSpPr/>
              <p:nvPr/>
            </p:nvSpPr>
            <p:spPr>
              <a:xfrm>
                <a:off x="6088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32" name="Google Shape;24432;p43"/>
              <p:cNvSpPr/>
              <p:nvPr/>
            </p:nvSpPr>
            <p:spPr>
              <a:xfrm>
                <a:off x="6213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33" name="Google Shape;24433;p43"/>
              <p:cNvSpPr/>
              <p:nvPr/>
            </p:nvSpPr>
            <p:spPr>
              <a:xfrm>
                <a:off x="6338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34" name="Google Shape;24434;p43"/>
              <p:cNvSpPr/>
              <p:nvPr/>
            </p:nvSpPr>
            <p:spPr>
              <a:xfrm>
                <a:off x="6463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35" name="Google Shape;24435;p43"/>
              <p:cNvSpPr/>
              <p:nvPr/>
            </p:nvSpPr>
            <p:spPr>
              <a:xfrm>
                <a:off x="6589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36" name="Google Shape;24436;p43"/>
              <p:cNvSpPr/>
              <p:nvPr/>
            </p:nvSpPr>
            <p:spPr>
              <a:xfrm>
                <a:off x="6714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37" name="Google Shape;24437;p43"/>
              <p:cNvSpPr/>
              <p:nvPr/>
            </p:nvSpPr>
            <p:spPr>
              <a:xfrm>
                <a:off x="6839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38" name="Google Shape;24438;p43"/>
              <p:cNvSpPr/>
              <p:nvPr/>
            </p:nvSpPr>
            <p:spPr>
              <a:xfrm>
                <a:off x="6964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39" name="Google Shape;24439;p43"/>
              <p:cNvSpPr/>
              <p:nvPr/>
            </p:nvSpPr>
            <p:spPr>
              <a:xfrm>
                <a:off x="7090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40" name="Google Shape;24440;p43"/>
              <p:cNvSpPr/>
              <p:nvPr/>
            </p:nvSpPr>
            <p:spPr>
              <a:xfrm>
                <a:off x="7215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41" name="Google Shape;24441;p43"/>
              <p:cNvSpPr/>
              <p:nvPr/>
            </p:nvSpPr>
            <p:spPr>
              <a:xfrm>
                <a:off x="7340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42" name="Google Shape;24442;p43"/>
              <p:cNvSpPr/>
              <p:nvPr/>
            </p:nvSpPr>
            <p:spPr>
              <a:xfrm>
                <a:off x="7465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43" name="Google Shape;24443;p43"/>
              <p:cNvSpPr/>
              <p:nvPr/>
            </p:nvSpPr>
            <p:spPr>
              <a:xfrm>
                <a:off x="7591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44" name="Google Shape;24444;p43"/>
              <p:cNvSpPr/>
              <p:nvPr/>
            </p:nvSpPr>
            <p:spPr>
              <a:xfrm>
                <a:off x="7716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45" name="Google Shape;24445;p43"/>
              <p:cNvSpPr/>
              <p:nvPr/>
            </p:nvSpPr>
            <p:spPr>
              <a:xfrm>
                <a:off x="7841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46" name="Google Shape;24446;p43"/>
              <p:cNvSpPr/>
              <p:nvPr/>
            </p:nvSpPr>
            <p:spPr>
              <a:xfrm>
                <a:off x="7966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47" name="Google Shape;24447;p43"/>
              <p:cNvSpPr/>
              <p:nvPr/>
            </p:nvSpPr>
            <p:spPr>
              <a:xfrm>
                <a:off x="8092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48" name="Google Shape;24448;p43"/>
              <p:cNvSpPr/>
              <p:nvPr/>
            </p:nvSpPr>
            <p:spPr>
              <a:xfrm>
                <a:off x="8217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49" name="Google Shape;24449;p43"/>
              <p:cNvSpPr/>
              <p:nvPr/>
            </p:nvSpPr>
            <p:spPr>
              <a:xfrm>
                <a:off x="8342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50" name="Google Shape;24450;p43"/>
              <p:cNvSpPr/>
              <p:nvPr/>
            </p:nvSpPr>
            <p:spPr>
              <a:xfrm>
                <a:off x="8467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51" name="Google Shape;24451;p43"/>
              <p:cNvSpPr/>
              <p:nvPr/>
            </p:nvSpPr>
            <p:spPr>
              <a:xfrm>
                <a:off x="8593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52" name="Google Shape;24452;p43"/>
              <p:cNvSpPr/>
              <p:nvPr/>
            </p:nvSpPr>
            <p:spPr>
              <a:xfrm>
                <a:off x="8718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53" name="Google Shape;24453;p43"/>
              <p:cNvSpPr/>
              <p:nvPr/>
            </p:nvSpPr>
            <p:spPr>
              <a:xfrm>
                <a:off x="8843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54" name="Google Shape;24454;p43"/>
              <p:cNvSpPr/>
              <p:nvPr/>
            </p:nvSpPr>
            <p:spPr>
              <a:xfrm>
                <a:off x="8968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455" name="Google Shape;24455;p43"/>
            <p:cNvGrpSpPr/>
            <p:nvPr/>
          </p:nvGrpSpPr>
          <p:grpSpPr>
            <a:xfrm>
              <a:off x="109200" y="3857006"/>
              <a:ext cx="8925600" cy="33000"/>
              <a:chOff x="76200" y="76206"/>
              <a:chExt cx="8925600" cy="33000"/>
            </a:xfrm>
          </p:grpSpPr>
          <p:sp>
            <p:nvSpPr>
              <p:cNvPr id="24456" name="Google Shape;24456;p43"/>
              <p:cNvSpPr/>
              <p:nvPr/>
            </p:nvSpPr>
            <p:spPr>
              <a:xfrm>
                <a:off x="762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57" name="Google Shape;24457;p43"/>
              <p:cNvSpPr/>
              <p:nvPr/>
            </p:nvSpPr>
            <p:spPr>
              <a:xfrm>
                <a:off x="2014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58" name="Google Shape;24458;p43"/>
              <p:cNvSpPr/>
              <p:nvPr/>
            </p:nvSpPr>
            <p:spPr>
              <a:xfrm>
                <a:off x="3266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59" name="Google Shape;24459;p43"/>
              <p:cNvSpPr/>
              <p:nvPr/>
            </p:nvSpPr>
            <p:spPr>
              <a:xfrm>
                <a:off x="4519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60" name="Google Shape;24460;p43"/>
              <p:cNvSpPr/>
              <p:nvPr/>
            </p:nvSpPr>
            <p:spPr>
              <a:xfrm>
                <a:off x="5771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61" name="Google Shape;24461;p43"/>
              <p:cNvSpPr/>
              <p:nvPr/>
            </p:nvSpPr>
            <p:spPr>
              <a:xfrm>
                <a:off x="7024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62" name="Google Shape;24462;p43"/>
              <p:cNvSpPr/>
              <p:nvPr/>
            </p:nvSpPr>
            <p:spPr>
              <a:xfrm>
                <a:off x="8276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63" name="Google Shape;24463;p43"/>
              <p:cNvSpPr/>
              <p:nvPr/>
            </p:nvSpPr>
            <p:spPr>
              <a:xfrm>
                <a:off x="9529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64" name="Google Shape;24464;p43"/>
              <p:cNvSpPr/>
              <p:nvPr/>
            </p:nvSpPr>
            <p:spPr>
              <a:xfrm>
                <a:off x="10781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65" name="Google Shape;24465;p43"/>
              <p:cNvSpPr/>
              <p:nvPr/>
            </p:nvSpPr>
            <p:spPr>
              <a:xfrm>
                <a:off x="12034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66" name="Google Shape;24466;p43"/>
              <p:cNvSpPr/>
              <p:nvPr/>
            </p:nvSpPr>
            <p:spPr>
              <a:xfrm>
                <a:off x="13286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67" name="Google Shape;24467;p43"/>
              <p:cNvSpPr/>
              <p:nvPr/>
            </p:nvSpPr>
            <p:spPr>
              <a:xfrm>
                <a:off x="14538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68" name="Google Shape;24468;p43"/>
              <p:cNvSpPr/>
              <p:nvPr/>
            </p:nvSpPr>
            <p:spPr>
              <a:xfrm>
                <a:off x="15791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69" name="Google Shape;24469;p43"/>
              <p:cNvSpPr/>
              <p:nvPr/>
            </p:nvSpPr>
            <p:spPr>
              <a:xfrm>
                <a:off x="17043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70" name="Google Shape;24470;p43"/>
              <p:cNvSpPr/>
              <p:nvPr/>
            </p:nvSpPr>
            <p:spPr>
              <a:xfrm>
                <a:off x="18296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71" name="Google Shape;24471;p43"/>
              <p:cNvSpPr/>
              <p:nvPr/>
            </p:nvSpPr>
            <p:spPr>
              <a:xfrm>
                <a:off x="19548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72" name="Google Shape;24472;p43"/>
              <p:cNvSpPr/>
              <p:nvPr/>
            </p:nvSpPr>
            <p:spPr>
              <a:xfrm>
                <a:off x="20801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73" name="Google Shape;24473;p43"/>
              <p:cNvSpPr/>
              <p:nvPr/>
            </p:nvSpPr>
            <p:spPr>
              <a:xfrm>
                <a:off x="22053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74" name="Google Shape;24474;p43"/>
              <p:cNvSpPr/>
              <p:nvPr/>
            </p:nvSpPr>
            <p:spPr>
              <a:xfrm>
                <a:off x="23306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75" name="Google Shape;24475;p43"/>
              <p:cNvSpPr/>
              <p:nvPr/>
            </p:nvSpPr>
            <p:spPr>
              <a:xfrm>
                <a:off x="24558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76" name="Google Shape;24476;p43"/>
              <p:cNvSpPr/>
              <p:nvPr/>
            </p:nvSpPr>
            <p:spPr>
              <a:xfrm>
                <a:off x="25810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77" name="Google Shape;24477;p43"/>
              <p:cNvSpPr/>
              <p:nvPr/>
            </p:nvSpPr>
            <p:spPr>
              <a:xfrm>
                <a:off x="27063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78" name="Google Shape;24478;p43"/>
              <p:cNvSpPr/>
              <p:nvPr/>
            </p:nvSpPr>
            <p:spPr>
              <a:xfrm>
                <a:off x="28315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79" name="Google Shape;24479;p43"/>
              <p:cNvSpPr/>
              <p:nvPr/>
            </p:nvSpPr>
            <p:spPr>
              <a:xfrm>
                <a:off x="29568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80" name="Google Shape;24480;p43"/>
              <p:cNvSpPr/>
              <p:nvPr/>
            </p:nvSpPr>
            <p:spPr>
              <a:xfrm>
                <a:off x="30820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81" name="Google Shape;24481;p43"/>
              <p:cNvSpPr/>
              <p:nvPr/>
            </p:nvSpPr>
            <p:spPr>
              <a:xfrm>
                <a:off x="32073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82" name="Google Shape;24482;p43"/>
              <p:cNvSpPr/>
              <p:nvPr/>
            </p:nvSpPr>
            <p:spPr>
              <a:xfrm>
                <a:off x="33325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83" name="Google Shape;24483;p43"/>
              <p:cNvSpPr/>
              <p:nvPr/>
            </p:nvSpPr>
            <p:spPr>
              <a:xfrm>
                <a:off x="3457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84" name="Google Shape;24484;p43"/>
              <p:cNvSpPr/>
              <p:nvPr/>
            </p:nvSpPr>
            <p:spPr>
              <a:xfrm>
                <a:off x="3583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85" name="Google Shape;24485;p43"/>
              <p:cNvSpPr/>
              <p:nvPr/>
            </p:nvSpPr>
            <p:spPr>
              <a:xfrm>
                <a:off x="3708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86" name="Google Shape;24486;p43"/>
              <p:cNvSpPr/>
              <p:nvPr/>
            </p:nvSpPr>
            <p:spPr>
              <a:xfrm>
                <a:off x="3833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87" name="Google Shape;24487;p43"/>
              <p:cNvSpPr/>
              <p:nvPr/>
            </p:nvSpPr>
            <p:spPr>
              <a:xfrm>
                <a:off x="3958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88" name="Google Shape;24488;p43"/>
              <p:cNvSpPr/>
              <p:nvPr/>
            </p:nvSpPr>
            <p:spPr>
              <a:xfrm>
                <a:off x="4084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89" name="Google Shape;24489;p43"/>
              <p:cNvSpPr/>
              <p:nvPr/>
            </p:nvSpPr>
            <p:spPr>
              <a:xfrm>
                <a:off x="4209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90" name="Google Shape;24490;p43"/>
              <p:cNvSpPr/>
              <p:nvPr/>
            </p:nvSpPr>
            <p:spPr>
              <a:xfrm>
                <a:off x="4334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91" name="Google Shape;24491;p43"/>
              <p:cNvSpPr/>
              <p:nvPr/>
            </p:nvSpPr>
            <p:spPr>
              <a:xfrm>
                <a:off x="4459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92" name="Google Shape;24492;p43"/>
              <p:cNvSpPr/>
              <p:nvPr/>
            </p:nvSpPr>
            <p:spPr>
              <a:xfrm>
                <a:off x="4585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93" name="Google Shape;24493;p43"/>
              <p:cNvSpPr/>
              <p:nvPr/>
            </p:nvSpPr>
            <p:spPr>
              <a:xfrm>
                <a:off x="4710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94" name="Google Shape;24494;p43"/>
              <p:cNvSpPr/>
              <p:nvPr/>
            </p:nvSpPr>
            <p:spPr>
              <a:xfrm>
                <a:off x="4835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95" name="Google Shape;24495;p43"/>
              <p:cNvSpPr/>
              <p:nvPr/>
            </p:nvSpPr>
            <p:spPr>
              <a:xfrm>
                <a:off x="4960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96" name="Google Shape;24496;p43"/>
              <p:cNvSpPr/>
              <p:nvPr/>
            </p:nvSpPr>
            <p:spPr>
              <a:xfrm>
                <a:off x="5086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97" name="Google Shape;24497;p43"/>
              <p:cNvSpPr/>
              <p:nvPr/>
            </p:nvSpPr>
            <p:spPr>
              <a:xfrm>
                <a:off x="5211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98" name="Google Shape;24498;p43"/>
              <p:cNvSpPr/>
              <p:nvPr/>
            </p:nvSpPr>
            <p:spPr>
              <a:xfrm>
                <a:off x="5336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99" name="Google Shape;24499;p43"/>
              <p:cNvSpPr/>
              <p:nvPr/>
            </p:nvSpPr>
            <p:spPr>
              <a:xfrm>
                <a:off x="5461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00" name="Google Shape;24500;p43"/>
              <p:cNvSpPr/>
              <p:nvPr/>
            </p:nvSpPr>
            <p:spPr>
              <a:xfrm>
                <a:off x="5587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01" name="Google Shape;24501;p43"/>
              <p:cNvSpPr/>
              <p:nvPr/>
            </p:nvSpPr>
            <p:spPr>
              <a:xfrm>
                <a:off x="5712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02" name="Google Shape;24502;p43"/>
              <p:cNvSpPr/>
              <p:nvPr/>
            </p:nvSpPr>
            <p:spPr>
              <a:xfrm>
                <a:off x="5837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03" name="Google Shape;24503;p43"/>
              <p:cNvSpPr/>
              <p:nvPr/>
            </p:nvSpPr>
            <p:spPr>
              <a:xfrm>
                <a:off x="5962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04" name="Google Shape;24504;p43"/>
              <p:cNvSpPr/>
              <p:nvPr/>
            </p:nvSpPr>
            <p:spPr>
              <a:xfrm>
                <a:off x="6088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05" name="Google Shape;24505;p43"/>
              <p:cNvSpPr/>
              <p:nvPr/>
            </p:nvSpPr>
            <p:spPr>
              <a:xfrm>
                <a:off x="6213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06" name="Google Shape;24506;p43"/>
              <p:cNvSpPr/>
              <p:nvPr/>
            </p:nvSpPr>
            <p:spPr>
              <a:xfrm>
                <a:off x="6338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07" name="Google Shape;24507;p43"/>
              <p:cNvSpPr/>
              <p:nvPr/>
            </p:nvSpPr>
            <p:spPr>
              <a:xfrm>
                <a:off x="6463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08" name="Google Shape;24508;p43"/>
              <p:cNvSpPr/>
              <p:nvPr/>
            </p:nvSpPr>
            <p:spPr>
              <a:xfrm>
                <a:off x="6589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09" name="Google Shape;24509;p43"/>
              <p:cNvSpPr/>
              <p:nvPr/>
            </p:nvSpPr>
            <p:spPr>
              <a:xfrm>
                <a:off x="6714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10" name="Google Shape;24510;p43"/>
              <p:cNvSpPr/>
              <p:nvPr/>
            </p:nvSpPr>
            <p:spPr>
              <a:xfrm>
                <a:off x="6839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11" name="Google Shape;24511;p43"/>
              <p:cNvSpPr/>
              <p:nvPr/>
            </p:nvSpPr>
            <p:spPr>
              <a:xfrm>
                <a:off x="6964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12" name="Google Shape;24512;p43"/>
              <p:cNvSpPr/>
              <p:nvPr/>
            </p:nvSpPr>
            <p:spPr>
              <a:xfrm>
                <a:off x="7090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13" name="Google Shape;24513;p43"/>
              <p:cNvSpPr/>
              <p:nvPr/>
            </p:nvSpPr>
            <p:spPr>
              <a:xfrm>
                <a:off x="7215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14" name="Google Shape;24514;p43"/>
              <p:cNvSpPr/>
              <p:nvPr/>
            </p:nvSpPr>
            <p:spPr>
              <a:xfrm>
                <a:off x="7340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15" name="Google Shape;24515;p43"/>
              <p:cNvSpPr/>
              <p:nvPr/>
            </p:nvSpPr>
            <p:spPr>
              <a:xfrm>
                <a:off x="7465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16" name="Google Shape;24516;p43"/>
              <p:cNvSpPr/>
              <p:nvPr/>
            </p:nvSpPr>
            <p:spPr>
              <a:xfrm>
                <a:off x="7591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17" name="Google Shape;24517;p43"/>
              <p:cNvSpPr/>
              <p:nvPr/>
            </p:nvSpPr>
            <p:spPr>
              <a:xfrm>
                <a:off x="7716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18" name="Google Shape;24518;p43"/>
              <p:cNvSpPr/>
              <p:nvPr/>
            </p:nvSpPr>
            <p:spPr>
              <a:xfrm>
                <a:off x="7841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19" name="Google Shape;24519;p43"/>
              <p:cNvSpPr/>
              <p:nvPr/>
            </p:nvSpPr>
            <p:spPr>
              <a:xfrm>
                <a:off x="7966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20" name="Google Shape;24520;p43"/>
              <p:cNvSpPr/>
              <p:nvPr/>
            </p:nvSpPr>
            <p:spPr>
              <a:xfrm>
                <a:off x="8092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21" name="Google Shape;24521;p43"/>
              <p:cNvSpPr/>
              <p:nvPr/>
            </p:nvSpPr>
            <p:spPr>
              <a:xfrm>
                <a:off x="8217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22" name="Google Shape;24522;p43"/>
              <p:cNvSpPr/>
              <p:nvPr/>
            </p:nvSpPr>
            <p:spPr>
              <a:xfrm>
                <a:off x="8342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23" name="Google Shape;24523;p43"/>
              <p:cNvSpPr/>
              <p:nvPr/>
            </p:nvSpPr>
            <p:spPr>
              <a:xfrm>
                <a:off x="8467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24" name="Google Shape;24524;p43"/>
              <p:cNvSpPr/>
              <p:nvPr/>
            </p:nvSpPr>
            <p:spPr>
              <a:xfrm>
                <a:off x="8593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25" name="Google Shape;24525;p43"/>
              <p:cNvSpPr/>
              <p:nvPr/>
            </p:nvSpPr>
            <p:spPr>
              <a:xfrm>
                <a:off x="8718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26" name="Google Shape;24526;p43"/>
              <p:cNvSpPr/>
              <p:nvPr/>
            </p:nvSpPr>
            <p:spPr>
              <a:xfrm>
                <a:off x="8843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27" name="Google Shape;24527;p43"/>
              <p:cNvSpPr/>
              <p:nvPr/>
            </p:nvSpPr>
            <p:spPr>
              <a:xfrm>
                <a:off x="8968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528" name="Google Shape;24528;p43"/>
            <p:cNvGrpSpPr/>
            <p:nvPr/>
          </p:nvGrpSpPr>
          <p:grpSpPr>
            <a:xfrm>
              <a:off x="109200" y="3968206"/>
              <a:ext cx="8925600" cy="33000"/>
              <a:chOff x="76200" y="76206"/>
              <a:chExt cx="8925600" cy="33000"/>
            </a:xfrm>
          </p:grpSpPr>
          <p:sp>
            <p:nvSpPr>
              <p:cNvPr id="24529" name="Google Shape;24529;p43"/>
              <p:cNvSpPr/>
              <p:nvPr/>
            </p:nvSpPr>
            <p:spPr>
              <a:xfrm>
                <a:off x="762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30" name="Google Shape;24530;p43"/>
              <p:cNvSpPr/>
              <p:nvPr/>
            </p:nvSpPr>
            <p:spPr>
              <a:xfrm>
                <a:off x="2014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31" name="Google Shape;24531;p43"/>
              <p:cNvSpPr/>
              <p:nvPr/>
            </p:nvSpPr>
            <p:spPr>
              <a:xfrm>
                <a:off x="3266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32" name="Google Shape;24532;p43"/>
              <p:cNvSpPr/>
              <p:nvPr/>
            </p:nvSpPr>
            <p:spPr>
              <a:xfrm>
                <a:off x="4519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33" name="Google Shape;24533;p43"/>
              <p:cNvSpPr/>
              <p:nvPr/>
            </p:nvSpPr>
            <p:spPr>
              <a:xfrm>
                <a:off x="5771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34" name="Google Shape;24534;p43"/>
              <p:cNvSpPr/>
              <p:nvPr/>
            </p:nvSpPr>
            <p:spPr>
              <a:xfrm>
                <a:off x="7024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35" name="Google Shape;24535;p43"/>
              <p:cNvSpPr/>
              <p:nvPr/>
            </p:nvSpPr>
            <p:spPr>
              <a:xfrm>
                <a:off x="8276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36" name="Google Shape;24536;p43"/>
              <p:cNvSpPr/>
              <p:nvPr/>
            </p:nvSpPr>
            <p:spPr>
              <a:xfrm>
                <a:off x="9529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37" name="Google Shape;24537;p43"/>
              <p:cNvSpPr/>
              <p:nvPr/>
            </p:nvSpPr>
            <p:spPr>
              <a:xfrm>
                <a:off x="10781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38" name="Google Shape;24538;p43"/>
              <p:cNvSpPr/>
              <p:nvPr/>
            </p:nvSpPr>
            <p:spPr>
              <a:xfrm>
                <a:off x="12034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39" name="Google Shape;24539;p43"/>
              <p:cNvSpPr/>
              <p:nvPr/>
            </p:nvSpPr>
            <p:spPr>
              <a:xfrm>
                <a:off x="13286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40" name="Google Shape;24540;p43"/>
              <p:cNvSpPr/>
              <p:nvPr/>
            </p:nvSpPr>
            <p:spPr>
              <a:xfrm>
                <a:off x="14538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41" name="Google Shape;24541;p43"/>
              <p:cNvSpPr/>
              <p:nvPr/>
            </p:nvSpPr>
            <p:spPr>
              <a:xfrm>
                <a:off x="15791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42" name="Google Shape;24542;p43"/>
              <p:cNvSpPr/>
              <p:nvPr/>
            </p:nvSpPr>
            <p:spPr>
              <a:xfrm>
                <a:off x="17043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43" name="Google Shape;24543;p43"/>
              <p:cNvSpPr/>
              <p:nvPr/>
            </p:nvSpPr>
            <p:spPr>
              <a:xfrm>
                <a:off x="18296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44" name="Google Shape;24544;p43"/>
              <p:cNvSpPr/>
              <p:nvPr/>
            </p:nvSpPr>
            <p:spPr>
              <a:xfrm>
                <a:off x="19548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45" name="Google Shape;24545;p43"/>
              <p:cNvSpPr/>
              <p:nvPr/>
            </p:nvSpPr>
            <p:spPr>
              <a:xfrm>
                <a:off x="20801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46" name="Google Shape;24546;p43"/>
              <p:cNvSpPr/>
              <p:nvPr/>
            </p:nvSpPr>
            <p:spPr>
              <a:xfrm>
                <a:off x="22053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47" name="Google Shape;24547;p43"/>
              <p:cNvSpPr/>
              <p:nvPr/>
            </p:nvSpPr>
            <p:spPr>
              <a:xfrm>
                <a:off x="23306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48" name="Google Shape;24548;p43"/>
              <p:cNvSpPr/>
              <p:nvPr/>
            </p:nvSpPr>
            <p:spPr>
              <a:xfrm>
                <a:off x="24558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49" name="Google Shape;24549;p43"/>
              <p:cNvSpPr/>
              <p:nvPr/>
            </p:nvSpPr>
            <p:spPr>
              <a:xfrm>
                <a:off x="25810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50" name="Google Shape;24550;p43"/>
              <p:cNvSpPr/>
              <p:nvPr/>
            </p:nvSpPr>
            <p:spPr>
              <a:xfrm>
                <a:off x="27063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51" name="Google Shape;24551;p43"/>
              <p:cNvSpPr/>
              <p:nvPr/>
            </p:nvSpPr>
            <p:spPr>
              <a:xfrm>
                <a:off x="28315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52" name="Google Shape;24552;p43"/>
              <p:cNvSpPr/>
              <p:nvPr/>
            </p:nvSpPr>
            <p:spPr>
              <a:xfrm>
                <a:off x="29568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53" name="Google Shape;24553;p43"/>
              <p:cNvSpPr/>
              <p:nvPr/>
            </p:nvSpPr>
            <p:spPr>
              <a:xfrm>
                <a:off x="30820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54" name="Google Shape;24554;p43"/>
              <p:cNvSpPr/>
              <p:nvPr/>
            </p:nvSpPr>
            <p:spPr>
              <a:xfrm>
                <a:off x="32073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55" name="Google Shape;24555;p43"/>
              <p:cNvSpPr/>
              <p:nvPr/>
            </p:nvSpPr>
            <p:spPr>
              <a:xfrm>
                <a:off x="33325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56" name="Google Shape;24556;p43"/>
              <p:cNvSpPr/>
              <p:nvPr/>
            </p:nvSpPr>
            <p:spPr>
              <a:xfrm>
                <a:off x="3457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57" name="Google Shape;24557;p43"/>
              <p:cNvSpPr/>
              <p:nvPr/>
            </p:nvSpPr>
            <p:spPr>
              <a:xfrm>
                <a:off x="3583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58" name="Google Shape;24558;p43"/>
              <p:cNvSpPr/>
              <p:nvPr/>
            </p:nvSpPr>
            <p:spPr>
              <a:xfrm>
                <a:off x="3708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59" name="Google Shape;24559;p43"/>
              <p:cNvSpPr/>
              <p:nvPr/>
            </p:nvSpPr>
            <p:spPr>
              <a:xfrm>
                <a:off x="3833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60" name="Google Shape;24560;p43"/>
              <p:cNvSpPr/>
              <p:nvPr/>
            </p:nvSpPr>
            <p:spPr>
              <a:xfrm>
                <a:off x="3958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61" name="Google Shape;24561;p43"/>
              <p:cNvSpPr/>
              <p:nvPr/>
            </p:nvSpPr>
            <p:spPr>
              <a:xfrm>
                <a:off x="4084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62" name="Google Shape;24562;p43"/>
              <p:cNvSpPr/>
              <p:nvPr/>
            </p:nvSpPr>
            <p:spPr>
              <a:xfrm>
                <a:off x="4209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63" name="Google Shape;24563;p43"/>
              <p:cNvSpPr/>
              <p:nvPr/>
            </p:nvSpPr>
            <p:spPr>
              <a:xfrm>
                <a:off x="4334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64" name="Google Shape;24564;p43"/>
              <p:cNvSpPr/>
              <p:nvPr/>
            </p:nvSpPr>
            <p:spPr>
              <a:xfrm>
                <a:off x="4459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65" name="Google Shape;24565;p43"/>
              <p:cNvSpPr/>
              <p:nvPr/>
            </p:nvSpPr>
            <p:spPr>
              <a:xfrm>
                <a:off x="4585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66" name="Google Shape;24566;p43"/>
              <p:cNvSpPr/>
              <p:nvPr/>
            </p:nvSpPr>
            <p:spPr>
              <a:xfrm>
                <a:off x="4710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67" name="Google Shape;24567;p43"/>
              <p:cNvSpPr/>
              <p:nvPr/>
            </p:nvSpPr>
            <p:spPr>
              <a:xfrm>
                <a:off x="4835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68" name="Google Shape;24568;p43"/>
              <p:cNvSpPr/>
              <p:nvPr/>
            </p:nvSpPr>
            <p:spPr>
              <a:xfrm>
                <a:off x="4960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69" name="Google Shape;24569;p43"/>
              <p:cNvSpPr/>
              <p:nvPr/>
            </p:nvSpPr>
            <p:spPr>
              <a:xfrm>
                <a:off x="5086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70" name="Google Shape;24570;p43"/>
              <p:cNvSpPr/>
              <p:nvPr/>
            </p:nvSpPr>
            <p:spPr>
              <a:xfrm>
                <a:off x="5211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71" name="Google Shape;24571;p43"/>
              <p:cNvSpPr/>
              <p:nvPr/>
            </p:nvSpPr>
            <p:spPr>
              <a:xfrm>
                <a:off x="5336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72" name="Google Shape;24572;p43"/>
              <p:cNvSpPr/>
              <p:nvPr/>
            </p:nvSpPr>
            <p:spPr>
              <a:xfrm>
                <a:off x="5461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73" name="Google Shape;24573;p43"/>
              <p:cNvSpPr/>
              <p:nvPr/>
            </p:nvSpPr>
            <p:spPr>
              <a:xfrm>
                <a:off x="5587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74" name="Google Shape;24574;p43"/>
              <p:cNvSpPr/>
              <p:nvPr/>
            </p:nvSpPr>
            <p:spPr>
              <a:xfrm>
                <a:off x="5712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75" name="Google Shape;24575;p43"/>
              <p:cNvSpPr/>
              <p:nvPr/>
            </p:nvSpPr>
            <p:spPr>
              <a:xfrm>
                <a:off x="5837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76" name="Google Shape;24576;p43"/>
              <p:cNvSpPr/>
              <p:nvPr/>
            </p:nvSpPr>
            <p:spPr>
              <a:xfrm>
                <a:off x="5962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77" name="Google Shape;24577;p43"/>
              <p:cNvSpPr/>
              <p:nvPr/>
            </p:nvSpPr>
            <p:spPr>
              <a:xfrm>
                <a:off x="6088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78" name="Google Shape;24578;p43"/>
              <p:cNvSpPr/>
              <p:nvPr/>
            </p:nvSpPr>
            <p:spPr>
              <a:xfrm>
                <a:off x="6213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79" name="Google Shape;24579;p43"/>
              <p:cNvSpPr/>
              <p:nvPr/>
            </p:nvSpPr>
            <p:spPr>
              <a:xfrm>
                <a:off x="6338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80" name="Google Shape;24580;p43"/>
              <p:cNvSpPr/>
              <p:nvPr/>
            </p:nvSpPr>
            <p:spPr>
              <a:xfrm>
                <a:off x="6463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81" name="Google Shape;24581;p43"/>
              <p:cNvSpPr/>
              <p:nvPr/>
            </p:nvSpPr>
            <p:spPr>
              <a:xfrm>
                <a:off x="6589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82" name="Google Shape;24582;p43"/>
              <p:cNvSpPr/>
              <p:nvPr/>
            </p:nvSpPr>
            <p:spPr>
              <a:xfrm>
                <a:off x="6714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83" name="Google Shape;24583;p43"/>
              <p:cNvSpPr/>
              <p:nvPr/>
            </p:nvSpPr>
            <p:spPr>
              <a:xfrm>
                <a:off x="6839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84" name="Google Shape;24584;p43"/>
              <p:cNvSpPr/>
              <p:nvPr/>
            </p:nvSpPr>
            <p:spPr>
              <a:xfrm>
                <a:off x="6964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85" name="Google Shape;24585;p43"/>
              <p:cNvSpPr/>
              <p:nvPr/>
            </p:nvSpPr>
            <p:spPr>
              <a:xfrm>
                <a:off x="7090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86" name="Google Shape;24586;p43"/>
              <p:cNvSpPr/>
              <p:nvPr/>
            </p:nvSpPr>
            <p:spPr>
              <a:xfrm>
                <a:off x="7215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87" name="Google Shape;24587;p43"/>
              <p:cNvSpPr/>
              <p:nvPr/>
            </p:nvSpPr>
            <p:spPr>
              <a:xfrm>
                <a:off x="7340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88" name="Google Shape;24588;p43"/>
              <p:cNvSpPr/>
              <p:nvPr/>
            </p:nvSpPr>
            <p:spPr>
              <a:xfrm>
                <a:off x="7465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89" name="Google Shape;24589;p43"/>
              <p:cNvSpPr/>
              <p:nvPr/>
            </p:nvSpPr>
            <p:spPr>
              <a:xfrm>
                <a:off x="7591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90" name="Google Shape;24590;p43"/>
              <p:cNvSpPr/>
              <p:nvPr/>
            </p:nvSpPr>
            <p:spPr>
              <a:xfrm>
                <a:off x="7716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91" name="Google Shape;24591;p43"/>
              <p:cNvSpPr/>
              <p:nvPr/>
            </p:nvSpPr>
            <p:spPr>
              <a:xfrm>
                <a:off x="7841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92" name="Google Shape;24592;p43"/>
              <p:cNvSpPr/>
              <p:nvPr/>
            </p:nvSpPr>
            <p:spPr>
              <a:xfrm>
                <a:off x="7966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93" name="Google Shape;24593;p43"/>
              <p:cNvSpPr/>
              <p:nvPr/>
            </p:nvSpPr>
            <p:spPr>
              <a:xfrm>
                <a:off x="8092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94" name="Google Shape;24594;p43"/>
              <p:cNvSpPr/>
              <p:nvPr/>
            </p:nvSpPr>
            <p:spPr>
              <a:xfrm>
                <a:off x="8217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95" name="Google Shape;24595;p43"/>
              <p:cNvSpPr/>
              <p:nvPr/>
            </p:nvSpPr>
            <p:spPr>
              <a:xfrm>
                <a:off x="8342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96" name="Google Shape;24596;p43"/>
              <p:cNvSpPr/>
              <p:nvPr/>
            </p:nvSpPr>
            <p:spPr>
              <a:xfrm>
                <a:off x="8467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97" name="Google Shape;24597;p43"/>
              <p:cNvSpPr/>
              <p:nvPr/>
            </p:nvSpPr>
            <p:spPr>
              <a:xfrm>
                <a:off x="8593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98" name="Google Shape;24598;p43"/>
              <p:cNvSpPr/>
              <p:nvPr/>
            </p:nvSpPr>
            <p:spPr>
              <a:xfrm>
                <a:off x="8718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99" name="Google Shape;24599;p43"/>
              <p:cNvSpPr/>
              <p:nvPr/>
            </p:nvSpPr>
            <p:spPr>
              <a:xfrm>
                <a:off x="8843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00" name="Google Shape;24600;p43"/>
              <p:cNvSpPr/>
              <p:nvPr/>
            </p:nvSpPr>
            <p:spPr>
              <a:xfrm>
                <a:off x="8968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601" name="Google Shape;24601;p43"/>
            <p:cNvGrpSpPr/>
            <p:nvPr/>
          </p:nvGrpSpPr>
          <p:grpSpPr>
            <a:xfrm>
              <a:off x="109200" y="4079406"/>
              <a:ext cx="8925600" cy="33000"/>
              <a:chOff x="76200" y="76206"/>
              <a:chExt cx="8925600" cy="33000"/>
            </a:xfrm>
          </p:grpSpPr>
          <p:sp>
            <p:nvSpPr>
              <p:cNvPr id="24602" name="Google Shape;24602;p43"/>
              <p:cNvSpPr/>
              <p:nvPr/>
            </p:nvSpPr>
            <p:spPr>
              <a:xfrm>
                <a:off x="762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03" name="Google Shape;24603;p43"/>
              <p:cNvSpPr/>
              <p:nvPr/>
            </p:nvSpPr>
            <p:spPr>
              <a:xfrm>
                <a:off x="2014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04" name="Google Shape;24604;p43"/>
              <p:cNvSpPr/>
              <p:nvPr/>
            </p:nvSpPr>
            <p:spPr>
              <a:xfrm>
                <a:off x="3266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05" name="Google Shape;24605;p43"/>
              <p:cNvSpPr/>
              <p:nvPr/>
            </p:nvSpPr>
            <p:spPr>
              <a:xfrm>
                <a:off x="4519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06" name="Google Shape;24606;p43"/>
              <p:cNvSpPr/>
              <p:nvPr/>
            </p:nvSpPr>
            <p:spPr>
              <a:xfrm>
                <a:off x="5771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07" name="Google Shape;24607;p43"/>
              <p:cNvSpPr/>
              <p:nvPr/>
            </p:nvSpPr>
            <p:spPr>
              <a:xfrm>
                <a:off x="7024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08" name="Google Shape;24608;p43"/>
              <p:cNvSpPr/>
              <p:nvPr/>
            </p:nvSpPr>
            <p:spPr>
              <a:xfrm>
                <a:off x="8276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09" name="Google Shape;24609;p43"/>
              <p:cNvSpPr/>
              <p:nvPr/>
            </p:nvSpPr>
            <p:spPr>
              <a:xfrm>
                <a:off x="9529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10" name="Google Shape;24610;p43"/>
              <p:cNvSpPr/>
              <p:nvPr/>
            </p:nvSpPr>
            <p:spPr>
              <a:xfrm>
                <a:off x="10781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11" name="Google Shape;24611;p43"/>
              <p:cNvSpPr/>
              <p:nvPr/>
            </p:nvSpPr>
            <p:spPr>
              <a:xfrm>
                <a:off x="12034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12" name="Google Shape;24612;p43"/>
              <p:cNvSpPr/>
              <p:nvPr/>
            </p:nvSpPr>
            <p:spPr>
              <a:xfrm>
                <a:off x="13286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13" name="Google Shape;24613;p43"/>
              <p:cNvSpPr/>
              <p:nvPr/>
            </p:nvSpPr>
            <p:spPr>
              <a:xfrm>
                <a:off x="14538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14" name="Google Shape;24614;p43"/>
              <p:cNvSpPr/>
              <p:nvPr/>
            </p:nvSpPr>
            <p:spPr>
              <a:xfrm>
                <a:off x="15791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15" name="Google Shape;24615;p43"/>
              <p:cNvSpPr/>
              <p:nvPr/>
            </p:nvSpPr>
            <p:spPr>
              <a:xfrm>
                <a:off x="17043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16" name="Google Shape;24616;p43"/>
              <p:cNvSpPr/>
              <p:nvPr/>
            </p:nvSpPr>
            <p:spPr>
              <a:xfrm>
                <a:off x="18296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17" name="Google Shape;24617;p43"/>
              <p:cNvSpPr/>
              <p:nvPr/>
            </p:nvSpPr>
            <p:spPr>
              <a:xfrm>
                <a:off x="19548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18" name="Google Shape;24618;p43"/>
              <p:cNvSpPr/>
              <p:nvPr/>
            </p:nvSpPr>
            <p:spPr>
              <a:xfrm>
                <a:off x="20801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19" name="Google Shape;24619;p43"/>
              <p:cNvSpPr/>
              <p:nvPr/>
            </p:nvSpPr>
            <p:spPr>
              <a:xfrm>
                <a:off x="22053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20" name="Google Shape;24620;p43"/>
              <p:cNvSpPr/>
              <p:nvPr/>
            </p:nvSpPr>
            <p:spPr>
              <a:xfrm>
                <a:off x="23306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21" name="Google Shape;24621;p43"/>
              <p:cNvSpPr/>
              <p:nvPr/>
            </p:nvSpPr>
            <p:spPr>
              <a:xfrm>
                <a:off x="24558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22" name="Google Shape;24622;p43"/>
              <p:cNvSpPr/>
              <p:nvPr/>
            </p:nvSpPr>
            <p:spPr>
              <a:xfrm>
                <a:off x="25810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23" name="Google Shape;24623;p43"/>
              <p:cNvSpPr/>
              <p:nvPr/>
            </p:nvSpPr>
            <p:spPr>
              <a:xfrm>
                <a:off x="27063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24" name="Google Shape;24624;p43"/>
              <p:cNvSpPr/>
              <p:nvPr/>
            </p:nvSpPr>
            <p:spPr>
              <a:xfrm>
                <a:off x="28315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25" name="Google Shape;24625;p43"/>
              <p:cNvSpPr/>
              <p:nvPr/>
            </p:nvSpPr>
            <p:spPr>
              <a:xfrm>
                <a:off x="29568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26" name="Google Shape;24626;p43"/>
              <p:cNvSpPr/>
              <p:nvPr/>
            </p:nvSpPr>
            <p:spPr>
              <a:xfrm>
                <a:off x="30820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27" name="Google Shape;24627;p43"/>
              <p:cNvSpPr/>
              <p:nvPr/>
            </p:nvSpPr>
            <p:spPr>
              <a:xfrm>
                <a:off x="32073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28" name="Google Shape;24628;p43"/>
              <p:cNvSpPr/>
              <p:nvPr/>
            </p:nvSpPr>
            <p:spPr>
              <a:xfrm>
                <a:off x="33325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29" name="Google Shape;24629;p43"/>
              <p:cNvSpPr/>
              <p:nvPr/>
            </p:nvSpPr>
            <p:spPr>
              <a:xfrm>
                <a:off x="3457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30" name="Google Shape;24630;p43"/>
              <p:cNvSpPr/>
              <p:nvPr/>
            </p:nvSpPr>
            <p:spPr>
              <a:xfrm>
                <a:off x="3583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31" name="Google Shape;24631;p43"/>
              <p:cNvSpPr/>
              <p:nvPr/>
            </p:nvSpPr>
            <p:spPr>
              <a:xfrm>
                <a:off x="3708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32" name="Google Shape;24632;p43"/>
              <p:cNvSpPr/>
              <p:nvPr/>
            </p:nvSpPr>
            <p:spPr>
              <a:xfrm>
                <a:off x="3833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33" name="Google Shape;24633;p43"/>
              <p:cNvSpPr/>
              <p:nvPr/>
            </p:nvSpPr>
            <p:spPr>
              <a:xfrm>
                <a:off x="3958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34" name="Google Shape;24634;p43"/>
              <p:cNvSpPr/>
              <p:nvPr/>
            </p:nvSpPr>
            <p:spPr>
              <a:xfrm>
                <a:off x="4084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35" name="Google Shape;24635;p43"/>
              <p:cNvSpPr/>
              <p:nvPr/>
            </p:nvSpPr>
            <p:spPr>
              <a:xfrm>
                <a:off x="4209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36" name="Google Shape;24636;p43"/>
              <p:cNvSpPr/>
              <p:nvPr/>
            </p:nvSpPr>
            <p:spPr>
              <a:xfrm>
                <a:off x="4334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37" name="Google Shape;24637;p43"/>
              <p:cNvSpPr/>
              <p:nvPr/>
            </p:nvSpPr>
            <p:spPr>
              <a:xfrm>
                <a:off x="4459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38" name="Google Shape;24638;p43"/>
              <p:cNvSpPr/>
              <p:nvPr/>
            </p:nvSpPr>
            <p:spPr>
              <a:xfrm>
                <a:off x="4585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39" name="Google Shape;24639;p43"/>
              <p:cNvSpPr/>
              <p:nvPr/>
            </p:nvSpPr>
            <p:spPr>
              <a:xfrm>
                <a:off x="4710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40" name="Google Shape;24640;p43"/>
              <p:cNvSpPr/>
              <p:nvPr/>
            </p:nvSpPr>
            <p:spPr>
              <a:xfrm>
                <a:off x="4835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41" name="Google Shape;24641;p43"/>
              <p:cNvSpPr/>
              <p:nvPr/>
            </p:nvSpPr>
            <p:spPr>
              <a:xfrm>
                <a:off x="4960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42" name="Google Shape;24642;p43"/>
              <p:cNvSpPr/>
              <p:nvPr/>
            </p:nvSpPr>
            <p:spPr>
              <a:xfrm>
                <a:off x="5086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43" name="Google Shape;24643;p43"/>
              <p:cNvSpPr/>
              <p:nvPr/>
            </p:nvSpPr>
            <p:spPr>
              <a:xfrm>
                <a:off x="5211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44" name="Google Shape;24644;p43"/>
              <p:cNvSpPr/>
              <p:nvPr/>
            </p:nvSpPr>
            <p:spPr>
              <a:xfrm>
                <a:off x="5336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45" name="Google Shape;24645;p43"/>
              <p:cNvSpPr/>
              <p:nvPr/>
            </p:nvSpPr>
            <p:spPr>
              <a:xfrm>
                <a:off x="5461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46" name="Google Shape;24646;p43"/>
              <p:cNvSpPr/>
              <p:nvPr/>
            </p:nvSpPr>
            <p:spPr>
              <a:xfrm>
                <a:off x="5587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47" name="Google Shape;24647;p43"/>
              <p:cNvSpPr/>
              <p:nvPr/>
            </p:nvSpPr>
            <p:spPr>
              <a:xfrm>
                <a:off x="5712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48" name="Google Shape;24648;p43"/>
              <p:cNvSpPr/>
              <p:nvPr/>
            </p:nvSpPr>
            <p:spPr>
              <a:xfrm>
                <a:off x="5837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49" name="Google Shape;24649;p43"/>
              <p:cNvSpPr/>
              <p:nvPr/>
            </p:nvSpPr>
            <p:spPr>
              <a:xfrm>
                <a:off x="5962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50" name="Google Shape;24650;p43"/>
              <p:cNvSpPr/>
              <p:nvPr/>
            </p:nvSpPr>
            <p:spPr>
              <a:xfrm>
                <a:off x="6088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51" name="Google Shape;24651;p43"/>
              <p:cNvSpPr/>
              <p:nvPr/>
            </p:nvSpPr>
            <p:spPr>
              <a:xfrm>
                <a:off x="6213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52" name="Google Shape;24652;p43"/>
              <p:cNvSpPr/>
              <p:nvPr/>
            </p:nvSpPr>
            <p:spPr>
              <a:xfrm>
                <a:off x="6338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53" name="Google Shape;24653;p43"/>
              <p:cNvSpPr/>
              <p:nvPr/>
            </p:nvSpPr>
            <p:spPr>
              <a:xfrm>
                <a:off x="6463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54" name="Google Shape;24654;p43"/>
              <p:cNvSpPr/>
              <p:nvPr/>
            </p:nvSpPr>
            <p:spPr>
              <a:xfrm>
                <a:off x="6589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55" name="Google Shape;24655;p43"/>
              <p:cNvSpPr/>
              <p:nvPr/>
            </p:nvSpPr>
            <p:spPr>
              <a:xfrm>
                <a:off x="6714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56" name="Google Shape;24656;p43"/>
              <p:cNvSpPr/>
              <p:nvPr/>
            </p:nvSpPr>
            <p:spPr>
              <a:xfrm>
                <a:off x="6839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57" name="Google Shape;24657;p43"/>
              <p:cNvSpPr/>
              <p:nvPr/>
            </p:nvSpPr>
            <p:spPr>
              <a:xfrm>
                <a:off x="6964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58" name="Google Shape;24658;p43"/>
              <p:cNvSpPr/>
              <p:nvPr/>
            </p:nvSpPr>
            <p:spPr>
              <a:xfrm>
                <a:off x="7090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59" name="Google Shape;24659;p43"/>
              <p:cNvSpPr/>
              <p:nvPr/>
            </p:nvSpPr>
            <p:spPr>
              <a:xfrm>
                <a:off x="7215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60" name="Google Shape;24660;p43"/>
              <p:cNvSpPr/>
              <p:nvPr/>
            </p:nvSpPr>
            <p:spPr>
              <a:xfrm>
                <a:off x="7340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61" name="Google Shape;24661;p43"/>
              <p:cNvSpPr/>
              <p:nvPr/>
            </p:nvSpPr>
            <p:spPr>
              <a:xfrm>
                <a:off x="7465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62" name="Google Shape;24662;p43"/>
              <p:cNvSpPr/>
              <p:nvPr/>
            </p:nvSpPr>
            <p:spPr>
              <a:xfrm>
                <a:off x="7591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63" name="Google Shape;24663;p43"/>
              <p:cNvSpPr/>
              <p:nvPr/>
            </p:nvSpPr>
            <p:spPr>
              <a:xfrm>
                <a:off x="7716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64" name="Google Shape;24664;p43"/>
              <p:cNvSpPr/>
              <p:nvPr/>
            </p:nvSpPr>
            <p:spPr>
              <a:xfrm>
                <a:off x="7841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65" name="Google Shape;24665;p43"/>
              <p:cNvSpPr/>
              <p:nvPr/>
            </p:nvSpPr>
            <p:spPr>
              <a:xfrm>
                <a:off x="7966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66" name="Google Shape;24666;p43"/>
              <p:cNvSpPr/>
              <p:nvPr/>
            </p:nvSpPr>
            <p:spPr>
              <a:xfrm>
                <a:off x="8092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67" name="Google Shape;24667;p43"/>
              <p:cNvSpPr/>
              <p:nvPr/>
            </p:nvSpPr>
            <p:spPr>
              <a:xfrm>
                <a:off x="8217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68" name="Google Shape;24668;p43"/>
              <p:cNvSpPr/>
              <p:nvPr/>
            </p:nvSpPr>
            <p:spPr>
              <a:xfrm>
                <a:off x="8342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69" name="Google Shape;24669;p43"/>
              <p:cNvSpPr/>
              <p:nvPr/>
            </p:nvSpPr>
            <p:spPr>
              <a:xfrm>
                <a:off x="8467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70" name="Google Shape;24670;p43"/>
              <p:cNvSpPr/>
              <p:nvPr/>
            </p:nvSpPr>
            <p:spPr>
              <a:xfrm>
                <a:off x="8593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71" name="Google Shape;24671;p43"/>
              <p:cNvSpPr/>
              <p:nvPr/>
            </p:nvSpPr>
            <p:spPr>
              <a:xfrm>
                <a:off x="8718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72" name="Google Shape;24672;p43"/>
              <p:cNvSpPr/>
              <p:nvPr/>
            </p:nvSpPr>
            <p:spPr>
              <a:xfrm>
                <a:off x="8843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73" name="Google Shape;24673;p43"/>
              <p:cNvSpPr/>
              <p:nvPr/>
            </p:nvSpPr>
            <p:spPr>
              <a:xfrm>
                <a:off x="8968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674" name="Google Shape;24674;p43"/>
            <p:cNvGrpSpPr/>
            <p:nvPr/>
          </p:nvGrpSpPr>
          <p:grpSpPr>
            <a:xfrm>
              <a:off x="109200" y="4190606"/>
              <a:ext cx="8925600" cy="33000"/>
              <a:chOff x="76200" y="76206"/>
              <a:chExt cx="8925600" cy="33000"/>
            </a:xfrm>
          </p:grpSpPr>
          <p:sp>
            <p:nvSpPr>
              <p:cNvPr id="24675" name="Google Shape;24675;p43"/>
              <p:cNvSpPr/>
              <p:nvPr/>
            </p:nvSpPr>
            <p:spPr>
              <a:xfrm>
                <a:off x="762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76" name="Google Shape;24676;p43"/>
              <p:cNvSpPr/>
              <p:nvPr/>
            </p:nvSpPr>
            <p:spPr>
              <a:xfrm>
                <a:off x="2014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77" name="Google Shape;24677;p43"/>
              <p:cNvSpPr/>
              <p:nvPr/>
            </p:nvSpPr>
            <p:spPr>
              <a:xfrm>
                <a:off x="3266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78" name="Google Shape;24678;p43"/>
              <p:cNvSpPr/>
              <p:nvPr/>
            </p:nvSpPr>
            <p:spPr>
              <a:xfrm>
                <a:off x="4519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79" name="Google Shape;24679;p43"/>
              <p:cNvSpPr/>
              <p:nvPr/>
            </p:nvSpPr>
            <p:spPr>
              <a:xfrm>
                <a:off x="5771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80" name="Google Shape;24680;p43"/>
              <p:cNvSpPr/>
              <p:nvPr/>
            </p:nvSpPr>
            <p:spPr>
              <a:xfrm>
                <a:off x="7024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81" name="Google Shape;24681;p43"/>
              <p:cNvSpPr/>
              <p:nvPr/>
            </p:nvSpPr>
            <p:spPr>
              <a:xfrm>
                <a:off x="8276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82" name="Google Shape;24682;p43"/>
              <p:cNvSpPr/>
              <p:nvPr/>
            </p:nvSpPr>
            <p:spPr>
              <a:xfrm>
                <a:off x="9529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83" name="Google Shape;24683;p43"/>
              <p:cNvSpPr/>
              <p:nvPr/>
            </p:nvSpPr>
            <p:spPr>
              <a:xfrm>
                <a:off x="10781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84" name="Google Shape;24684;p43"/>
              <p:cNvSpPr/>
              <p:nvPr/>
            </p:nvSpPr>
            <p:spPr>
              <a:xfrm>
                <a:off x="12034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85" name="Google Shape;24685;p43"/>
              <p:cNvSpPr/>
              <p:nvPr/>
            </p:nvSpPr>
            <p:spPr>
              <a:xfrm>
                <a:off x="13286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86" name="Google Shape;24686;p43"/>
              <p:cNvSpPr/>
              <p:nvPr/>
            </p:nvSpPr>
            <p:spPr>
              <a:xfrm>
                <a:off x="14538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87" name="Google Shape;24687;p43"/>
              <p:cNvSpPr/>
              <p:nvPr/>
            </p:nvSpPr>
            <p:spPr>
              <a:xfrm>
                <a:off x="15791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88" name="Google Shape;24688;p43"/>
              <p:cNvSpPr/>
              <p:nvPr/>
            </p:nvSpPr>
            <p:spPr>
              <a:xfrm>
                <a:off x="17043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89" name="Google Shape;24689;p43"/>
              <p:cNvSpPr/>
              <p:nvPr/>
            </p:nvSpPr>
            <p:spPr>
              <a:xfrm>
                <a:off x="18296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90" name="Google Shape;24690;p43"/>
              <p:cNvSpPr/>
              <p:nvPr/>
            </p:nvSpPr>
            <p:spPr>
              <a:xfrm>
                <a:off x="19548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91" name="Google Shape;24691;p43"/>
              <p:cNvSpPr/>
              <p:nvPr/>
            </p:nvSpPr>
            <p:spPr>
              <a:xfrm>
                <a:off x="20801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92" name="Google Shape;24692;p43"/>
              <p:cNvSpPr/>
              <p:nvPr/>
            </p:nvSpPr>
            <p:spPr>
              <a:xfrm>
                <a:off x="22053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93" name="Google Shape;24693;p43"/>
              <p:cNvSpPr/>
              <p:nvPr/>
            </p:nvSpPr>
            <p:spPr>
              <a:xfrm>
                <a:off x="23306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94" name="Google Shape;24694;p43"/>
              <p:cNvSpPr/>
              <p:nvPr/>
            </p:nvSpPr>
            <p:spPr>
              <a:xfrm>
                <a:off x="24558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95" name="Google Shape;24695;p43"/>
              <p:cNvSpPr/>
              <p:nvPr/>
            </p:nvSpPr>
            <p:spPr>
              <a:xfrm>
                <a:off x="25810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96" name="Google Shape;24696;p43"/>
              <p:cNvSpPr/>
              <p:nvPr/>
            </p:nvSpPr>
            <p:spPr>
              <a:xfrm>
                <a:off x="27063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97" name="Google Shape;24697;p43"/>
              <p:cNvSpPr/>
              <p:nvPr/>
            </p:nvSpPr>
            <p:spPr>
              <a:xfrm>
                <a:off x="28315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98" name="Google Shape;24698;p43"/>
              <p:cNvSpPr/>
              <p:nvPr/>
            </p:nvSpPr>
            <p:spPr>
              <a:xfrm>
                <a:off x="29568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99" name="Google Shape;24699;p43"/>
              <p:cNvSpPr/>
              <p:nvPr/>
            </p:nvSpPr>
            <p:spPr>
              <a:xfrm>
                <a:off x="30820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00" name="Google Shape;24700;p43"/>
              <p:cNvSpPr/>
              <p:nvPr/>
            </p:nvSpPr>
            <p:spPr>
              <a:xfrm>
                <a:off x="32073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01" name="Google Shape;24701;p43"/>
              <p:cNvSpPr/>
              <p:nvPr/>
            </p:nvSpPr>
            <p:spPr>
              <a:xfrm>
                <a:off x="33325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02" name="Google Shape;24702;p43"/>
              <p:cNvSpPr/>
              <p:nvPr/>
            </p:nvSpPr>
            <p:spPr>
              <a:xfrm>
                <a:off x="3457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03" name="Google Shape;24703;p43"/>
              <p:cNvSpPr/>
              <p:nvPr/>
            </p:nvSpPr>
            <p:spPr>
              <a:xfrm>
                <a:off x="3583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04" name="Google Shape;24704;p43"/>
              <p:cNvSpPr/>
              <p:nvPr/>
            </p:nvSpPr>
            <p:spPr>
              <a:xfrm>
                <a:off x="3708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05" name="Google Shape;24705;p43"/>
              <p:cNvSpPr/>
              <p:nvPr/>
            </p:nvSpPr>
            <p:spPr>
              <a:xfrm>
                <a:off x="3833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06" name="Google Shape;24706;p43"/>
              <p:cNvSpPr/>
              <p:nvPr/>
            </p:nvSpPr>
            <p:spPr>
              <a:xfrm>
                <a:off x="3958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07" name="Google Shape;24707;p43"/>
              <p:cNvSpPr/>
              <p:nvPr/>
            </p:nvSpPr>
            <p:spPr>
              <a:xfrm>
                <a:off x="4084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08" name="Google Shape;24708;p43"/>
              <p:cNvSpPr/>
              <p:nvPr/>
            </p:nvSpPr>
            <p:spPr>
              <a:xfrm>
                <a:off x="4209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09" name="Google Shape;24709;p43"/>
              <p:cNvSpPr/>
              <p:nvPr/>
            </p:nvSpPr>
            <p:spPr>
              <a:xfrm>
                <a:off x="4334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10" name="Google Shape;24710;p43"/>
              <p:cNvSpPr/>
              <p:nvPr/>
            </p:nvSpPr>
            <p:spPr>
              <a:xfrm>
                <a:off x="4459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11" name="Google Shape;24711;p43"/>
              <p:cNvSpPr/>
              <p:nvPr/>
            </p:nvSpPr>
            <p:spPr>
              <a:xfrm>
                <a:off x="4585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12" name="Google Shape;24712;p43"/>
              <p:cNvSpPr/>
              <p:nvPr/>
            </p:nvSpPr>
            <p:spPr>
              <a:xfrm>
                <a:off x="4710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13" name="Google Shape;24713;p43"/>
              <p:cNvSpPr/>
              <p:nvPr/>
            </p:nvSpPr>
            <p:spPr>
              <a:xfrm>
                <a:off x="4835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14" name="Google Shape;24714;p43"/>
              <p:cNvSpPr/>
              <p:nvPr/>
            </p:nvSpPr>
            <p:spPr>
              <a:xfrm>
                <a:off x="4960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15" name="Google Shape;24715;p43"/>
              <p:cNvSpPr/>
              <p:nvPr/>
            </p:nvSpPr>
            <p:spPr>
              <a:xfrm>
                <a:off x="5086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16" name="Google Shape;24716;p43"/>
              <p:cNvSpPr/>
              <p:nvPr/>
            </p:nvSpPr>
            <p:spPr>
              <a:xfrm>
                <a:off x="5211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17" name="Google Shape;24717;p43"/>
              <p:cNvSpPr/>
              <p:nvPr/>
            </p:nvSpPr>
            <p:spPr>
              <a:xfrm>
                <a:off x="5336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18" name="Google Shape;24718;p43"/>
              <p:cNvSpPr/>
              <p:nvPr/>
            </p:nvSpPr>
            <p:spPr>
              <a:xfrm>
                <a:off x="5461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19" name="Google Shape;24719;p43"/>
              <p:cNvSpPr/>
              <p:nvPr/>
            </p:nvSpPr>
            <p:spPr>
              <a:xfrm>
                <a:off x="5587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20" name="Google Shape;24720;p43"/>
              <p:cNvSpPr/>
              <p:nvPr/>
            </p:nvSpPr>
            <p:spPr>
              <a:xfrm>
                <a:off x="5712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21" name="Google Shape;24721;p43"/>
              <p:cNvSpPr/>
              <p:nvPr/>
            </p:nvSpPr>
            <p:spPr>
              <a:xfrm>
                <a:off x="5837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22" name="Google Shape;24722;p43"/>
              <p:cNvSpPr/>
              <p:nvPr/>
            </p:nvSpPr>
            <p:spPr>
              <a:xfrm>
                <a:off x="5962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23" name="Google Shape;24723;p43"/>
              <p:cNvSpPr/>
              <p:nvPr/>
            </p:nvSpPr>
            <p:spPr>
              <a:xfrm>
                <a:off x="6088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24" name="Google Shape;24724;p43"/>
              <p:cNvSpPr/>
              <p:nvPr/>
            </p:nvSpPr>
            <p:spPr>
              <a:xfrm>
                <a:off x="6213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25" name="Google Shape;24725;p43"/>
              <p:cNvSpPr/>
              <p:nvPr/>
            </p:nvSpPr>
            <p:spPr>
              <a:xfrm>
                <a:off x="6338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26" name="Google Shape;24726;p43"/>
              <p:cNvSpPr/>
              <p:nvPr/>
            </p:nvSpPr>
            <p:spPr>
              <a:xfrm>
                <a:off x="6463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27" name="Google Shape;24727;p43"/>
              <p:cNvSpPr/>
              <p:nvPr/>
            </p:nvSpPr>
            <p:spPr>
              <a:xfrm>
                <a:off x="6589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28" name="Google Shape;24728;p43"/>
              <p:cNvSpPr/>
              <p:nvPr/>
            </p:nvSpPr>
            <p:spPr>
              <a:xfrm>
                <a:off x="6714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29" name="Google Shape;24729;p43"/>
              <p:cNvSpPr/>
              <p:nvPr/>
            </p:nvSpPr>
            <p:spPr>
              <a:xfrm>
                <a:off x="6839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0" name="Google Shape;24730;p43"/>
              <p:cNvSpPr/>
              <p:nvPr/>
            </p:nvSpPr>
            <p:spPr>
              <a:xfrm>
                <a:off x="6964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1" name="Google Shape;24731;p43"/>
              <p:cNvSpPr/>
              <p:nvPr/>
            </p:nvSpPr>
            <p:spPr>
              <a:xfrm>
                <a:off x="7090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2" name="Google Shape;24732;p43"/>
              <p:cNvSpPr/>
              <p:nvPr/>
            </p:nvSpPr>
            <p:spPr>
              <a:xfrm>
                <a:off x="7215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3" name="Google Shape;24733;p43"/>
              <p:cNvSpPr/>
              <p:nvPr/>
            </p:nvSpPr>
            <p:spPr>
              <a:xfrm>
                <a:off x="7340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4" name="Google Shape;24734;p43"/>
              <p:cNvSpPr/>
              <p:nvPr/>
            </p:nvSpPr>
            <p:spPr>
              <a:xfrm>
                <a:off x="7465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5" name="Google Shape;24735;p43"/>
              <p:cNvSpPr/>
              <p:nvPr/>
            </p:nvSpPr>
            <p:spPr>
              <a:xfrm>
                <a:off x="7591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6" name="Google Shape;24736;p43"/>
              <p:cNvSpPr/>
              <p:nvPr/>
            </p:nvSpPr>
            <p:spPr>
              <a:xfrm>
                <a:off x="7716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7" name="Google Shape;24737;p43"/>
              <p:cNvSpPr/>
              <p:nvPr/>
            </p:nvSpPr>
            <p:spPr>
              <a:xfrm>
                <a:off x="7841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8" name="Google Shape;24738;p43"/>
              <p:cNvSpPr/>
              <p:nvPr/>
            </p:nvSpPr>
            <p:spPr>
              <a:xfrm>
                <a:off x="7966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9" name="Google Shape;24739;p43"/>
              <p:cNvSpPr/>
              <p:nvPr/>
            </p:nvSpPr>
            <p:spPr>
              <a:xfrm>
                <a:off x="8092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40" name="Google Shape;24740;p43"/>
              <p:cNvSpPr/>
              <p:nvPr/>
            </p:nvSpPr>
            <p:spPr>
              <a:xfrm>
                <a:off x="8217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41" name="Google Shape;24741;p43"/>
              <p:cNvSpPr/>
              <p:nvPr/>
            </p:nvSpPr>
            <p:spPr>
              <a:xfrm>
                <a:off x="8342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42" name="Google Shape;24742;p43"/>
              <p:cNvSpPr/>
              <p:nvPr/>
            </p:nvSpPr>
            <p:spPr>
              <a:xfrm>
                <a:off x="8467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43" name="Google Shape;24743;p43"/>
              <p:cNvSpPr/>
              <p:nvPr/>
            </p:nvSpPr>
            <p:spPr>
              <a:xfrm>
                <a:off x="8593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44" name="Google Shape;24744;p43"/>
              <p:cNvSpPr/>
              <p:nvPr/>
            </p:nvSpPr>
            <p:spPr>
              <a:xfrm>
                <a:off x="8718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45" name="Google Shape;24745;p43"/>
              <p:cNvSpPr/>
              <p:nvPr/>
            </p:nvSpPr>
            <p:spPr>
              <a:xfrm>
                <a:off x="8843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46" name="Google Shape;24746;p43"/>
              <p:cNvSpPr/>
              <p:nvPr/>
            </p:nvSpPr>
            <p:spPr>
              <a:xfrm>
                <a:off x="8968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747" name="Google Shape;24747;p43"/>
            <p:cNvGrpSpPr/>
            <p:nvPr/>
          </p:nvGrpSpPr>
          <p:grpSpPr>
            <a:xfrm>
              <a:off x="109200" y="4301806"/>
              <a:ext cx="8925600" cy="33000"/>
              <a:chOff x="76200" y="76206"/>
              <a:chExt cx="8925600" cy="33000"/>
            </a:xfrm>
          </p:grpSpPr>
          <p:sp>
            <p:nvSpPr>
              <p:cNvPr id="24748" name="Google Shape;24748;p43"/>
              <p:cNvSpPr/>
              <p:nvPr/>
            </p:nvSpPr>
            <p:spPr>
              <a:xfrm>
                <a:off x="762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49" name="Google Shape;24749;p43"/>
              <p:cNvSpPr/>
              <p:nvPr/>
            </p:nvSpPr>
            <p:spPr>
              <a:xfrm>
                <a:off x="2014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0" name="Google Shape;24750;p43"/>
              <p:cNvSpPr/>
              <p:nvPr/>
            </p:nvSpPr>
            <p:spPr>
              <a:xfrm>
                <a:off x="3266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1" name="Google Shape;24751;p43"/>
              <p:cNvSpPr/>
              <p:nvPr/>
            </p:nvSpPr>
            <p:spPr>
              <a:xfrm>
                <a:off x="4519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2" name="Google Shape;24752;p43"/>
              <p:cNvSpPr/>
              <p:nvPr/>
            </p:nvSpPr>
            <p:spPr>
              <a:xfrm>
                <a:off x="5771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3" name="Google Shape;24753;p43"/>
              <p:cNvSpPr/>
              <p:nvPr/>
            </p:nvSpPr>
            <p:spPr>
              <a:xfrm>
                <a:off x="7024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4" name="Google Shape;24754;p43"/>
              <p:cNvSpPr/>
              <p:nvPr/>
            </p:nvSpPr>
            <p:spPr>
              <a:xfrm>
                <a:off x="8276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5" name="Google Shape;24755;p43"/>
              <p:cNvSpPr/>
              <p:nvPr/>
            </p:nvSpPr>
            <p:spPr>
              <a:xfrm>
                <a:off x="9529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6" name="Google Shape;24756;p43"/>
              <p:cNvSpPr/>
              <p:nvPr/>
            </p:nvSpPr>
            <p:spPr>
              <a:xfrm>
                <a:off x="10781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7" name="Google Shape;24757;p43"/>
              <p:cNvSpPr/>
              <p:nvPr/>
            </p:nvSpPr>
            <p:spPr>
              <a:xfrm>
                <a:off x="12034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8" name="Google Shape;24758;p43"/>
              <p:cNvSpPr/>
              <p:nvPr/>
            </p:nvSpPr>
            <p:spPr>
              <a:xfrm>
                <a:off x="13286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9" name="Google Shape;24759;p43"/>
              <p:cNvSpPr/>
              <p:nvPr/>
            </p:nvSpPr>
            <p:spPr>
              <a:xfrm>
                <a:off x="14538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60" name="Google Shape;24760;p43"/>
              <p:cNvSpPr/>
              <p:nvPr/>
            </p:nvSpPr>
            <p:spPr>
              <a:xfrm>
                <a:off x="15791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61" name="Google Shape;24761;p43"/>
              <p:cNvSpPr/>
              <p:nvPr/>
            </p:nvSpPr>
            <p:spPr>
              <a:xfrm>
                <a:off x="17043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62" name="Google Shape;24762;p43"/>
              <p:cNvSpPr/>
              <p:nvPr/>
            </p:nvSpPr>
            <p:spPr>
              <a:xfrm>
                <a:off x="18296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63" name="Google Shape;24763;p43"/>
              <p:cNvSpPr/>
              <p:nvPr/>
            </p:nvSpPr>
            <p:spPr>
              <a:xfrm>
                <a:off x="19548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64" name="Google Shape;24764;p43"/>
              <p:cNvSpPr/>
              <p:nvPr/>
            </p:nvSpPr>
            <p:spPr>
              <a:xfrm>
                <a:off x="20801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65" name="Google Shape;24765;p43"/>
              <p:cNvSpPr/>
              <p:nvPr/>
            </p:nvSpPr>
            <p:spPr>
              <a:xfrm>
                <a:off x="22053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66" name="Google Shape;24766;p43"/>
              <p:cNvSpPr/>
              <p:nvPr/>
            </p:nvSpPr>
            <p:spPr>
              <a:xfrm>
                <a:off x="23306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67" name="Google Shape;24767;p43"/>
              <p:cNvSpPr/>
              <p:nvPr/>
            </p:nvSpPr>
            <p:spPr>
              <a:xfrm>
                <a:off x="24558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68" name="Google Shape;24768;p43"/>
              <p:cNvSpPr/>
              <p:nvPr/>
            </p:nvSpPr>
            <p:spPr>
              <a:xfrm>
                <a:off x="25810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69" name="Google Shape;24769;p43"/>
              <p:cNvSpPr/>
              <p:nvPr/>
            </p:nvSpPr>
            <p:spPr>
              <a:xfrm>
                <a:off x="27063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70" name="Google Shape;24770;p43"/>
              <p:cNvSpPr/>
              <p:nvPr/>
            </p:nvSpPr>
            <p:spPr>
              <a:xfrm>
                <a:off x="28315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71" name="Google Shape;24771;p43"/>
              <p:cNvSpPr/>
              <p:nvPr/>
            </p:nvSpPr>
            <p:spPr>
              <a:xfrm>
                <a:off x="29568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72" name="Google Shape;24772;p43"/>
              <p:cNvSpPr/>
              <p:nvPr/>
            </p:nvSpPr>
            <p:spPr>
              <a:xfrm>
                <a:off x="30820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73" name="Google Shape;24773;p43"/>
              <p:cNvSpPr/>
              <p:nvPr/>
            </p:nvSpPr>
            <p:spPr>
              <a:xfrm>
                <a:off x="32073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74" name="Google Shape;24774;p43"/>
              <p:cNvSpPr/>
              <p:nvPr/>
            </p:nvSpPr>
            <p:spPr>
              <a:xfrm>
                <a:off x="33325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75" name="Google Shape;24775;p43"/>
              <p:cNvSpPr/>
              <p:nvPr/>
            </p:nvSpPr>
            <p:spPr>
              <a:xfrm>
                <a:off x="3457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76" name="Google Shape;24776;p43"/>
              <p:cNvSpPr/>
              <p:nvPr/>
            </p:nvSpPr>
            <p:spPr>
              <a:xfrm>
                <a:off x="3583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77" name="Google Shape;24777;p43"/>
              <p:cNvSpPr/>
              <p:nvPr/>
            </p:nvSpPr>
            <p:spPr>
              <a:xfrm>
                <a:off x="3708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78" name="Google Shape;24778;p43"/>
              <p:cNvSpPr/>
              <p:nvPr/>
            </p:nvSpPr>
            <p:spPr>
              <a:xfrm>
                <a:off x="3833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79" name="Google Shape;24779;p43"/>
              <p:cNvSpPr/>
              <p:nvPr/>
            </p:nvSpPr>
            <p:spPr>
              <a:xfrm>
                <a:off x="3958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80" name="Google Shape;24780;p43"/>
              <p:cNvSpPr/>
              <p:nvPr/>
            </p:nvSpPr>
            <p:spPr>
              <a:xfrm>
                <a:off x="4084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81" name="Google Shape;24781;p43"/>
              <p:cNvSpPr/>
              <p:nvPr/>
            </p:nvSpPr>
            <p:spPr>
              <a:xfrm>
                <a:off x="4209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82" name="Google Shape;24782;p43"/>
              <p:cNvSpPr/>
              <p:nvPr/>
            </p:nvSpPr>
            <p:spPr>
              <a:xfrm>
                <a:off x="4334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83" name="Google Shape;24783;p43"/>
              <p:cNvSpPr/>
              <p:nvPr/>
            </p:nvSpPr>
            <p:spPr>
              <a:xfrm>
                <a:off x="4459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84" name="Google Shape;24784;p43"/>
              <p:cNvSpPr/>
              <p:nvPr/>
            </p:nvSpPr>
            <p:spPr>
              <a:xfrm>
                <a:off x="4585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85" name="Google Shape;24785;p43"/>
              <p:cNvSpPr/>
              <p:nvPr/>
            </p:nvSpPr>
            <p:spPr>
              <a:xfrm>
                <a:off x="4710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86" name="Google Shape;24786;p43"/>
              <p:cNvSpPr/>
              <p:nvPr/>
            </p:nvSpPr>
            <p:spPr>
              <a:xfrm>
                <a:off x="4835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87" name="Google Shape;24787;p43"/>
              <p:cNvSpPr/>
              <p:nvPr/>
            </p:nvSpPr>
            <p:spPr>
              <a:xfrm>
                <a:off x="4960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88" name="Google Shape;24788;p43"/>
              <p:cNvSpPr/>
              <p:nvPr/>
            </p:nvSpPr>
            <p:spPr>
              <a:xfrm>
                <a:off x="5086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89" name="Google Shape;24789;p43"/>
              <p:cNvSpPr/>
              <p:nvPr/>
            </p:nvSpPr>
            <p:spPr>
              <a:xfrm>
                <a:off x="5211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90" name="Google Shape;24790;p43"/>
              <p:cNvSpPr/>
              <p:nvPr/>
            </p:nvSpPr>
            <p:spPr>
              <a:xfrm>
                <a:off x="5336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91" name="Google Shape;24791;p43"/>
              <p:cNvSpPr/>
              <p:nvPr/>
            </p:nvSpPr>
            <p:spPr>
              <a:xfrm>
                <a:off x="5461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92" name="Google Shape;24792;p43"/>
              <p:cNvSpPr/>
              <p:nvPr/>
            </p:nvSpPr>
            <p:spPr>
              <a:xfrm>
                <a:off x="5587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93" name="Google Shape;24793;p43"/>
              <p:cNvSpPr/>
              <p:nvPr/>
            </p:nvSpPr>
            <p:spPr>
              <a:xfrm>
                <a:off x="5712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94" name="Google Shape;24794;p43"/>
              <p:cNvSpPr/>
              <p:nvPr/>
            </p:nvSpPr>
            <p:spPr>
              <a:xfrm>
                <a:off x="5837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95" name="Google Shape;24795;p43"/>
              <p:cNvSpPr/>
              <p:nvPr/>
            </p:nvSpPr>
            <p:spPr>
              <a:xfrm>
                <a:off x="5962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96" name="Google Shape;24796;p43"/>
              <p:cNvSpPr/>
              <p:nvPr/>
            </p:nvSpPr>
            <p:spPr>
              <a:xfrm>
                <a:off x="6088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97" name="Google Shape;24797;p43"/>
              <p:cNvSpPr/>
              <p:nvPr/>
            </p:nvSpPr>
            <p:spPr>
              <a:xfrm>
                <a:off x="6213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98" name="Google Shape;24798;p43"/>
              <p:cNvSpPr/>
              <p:nvPr/>
            </p:nvSpPr>
            <p:spPr>
              <a:xfrm>
                <a:off x="6338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99" name="Google Shape;24799;p43"/>
              <p:cNvSpPr/>
              <p:nvPr/>
            </p:nvSpPr>
            <p:spPr>
              <a:xfrm>
                <a:off x="6463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00" name="Google Shape;24800;p43"/>
              <p:cNvSpPr/>
              <p:nvPr/>
            </p:nvSpPr>
            <p:spPr>
              <a:xfrm>
                <a:off x="6589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01" name="Google Shape;24801;p43"/>
              <p:cNvSpPr/>
              <p:nvPr/>
            </p:nvSpPr>
            <p:spPr>
              <a:xfrm>
                <a:off x="6714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02" name="Google Shape;24802;p43"/>
              <p:cNvSpPr/>
              <p:nvPr/>
            </p:nvSpPr>
            <p:spPr>
              <a:xfrm>
                <a:off x="6839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03" name="Google Shape;24803;p43"/>
              <p:cNvSpPr/>
              <p:nvPr/>
            </p:nvSpPr>
            <p:spPr>
              <a:xfrm>
                <a:off x="6964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04" name="Google Shape;24804;p43"/>
              <p:cNvSpPr/>
              <p:nvPr/>
            </p:nvSpPr>
            <p:spPr>
              <a:xfrm>
                <a:off x="7090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05" name="Google Shape;24805;p43"/>
              <p:cNvSpPr/>
              <p:nvPr/>
            </p:nvSpPr>
            <p:spPr>
              <a:xfrm>
                <a:off x="7215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06" name="Google Shape;24806;p43"/>
              <p:cNvSpPr/>
              <p:nvPr/>
            </p:nvSpPr>
            <p:spPr>
              <a:xfrm>
                <a:off x="7340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07" name="Google Shape;24807;p43"/>
              <p:cNvSpPr/>
              <p:nvPr/>
            </p:nvSpPr>
            <p:spPr>
              <a:xfrm>
                <a:off x="7465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08" name="Google Shape;24808;p43"/>
              <p:cNvSpPr/>
              <p:nvPr/>
            </p:nvSpPr>
            <p:spPr>
              <a:xfrm>
                <a:off x="7591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09" name="Google Shape;24809;p43"/>
              <p:cNvSpPr/>
              <p:nvPr/>
            </p:nvSpPr>
            <p:spPr>
              <a:xfrm>
                <a:off x="7716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10" name="Google Shape;24810;p43"/>
              <p:cNvSpPr/>
              <p:nvPr/>
            </p:nvSpPr>
            <p:spPr>
              <a:xfrm>
                <a:off x="7841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11" name="Google Shape;24811;p43"/>
              <p:cNvSpPr/>
              <p:nvPr/>
            </p:nvSpPr>
            <p:spPr>
              <a:xfrm>
                <a:off x="7966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12" name="Google Shape;24812;p43"/>
              <p:cNvSpPr/>
              <p:nvPr/>
            </p:nvSpPr>
            <p:spPr>
              <a:xfrm>
                <a:off x="8092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13" name="Google Shape;24813;p43"/>
              <p:cNvSpPr/>
              <p:nvPr/>
            </p:nvSpPr>
            <p:spPr>
              <a:xfrm>
                <a:off x="8217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14" name="Google Shape;24814;p43"/>
              <p:cNvSpPr/>
              <p:nvPr/>
            </p:nvSpPr>
            <p:spPr>
              <a:xfrm>
                <a:off x="8342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15" name="Google Shape;24815;p43"/>
              <p:cNvSpPr/>
              <p:nvPr/>
            </p:nvSpPr>
            <p:spPr>
              <a:xfrm>
                <a:off x="8467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16" name="Google Shape;24816;p43"/>
              <p:cNvSpPr/>
              <p:nvPr/>
            </p:nvSpPr>
            <p:spPr>
              <a:xfrm>
                <a:off x="8593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17" name="Google Shape;24817;p43"/>
              <p:cNvSpPr/>
              <p:nvPr/>
            </p:nvSpPr>
            <p:spPr>
              <a:xfrm>
                <a:off x="8718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18" name="Google Shape;24818;p43"/>
              <p:cNvSpPr/>
              <p:nvPr/>
            </p:nvSpPr>
            <p:spPr>
              <a:xfrm>
                <a:off x="8843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19" name="Google Shape;24819;p43"/>
              <p:cNvSpPr/>
              <p:nvPr/>
            </p:nvSpPr>
            <p:spPr>
              <a:xfrm>
                <a:off x="8968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4820" name="Google Shape;24820;p43"/>
          <p:cNvGrpSpPr/>
          <p:nvPr/>
        </p:nvGrpSpPr>
        <p:grpSpPr>
          <a:xfrm>
            <a:off x="8320098" y="4866112"/>
            <a:ext cx="510133" cy="78484"/>
            <a:chOff x="3521300" y="154525"/>
            <a:chExt cx="1256175" cy="193500"/>
          </a:xfrm>
        </p:grpSpPr>
        <p:sp>
          <p:nvSpPr>
            <p:cNvPr id="24821" name="Google Shape;24821;p43"/>
            <p:cNvSpPr/>
            <p:nvPr/>
          </p:nvSpPr>
          <p:spPr>
            <a:xfrm>
              <a:off x="3521300" y="154525"/>
              <a:ext cx="193500" cy="19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22" name="Google Shape;24822;p43"/>
            <p:cNvSpPr/>
            <p:nvPr/>
          </p:nvSpPr>
          <p:spPr>
            <a:xfrm>
              <a:off x="3875525" y="154525"/>
              <a:ext cx="193500" cy="19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23" name="Google Shape;24823;p43"/>
            <p:cNvSpPr/>
            <p:nvPr/>
          </p:nvSpPr>
          <p:spPr>
            <a:xfrm>
              <a:off x="4229750" y="154525"/>
              <a:ext cx="193500" cy="1935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24" name="Google Shape;24824;p43"/>
            <p:cNvSpPr/>
            <p:nvPr/>
          </p:nvSpPr>
          <p:spPr>
            <a:xfrm>
              <a:off x="4583975" y="154525"/>
              <a:ext cx="193500" cy="1935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ackground 1">
  <p:cSld name="BLANK_1_1_1_1_1_1_1_1_1">
    <p:spTree>
      <p:nvGrpSpPr>
        <p:cNvPr id="1" name="Shape 24825"/>
        <p:cNvGrpSpPr/>
        <p:nvPr/>
      </p:nvGrpSpPr>
      <p:grpSpPr>
        <a:xfrm>
          <a:off x="0" y="0"/>
          <a:ext cx="0" cy="0"/>
          <a:chOff x="0" y="0"/>
          <a:chExt cx="0" cy="0"/>
        </a:xfrm>
      </p:grpSpPr>
      <p:grpSp>
        <p:nvGrpSpPr>
          <p:cNvPr id="24826" name="Google Shape;24826;p44"/>
          <p:cNvGrpSpPr/>
          <p:nvPr/>
        </p:nvGrpSpPr>
        <p:grpSpPr>
          <a:xfrm>
            <a:off x="313503" y="376409"/>
            <a:ext cx="8516819" cy="562035"/>
            <a:chOff x="313503" y="376409"/>
            <a:chExt cx="8516819" cy="562035"/>
          </a:xfrm>
        </p:grpSpPr>
        <p:sp>
          <p:nvSpPr>
            <p:cNvPr id="24827" name="Google Shape;24827;p44"/>
            <p:cNvSpPr/>
            <p:nvPr/>
          </p:nvSpPr>
          <p:spPr>
            <a:xfrm>
              <a:off x="313503" y="37640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28" name="Google Shape;24828;p44"/>
            <p:cNvSpPr/>
            <p:nvPr/>
          </p:nvSpPr>
          <p:spPr>
            <a:xfrm>
              <a:off x="433011" y="37640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29" name="Google Shape;24829;p44"/>
            <p:cNvSpPr/>
            <p:nvPr/>
          </p:nvSpPr>
          <p:spPr>
            <a:xfrm>
              <a:off x="552519" y="37640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30" name="Google Shape;24830;p44"/>
            <p:cNvSpPr/>
            <p:nvPr/>
          </p:nvSpPr>
          <p:spPr>
            <a:xfrm>
              <a:off x="672027" y="37640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31" name="Google Shape;24831;p44"/>
            <p:cNvSpPr/>
            <p:nvPr/>
          </p:nvSpPr>
          <p:spPr>
            <a:xfrm>
              <a:off x="8440281" y="37640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32" name="Google Shape;24832;p44"/>
            <p:cNvSpPr/>
            <p:nvPr/>
          </p:nvSpPr>
          <p:spPr>
            <a:xfrm>
              <a:off x="8559794" y="37640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33" name="Google Shape;24833;p44"/>
            <p:cNvSpPr/>
            <p:nvPr/>
          </p:nvSpPr>
          <p:spPr>
            <a:xfrm>
              <a:off x="8679308" y="37640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34" name="Google Shape;24834;p44"/>
            <p:cNvSpPr/>
            <p:nvPr/>
          </p:nvSpPr>
          <p:spPr>
            <a:xfrm>
              <a:off x="8798821" y="37640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35" name="Google Shape;24835;p44"/>
            <p:cNvSpPr/>
            <p:nvPr/>
          </p:nvSpPr>
          <p:spPr>
            <a:xfrm>
              <a:off x="313503" y="48251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36" name="Google Shape;24836;p44"/>
            <p:cNvSpPr/>
            <p:nvPr/>
          </p:nvSpPr>
          <p:spPr>
            <a:xfrm>
              <a:off x="433011" y="48251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37" name="Google Shape;24837;p44"/>
            <p:cNvSpPr/>
            <p:nvPr/>
          </p:nvSpPr>
          <p:spPr>
            <a:xfrm>
              <a:off x="552519" y="48251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38" name="Google Shape;24838;p44"/>
            <p:cNvSpPr/>
            <p:nvPr/>
          </p:nvSpPr>
          <p:spPr>
            <a:xfrm>
              <a:off x="672027" y="48251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39" name="Google Shape;24839;p44"/>
            <p:cNvSpPr/>
            <p:nvPr/>
          </p:nvSpPr>
          <p:spPr>
            <a:xfrm>
              <a:off x="8440281" y="48251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40" name="Google Shape;24840;p44"/>
            <p:cNvSpPr/>
            <p:nvPr/>
          </p:nvSpPr>
          <p:spPr>
            <a:xfrm>
              <a:off x="8559794" y="48251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41" name="Google Shape;24841;p44"/>
            <p:cNvSpPr/>
            <p:nvPr/>
          </p:nvSpPr>
          <p:spPr>
            <a:xfrm>
              <a:off x="8679308" y="48251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42" name="Google Shape;24842;p44"/>
            <p:cNvSpPr/>
            <p:nvPr/>
          </p:nvSpPr>
          <p:spPr>
            <a:xfrm>
              <a:off x="8798821" y="48251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43" name="Google Shape;24843;p44"/>
            <p:cNvSpPr/>
            <p:nvPr/>
          </p:nvSpPr>
          <p:spPr>
            <a:xfrm>
              <a:off x="313503" y="58862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44" name="Google Shape;24844;p44"/>
            <p:cNvSpPr/>
            <p:nvPr/>
          </p:nvSpPr>
          <p:spPr>
            <a:xfrm>
              <a:off x="433011" y="58862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45" name="Google Shape;24845;p44"/>
            <p:cNvSpPr/>
            <p:nvPr/>
          </p:nvSpPr>
          <p:spPr>
            <a:xfrm>
              <a:off x="552519" y="58862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46" name="Google Shape;24846;p44"/>
            <p:cNvSpPr/>
            <p:nvPr/>
          </p:nvSpPr>
          <p:spPr>
            <a:xfrm>
              <a:off x="672027" y="58862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47" name="Google Shape;24847;p44"/>
            <p:cNvSpPr/>
            <p:nvPr/>
          </p:nvSpPr>
          <p:spPr>
            <a:xfrm>
              <a:off x="8440281" y="58862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48" name="Google Shape;24848;p44"/>
            <p:cNvSpPr/>
            <p:nvPr/>
          </p:nvSpPr>
          <p:spPr>
            <a:xfrm>
              <a:off x="8559794" y="58862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49" name="Google Shape;24849;p44"/>
            <p:cNvSpPr/>
            <p:nvPr/>
          </p:nvSpPr>
          <p:spPr>
            <a:xfrm>
              <a:off x="8679308" y="58862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50" name="Google Shape;24850;p44"/>
            <p:cNvSpPr/>
            <p:nvPr/>
          </p:nvSpPr>
          <p:spPr>
            <a:xfrm>
              <a:off x="8798821" y="58862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51" name="Google Shape;24851;p44"/>
            <p:cNvSpPr/>
            <p:nvPr/>
          </p:nvSpPr>
          <p:spPr>
            <a:xfrm>
              <a:off x="313503" y="69473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52" name="Google Shape;24852;p44"/>
            <p:cNvSpPr/>
            <p:nvPr/>
          </p:nvSpPr>
          <p:spPr>
            <a:xfrm>
              <a:off x="433011" y="69473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53" name="Google Shape;24853;p44"/>
            <p:cNvSpPr/>
            <p:nvPr/>
          </p:nvSpPr>
          <p:spPr>
            <a:xfrm>
              <a:off x="552519" y="69473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54" name="Google Shape;24854;p44"/>
            <p:cNvSpPr/>
            <p:nvPr/>
          </p:nvSpPr>
          <p:spPr>
            <a:xfrm>
              <a:off x="672027" y="69473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55" name="Google Shape;24855;p44"/>
            <p:cNvSpPr/>
            <p:nvPr/>
          </p:nvSpPr>
          <p:spPr>
            <a:xfrm>
              <a:off x="8440281" y="69473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56" name="Google Shape;24856;p44"/>
            <p:cNvSpPr/>
            <p:nvPr/>
          </p:nvSpPr>
          <p:spPr>
            <a:xfrm>
              <a:off x="8559794" y="69473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57" name="Google Shape;24857;p44"/>
            <p:cNvSpPr/>
            <p:nvPr/>
          </p:nvSpPr>
          <p:spPr>
            <a:xfrm>
              <a:off x="8679308" y="69473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58" name="Google Shape;24858;p44"/>
            <p:cNvSpPr/>
            <p:nvPr/>
          </p:nvSpPr>
          <p:spPr>
            <a:xfrm>
              <a:off x="8798821" y="69473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59" name="Google Shape;24859;p44"/>
            <p:cNvSpPr/>
            <p:nvPr/>
          </p:nvSpPr>
          <p:spPr>
            <a:xfrm>
              <a:off x="313503" y="80083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60" name="Google Shape;24860;p44"/>
            <p:cNvSpPr/>
            <p:nvPr/>
          </p:nvSpPr>
          <p:spPr>
            <a:xfrm>
              <a:off x="433011" y="80083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61" name="Google Shape;24861;p44"/>
            <p:cNvSpPr/>
            <p:nvPr/>
          </p:nvSpPr>
          <p:spPr>
            <a:xfrm>
              <a:off x="552519" y="80083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62" name="Google Shape;24862;p44"/>
            <p:cNvSpPr/>
            <p:nvPr/>
          </p:nvSpPr>
          <p:spPr>
            <a:xfrm>
              <a:off x="672027" y="80083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63" name="Google Shape;24863;p44"/>
            <p:cNvSpPr/>
            <p:nvPr/>
          </p:nvSpPr>
          <p:spPr>
            <a:xfrm>
              <a:off x="8440281" y="80083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64" name="Google Shape;24864;p44"/>
            <p:cNvSpPr/>
            <p:nvPr/>
          </p:nvSpPr>
          <p:spPr>
            <a:xfrm>
              <a:off x="8559794" y="80083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65" name="Google Shape;24865;p44"/>
            <p:cNvSpPr/>
            <p:nvPr/>
          </p:nvSpPr>
          <p:spPr>
            <a:xfrm>
              <a:off x="8679308" y="80083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66" name="Google Shape;24866;p44"/>
            <p:cNvSpPr/>
            <p:nvPr/>
          </p:nvSpPr>
          <p:spPr>
            <a:xfrm>
              <a:off x="8798821" y="80083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67" name="Google Shape;24867;p44"/>
            <p:cNvSpPr/>
            <p:nvPr/>
          </p:nvSpPr>
          <p:spPr>
            <a:xfrm>
              <a:off x="313503" y="90694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68" name="Google Shape;24868;p44"/>
            <p:cNvSpPr/>
            <p:nvPr/>
          </p:nvSpPr>
          <p:spPr>
            <a:xfrm>
              <a:off x="433011" y="90694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69" name="Google Shape;24869;p44"/>
            <p:cNvSpPr/>
            <p:nvPr/>
          </p:nvSpPr>
          <p:spPr>
            <a:xfrm>
              <a:off x="552519" y="90694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70" name="Google Shape;24870;p44"/>
            <p:cNvSpPr/>
            <p:nvPr/>
          </p:nvSpPr>
          <p:spPr>
            <a:xfrm>
              <a:off x="672027" y="90694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71" name="Google Shape;24871;p44"/>
            <p:cNvSpPr/>
            <p:nvPr/>
          </p:nvSpPr>
          <p:spPr>
            <a:xfrm>
              <a:off x="8440281" y="90694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72" name="Google Shape;24872;p44"/>
            <p:cNvSpPr/>
            <p:nvPr/>
          </p:nvSpPr>
          <p:spPr>
            <a:xfrm>
              <a:off x="8559794" y="90694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73" name="Google Shape;24873;p44"/>
            <p:cNvSpPr/>
            <p:nvPr/>
          </p:nvSpPr>
          <p:spPr>
            <a:xfrm>
              <a:off x="8679308" y="90694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74" name="Google Shape;24874;p44"/>
            <p:cNvSpPr/>
            <p:nvPr/>
          </p:nvSpPr>
          <p:spPr>
            <a:xfrm>
              <a:off x="8798821" y="90694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2">
  <p:cSld name="BLANK_1_1_1_1_1_1_1_1_1_1">
    <p:spTree>
      <p:nvGrpSpPr>
        <p:cNvPr id="1" name="Shape 24875"/>
        <p:cNvGrpSpPr/>
        <p:nvPr/>
      </p:nvGrpSpPr>
      <p:grpSpPr>
        <a:xfrm>
          <a:off x="0" y="0"/>
          <a:ext cx="0" cy="0"/>
          <a:chOff x="0" y="0"/>
          <a:chExt cx="0" cy="0"/>
        </a:xfrm>
      </p:grpSpPr>
      <p:grpSp>
        <p:nvGrpSpPr>
          <p:cNvPr id="24876" name="Google Shape;24876;p45"/>
          <p:cNvGrpSpPr/>
          <p:nvPr/>
        </p:nvGrpSpPr>
        <p:grpSpPr>
          <a:xfrm>
            <a:off x="313503" y="540001"/>
            <a:ext cx="8516819" cy="4063568"/>
            <a:chOff x="313503" y="540001"/>
            <a:chExt cx="8516819" cy="4063568"/>
          </a:xfrm>
        </p:grpSpPr>
        <p:sp>
          <p:nvSpPr>
            <p:cNvPr id="24877" name="Google Shape;24877;p45"/>
            <p:cNvSpPr/>
            <p:nvPr/>
          </p:nvSpPr>
          <p:spPr>
            <a:xfrm>
              <a:off x="313503" y="54000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78" name="Google Shape;24878;p45"/>
            <p:cNvSpPr/>
            <p:nvPr/>
          </p:nvSpPr>
          <p:spPr>
            <a:xfrm>
              <a:off x="433011" y="54000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79" name="Google Shape;24879;p45"/>
            <p:cNvSpPr/>
            <p:nvPr/>
          </p:nvSpPr>
          <p:spPr>
            <a:xfrm>
              <a:off x="552519" y="54000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80" name="Google Shape;24880;p45"/>
            <p:cNvSpPr/>
            <p:nvPr/>
          </p:nvSpPr>
          <p:spPr>
            <a:xfrm>
              <a:off x="672027" y="54000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81" name="Google Shape;24881;p45"/>
            <p:cNvSpPr/>
            <p:nvPr/>
          </p:nvSpPr>
          <p:spPr>
            <a:xfrm>
              <a:off x="791536" y="54000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82" name="Google Shape;24882;p45"/>
            <p:cNvSpPr/>
            <p:nvPr/>
          </p:nvSpPr>
          <p:spPr>
            <a:xfrm>
              <a:off x="911044" y="54000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83" name="Google Shape;24883;p45"/>
            <p:cNvSpPr/>
            <p:nvPr/>
          </p:nvSpPr>
          <p:spPr>
            <a:xfrm>
              <a:off x="1030552" y="54000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84" name="Google Shape;24884;p45"/>
            <p:cNvSpPr/>
            <p:nvPr/>
          </p:nvSpPr>
          <p:spPr>
            <a:xfrm>
              <a:off x="8201254" y="54000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85" name="Google Shape;24885;p45"/>
            <p:cNvSpPr/>
            <p:nvPr/>
          </p:nvSpPr>
          <p:spPr>
            <a:xfrm>
              <a:off x="8320767" y="54000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86" name="Google Shape;24886;p45"/>
            <p:cNvSpPr/>
            <p:nvPr/>
          </p:nvSpPr>
          <p:spPr>
            <a:xfrm>
              <a:off x="8440281" y="54000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87" name="Google Shape;24887;p45"/>
            <p:cNvSpPr/>
            <p:nvPr/>
          </p:nvSpPr>
          <p:spPr>
            <a:xfrm>
              <a:off x="8559794" y="54000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88" name="Google Shape;24888;p45"/>
            <p:cNvSpPr/>
            <p:nvPr/>
          </p:nvSpPr>
          <p:spPr>
            <a:xfrm>
              <a:off x="8679308" y="54000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89" name="Google Shape;24889;p45"/>
            <p:cNvSpPr/>
            <p:nvPr/>
          </p:nvSpPr>
          <p:spPr>
            <a:xfrm>
              <a:off x="8798821" y="54000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90" name="Google Shape;24890;p45"/>
            <p:cNvSpPr/>
            <p:nvPr/>
          </p:nvSpPr>
          <p:spPr>
            <a:xfrm>
              <a:off x="313503" y="64610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91" name="Google Shape;24891;p45"/>
            <p:cNvSpPr/>
            <p:nvPr/>
          </p:nvSpPr>
          <p:spPr>
            <a:xfrm>
              <a:off x="433011" y="64610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92" name="Google Shape;24892;p45"/>
            <p:cNvSpPr/>
            <p:nvPr/>
          </p:nvSpPr>
          <p:spPr>
            <a:xfrm>
              <a:off x="552519" y="64610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93" name="Google Shape;24893;p45"/>
            <p:cNvSpPr/>
            <p:nvPr/>
          </p:nvSpPr>
          <p:spPr>
            <a:xfrm>
              <a:off x="672027" y="64610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94" name="Google Shape;24894;p45"/>
            <p:cNvSpPr/>
            <p:nvPr/>
          </p:nvSpPr>
          <p:spPr>
            <a:xfrm>
              <a:off x="791536" y="64610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95" name="Google Shape;24895;p45"/>
            <p:cNvSpPr/>
            <p:nvPr/>
          </p:nvSpPr>
          <p:spPr>
            <a:xfrm>
              <a:off x="911044" y="64610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96" name="Google Shape;24896;p45"/>
            <p:cNvSpPr/>
            <p:nvPr/>
          </p:nvSpPr>
          <p:spPr>
            <a:xfrm>
              <a:off x="1030552" y="64610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97" name="Google Shape;24897;p45"/>
            <p:cNvSpPr/>
            <p:nvPr/>
          </p:nvSpPr>
          <p:spPr>
            <a:xfrm>
              <a:off x="8201254" y="64610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98" name="Google Shape;24898;p45"/>
            <p:cNvSpPr/>
            <p:nvPr/>
          </p:nvSpPr>
          <p:spPr>
            <a:xfrm>
              <a:off x="8320767" y="64610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99" name="Google Shape;24899;p45"/>
            <p:cNvSpPr/>
            <p:nvPr/>
          </p:nvSpPr>
          <p:spPr>
            <a:xfrm>
              <a:off x="8440281" y="64610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00" name="Google Shape;24900;p45"/>
            <p:cNvSpPr/>
            <p:nvPr/>
          </p:nvSpPr>
          <p:spPr>
            <a:xfrm>
              <a:off x="8559794" y="64610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01" name="Google Shape;24901;p45"/>
            <p:cNvSpPr/>
            <p:nvPr/>
          </p:nvSpPr>
          <p:spPr>
            <a:xfrm>
              <a:off x="8679308" y="64610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02" name="Google Shape;24902;p45"/>
            <p:cNvSpPr/>
            <p:nvPr/>
          </p:nvSpPr>
          <p:spPr>
            <a:xfrm>
              <a:off x="8798821" y="64610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03" name="Google Shape;24903;p45"/>
            <p:cNvSpPr/>
            <p:nvPr/>
          </p:nvSpPr>
          <p:spPr>
            <a:xfrm>
              <a:off x="313503" y="75221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04" name="Google Shape;24904;p45"/>
            <p:cNvSpPr/>
            <p:nvPr/>
          </p:nvSpPr>
          <p:spPr>
            <a:xfrm>
              <a:off x="433011" y="75221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05" name="Google Shape;24905;p45"/>
            <p:cNvSpPr/>
            <p:nvPr/>
          </p:nvSpPr>
          <p:spPr>
            <a:xfrm>
              <a:off x="552519" y="75221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06" name="Google Shape;24906;p45"/>
            <p:cNvSpPr/>
            <p:nvPr/>
          </p:nvSpPr>
          <p:spPr>
            <a:xfrm>
              <a:off x="672027" y="75221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07" name="Google Shape;24907;p45"/>
            <p:cNvSpPr/>
            <p:nvPr/>
          </p:nvSpPr>
          <p:spPr>
            <a:xfrm>
              <a:off x="791536" y="75221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08" name="Google Shape;24908;p45"/>
            <p:cNvSpPr/>
            <p:nvPr/>
          </p:nvSpPr>
          <p:spPr>
            <a:xfrm>
              <a:off x="911044" y="75221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09" name="Google Shape;24909;p45"/>
            <p:cNvSpPr/>
            <p:nvPr/>
          </p:nvSpPr>
          <p:spPr>
            <a:xfrm>
              <a:off x="1030552" y="75221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10" name="Google Shape;24910;p45"/>
            <p:cNvSpPr/>
            <p:nvPr/>
          </p:nvSpPr>
          <p:spPr>
            <a:xfrm>
              <a:off x="8201254" y="75221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11" name="Google Shape;24911;p45"/>
            <p:cNvSpPr/>
            <p:nvPr/>
          </p:nvSpPr>
          <p:spPr>
            <a:xfrm>
              <a:off x="8320767" y="75221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12" name="Google Shape;24912;p45"/>
            <p:cNvSpPr/>
            <p:nvPr/>
          </p:nvSpPr>
          <p:spPr>
            <a:xfrm>
              <a:off x="8440281" y="75221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13" name="Google Shape;24913;p45"/>
            <p:cNvSpPr/>
            <p:nvPr/>
          </p:nvSpPr>
          <p:spPr>
            <a:xfrm>
              <a:off x="8559794" y="75221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14" name="Google Shape;24914;p45"/>
            <p:cNvSpPr/>
            <p:nvPr/>
          </p:nvSpPr>
          <p:spPr>
            <a:xfrm>
              <a:off x="8679308" y="75221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15" name="Google Shape;24915;p45"/>
            <p:cNvSpPr/>
            <p:nvPr/>
          </p:nvSpPr>
          <p:spPr>
            <a:xfrm>
              <a:off x="8798821" y="75221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16" name="Google Shape;24916;p45"/>
            <p:cNvSpPr/>
            <p:nvPr/>
          </p:nvSpPr>
          <p:spPr>
            <a:xfrm>
              <a:off x="313503" y="85832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17" name="Google Shape;24917;p45"/>
            <p:cNvSpPr/>
            <p:nvPr/>
          </p:nvSpPr>
          <p:spPr>
            <a:xfrm>
              <a:off x="433011" y="85832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18" name="Google Shape;24918;p45"/>
            <p:cNvSpPr/>
            <p:nvPr/>
          </p:nvSpPr>
          <p:spPr>
            <a:xfrm>
              <a:off x="552519" y="85832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19" name="Google Shape;24919;p45"/>
            <p:cNvSpPr/>
            <p:nvPr/>
          </p:nvSpPr>
          <p:spPr>
            <a:xfrm>
              <a:off x="672027" y="85832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20" name="Google Shape;24920;p45"/>
            <p:cNvSpPr/>
            <p:nvPr/>
          </p:nvSpPr>
          <p:spPr>
            <a:xfrm>
              <a:off x="791536" y="85832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21" name="Google Shape;24921;p45"/>
            <p:cNvSpPr/>
            <p:nvPr/>
          </p:nvSpPr>
          <p:spPr>
            <a:xfrm>
              <a:off x="911044" y="85832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22" name="Google Shape;24922;p45"/>
            <p:cNvSpPr/>
            <p:nvPr/>
          </p:nvSpPr>
          <p:spPr>
            <a:xfrm>
              <a:off x="1030552" y="85832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23" name="Google Shape;24923;p45"/>
            <p:cNvSpPr/>
            <p:nvPr/>
          </p:nvSpPr>
          <p:spPr>
            <a:xfrm>
              <a:off x="8201254" y="85832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24" name="Google Shape;24924;p45"/>
            <p:cNvSpPr/>
            <p:nvPr/>
          </p:nvSpPr>
          <p:spPr>
            <a:xfrm>
              <a:off x="8320767" y="85832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25" name="Google Shape;24925;p45"/>
            <p:cNvSpPr/>
            <p:nvPr/>
          </p:nvSpPr>
          <p:spPr>
            <a:xfrm>
              <a:off x="8440281" y="85832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26" name="Google Shape;24926;p45"/>
            <p:cNvSpPr/>
            <p:nvPr/>
          </p:nvSpPr>
          <p:spPr>
            <a:xfrm>
              <a:off x="8559794" y="85832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27" name="Google Shape;24927;p45"/>
            <p:cNvSpPr/>
            <p:nvPr/>
          </p:nvSpPr>
          <p:spPr>
            <a:xfrm>
              <a:off x="8679308" y="85832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28" name="Google Shape;24928;p45"/>
            <p:cNvSpPr/>
            <p:nvPr/>
          </p:nvSpPr>
          <p:spPr>
            <a:xfrm>
              <a:off x="8798821" y="85832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29" name="Google Shape;24929;p45"/>
            <p:cNvSpPr/>
            <p:nvPr/>
          </p:nvSpPr>
          <p:spPr>
            <a:xfrm>
              <a:off x="313503" y="96442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30" name="Google Shape;24930;p45"/>
            <p:cNvSpPr/>
            <p:nvPr/>
          </p:nvSpPr>
          <p:spPr>
            <a:xfrm>
              <a:off x="433011" y="96442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31" name="Google Shape;24931;p45"/>
            <p:cNvSpPr/>
            <p:nvPr/>
          </p:nvSpPr>
          <p:spPr>
            <a:xfrm>
              <a:off x="552519" y="96442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32" name="Google Shape;24932;p45"/>
            <p:cNvSpPr/>
            <p:nvPr/>
          </p:nvSpPr>
          <p:spPr>
            <a:xfrm>
              <a:off x="672027" y="96442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33" name="Google Shape;24933;p45"/>
            <p:cNvSpPr/>
            <p:nvPr/>
          </p:nvSpPr>
          <p:spPr>
            <a:xfrm>
              <a:off x="791536" y="96442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34" name="Google Shape;24934;p45"/>
            <p:cNvSpPr/>
            <p:nvPr/>
          </p:nvSpPr>
          <p:spPr>
            <a:xfrm>
              <a:off x="911044" y="96442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35" name="Google Shape;24935;p45"/>
            <p:cNvSpPr/>
            <p:nvPr/>
          </p:nvSpPr>
          <p:spPr>
            <a:xfrm>
              <a:off x="1030552" y="96442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36" name="Google Shape;24936;p45"/>
            <p:cNvSpPr/>
            <p:nvPr/>
          </p:nvSpPr>
          <p:spPr>
            <a:xfrm>
              <a:off x="8201254" y="96442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37" name="Google Shape;24937;p45"/>
            <p:cNvSpPr/>
            <p:nvPr/>
          </p:nvSpPr>
          <p:spPr>
            <a:xfrm>
              <a:off x="8320767" y="96442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38" name="Google Shape;24938;p45"/>
            <p:cNvSpPr/>
            <p:nvPr/>
          </p:nvSpPr>
          <p:spPr>
            <a:xfrm>
              <a:off x="8440281" y="96442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39" name="Google Shape;24939;p45"/>
            <p:cNvSpPr/>
            <p:nvPr/>
          </p:nvSpPr>
          <p:spPr>
            <a:xfrm>
              <a:off x="8559794" y="96442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40" name="Google Shape;24940;p45"/>
            <p:cNvSpPr/>
            <p:nvPr/>
          </p:nvSpPr>
          <p:spPr>
            <a:xfrm>
              <a:off x="8679308" y="96442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41" name="Google Shape;24941;p45"/>
            <p:cNvSpPr/>
            <p:nvPr/>
          </p:nvSpPr>
          <p:spPr>
            <a:xfrm>
              <a:off x="8798821" y="96442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42" name="Google Shape;24942;p45"/>
            <p:cNvSpPr/>
            <p:nvPr/>
          </p:nvSpPr>
          <p:spPr>
            <a:xfrm>
              <a:off x="313503" y="107053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43" name="Google Shape;24943;p45"/>
            <p:cNvSpPr/>
            <p:nvPr/>
          </p:nvSpPr>
          <p:spPr>
            <a:xfrm>
              <a:off x="433011" y="107053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44" name="Google Shape;24944;p45"/>
            <p:cNvSpPr/>
            <p:nvPr/>
          </p:nvSpPr>
          <p:spPr>
            <a:xfrm>
              <a:off x="552519" y="107053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45" name="Google Shape;24945;p45"/>
            <p:cNvSpPr/>
            <p:nvPr/>
          </p:nvSpPr>
          <p:spPr>
            <a:xfrm>
              <a:off x="672027" y="107053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46" name="Google Shape;24946;p45"/>
            <p:cNvSpPr/>
            <p:nvPr/>
          </p:nvSpPr>
          <p:spPr>
            <a:xfrm>
              <a:off x="791536" y="107053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47" name="Google Shape;24947;p45"/>
            <p:cNvSpPr/>
            <p:nvPr/>
          </p:nvSpPr>
          <p:spPr>
            <a:xfrm>
              <a:off x="911044" y="107053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48" name="Google Shape;24948;p45"/>
            <p:cNvSpPr/>
            <p:nvPr/>
          </p:nvSpPr>
          <p:spPr>
            <a:xfrm>
              <a:off x="1030552" y="107053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49" name="Google Shape;24949;p45"/>
            <p:cNvSpPr/>
            <p:nvPr/>
          </p:nvSpPr>
          <p:spPr>
            <a:xfrm>
              <a:off x="8201254" y="107053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50" name="Google Shape;24950;p45"/>
            <p:cNvSpPr/>
            <p:nvPr/>
          </p:nvSpPr>
          <p:spPr>
            <a:xfrm>
              <a:off x="8320767" y="107053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51" name="Google Shape;24951;p45"/>
            <p:cNvSpPr/>
            <p:nvPr/>
          </p:nvSpPr>
          <p:spPr>
            <a:xfrm>
              <a:off x="8440281" y="107053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52" name="Google Shape;24952;p45"/>
            <p:cNvSpPr/>
            <p:nvPr/>
          </p:nvSpPr>
          <p:spPr>
            <a:xfrm>
              <a:off x="8559794" y="107053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53" name="Google Shape;24953;p45"/>
            <p:cNvSpPr/>
            <p:nvPr/>
          </p:nvSpPr>
          <p:spPr>
            <a:xfrm>
              <a:off x="8679308" y="107053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54" name="Google Shape;24954;p45"/>
            <p:cNvSpPr/>
            <p:nvPr/>
          </p:nvSpPr>
          <p:spPr>
            <a:xfrm>
              <a:off x="8798821" y="107053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55" name="Google Shape;24955;p45"/>
            <p:cNvSpPr/>
            <p:nvPr/>
          </p:nvSpPr>
          <p:spPr>
            <a:xfrm>
              <a:off x="313503" y="117664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56" name="Google Shape;24956;p45"/>
            <p:cNvSpPr/>
            <p:nvPr/>
          </p:nvSpPr>
          <p:spPr>
            <a:xfrm>
              <a:off x="433011" y="117664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57" name="Google Shape;24957;p45"/>
            <p:cNvSpPr/>
            <p:nvPr/>
          </p:nvSpPr>
          <p:spPr>
            <a:xfrm>
              <a:off x="552519" y="117664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58" name="Google Shape;24958;p45"/>
            <p:cNvSpPr/>
            <p:nvPr/>
          </p:nvSpPr>
          <p:spPr>
            <a:xfrm>
              <a:off x="672027" y="117664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59" name="Google Shape;24959;p45"/>
            <p:cNvSpPr/>
            <p:nvPr/>
          </p:nvSpPr>
          <p:spPr>
            <a:xfrm>
              <a:off x="791536" y="117664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60" name="Google Shape;24960;p45"/>
            <p:cNvSpPr/>
            <p:nvPr/>
          </p:nvSpPr>
          <p:spPr>
            <a:xfrm>
              <a:off x="911044" y="117664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61" name="Google Shape;24961;p45"/>
            <p:cNvSpPr/>
            <p:nvPr/>
          </p:nvSpPr>
          <p:spPr>
            <a:xfrm>
              <a:off x="1030552" y="117664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62" name="Google Shape;24962;p45"/>
            <p:cNvSpPr/>
            <p:nvPr/>
          </p:nvSpPr>
          <p:spPr>
            <a:xfrm>
              <a:off x="8201254" y="117664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63" name="Google Shape;24963;p45"/>
            <p:cNvSpPr/>
            <p:nvPr/>
          </p:nvSpPr>
          <p:spPr>
            <a:xfrm>
              <a:off x="8320767" y="117664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64" name="Google Shape;24964;p45"/>
            <p:cNvSpPr/>
            <p:nvPr/>
          </p:nvSpPr>
          <p:spPr>
            <a:xfrm>
              <a:off x="8440281" y="117664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65" name="Google Shape;24965;p45"/>
            <p:cNvSpPr/>
            <p:nvPr/>
          </p:nvSpPr>
          <p:spPr>
            <a:xfrm>
              <a:off x="8559794" y="117664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66" name="Google Shape;24966;p45"/>
            <p:cNvSpPr/>
            <p:nvPr/>
          </p:nvSpPr>
          <p:spPr>
            <a:xfrm>
              <a:off x="8679308" y="117664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67" name="Google Shape;24967;p45"/>
            <p:cNvSpPr/>
            <p:nvPr/>
          </p:nvSpPr>
          <p:spPr>
            <a:xfrm>
              <a:off x="8798821" y="117664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68" name="Google Shape;24968;p45"/>
            <p:cNvSpPr/>
            <p:nvPr/>
          </p:nvSpPr>
          <p:spPr>
            <a:xfrm>
              <a:off x="313503" y="128275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69" name="Google Shape;24969;p45"/>
            <p:cNvSpPr/>
            <p:nvPr/>
          </p:nvSpPr>
          <p:spPr>
            <a:xfrm>
              <a:off x="433011" y="128275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70" name="Google Shape;24970;p45"/>
            <p:cNvSpPr/>
            <p:nvPr/>
          </p:nvSpPr>
          <p:spPr>
            <a:xfrm>
              <a:off x="552519" y="128275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71" name="Google Shape;24971;p45"/>
            <p:cNvSpPr/>
            <p:nvPr/>
          </p:nvSpPr>
          <p:spPr>
            <a:xfrm>
              <a:off x="672027" y="128275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72" name="Google Shape;24972;p45"/>
            <p:cNvSpPr/>
            <p:nvPr/>
          </p:nvSpPr>
          <p:spPr>
            <a:xfrm>
              <a:off x="791536" y="128275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73" name="Google Shape;24973;p45"/>
            <p:cNvSpPr/>
            <p:nvPr/>
          </p:nvSpPr>
          <p:spPr>
            <a:xfrm>
              <a:off x="911044" y="128275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74" name="Google Shape;24974;p45"/>
            <p:cNvSpPr/>
            <p:nvPr/>
          </p:nvSpPr>
          <p:spPr>
            <a:xfrm>
              <a:off x="1030552" y="128275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75" name="Google Shape;24975;p45"/>
            <p:cNvSpPr/>
            <p:nvPr/>
          </p:nvSpPr>
          <p:spPr>
            <a:xfrm>
              <a:off x="8201254" y="128275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76" name="Google Shape;24976;p45"/>
            <p:cNvSpPr/>
            <p:nvPr/>
          </p:nvSpPr>
          <p:spPr>
            <a:xfrm>
              <a:off x="8320767" y="128275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77" name="Google Shape;24977;p45"/>
            <p:cNvSpPr/>
            <p:nvPr/>
          </p:nvSpPr>
          <p:spPr>
            <a:xfrm>
              <a:off x="8440281" y="128275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78" name="Google Shape;24978;p45"/>
            <p:cNvSpPr/>
            <p:nvPr/>
          </p:nvSpPr>
          <p:spPr>
            <a:xfrm>
              <a:off x="8559794" y="128275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79" name="Google Shape;24979;p45"/>
            <p:cNvSpPr/>
            <p:nvPr/>
          </p:nvSpPr>
          <p:spPr>
            <a:xfrm>
              <a:off x="8679308" y="128275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80" name="Google Shape;24980;p45"/>
            <p:cNvSpPr/>
            <p:nvPr/>
          </p:nvSpPr>
          <p:spPr>
            <a:xfrm>
              <a:off x="8798821" y="128275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81" name="Google Shape;24981;p45"/>
            <p:cNvSpPr/>
            <p:nvPr/>
          </p:nvSpPr>
          <p:spPr>
            <a:xfrm>
              <a:off x="313503" y="138885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82" name="Google Shape;24982;p45"/>
            <p:cNvSpPr/>
            <p:nvPr/>
          </p:nvSpPr>
          <p:spPr>
            <a:xfrm>
              <a:off x="433011" y="138885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83" name="Google Shape;24983;p45"/>
            <p:cNvSpPr/>
            <p:nvPr/>
          </p:nvSpPr>
          <p:spPr>
            <a:xfrm>
              <a:off x="552519" y="138885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84" name="Google Shape;24984;p45"/>
            <p:cNvSpPr/>
            <p:nvPr/>
          </p:nvSpPr>
          <p:spPr>
            <a:xfrm>
              <a:off x="672027" y="138885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85" name="Google Shape;24985;p45"/>
            <p:cNvSpPr/>
            <p:nvPr/>
          </p:nvSpPr>
          <p:spPr>
            <a:xfrm>
              <a:off x="791536" y="138885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86" name="Google Shape;24986;p45"/>
            <p:cNvSpPr/>
            <p:nvPr/>
          </p:nvSpPr>
          <p:spPr>
            <a:xfrm>
              <a:off x="911044" y="138885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87" name="Google Shape;24987;p45"/>
            <p:cNvSpPr/>
            <p:nvPr/>
          </p:nvSpPr>
          <p:spPr>
            <a:xfrm>
              <a:off x="1030552" y="138885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88" name="Google Shape;24988;p45"/>
            <p:cNvSpPr/>
            <p:nvPr/>
          </p:nvSpPr>
          <p:spPr>
            <a:xfrm>
              <a:off x="8201254" y="138885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89" name="Google Shape;24989;p45"/>
            <p:cNvSpPr/>
            <p:nvPr/>
          </p:nvSpPr>
          <p:spPr>
            <a:xfrm>
              <a:off x="8320767" y="138885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90" name="Google Shape;24990;p45"/>
            <p:cNvSpPr/>
            <p:nvPr/>
          </p:nvSpPr>
          <p:spPr>
            <a:xfrm>
              <a:off x="8440281" y="138885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91" name="Google Shape;24991;p45"/>
            <p:cNvSpPr/>
            <p:nvPr/>
          </p:nvSpPr>
          <p:spPr>
            <a:xfrm>
              <a:off x="8559794" y="138885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92" name="Google Shape;24992;p45"/>
            <p:cNvSpPr/>
            <p:nvPr/>
          </p:nvSpPr>
          <p:spPr>
            <a:xfrm>
              <a:off x="8679308" y="138885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93" name="Google Shape;24993;p45"/>
            <p:cNvSpPr/>
            <p:nvPr/>
          </p:nvSpPr>
          <p:spPr>
            <a:xfrm>
              <a:off x="8798821" y="138885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94" name="Google Shape;24994;p45"/>
            <p:cNvSpPr/>
            <p:nvPr/>
          </p:nvSpPr>
          <p:spPr>
            <a:xfrm>
              <a:off x="313503" y="149496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95" name="Google Shape;24995;p45"/>
            <p:cNvSpPr/>
            <p:nvPr/>
          </p:nvSpPr>
          <p:spPr>
            <a:xfrm>
              <a:off x="433011" y="149496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96" name="Google Shape;24996;p45"/>
            <p:cNvSpPr/>
            <p:nvPr/>
          </p:nvSpPr>
          <p:spPr>
            <a:xfrm>
              <a:off x="552519" y="149496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97" name="Google Shape;24997;p45"/>
            <p:cNvSpPr/>
            <p:nvPr/>
          </p:nvSpPr>
          <p:spPr>
            <a:xfrm>
              <a:off x="672027" y="149496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98" name="Google Shape;24998;p45"/>
            <p:cNvSpPr/>
            <p:nvPr/>
          </p:nvSpPr>
          <p:spPr>
            <a:xfrm>
              <a:off x="791536" y="149496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99" name="Google Shape;24999;p45"/>
            <p:cNvSpPr/>
            <p:nvPr/>
          </p:nvSpPr>
          <p:spPr>
            <a:xfrm>
              <a:off x="911044" y="149496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00" name="Google Shape;25000;p45"/>
            <p:cNvSpPr/>
            <p:nvPr/>
          </p:nvSpPr>
          <p:spPr>
            <a:xfrm>
              <a:off x="1030552" y="149496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01" name="Google Shape;25001;p45"/>
            <p:cNvSpPr/>
            <p:nvPr/>
          </p:nvSpPr>
          <p:spPr>
            <a:xfrm>
              <a:off x="8201254" y="149496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02" name="Google Shape;25002;p45"/>
            <p:cNvSpPr/>
            <p:nvPr/>
          </p:nvSpPr>
          <p:spPr>
            <a:xfrm>
              <a:off x="8320767" y="149496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03" name="Google Shape;25003;p45"/>
            <p:cNvSpPr/>
            <p:nvPr/>
          </p:nvSpPr>
          <p:spPr>
            <a:xfrm>
              <a:off x="8440281" y="149496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04" name="Google Shape;25004;p45"/>
            <p:cNvSpPr/>
            <p:nvPr/>
          </p:nvSpPr>
          <p:spPr>
            <a:xfrm>
              <a:off x="8559794" y="149496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05" name="Google Shape;25005;p45"/>
            <p:cNvSpPr/>
            <p:nvPr/>
          </p:nvSpPr>
          <p:spPr>
            <a:xfrm>
              <a:off x="8679308" y="149496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06" name="Google Shape;25006;p45"/>
            <p:cNvSpPr/>
            <p:nvPr/>
          </p:nvSpPr>
          <p:spPr>
            <a:xfrm>
              <a:off x="8798821" y="149496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07" name="Google Shape;25007;p45"/>
            <p:cNvSpPr/>
            <p:nvPr/>
          </p:nvSpPr>
          <p:spPr>
            <a:xfrm>
              <a:off x="313503" y="160107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08" name="Google Shape;25008;p45"/>
            <p:cNvSpPr/>
            <p:nvPr/>
          </p:nvSpPr>
          <p:spPr>
            <a:xfrm>
              <a:off x="433011" y="160107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09" name="Google Shape;25009;p45"/>
            <p:cNvSpPr/>
            <p:nvPr/>
          </p:nvSpPr>
          <p:spPr>
            <a:xfrm>
              <a:off x="552519" y="160107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10" name="Google Shape;25010;p45"/>
            <p:cNvSpPr/>
            <p:nvPr/>
          </p:nvSpPr>
          <p:spPr>
            <a:xfrm>
              <a:off x="672027" y="160107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11" name="Google Shape;25011;p45"/>
            <p:cNvSpPr/>
            <p:nvPr/>
          </p:nvSpPr>
          <p:spPr>
            <a:xfrm>
              <a:off x="791536" y="160107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12" name="Google Shape;25012;p45"/>
            <p:cNvSpPr/>
            <p:nvPr/>
          </p:nvSpPr>
          <p:spPr>
            <a:xfrm>
              <a:off x="911044" y="160107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13" name="Google Shape;25013;p45"/>
            <p:cNvSpPr/>
            <p:nvPr/>
          </p:nvSpPr>
          <p:spPr>
            <a:xfrm>
              <a:off x="1030552" y="160107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14" name="Google Shape;25014;p45"/>
            <p:cNvSpPr/>
            <p:nvPr/>
          </p:nvSpPr>
          <p:spPr>
            <a:xfrm>
              <a:off x="8201254" y="160107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15" name="Google Shape;25015;p45"/>
            <p:cNvSpPr/>
            <p:nvPr/>
          </p:nvSpPr>
          <p:spPr>
            <a:xfrm>
              <a:off x="8320767" y="160107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16" name="Google Shape;25016;p45"/>
            <p:cNvSpPr/>
            <p:nvPr/>
          </p:nvSpPr>
          <p:spPr>
            <a:xfrm>
              <a:off x="8440281" y="160107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17" name="Google Shape;25017;p45"/>
            <p:cNvSpPr/>
            <p:nvPr/>
          </p:nvSpPr>
          <p:spPr>
            <a:xfrm>
              <a:off x="8559794" y="160107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18" name="Google Shape;25018;p45"/>
            <p:cNvSpPr/>
            <p:nvPr/>
          </p:nvSpPr>
          <p:spPr>
            <a:xfrm>
              <a:off x="8679308" y="160107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19" name="Google Shape;25019;p45"/>
            <p:cNvSpPr/>
            <p:nvPr/>
          </p:nvSpPr>
          <p:spPr>
            <a:xfrm>
              <a:off x="8798821" y="160107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20" name="Google Shape;25020;p45"/>
            <p:cNvSpPr/>
            <p:nvPr/>
          </p:nvSpPr>
          <p:spPr>
            <a:xfrm>
              <a:off x="313503" y="170717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21" name="Google Shape;25021;p45"/>
            <p:cNvSpPr/>
            <p:nvPr/>
          </p:nvSpPr>
          <p:spPr>
            <a:xfrm>
              <a:off x="433011" y="170717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22" name="Google Shape;25022;p45"/>
            <p:cNvSpPr/>
            <p:nvPr/>
          </p:nvSpPr>
          <p:spPr>
            <a:xfrm>
              <a:off x="552519" y="170717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23" name="Google Shape;25023;p45"/>
            <p:cNvSpPr/>
            <p:nvPr/>
          </p:nvSpPr>
          <p:spPr>
            <a:xfrm>
              <a:off x="672027" y="170717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24" name="Google Shape;25024;p45"/>
            <p:cNvSpPr/>
            <p:nvPr/>
          </p:nvSpPr>
          <p:spPr>
            <a:xfrm>
              <a:off x="791536" y="170717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25" name="Google Shape;25025;p45"/>
            <p:cNvSpPr/>
            <p:nvPr/>
          </p:nvSpPr>
          <p:spPr>
            <a:xfrm>
              <a:off x="911044" y="170717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26" name="Google Shape;25026;p45"/>
            <p:cNvSpPr/>
            <p:nvPr/>
          </p:nvSpPr>
          <p:spPr>
            <a:xfrm>
              <a:off x="1030552" y="170717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27" name="Google Shape;25027;p45"/>
            <p:cNvSpPr/>
            <p:nvPr/>
          </p:nvSpPr>
          <p:spPr>
            <a:xfrm>
              <a:off x="8201254" y="170717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28" name="Google Shape;25028;p45"/>
            <p:cNvSpPr/>
            <p:nvPr/>
          </p:nvSpPr>
          <p:spPr>
            <a:xfrm>
              <a:off x="8320767" y="170717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29" name="Google Shape;25029;p45"/>
            <p:cNvSpPr/>
            <p:nvPr/>
          </p:nvSpPr>
          <p:spPr>
            <a:xfrm>
              <a:off x="8440281" y="170717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30" name="Google Shape;25030;p45"/>
            <p:cNvSpPr/>
            <p:nvPr/>
          </p:nvSpPr>
          <p:spPr>
            <a:xfrm>
              <a:off x="8559794" y="170717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31" name="Google Shape;25031;p45"/>
            <p:cNvSpPr/>
            <p:nvPr/>
          </p:nvSpPr>
          <p:spPr>
            <a:xfrm>
              <a:off x="8679308" y="170717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32" name="Google Shape;25032;p45"/>
            <p:cNvSpPr/>
            <p:nvPr/>
          </p:nvSpPr>
          <p:spPr>
            <a:xfrm>
              <a:off x="8798821" y="170717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33" name="Google Shape;25033;p45"/>
            <p:cNvSpPr/>
            <p:nvPr/>
          </p:nvSpPr>
          <p:spPr>
            <a:xfrm>
              <a:off x="313503" y="181328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34" name="Google Shape;25034;p45"/>
            <p:cNvSpPr/>
            <p:nvPr/>
          </p:nvSpPr>
          <p:spPr>
            <a:xfrm>
              <a:off x="433011" y="181328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35" name="Google Shape;25035;p45"/>
            <p:cNvSpPr/>
            <p:nvPr/>
          </p:nvSpPr>
          <p:spPr>
            <a:xfrm>
              <a:off x="552519" y="181328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36" name="Google Shape;25036;p45"/>
            <p:cNvSpPr/>
            <p:nvPr/>
          </p:nvSpPr>
          <p:spPr>
            <a:xfrm>
              <a:off x="672027" y="181328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37" name="Google Shape;25037;p45"/>
            <p:cNvSpPr/>
            <p:nvPr/>
          </p:nvSpPr>
          <p:spPr>
            <a:xfrm>
              <a:off x="791536" y="181328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38" name="Google Shape;25038;p45"/>
            <p:cNvSpPr/>
            <p:nvPr/>
          </p:nvSpPr>
          <p:spPr>
            <a:xfrm>
              <a:off x="911044" y="181328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39" name="Google Shape;25039;p45"/>
            <p:cNvSpPr/>
            <p:nvPr/>
          </p:nvSpPr>
          <p:spPr>
            <a:xfrm>
              <a:off x="1030552" y="181328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40" name="Google Shape;25040;p45"/>
            <p:cNvSpPr/>
            <p:nvPr/>
          </p:nvSpPr>
          <p:spPr>
            <a:xfrm>
              <a:off x="8201254" y="181328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41" name="Google Shape;25041;p45"/>
            <p:cNvSpPr/>
            <p:nvPr/>
          </p:nvSpPr>
          <p:spPr>
            <a:xfrm>
              <a:off x="8320767" y="181328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42" name="Google Shape;25042;p45"/>
            <p:cNvSpPr/>
            <p:nvPr/>
          </p:nvSpPr>
          <p:spPr>
            <a:xfrm>
              <a:off x="8440281" y="181328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43" name="Google Shape;25043;p45"/>
            <p:cNvSpPr/>
            <p:nvPr/>
          </p:nvSpPr>
          <p:spPr>
            <a:xfrm>
              <a:off x="8559794" y="181328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44" name="Google Shape;25044;p45"/>
            <p:cNvSpPr/>
            <p:nvPr/>
          </p:nvSpPr>
          <p:spPr>
            <a:xfrm>
              <a:off x="8679308" y="181328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45" name="Google Shape;25045;p45"/>
            <p:cNvSpPr/>
            <p:nvPr/>
          </p:nvSpPr>
          <p:spPr>
            <a:xfrm>
              <a:off x="8798821" y="181328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46" name="Google Shape;25046;p45"/>
            <p:cNvSpPr/>
            <p:nvPr/>
          </p:nvSpPr>
          <p:spPr>
            <a:xfrm>
              <a:off x="313503" y="191939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47" name="Google Shape;25047;p45"/>
            <p:cNvSpPr/>
            <p:nvPr/>
          </p:nvSpPr>
          <p:spPr>
            <a:xfrm>
              <a:off x="433011" y="191939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48" name="Google Shape;25048;p45"/>
            <p:cNvSpPr/>
            <p:nvPr/>
          </p:nvSpPr>
          <p:spPr>
            <a:xfrm>
              <a:off x="552519" y="191939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49" name="Google Shape;25049;p45"/>
            <p:cNvSpPr/>
            <p:nvPr/>
          </p:nvSpPr>
          <p:spPr>
            <a:xfrm>
              <a:off x="672027" y="191939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50" name="Google Shape;25050;p45"/>
            <p:cNvSpPr/>
            <p:nvPr/>
          </p:nvSpPr>
          <p:spPr>
            <a:xfrm>
              <a:off x="791536" y="191939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51" name="Google Shape;25051;p45"/>
            <p:cNvSpPr/>
            <p:nvPr/>
          </p:nvSpPr>
          <p:spPr>
            <a:xfrm>
              <a:off x="911044" y="191939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52" name="Google Shape;25052;p45"/>
            <p:cNvSpPr/>
            <p:nvPr/>
          </p:nvSpPr>
          <p:spPr>
            <a:xfrm>
              <a:off x="1030552" y="191939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53" name="Google Shape;25053;p45"/>
            <p:cNvSpPr/>
            <p:nvPr/>
          </p:nvSpPr>
          <p:spPr>
            <a:xfrm>
              <a:off x="8201254" y="191939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54" name="Google Shape;25054;p45"/>
            <p:cNvSpPr/>
            <p:nvPr/>
          </p:nvSpPr>
          <p:spPr>
            <a:xfrm>
              <a:off x="8320767" y="191939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55" name="Google Shape;25055;p45"/>
            <p:cNvSpPr/>
            <p:nvPr/>
          </p:nvSpPr>
          <p:spPr>
            <a:xfrm>
              <a:off x="8440281" y="191939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56" name="Google Shape;25056;p45"/>
            <p:cNvSpPr/>
            <p:nvPr/>
          </p:nvSpPr>
          <p:spPr>
            <a:xfrm>
              <a:off x="8559794" y="191939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57" name="Google Shape;25057;p45"/>
            <p:cNvSpPr/>
            <p:nvPr/>
          </p:nvSpPr>
          <p:spPr>
            <a:xfrm>
              <a:off x="8679308" y="191939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58" name="Google Shape;25058;p45"/>
            <p:cNvSpPr/>
            <p:nvPr/>
          </p:nvSpPr>
          <p:spPr>
            <a:xfrm>
              <a:off x="8798821" y="191939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59" name="Google Shape;25059;p45"/>
            <p:cNvSpPr/>
            <p:nvPr/>
          </p:nvSpPr>
          <p:spPr>
            <a:xfrm>
              <a:off x="313503" y="202550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60" name="Google Shape;25060;p45"/>
            <p:cNvSpPr/>
            <p:nvPr/>
          </p:nvSpPr>
          <p:spPr>
            <a:xfrm>
              <a:off x="433011" y="202550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61" name="Google Shape;25061;p45"/>
            <p:cNvSpPr/>
            <p:nvPr/>
          </p:nvSpPr>
          <p:spPr>
            <a:xfrm>
              <a:off x="552519" y="202550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62" name="Google Shape;25062;p45"/>
            <p:cNvSpPr/>
            <p:nvPr/>
          </p:nvSpPr>
          <p:spPr>
            <a:xfrm>
              <a:off x="672027" y="202550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63" name="Google Shape;25063;p45"/>
            <p:cNvSpPr/>
            <p:nvPr/>
          </p:nvSpPr>
          <p:spPr>
            <a:xfrm>
              <a:off x="791536" y="202550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64" name="Google Shape;25064;p45"/>
            <p:cNvSpPr/>
            <p:nvPr/>
          </p:nvSpPr>
          <p:spPr>
            <a:xfrm>
              <a:off x="911044" y="202550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65" name="Google Shape;25065;p45"/>
            <p:cNvSpPr/>
            <p:nvPr/>
          </p:nvSpPr>
          <p:spPr>
            <a:xfrm>
              <a:off x="1030552" y="202550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66" name="Google Shape;25066;p45"/>
            <p:cNvSpPr/>
            <p:nvPr/>
          </p:nvSpPr>
          <p:spPr>
            <a:xfrm>
              <a:off x="8201254" y="202550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67" name="Google Shape;25067;p45"/>
            <p:cNvSpPr/>
            <p:nvPr/>
          </p:nvSpPr>
          <p:spPr>
            <a:xfrm>
              <a:off x="8320767" y="202550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68" name="Google Shape;25068;p45"/>
            <p:cNvSpPr/>
            <p:nvPr/>
          </p:nvSpPr>
          <p:spPr>
            <a:xfrm>
              <a:off x="8440281" y="202550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69" name="Google Shape;25069;p45"/>
            <p:cNvSpPr/>
            <p:nvPr/>
          </p:nvSpPr>
          <p:spPr>
            <a:xfrm>
              <a:off x="8559794" y="202550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70" name="Google Shape;25070;p45"/>
            <p:cNvSpPr/>
            <p:nvPr/>
          </p:nvSpPr>
          <p:spPr>
            <a:xfrm>
              <a:off x="8679308" y="202550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71" name="Google Shape;25071;p45"/>
            <p:cNvSpPr/>
            <p:nvPr/>
          </p:nvSpPr>
          <p:spPr>
            <a:xfrm>
              <a:off x="8798821" y="202550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72" name="Google Shape;25072;p45"/>
            <p:cNvSpPr/>
            <p:nvPr/>
          </p:nvSpPr>
          <p:spPr>
            <a:xfrm>
              <a:off x="313503" y="213160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73" name="Google Shape;25073;p45"/>
            <p:cNvSpPr/>
            <p:nvPr/>
          </p:nvSpPr>
          <p:spPr>
            <a:xfrm>
              <a:off x="433011" y="213160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74" name="Google Shape;25074;p45"/>
            <p:cNvSpPr/>
            <p:nvPr/>
          </p:nvSpPr>
          <p:spPr>
            <a:xfrm>
              <a:off x="552519" y="213160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75" name="Google Shape;25075;p45"/>
            <p:cNvSpPr/>
            <p:nvPr/>
          </p:nvSpPr>
          <p:spPr>
            <a:xfrm>
              <a:off x="672027" y="213160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76" name="Google Shape;25076;p45"/>
            <p:cNvSpPr/>
            <p:nvPr/>
          </p:nvSpPr>
          <p:spPr>
            <a:xfrm>
              <a:off x="791536" y="213160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77" name="Google Shape;25077;p45"/>
            <p:cNvSpPr/>
            <p:nvPr/>
          </p:nvSpPr>
          <p:spPr>
            <a:xfrm>
              <a:off x="911044" y="213160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78" name="Google Shape;25078;p45"/>
            <p:cNvSpPr/>
            <p:nvPr/>
          </p:nvSpPr>
          <p:spPr>
            <a:xfrm>
              <a:off x="1030552" y="213160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79" name="Google Shape;25079;p45"/>
            <p:cNvSpPr/>
            <p:nvPr/>
          </p:nvSpPr>
          <p:spPr>
            <a:xfrm>
              <a:off x="8201254" y="213160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80" name="Google Shape;25080;p45"/>
            <p:cNvSpPr/>
            <p:nvPr/>
          </p:nvSpPr>
          <p:spPr>
            <a:xfrm>
              <a:off x="8320767" y="213160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81" name="Google Shape;25081;p45"/>
            <p:cNvSpPr/>
            <p:nvPr/>
          </p:nvSpPr>
          <p:spPr>
            <a:xfrm>
              <a:off x="8440281" y="213160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82" name="Google Shape;25082;p45"/>
            <p:cNvSpPr/>
            <p:nvPr/>
          </p:nvSpPr>
          <p:spPr>
            <a:xfrm>
              <a:off x="8559794" y="213160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83" name="Google Shape;25083;p45"/>
            <p:cNvSpPr/>
            <p:nvPr/>
          </p:nvSpPr>
          <p:spPr>
            <a:xfrm>
              <a:off x="8679308" y="213160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84" name="Google Shape;25084;p45"/>
            <p:cNvSpPr/>
            <p:nvPr/>
          </p:nvSpPr>
          <p:spPr>
            <a:xfrm>
              <a:off x="8798821" y="213160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85" name="Google Shape;25085;p45"/>
            <p:cNvSpPr/>
            <p:nvPr/>
          </p:nvSpPr>
          <p:spPr>
            <a:xfrm>
              <a:off x="313503" y="223771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86" name="Google Shape;25086;p45"/>
            <p:cNvSpPr/>
            <p:nvPr/>
          </p:nvSpPr>
          <p:spPr>
            <a:xfrm>
              <a:off x="433011" y="223771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87" name="Google Shape;25087;p45"/>
            <p:cNvSpPr/>
            <p:nvPr/>
          </p:nvSpPr>
          <p:spPr>
            <a:xfrm>
              <a:off x="552519" y="223771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88" name="Google Shape;25088;p45"/>
            <p:cNvSpPr/>
            <p:nvPr/>
          </p:nvSpPr>
          <p:spPr>
            <a:xfrm>
              <a:off x="672027" y="223771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89" name="Google Shape;25089;p45"/>
            <p:cNvSpPr/>
            <p:nvPr/>
          </p:nvSpPr>
          <p:spPr>
            <a:xfrm>
              <a:off x="791536" y="223771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90" name="Google Shape;25090;p45"/>
            <p:cNvSpPr/>
            <p:nvPr/>
          </p:nvSpPr>
          <p:spPr>
            <a:xfrm>
              <a:off x="911044" y="223771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91" name="Google Shape;25091;p45"/>
            <p:cNvSpPr/>
            <p:nvPr/>
          </p:nvSpPr>
          <p:spPr>
            <a:xfrm>
              <a:off x="1030552" y="223771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92" name="Google Shape;25092;p45"/>
            <p:cNvSpPr/>
            <p:nvPr/>
          </p:nvSpPr>
          <p:spPr>
            <a:xfrm>
              <a:off x="8201254" y="223771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93" name="Google Shape;25093;p45"/>
            <p:cNvSpPr/>
            <p:nvPr/>
          </p:nvSpPr>
          <p:spPr>
            <a:xfrm>
              <a:off x="8320767" y="223771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94" name="Google Shape;25094;p45"/>
            <p:cNvSpPr/>
            <p:nvPr/>
          </p:nvSpPr>
          <p:spPr>
            <a:xfrm>
              <a:off x="8440281" y="223771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95" name="Google Shape;25095;p45"/>
            <p:cNvSpPr/>
            <p:nvPr/>
          </p:nvSpPr>
          <p:spPr>
            <a:xfrm>
              <a:off x="8559794" y="223771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96" name="Google Shape;25096;p45"/>
            <p:cNvSpPr/>
            <p:nvPr/>
          </p:nvSpPr>
          <p:spPr>
            <a:xfrm>
              <a:off x="8679308" y="223771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97" name="Google Shape;25097;p45"/>
            <p:cNvSpPr/>
            <p:nvPr/>
          </p:nvSpPr>
          <p:spPr>
            <a:xfrm>
              <a:off x="8798821" y="223771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98" name="Google Shape;25098;p45"/>
            <p:cNvSpPr/>
            <p:nvPr/>
          </p:nvSpPr>
          <p:spPr>
            <a:xfrm>
              <a:off x="313503" y="234382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99" name="Google Shape;25099;p45"/>
            <p:cNvSpPr/>
            <p:nvPr/>
          </p:nvSpPr>
          <p:spPr>
            <a:xfrm>
              <a:off x="433011" y="234382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00" name="Google Shape;25100;p45"/>
            <p:cNvSpPr/>
            <p:nvPr/>
          </p:nvSpPr>
          <p:spPr>
            <a:xfrm>
              <a:off x="552519" y="234382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01" name="Google Shape;25101;p45"/>
            <p:cNvSpPr/>
            <p:nvPr/>
          </p:nvSpPr>
          <p:spPr>
            <a:xfrm>
              <a:off x="672027" y="234382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02" name="Google Shape;25102;p45"/>
            <p:cNvSpPr/>
            <p:nvPr/>
          </p:nvSpPr>
          <p:spPr>
            <a:xfrm>
              <a:off x="791536" y="234382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03" name="Google Shape;25103;p45"/>
            <p:cNvSpPr/>
            <p:nvPr/>
          </p:nvSpPr>
          <p:spPr>
            <a:xfrm>
              <a:off x="911044" y="234382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04" name="Google Shape;25104;p45"/>
            <p:cNvSpPr/>
            <p:nvPr/>
          </p:nvSpPr>
          <p:spPr>
            <a:xfrm>
              <a:off x="1030552" y="234382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05" name="Google Shape;25105;p45"/>
            <p:cNvSpPr/>
            <p:nvPr/>
          </p:nvSpPr>
          <p:spPr>
            <a:xfrm>
              <a:off x="8201254" y="234382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06" name="Google Shape;25106;p45"/>
            <p:cNvSpPr/>
            <p:nvPr/>
          </p:nvSpPr>
          <p:spPr>
            <a:xfrm>
              <a:off x="8320767" y="234382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07" name="Google Shape;25107;p45"/>
            <p:cNvSpPr/>
            <p:nvPr/>
          </p:nvSpPr>
          <p:spPr>
            <a:xfrm>
              <a:off x="8440281" y="234382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08" name="Google Shape;25108;p45"/>
            <p:cNvSpPr/>
            <p:nvPr/>
          </p:nvSpPr>
          <p:spPr>
            <a:xfrm>
              <a:off x="8559794" y="234382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09" name="Google Shape;25109;p45"/>
            <p:cNvSpPr/>
            <p:nvPr/>
          </p:nvSpPr>
          <p:spPr>
            <a:xfrm>
              <a:off x="8679308" y="234382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10" name="Google Shape;25110;p45"/>
            <p:cNvSpPr/>
            <p:nvPr/>
          </p:nvSpPr>
          <p:spPr>
            <a:xfrm>
              <a:off x="8798821" y="234382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11" name="Google Shape;25111;p45"/>
            <p:cNvSpPr/>
            <p:nvPr/>
          </p:nvSpPr>
          <p:spPr>
            <a:xfrm>
              <a:off x="313503" y="244992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12" name="Google Shape;25112;p45"/>
            <p:cNvSpPr/>
            <p:nvPr/>
          </p:nvSpPr>
          <p:spPr>
            <a:xfrm>
              <a:off x="433011" y="244992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13" name="Google Shape;25113;p45"/>
            <p:cNvSpPr/>
            <p:nvPr/>
          </p:nvSpPr>
          <p:spPr>
            <a:xfrm>
              <a:off x="552519" y="244992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14" name="Google Shape;25114;p45"/>
            <p:cNvSpPr/>
            <p:nvPr/>
          </p:nvSpPr>
          <p:spPr>
            <a:xfrm>
              <a:off x="672027" y="244992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15" name="Google Shape;25115;p45"/>
            <p:cNvSpPr/>
            <p:nvPr/>
          </p:nvSpPr>
          <p:spPr>
            <a:xfrm>
              <a:off x="791536" y="244992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16" name="Google Shape;25116;p45"/>
            <p:cNvSpPr/>
            <p:nvPr/>
          </p:nvSpPr>
          <p:spPr>
            <a:xfrm>
              <a:off x="911044" y="244992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17" name="Google Shape;25117;p45"/>
            <p:cNvSpPr/>
            <p:nvPr/>
          </p:nvSpPr>
          <p:spPr>
            <a:xfrm>
              <a:off x="1030552" y="244992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18" name="Google Shape;25118;p45"/>
            <p:cNvSpPr/>
            <p:nvPr/>
          </p:nvSpPr>
          <p:spPr>
            <a:xfrm>
              <a:off x="8201254" y="244992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19" name="Google Shape;25119;p45"/>
            <p:cNvSpPr/>
            <p:nvPr/>
          </p:nvSpPr>
          <p:spPr>
            <a:xfrm>
              <a:off x="8320767" y="244992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20" name="Google Shape;25120;p45"/>
            <p:cNvSpPr/>
            <p:nvPr/>
          </p:nvSpPr>
          <p:spPr>
            <a:xfrm>
              <a:off x="8440281" y="244992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21" name="Google Shape;25121;p45"/>
            <p:cNvSpPr/>
            <p:nvPr/>
          </p:nvSpPr>
          <p:spPr>
            <a:xfrm>
              <a:off x="8559794" y="244992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22" name="Google Shape;25122;p45"/>
            <p:cNvSpPr/>
            <p:nvPr/>
          </p:nvSpPr>
          <p:spPr>
            <a:xfrm>
              <a:off x="8679308" y="244992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23" name="Google Shape;25123;p45"/>
            <p:cNvSpPr/>
            <p:nvPr/>
          </p:nvSpPr>
          <p:spPr>
            <a:xfrm>
              <a:off x="8798821" y="244992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24" name="Google Shape;25124;p45"/>
            <p:cNvSpPr/>
            <p:nvPr/>
          </p:nvSpPr>
          <p:spPr>
            <a:xfrm>
              <a:off x="313503" y="255603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25" name="Google Shape;25125;p45"/>
            <p:cNvSpPr/>
            <p:nvPr/>
          </p:nvSpPr>
          <p:spPr>
            <a:xfrm>
              <a:off x="433011" y="255603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26" name="Google Shape;25126;p45"/>
            <p:cNvSpPr/>
            <p:nvPr/>
          </p:nvSpPr>
          <p:spPr>
            <a:xfrm>
              <a:off x="552519" y="255603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27" name="Google Shape;25127;p45"/>
            <p:cNvSpPr/>
            <p:nvPr/>
          </p:nvSpPr>
          <p:spPr>
            <a:xfrm>
              <a:off x="672027" y="255603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28" name="Google Shape;25128;p45"/>
            <p:cNvSpPr/>
            <p:nvPr/>
          </p:nvSpPr>
          <p:spPr>
            <a:xfrm>
              <a:off x="791536" y="255603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29" name="Google Shape;25129;p45"/>
            <p:cNvSpPr/>
            <p:nvPr/>
          </p:nvSpPr>
          <p:spPr>
            <a:xfrm>
              <a:off x="911044" y="255603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30" name="Google Shape;25130;p45"/>
            <p:cNvSpPr/>
            <p:nvPr/>
          </p:nvSpPr>
          <p:spPr>
            <a:xfrm>
              <a:off x="1030552" y="255603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31" name="Google Shape;25131;p45"/>
            <p:cNvSpPr/>
            <p:nvPr/>
          </p:nvSpPr>
          <p:spPr>
            <a:xfrm>
              <a:off x="8201254" y="255603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32" name="Google Shape;25132;p45"/>
            <p:cNvSpPr/>
            <p:nvPr/>
          </p:nvSpPr>
          <p:spPr>
            <a:xfrm>
              <a:off x="8320767" y="255603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33" name="Google Shape;25133;p45"/>
            <p:cNvSpPr/>
            <p:nvPr/>
          </p:nvSpPr>
          <p:spPr>
            <a:xfrm>
              <a:off x="8440281" y="255603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34" name="Google Shape;25134;p45"/>
            <p:cNvSpPr/>
            <p:nvPr/>
          </p:nvSpPr>
          <p:spPr>
            <a:xfrm>
              <a:off x="8559794" y="255603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35" name="Google Shape;25135;p45"/>
            <p:cNvSpPr/>
            <p:nvPr/>
          </p:nvSpPr>
          <p:spPr>
            <a:xfrm>
              <a:off x="8679308" y="255603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36" name="Google Shape;25136;p45"/>
            <p:cNvSpPr/>
            <p:nvPr/>
          </p:nvSpPr>
          <p:spPr>
            <a:xfrm>
              <a:off x="8798821" y="255603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37" name="Google Shape;25137;p45"/>
            <p:cNvSpPr/>
            <p:nvPr/>
          </p:nvSpPr>
          <p:spPr>
            <a:xfrm>
              <a:off x="313503" y="266214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38" name="Google Shape;25138;p45"/>
            <p:cNvSpPr/>
            <p:nvPr/>
          </p:nvSpPr>
          <p:spPr>
            <a:xfrm>
              <a:off x="433011" y="266214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39" name="Google Shape;25139;p45"/>
            <p:cNvSpPr/>
            <p:nvPr/>
          </p:nvSpPr>
          <p:spPr>
            <a:xfrm>
              <a:off x="552519" y="266214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40" name="Google Shape;25140;p45"/>
            <p:cNvSpPr/>
            <p:nvPr/>
          </p:nvSpPr>
          <p:spPr>
            <a:xfrm>
              <a:off x="672027" y="266214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41" name="Google Shape;25141;p45"/>
            <p:cNvSpPr/>
            <p:nvPr/>
          </p:nvSpPr>
          <p:spPr>
            <a:xfrm>
              <a:off x="791536" y="266214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42" name="Google Shape;25142;p45"/>
            <p:cNvSpPr/>
            <p:nvPr/>
          </p:nvSpPr>
          <p:spPr>
            <a:xfrm>
              <a:off x="911044" y="266214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43" name="Google Shape;25143;p45"/>
            <p:cNvSpPr/>
            <p:nvPr/>
          </p:nvSpPr>
          <p:spPr>
            <a:xfrm>
              <a:off x="1030552" y="266214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44" name="Google Shape;25144;p45"/>
            <p:cNvSpPr/>
            <p:nvPr/>
          </p:nvSpPr>
          <p:spPr>
            <a:xfrm>
              <a:off x="8201254" y="266214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45" name="Google Shape;25145;p45"/>
            <p:cNvSpPr/>
            <p:nvPr/>
          </p:nvSpPr>
          <p:spPr>
            <a:xfrm>
              <a:off x="8320767" y="266214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46" name="Google Shape;25146;p45"/>
            <p:cNvSpPr/>
            <p:nvPr/>
          </p:nvSpPr>
          <p:spPr>
            <a:xfrm>
              <a:off x="8440281" y="266214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47" name="Google Shape;25147;p45"/>
            <p:cNvSpPr/>
            <p:nvPr/>
          </p:nvSpPr>
          <p:spPr>
            <a:xfrm>
              <a:off x="8559794" y="266214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48" name="Google Shape;25148;p45"/>
            <p:cNvSpPr/>
            <p:nvPr/>
          </p:nvSpPr>
          <p:spPr>
            <a:xfrm>
              <a:off x="8679308" y="266214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49" name="Google Shape;25149;p45"/>
            <p:cNvSpPr/>
            <p:nvPr/>
          </p:nvSpPr>
          <p:spPr>
            <a:xfrm>
              <a:off x="8798821" y="266214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50" name="Google Shape;25150;p45"/>
            <p:cNvSpPr/>
            <p:nvPr/>
          </p:nvSpPr>
          <p:spPr>
            <a:xfrm>
              <a:off x="313503" y="276824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51" name="Google Shape;25151;p45"/>
            <p:cNvSpPr/>
            <p:nvPr/>
          </p:nvSpPr>
          <p:spPr>
            <a:xfrm>
              <a:off x="433011" y="276824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52" name="Google Shape;25152;p45"/>
            <p:cNvSpPr/>
            <p:nvPr/>
          </p:nvSpPr>
          <p:spPr>
            <a:xfrm>
              <a:off x="552519" y="276824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53" name="Google Shape;25153;p45"/>
            <p:cNvSpPr/>
            <p:nvPr/>
          </p:nvSpPr>
          <p:spPr>
            <a:xfrm>
              <a:off x="672027" y="276824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54" name="Google Shape;25154;p45"/>
            <p:cNvSpPr/>
            <p:nvPr/>
          </p:nvSpPr>
          <p:spPr>
            <a:xfrm>
              <a:off x="791536" y="276824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55" name="Google Shape;25155;p45"/>
            <p:cNvSpPr/>
            <p:nvPr/>
          </p:nvSpPr>
          <p:spPr>
            <a:xfrm>
              <a:off x="911044" y="276824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56" name="Google Shape;25156;p45"/>
            <p:cNvSpPr/>
            <p:nvPr/>
          </p:nvSpPr>
          <p:spPr>
            <a:xfrm>
              <a:off x="1030552" y="276824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57" name="Google Shape;25157;p45"/>
            <p:cNvSpPr/>
            <p:nvPr/>
          </p:nvSpPr>
          <p:spPr>
            <a:xfrm>
              <a:off x="8201254" y="276824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58" name="Google Shape;25158;p45"/>
            <p:cNvSpPr/>
            <p:nvPr/>
          </p:nvSpPr>
          <p:spPr>
            <a:xfrm>
              <a:off x="8320767" y="276824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59" name="Google Shape;25159;p45"/>
            <p:cNvSpPr/>
            <p:nvPr/>
          </p:nvSpPr>
          <p:spPr>
            <a:xfrm>
              <a:off x="8440281" y="276824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60" name="Google Shape;25160;p45"/>
            <p:cNvSpPr/>
            <p:nvPr/>
          </p:nvSpPr>
          <p:spPr>
            <a:xfrm>
              <a:off x="8559794" y="276824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61" name="Google Shape;25161;p45"/>
            <p:cNvSpPr/>
            <p:nvPr/>
          </p:nvSpPr>
          <p:spPr>
            <a:xfrm>
              <a:off x="8679308" y="276824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62" name="Google Shape;25162;p45"/>
            <p:cNvSpPr/>
            <p:nvPr/>
          </p:nvSpPr>
          <p:spPr>
            <a:xfrm>
              <a:off x="8798821" y="276824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63" name="Google Shape;25163;p45"/>
            <p:cNvSpPr/>
            <p:nvPr/>
          </p:nvSpPr>
          <p:spPr>
            <a:xfrm>
              <a:off x="313503" y="287435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64" name="Google Shape;25164;p45"/>
            <p:cNvSpPr/>
            <p:nvPr/>
          </p:nvSpPr>
          <p:spPr>
            <a:xfrm>
              <a:off x="433011" y="287435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65" name="Google Shape;25165;p45"/>
            <p:cNvSpPr/>
            <p:nvPr/>
          </p:nvSpPr>
          <p:spPr>
            <a:xfrm>
              <a:off x="552519" y="287435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66" name="Google Shape;25166;p45"/>
            <p:cNvSpPr/>
            <p:nvPr/>
          </p:nvSpPr>
          <p:spPr>
            <a:xfrm>
              <a:off x="672027" y="287435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67" name="Google Shape;25167;p45"/>
            <p:cNvSpPr/>
            <p:nvPr/>
          </p:nvSpPr>
          <p:spPr>
            <a:xfrm>
              <a:off x="791536" y="287435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68" name="Google Shape;25168;p45"/>
            <p:cNvSpPr/>
            <p:nvPr/>
          </p:nvSpPr>
          <p:spPr>
            <a:xfrm>
              <a:off x="911044" y="287435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69" name="Google Shape;25169;p45"/>
            <p:cNvSpPr/>
            <p:nvPr/>
          </p:nvSpPr>
          <p:spPr>
            <a:xfrm>
              <a:off x="1030552" y="287435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70" name="Google Shape;25170;p45"/>
            <p:cNvSpPr/>
            <p:nvPr/>
          </p:nvSpPr>
          <p:spPr>
            <a:xfrm>
              <a:off x="8201254" y="287435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71" name="Google Shape;25171;p45"/>
            <p:cNvSpPr/>
            <p:nvPr/>
          </p:nvSpPr>
          <p:spPr>
            <a:xfrm>
              <a:off x="8320767" y="287435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72" name="Google Shape;25172;p45"/>
            <p:cNvSpPr/>
            <p:nvPr/>
          </p:nvSpPr>
          <p:spPr>
            <a:xfrm>
              <a:off x="8440281" y="287435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73" name="Google Shape;25173;p45"/>
            <p:cNvSpPr/>
            <p:nvPr/>
          </p:nvSpPr>
          <p:spPr>
            <a:xfrm>
              <a:off x="8559794" y="287435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74" name="Google Shape;25174;p45"/>
            <p:cNvSpPr/>
            <p:nvPr/>
          </p:nvSpPr>
          <p:spPr>
            <a:xfrm>
              <a:off x="8679308" y="287435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75" name="Google Shape;25175;p45"/>
            <p:cNvSpPr/>
            <p:nvPr/>
          </p:nvSpPr>
          <p:spPr>
            <a:xfrm>
              <a:off x="8798821" y="287435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76" name="Google Shape;25176;p45"/>
            <p:cNvSpPr/>
            <p:nvPr/>
          </p:nvSpPr>
          <p:spPr>
            <a:xfrm>
              <a:off x="313503" y="298046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77" name="Google Shape;25177;p45"/>
            <p:cNvSpPr/>
            <p:nvPr/>
          </p:nvSpPr>
          <p:spPr>
            <a:xfrm>
              <a:off x="433011" y="298046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78" name="Google Shape;25178;p45"/>
            <p:cNvSpPr/>
            <p:nvPr/>
          </p:nvSpPr>
          <p:spPr>
            <a:xfrm>
              <a:off x="552519" y="298046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79" name="Google Shape;25179;p45"/>
            <p:cNvSpPr/>
            <p:nvPr/>
          </p:nvSpPr>
          <p:spPr>
            <a:xfrm>
              <a:off x="672027" y="298046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80" name="Google Shape;25180;p45"/>
            <p:cNvSpPr/>
            <p:nvPr/>
          </p:nvSpPr>
          <p:spPr>
            <a:xfrm>
              <a:off x="791536" y="298046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81" name="Google Shape;25181;p45"/>
            <p:cNvSpPr/>
            <p:nvPr/>
          </p:nvSpPr>
          <p:spPr>
            <a:xfrm>
              <a:off x="911044" y="298046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82" name="Google Shape;25182;p45"/>
            <p:cNvSpPr/>
            <p:nvPr/>
          </p:nvSpPr>
          <p:spPr>
            <a:xfrm>
              <a:off x="1030552" y="298046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83" name="Google Shape;25183;p45"/>
            <p:cNvSpPr/>
            <p:nvPr/>
          </p:nvSpPr>
          <p:spPr>
            <a:xfrm>
              <a:off x="8201254" y="298046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84" name="Google Shape;25184;p45"/>
            <p:cNvSpPr/>
            <p:nvPr/>
          </p:nvSpPr>
          <p:spPr>
            <a:xfrm>
              <a:off x="8320767" y="298046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85" name="Google Shape;25185;p45"/>
            <p:cNvSpPr/>
            <p:nvPr/>
          </p:nvSpPr>
          <p:spPr>
            <a:xfrm>
              <a:off x="8440281" y="298046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86" name="Google Shape;25186;p45"/>
            <p:cNvSpPr/>
            <p:nvPr/>
          </p:nvSpPr>
          <p:spPr>
            <a:xfrm>
              <a:off x="8559794" y="298046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87" name="Google Shape;25187;p45"/>
            <p:cNvSpPr/>
            <p:nvPr/>
          </p:nvSpPr>
          <p:spPr>
            <a:xfrm>
              <a:off x="8679308" y="298046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88" name="Google Shape;25188;p45"/>
            <p:cNvSpPr/>
            <p:nvPr/>
          </p:nvSpPr>
          <p:spPr>
            <a:xfrm>
              <a:off x="8798821" y="298046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89" name="Google Shape;25189;p45"/>
            <p:cNvSpPr/>
            <p:nvPr/>
          </p:nvSpPr>
          <p:spPr>
            <a:xfrm>
              <a:off x="313503" y="308657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90" name="Google Shape;25190;p45"/>
            <p:cNvSpPr/>
            <p:nvPr/>
          </p:nvSpPr>
          <p:spPr>
            <a:xfrm>
              <a:off x="433011" y="308657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91" name="Google Shape;25191;p45"/>
            <p:cNvSpPr/>
            <p:nvPr/>
          </p:nvSpPr>
          <p:spPr>
            <a:xfrm>
              <a:off x="552519" y="308657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92" name="Google Shape;25192;p45"/>
            <p:cNvSpPr/>
            <p:nvPr/>
          </p:nvSpPr>
          <p:spPr>
            <a:xfrm>
              <a:off x="672027" y="308657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93" name="Google Shape;25193;p45"/>
            <p:cNvSpPr/>
            <p:nvPr/>
          </p:nvSpPr>
          <p:spPr>
            <a:xfrm>
              <a:off x="791536" y="308657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94" name="Google Shape;25194;p45"/>
            <p:cNvSpPr/>
            <p:nvPr/>
          </p:nvSpPr>
          <p:spPr>
            <a:xfrm>
              <a:off x="911044" y="308657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95" name="Google Shape;25195;p45"/>
            <p:cNvSpPr/>
            <p:nvPr/>
          </p:nvSpPr>
          <p:spPr>
            <a:xfrm>
              <a:off x="1030552" y="308657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96" name="Google Shape;25196;p45"/>
            <p:cNvSpPr/>
            <p:nvPr/>
          </p:nvSpPr>
          <p:spPr>
            <a:xfrm>
              <a:off x="8201254" y="308657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97" name="Google Shape;25197;p45"/>
            <p:cNvSpPr/>
            <p:nvPr/>
          </p:nvSpPr>
          <p:spPr>
            <a:xfrm>
              <a:off x="8320767" y="308657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98" name="Google Shape;25198;p45"/>
            <p:cNvSpPr/>
            <p:nvPr/>
          </p:nvSpPr>
          <p:spPr>
            <a:xfrm>
              <a:off x="8440281" y="308657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99" name="Google Shape;25199;p45"/>
            <p:cNvSpPr/>
            <p:nvPr/>
          </p:nvSpPr>
          <p:spPr>
            <a:xfrm>
              <a:off x="8559794" y="308657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00" name="Google Shape;25200;p45"/>
            <p:cNvSpPr/>
            <p:nvPr/>
          </p:nvSpPr>
          <p:spPr>
            <a:xfrm>
              <a:off x="8679308" y="308657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01" name="Google Shape;25201;p45"/>
            <p:cNvSpPr/>
            <p:nvPr/>
          </p:nvSpPr>
          <p:spPr>
            <a:xfrm>
              <a:off x="8798821" y="308657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02" name="Google Shape;25202;p45"/>
            <p:cNvSpPr/>
            <p:nvPr/>
          </p:nvSpPr>
          <p:spPr>
            <a:xfrm>
              <a:off x="313503" y="319267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03" name="Google Shape;25203;p45"/>
            <p:cNvSpPr/>
            <p:nvPr/>
          </p:nvSpPr>
          <p:spPr>
            <a:xfrm>
              <a:off x="433011" y="319267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04" name="Google Shape;25204;p45"/>
            <p:cNvSpPr/>
            <p:nvPr/>
          </p:nvSpPr>
          <p:spPr>
            <a:xfrm>
              <a:off x="552519" y="319267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05" name="Google Shape;25205;p45"/>
            <p:cNvSpPr/>
            <p:nvPr/>
          </p:nvSpPr>
          <p:spPr>
            <a:xfrm>
              <a:off x="672027" y="319267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06" name="Google Shape;25206;p45"/>
            <p:cNvSpPr/>
            <p:nvPr/>
          </p:nvSpPr>
          <p:spPr>
            <a:xfrm>
              <a:off x="791536" y="319267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07" name="Google Shape;25207;p45"/>
            <p:cNvSpPr/>
            <p:nvPr/>
          </p:nvSpPr>
          <p:spPr>
            <a:xfrm>
              <a:off x="911044" y="319267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08" name="Google Shape;25208;p45"/>
            <p:cNvSpPr/>
            <p:nvPr/>
          </p:nvSpPr>
          <p:spPr>
            <a:xfrm>
              <a:off x="1030552" y="319267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09" name="Google Shape;25209;p45"/>
            <p:cNvSpPr/>
            <p:nvPr/>
          </p:nvSpPr>
          <p:spPr>
            <a:xfrm>
              <a:off x="8201254" y="319267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10" name="Google Shape;25210;p45"/>
            <p:cNvSpPr/>
            <p:nvPr/>
          </p:nvSpPr>
          <p:spPr>
            <a:xfrm>
              <a:off x="8320767" y="319267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11" name="Google Shape;25211;p45"/>
            <p:cNvSpPr/>
            <p:nvPr/>
          </p:nvSpPr>
          <p:spPr>
            <a:xfrm>
              <a:off x="8440281" y="319267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12" name="Google Shape;25212;p45"/>
            <p:cNvSpPr/>
            <p:nvPr/>
          </p:nvSpPr>
          <p:spPr>
            <a:xfrm>
              <a:off x="8559794" y="319267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13" name="Google Shape;25213;p45"/>
            <p:cNvSpPr/>
            <p:nvPr/>
          </p:nvSpPr>
          <p:spPr>
            <a:xfrm>
              <a:off x="8679308" y="319267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14" name="Google Shape;25214;p45"/>
            <p:cNvSpPr/>
            <p:nvPr/>
          </p:nvSpPr>
          <p:spPr>
            <a:xfrm>
              <a:off x="8798821" y="319267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15" name="Google Shape;25215;p45"/>
            <p:cNvSpPr/>
            <p:nvPr/>
          </p:nvSpPr>
          <p:spPr>
            <a:xfrm>
              <a:off x="313503" y="329878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16" name="Google Shape;25216;p45"/>
            <p:cNvSpPr/>
            <p:nvPr/>
          </p:nvSpPr>
          <p:spPr>
            <a:xfrm>
              <a:off x="433011" y="329878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17" name="Google Shape;25217;p45"/>
            <p:cNvSpPr/>
            <p:nvPr/>
          </p:nvSpPr>
          <p:spPr>
            <a:xfrm>
              <a:off x="552519" y="329878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18" name="Google Shape;25218;p45"/>
            <p:cNvSpPr/>
            <p:nvPr/>
          </p:nvSpPr>
          <p:spPr>
            <a:xfrm>
              <a:off x="672027" y="329878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19" name="Google Shape;25219;p45"/>
            <p:cNvSpPr/>
            <p:nvPr/>
          </p:nvSpPr>
          <p:spPr>
            <a:xfrm>
              <a:off x="791536" y="329878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20" name="Google Shape;25220;p45"/>
            <p:cNvSpPr/>
            <p:nvPr/>
          </p:nvSpPr>
          <p:spPr>
            <a:xfrm>
              <a:off x="911044" y="329878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21" name="Google Shape;25221;p45"/>
            <p:cNvSpPr/>
            <p:nvPr/>
          </p:nvSpPr>
          <p:spPr>
            <a:xfrm>
              <a:off x="1030552" y="329878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22" name="Google Shape;25222;p45"/>
            <p:cNvSpPr/>
            <p:nvPr/>
          </p:nvSpPr>
          <p:spPr>
            <a:xfrm>
              <a:off x="8201254" y="329878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23" name="Google Shape;25223;p45"/>
            <p:cNvSpPr/>
            <p:nvPr/>
          </p:nvSpPr>
          <p:spPr>
            <a:xfrm>
              <a:off x="8320767" y="329878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24" name="Google Shape;25224;p45"/>
            <p:cNvSpPr/>
            <p:nvPr/>
          </p:nvSpPr>
          <p:spPr>
            <a:xfrm>
              <a:off x="8440281" y="329878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25" name="Google Shape;25225;p45"/>
            <p:cNvSpPr/>
            <p:nvPr/>
          </p:nvSpPr>
          <p:spPr>
            <a:xfrm>
              <a:off x="8559794" y="329878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26" name="Google Shape;25226;p45"/>
            <p:cNvSpPr/>
            <p:nvPr/>
          </p:nvSpPr>
          <p:spPr>
            <a:xfrm>
              <a:off x="8679308" y="329878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27" name="Google Shape;25227;p45"/>
            <p:cNvSpPr/>
            <p:nvPr/>
          </p:nvSpPr>
          <p:spPr>
            <a:xfrm>
              <a:off x="8798821" y="329878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28" name="Google Shape;25228;p45"/>
            <p:cNvSpPr/>
            <p:nvPr/>
          </p:nvSpPr>
          <p:spPr>
            <a:xfrm>
              <a:off x="313503" y="340489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29" name="Google Shape;25229;p45"/>
            <p:cNvSpPr/>
            <p:nvPr/>
          </p:nvSpPr>
          <p:spPr>
            <a:xfrm>
              <a:off x="433011" y="340489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30" name="Google Shape;25230;p45"/>
            <p:cNvSpPr/>
            <p:nvPr/>
          </p:nvSpPr>
          <p:spPr>
            <a:xfrm>
              <a:off x="552519" y="340489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31" name="Google Shape;25231;p45"/>
            <p:cNvSpPr/>
            <p:nvPr/>
          </p:nvSpPr>
          <p:spPr>
            <a:xfrm>
              <a:off x="672027" y="340489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32" name="Google Shape;25232;p45"/>
            <p:cNvSpPr/>
            <p:nvPr/>
          </p:nvSpPr>
          <p:spPr>
            <a:xfrm>
              <a:off x="791536" y="340489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33" name="Google Shape;25233;p45"/>
            <p:cNvSpPr/>
            <p:nvPr/>
          </p:nvSpPr>
          <p:spPr>
            <a:xfrm>
              <a:off x="911044" y="340489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34" name="Google Shape;25234;p45"/>
            <p:cNvSpPr/>
            <p:nvPr/>
          </p:nvSpPr>
          <p:spPr>
            <a:xfrm>
              <a:off x="1030552" y="340489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35" name="Google Shape;25235;p45"/>
            <p:cNvSpPr/>
            <p:nvPr/>
          </p:nvSpPr>
          <p:spPr>
            <a:xfrm>
              <a:off x="8201254" y="340489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36" name="Google Shape;25236;p45"/>
            <p:cNvSpPr/>
            <p:nvPr/>
          </p:nvSpPr>
          <p:spPr>
            <a:xfrm>
              <a:off x="8320767" y="340489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37" name="Google Shape;25237;p45"/>
            <p:cNvSpPr/>
            <p:nvPr/>
          </p:nvSpPr>
          <p:spPr>
            <a:xfrm>
              <a:off x="8440281" y="340489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38" name="Google Shape;25238;p45"/>
            <p:cNvSpPr/>
            <p:nvPr/>
          </p:nvSpPr>
          <p:spPr>
            <a:xfrm>
              <a:off x="8559794" y="340489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39" name="Google Shape;25239;p45"/>
            <p:cNvSpPr/>
            <p:nvPr/>
          </p:nvSpPr>
          <p:spPr>
            <a:xfrm>
              <a:off x="8679308" y="340489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40" name="Google Shape;25240;p45"/>
            <p:cNvSpPr/>
            <p:nvPr/>
          </p:nvSpPr>
          <p:spPr>
            <a:xfrm>
              <a:off x="8798821" y="340489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41" name="Google Shape;25241;p45"/>
            <p:cNvSpPr/>
            <p:nvPr/>
          </p:nvSpPr>
          <p:spPr>
            <a:xfrm>
              <a:off x="313503" y="351099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42" name="Google Shape;25242;p45"/>
            <p:cNvSpPr/>
            <p:nvPr/>
          </p:nvSpPr>
          <p:spPr>
            <a:xfrm>
              <a:off x="433011" y="351099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43" name="Google Shape;25243;p45"/>
            <p:cNvSpPr/>
            <p:nvPr/>
          </p:nvSpPr>
          <p:spPr>
            <a:xfrm>
              <a:off x="552519" y="351099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44" name="Google Shape;25244;p45"/>
            <p:cNvSpPr/>
            <p:nvPr/>
          </p:nvSpPr>
          <p:spPr>
            <a:xfrm>
              <a:off x="672027" y="351099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45" name="Google Shape;25245;p45"/>
            <p:cNvSpPr/>
            <p:nvPr/>
          </p:nvSpPr>
          <p:spPr>
            <a:xfrm>
              <a:off x="791536" y="351099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46" name="Google Shape;25246;p45"/>
            <p:cNvSpPr/>
            <p:nvPr/>
          </p:nvSpPr>
          <p:spPr>
            <a:xfrm>
              <a:off x="911044" y="351099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47" name="Google Shape;25247;p45"/>
            <p:cNvSpPr/>
            <p:nvPr/>
          </p:nvSpPr>
          <p:spPr>
            <a:xfrm>
              <a:off x="1030552" y="351099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48" name="Google Shape;25248;p45"/>
            <p:cNvSpPr/>
            <p:nvPr/>
          </p:nvSpPr>
          <p:spPr>
            <a:xfrm>
              <a:off x="8201254" y="351099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49" name="Google Shape;25249;p45"/>
            <p:cNvSpPr/>
            <p:nvPr/>
          </p:nvSpPr>
          <p:spPr>
            <a:xfrm>
              <a:off x="8320767" y="351099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50" name="Google Shape;25250;p45"/>
            <p:cNvSpPr/>
            <p:nvPr/>
          </p:nvSpPr>
          <p:spPr>
            <a:xfrm>
              <a:off x="8440281" y="351099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51" name="Google Shape;25251;p45"/>
            <p:cNvSpPr/>
            <p:nvPr/>
          </p:nvSpPr>
          <p:spPr>
            <a:xfrm>
              <a:off x="8559794" y="351099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52" name="Google Shape;25252;p45"/>
            <p:cNvSpPr/>
            <p:nvPr/>
          </p:nvSpPr>
          <p:spPr>
            <a:xfrm>
              <a:off x="8679308" y="351099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53" name="Google Shape;25253;p45"/>
            <p:cNvSpPr/>
            <p:nvPr/>
          </p:nvSpPr>
          <p:spPr>
            <a:xfrm>
              <a:off x="8798821" y="351099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54" name="Google Shape;25254;p45"/>
            <p:cNvSpPr/>
            <p:nvPr/>
          </p:nvSpPr>
          <p:spPr>
            <a:xfrm>
              <a:off x="313503" y="361710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55" name="Google Shape;25255;p45"/>
            <p:cNvSpPr/>
            <p:nvPr/>
          </p:nvSpPr>
          <p:spPr>
            <a:xfrm>
              <a:off x="433011" y="361710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56" name="Google Shape;25256;p45"/>
            <p:cNvSpPr/>
            <p:nvPr/>
          </p:nvSpPr>
          <p:spPr>
            <a:xfrm>
              <a:off x="552519" y="361710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57" name="Google Shape;25257;p45"/>
            <p:cNvSpPr/>
            <p:nvPr/>
          </p:nvSpPr>
          <p:spPr>
            <a:xfrm>
              <a:off x="672027" y="361710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58" name="Google Shape;25258;p45"/>
            <p:cNvSpPr/>
            <p:nvPr/>
          </p:nvSpPr>
          <p:spPr>
            <a:xfrm>
              <a:off x="791536" y="361710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59" name="Google Shape;25259;p45"/>
            <p:cNvSpPr/>
            <p:nvPr/>
          </p:nvSpPr>
          <p:spPr>
            <a:xfrm>
              <a:off x="911044" y="361710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60" name="Google Shape;25260;p45"/>
            <p:cNvSpPr/>
            <p:nvPr/>
          </p:nvSpPr>
          <p:spPr>
            <a:xfrm>
              <a:off x="1030552" y="361710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61" name="Google Shape;25261;p45"/>
            <p:cNvSpPr/>
            <p:nvPr/>
          </p:nvSpPr>
          <p:spPr>
            <a:xfrm>
              <a:off x="8201254" y="361710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62" name="Google Shape;25262;p45"/>
            <p:cNvSpPr/>
            <p:nvPr/>
          </p:nvSpPr>
          <p:spPr>
            <a:xfrm>
              <a:off x="8320767" y="361710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63" name="Google Shape;25263;p45"/>
            <p:cNvSpPr/>
            <p:nvPr/>
          </p:nvSpPr>
          <p:spPr>
            <a:xfrm>
              <a:off x="8440281" y="361710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64" name="Google Shape;25264;p45"/>
            <p:cNvSpPr/>
            <p:nvPr/>
          </p:nvSpPr>
          <p:spPr>
            <a:xfrm>
              <a:off x="8559794" y="361710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65" name="Google Shape;25265;p45"/>
            <p:cNvSpPr/>
            <p:nvPr/>
          </p:nvSpPr>
          <p:spPr>
            <a:xfrm>
              <a:off x="8679308" y="361710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66" name="Google Shape;25266;p45"/>
            <p:cNvSpPr/>
            <p:nvPr/>
          </p:nvSpPr>
          <p:spPr>
            <a:xfrm>
              <a:off x="8798821" y="361710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67" name="Google Shape;25267;p45"/>
            <p:cNvSpPr/>
            <p:nvPr/>
          </p:nvSpPr>
          <p:spPr>
            <a:xfrm>
              <a:off x="313503" y="372321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68" name="Google Shape;25268;p45"/>
            <p:cNvSpPr/>
            <p:nvPr/>
          </p:nvSpPr>
          <p:spPr>
            <a:xfrm>
              <a:off x="433011" y="372321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69" name="Google Shape;25269;p45"/>
            <p:cNvSpPr/>
            <p:nvPr/>
          </p:nvSpPr>
          <p:spPr>
            <a:xfrm>
              <a:off x="552519" y="372321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70" name="Google Shape;25270;p45"/>
            <p:cNvSpPr/>
            <p:nvPr/>
          </p:nvSpPr>
          <p:spPr>
            <a:xfrm>
              <a:off x="672027" y="372321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71" name="Google Shape;25271;p45"/>
            <p:cNvSpPr/>
            <p:nvPr/>
          </p:nvSpPr>
          <p:spPr>
            <a:xfrm>
              <a:off x="791536" y="372321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72" name="Google Shape;25272;p45"/>
            <p:cNvSpPr/>
            <p:nvPr/>
          </p:nvSpPr>
          <p:spPr>
            <a:xfrm>
              <a:off x="911044" y="372321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73" name="Google Shape;25273;p45"/>
            <p:cNvSpPr/>
            <p:nvPr/>
          </p:nvSpPr>
          <p:spPr>
            <a:xfrm>
              <a:off x="1030552" y="372321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74" name="Google Shape;25274;p45"/>
            <p:cNvSpPr/>
            <p:nvPr/>
          </p:nvSpPr>
          <p:spPr>
            <a:xfrm>
              <a:off x="8201254" y="372321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75" name="Google Shape;25275;p45"/>
            <p:cNvSpPr/>
            <p:nvPr/>
          </p:nvSpPr>
          <p:spPr>
            <a:xfrm>
              <a:off x="8320767" y="372321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76" name="Google Shape;25276;p45"/>
            <p:cNvSpPr/>
            <p:nvPr/>
          </p:nvSpPr>
          <p:spPr>
            <a:xfrm>
              <a:off x="8440281" y="372321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77" name="Google Shape;25277;p45"/>
            <p:cNvSpPr/>
            <p:nvPr/>
          </p:nvSpPr>
          <p:spPr>
            <a:xfrm>
              <a:off x="8559794" y="372321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78" name="Google Shape;25278;p45"/>
            <p:cNvSpPr/>
            <p:nvPr/>
          </p:nvSpPr>
          <p:spPr>
            <a:xfrm>
              <a:off x="8679308" y="372321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79" name="Google Shape;25279;p45"/>
            <p:cNvSpPr/>
            <p:nvPr/>
          </p:nvSpPr>
          <p:spPr>
            <a:xfrm>
              <a:off x="8798821" y="372321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80" name="Google Shape;25280;p45"/>
            <p:cNvSpPr/>
            <p:nvPr/>
          </p:nvSpPr>
          <p:spPr>
            <a:xfrm>
              <a:off x="313503" y="382931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81" name="Google Shape;25281;p45"/>
            <p:cNvSpPr/>
            <p:nvPr/>
          </p:nvSpPr>
          <p:spPr>
            <a:xfrm>
              <a:off x="433011" y="382931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82" name="Google Shape;25282;p45"/>
            <p:cNvSpPr/>
            <p:nvPr/>
          </p:nvSpPr>
          <p:spPr>
            <a:xfrm>
              <a:off x="552519" y="382931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83" name="Google Shape;25283;p45"/>
            <p:cNvSpPr/>
            <p:nvPr/>
          </p:nvSpPr>
          <p:spPr>
            <a:xfrm>
              <a:off x="672027" y="382931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84" name="Google Shape;25284;p45"/>
            <p:cNvSpPr/>
            <p:nvPr/>
          </p:nvSpPr>
          <p:spPr>
            <a:xfrm>
              <a:off x="791536" y="382931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85" name="Google Shape;25285;p45"/>
            <p:cNvSpPr/>
            <p:nvPr/>
          </p:nvSpPr>
          <p:spPr>
            <a:xfrm>
              <a:off x="911044" y="382931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86" name="Google Shape;25286;p45"/>
            <p:cNvSpPr/>
            <p:nvPr/>
          </p:nvSpPr>
          <p:spPr>
            <a:xfrm>
              <a:off x="1030552" y="382931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87" name="Google Shape;25287;p45"/>
            <p:cNvSpPr/>
            <p:nvPr/>
          </p:nvSpPr>
          <p:spPr>
            <a:xfrm>
              <a:off x="8201254" y="382931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88" name="Google Shape;25288;p45"/>
            <p:cNvSpPr/>
            <p:nvPr/>
          </p:nvSpPr>
          <p:spPr>
            <a:xfrm>
              <a:off x="8320767" y="382931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89" name="Google Shape;25289;p45"/>
            <p:cNvSpPr/>
            <p:nvPr/>
          </p:nvSpPr>
          <p:spPr>
            <a:xfrm>
              <a:off x="8440281" y="382931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90" name="Google Shape;25290;p45"/>
            <p:cNvSpPr/>
            <p:nvPr/>
          </p:nvSpPr>
          <p:spPr>
            <a:xfrm>
              <a:off x="8559794" y="382931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91" name="Google Shape;25291;p45"/>
            <p:cNvSpPr/>
            <p:nvPr/>
          </p:nvSpPr>
          <p:spPr>
            <a:xfrm>
              <a:off x="8679308" y="382931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92" name="Google Shape;25292;p45"/>
            <p:cNvSpPr/>
            <p:nvPr/>
          </p:nvSpPr>
          <p:spPr>
            <a:xfrm>
              <a:off x="8798821" y="382931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93" name="Google Shape;25293;p45"/>
            <p:cNvSpPr/>
            <p:nvPr/>
          </p:nvSpPr>
          <p:spPr>
            <a:xfrm>
              <a:off x="313503" y="393542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94" name="Google Shape;25294;p45"/>
            <p:cNvSpPr/>
            <p:nvPr/>
          </p:nvSpPr>
          <p:spPr>
            <a:xfrm>
              <a:off x="433011" y="393542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95" name="Google Shape;25295;p45"/>
            <p:cNvSpPr/>
            <p:nvPr/>
          </p:nvSpPr>
          <p:spPr>
            <a:xfrm>
              <a:off x="552519" y="393542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96" name="Google Shape;25296;p45"/>
            <p:cNvSpPr/>
            <p:nvPr/>
          </p:nvSpPr>
          <p:spPr>
            <a:xfrm>
              <a:off x="672027" y="393542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97" name="Google Shape;25297;p45"/>
            <p:cNvSpPr/>
            <p:nvPr/>
          </p:nvSpPr>
          <p:spPr>
            <a:xfrm>
              <a:off x="791536" y="393542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98" name="Google Shape;25298;p45"/>
            <p:cNvSpPr/>
            <p:nvPr/>
          </p:nvSpPr>
          <p:spPr>
            <a:xfrm>
              <a:off x="911044" y="393542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99" name="Google Shape;25299;p45"/>
            <p:cNvSpPr/>
            <p:nvPr/>
          </p:nvSpPr>
          <p:spPr>
            <a:xfrm>
              <a:off x="1030552" y="393542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00" name="Google Shape;25300;p45"/>
            <p:cNvSpPr/>
            <p:nvPr/>
          </p:nvSpPr>
          <p:spPr>
            <a:xfrm>
              <a:off x="8201254" y="393542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01" name="Google Shape;25301;p45"/>
            <p:cNvSpPr/>
            <p:nvPr/>
          </p:nvSpPr>
          <p:spPr>
            <a:xfrm>
              <a:off x="8320767" y="393542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02" name="Google Shape;25302;p45"/>
            <p:cNvSpPr/>
            <p:nvPr/>
          </p:nvSpPr>
          <p:spPr>
            <a:xfrm>
              <a:off x="8440281" y="393542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03" name="Google Shape;25303;p45"/>
            <p:cNvSpPr/>
            <p:nvPr/>
          </p:nvSpPr>
          <p:spPr>
            <a:xfrm>
              <a:off x="8559794" y="393542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04" name="Google Shape;25304;p45"/>
            <p:cNvSpPr/>
            <p:nvPr/>
          </p:nvSpPr>
          <p:spPr>
            <a:xfrm>
              <a:off x="8679308" y="393542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05" name="Google Shape;25305;p45"/>
            <p:cNvSpPr/>
            <p:nvPr/>
          </p:nvSpPr>
          <p:spPr>
            <a:xfrm>
              <a:off x="8798821" y="393542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06" name="Google Shape;25306;p45"/>
            <p:cNvSpPr/>
            <p:nvPr/>
          </p:nvSpPr>
          <p:spPr>
            <a:xfrm>
              <a:off x="313503" y="404153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07" name="Google Shape;25307;p45"/>
            <p:cNvSpPr/>
            <p:nvPr/>
          </p:nvSpPr>
          <p:spPr>
            <a:xfrm>
              <a:off x="433011" y="404153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08" name="Google Shape;25308;p45"/>
            <p:cNvSpPr/>
            <p:nvPr/>
          </p:nvSpPr>
          <p:spPr>
            <a:xfrm>
              <a:off x="552519" y="404153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09" name="Google Shape;25309;p45"/>
            <p:cNvSpPr/>
            <p:nvPr/>
          </p:nvSpPr>
          <p:spPr>
            <a:xfrm>
              <a:off x="672027" y="404153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10" name="Google Shape;25310;p45"/>
            <p:cNvSpPr/>
            <p:nvPr/>
          </p:nvSpPr>
          <p:spPr>
            <a:xfrm>
              <a:off x="791536" y="404153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11" name="Google Shape;25311;p45"/>
            <p:cNvSpPr/>
            <p:nvPr/>
          </p:nvSpPr>
          <p:spPr>
            <a:xfrm>
              <a:off x="911044" y="404153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12" name="Google Shape;25312;p45"/>
            <p:cNvSpPr/>
            <p:nvPr/>
          </p:nvSpPr>
          <p:spPr>
            <a:xfrm>
              <a:off x="1030552" y="404153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13" name="Google Shape;25313;p45"/>
            <p:cNvSpPr/>
            <p:nvPr/>
          </p:nvSpPr>
          <p:spPr>
            <a:xfrm>
              <a:off x="8201254" y="404153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14" name="Google Shape;25314;p45"/>
            <p:cNvSpPr/>
            <p:nvPr/>
          </p:nvSpPr>
          <p:spPr>
            <a:xfrm>
              <a:off x="8320767" y="404153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15" name="Google Shape;25315;p45"/>
            <p:cNvSpPr/>
            <p:nvPr/>
          </p:nvSpPr>
          <p:spPr>
            <a:xfrm>
              <a:off x="8440281" y="404153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16" name="Google Shape;25316;p45"/>
            <p:cNvSpPr/>
            <p:nvPr/>
          </p:nvSpPr>
          <p:spPr>
            <a:xfrm>
              <a:off x="8559794" y="404153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17" name="Google Shape;25317;p45"/>
            <p:cNvSpPr/>
            <p:nvPr/>
          </p:nvSpPr>
          <p:spPr>
            <a:xfrm>
              <a:off x="8679308" y="404153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18" name="Google Shape;25318;p45"/>
            <p:cNvSpPr/>
            <p:nvPr/>
          </p:nvSpPr>
          <p:spPr>
            <a:xfrm>
              <a:off x="8798821" y="404153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19" name="Google Shape;25319;p45"/>
            <p:cNvSpPr/>
            <p:nvPr/>
          </p:nvSpPr>
          <p:spPr>
            <a:xfrm>
              <a:off x="313503" y="414764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20" name="Google Shape;25320;p45"/>
            <p:cNvSpPr/>
            <p:nvPr/>
          </p:nvSpPr>
          <p:spPr>
            <a:xfrm>
              <a:off x="433011" y="414764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21" name="Google Shape;25321;p45"/>
            <p:cNvSpPr/>
            <p:nvPr/>
          </p:nvSpPr>
          <p:spPr>
            <a:xfrm>
              <a:off x="552519" y="414764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22" name="Google Shape;25322;p45"/>
            <p:cNvSpPr/>
            <p:nvPr/>
          </p:nvSpPr>
          <p:spPr>
            <a:xfrm>
              <a:off x="672027" y="414764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23" name="Google Shape;25323;p45"/>
            <p:cNvSpPr/>
            <p:nvPr/>
          </p:nvSpPr>
          <p:spPr>
            <a:xfrm>
              <a:off x="791536" y="414764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24" name="Google Shape;25324;p45"/>
            <p:cNvSpPr/>
            <p:nvPr/>
          </p:nvSpPr>
          <p:spPr>
            <a:xfrm>
              <a:off x="911044" y="414764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25" name="Google Shape;25325;p45"/>
            <p:cNvSpPr/>
            <p:nvPr/>
          </p:nvSpPr>
          <p:spPr>
            <a:xfrm>
              <a:off x="1030552" y="414764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26" name="Google Shape;25326;p45"/>
            <p:cNvSpPr/>
            <p:nvPr/>
          </p:nvSpPr>
          <p:spPr>
            <a:xfrm>
              <a:off x="8201254" y="414764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27" name="Google Shape;25327;p45"/>
            <p:cNvSpPr/>
            <p:nvPr/>
          </p:nvSpPr>
          <p:spPr>
            <a:xfrm>
              <a:off x="8320767" y="414764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28" name="Google Shape;25328;p45"/>
            <p:cNvSpPr/>
            <p:nvPr/>
          </p:nvSpPr>
          <p:spPr>
            <a:xfrm>
              <a:off x="8440281" y="414764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29" name="Google Shape;25329;p45"/>
            <p:cNvSpPr/>
            <p:nvPr/>
          </p:nvSpPr>
          <p:spPr>
            <a:xfrm>
              <a:off x="8559794" y="414764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30" name="Google Shape;25330;p45"/>
            <p:cNvSpPr/>
            <p:nvPr/>
          </p:nvSpPr>
          <p:spPr>
            <a:xfrm>
              <a:off x="8679308" y="414764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31" name="Google Shape;25331;p45"/>
            <p:cNvSpPr/>
            <p:nvPr/>
          </p:nvSpPr>
          <p:spPr>
            <a:xfrm>
              <a:off x="8798821" y="414764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32" name="Google Shape;25332;p45"/>
            <p:cNvSpPr/>
            <p:nvPr/>
          </p:nvSpPr>
          <p:spPr>
            <a:xfrm>
              <a:off x="313503" y="425374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33" name="Google Shape;25333;p45"/>
            <p:cNvSpPr/>
            <p:nvPr/>
          </p:nvSpPr>
          <p:spPr>
            <a:xfrm>
              <a:off x="433011" y="425374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34" name="Google Shape;25334;p45"/>
            <p:cNvSpPr/>
            <p:nvPr/>
          </p:nvSpPr>
          <p:spPr>
            <a:xfrm>
              <a:off x="552519" y="425374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35" name="Google Shape;25335;p45"/>
            <p:cNvSpPr/>
            <p:nvPr/>
          </p:nvSpPr>
          <p:spPr>
            <a:xfrm>
              <a:off x="672027" y="425374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36" name="Google Shape;25336;p45"/>
            <p:cNvSpPr/>
            <p:nvPr/>
          </p:nvSpPr>
          <p:spPr>
            <a:xfrm>
              <a:off x="791536" y="425374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37" name="Google Shape;25337;p45"/>
            <p:cNvSpPr/>
            <p:nvPr/>
          </p:nvSpPr>
          <p:spPr>
            <a:xfrm>
              <a:off x="911044" y="425374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38" name="Google Shape;25338;p45"/>
            <p:cNvSpPr/>
            <p:nvPr/>
          </p:nvSpPr>
          <p:spPr>
            <a:xfrm>
              <a:off x="1030552" y="425374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39" name="Google Shape;25339;p45"/>
            <p:cNvSpPr/>
            <p:nvPr/>
          </p:nvSpPr>
          <p:spPr>
            <a:xfrm>
              <a:off x="8201254" y="425374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40" name="Google Shape;25340;p45"/>
            <p:cNvSpPr/>
            <p:nvPr/>
          </p:nvSpPr>
          <p:spPr>
            <a:xfrm>
              <a:off x="8320767" y="425374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41" name="Google Shape;25341;p45"/>
            <p:cNvSpPr/>
            <p:nvPr/>
          </p:nvSpPr>
          <p:spPr>
            <a:xfrm>
              <a:off x="8440281" y="425374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42" name="Google Shape;25342;p45"/>
            <p:cNvSpPr/>
            <p:nvPr/>
          </p:nvSpPr>
          <p:spPr>
            <a:xfrm>
              <a:off x="8559794" y="425374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43" name="Google Shape;25343;p45"/>
            <p:cNvSpPr/>
            <p:nvPr/>
          </p:nvSpPr>
          <p:spPr>
            <a:xfrm>
              <a:off x="8679308" y="425374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44" name="Google Shape;25344;p45"/>
            <p:cNvSpPr/>
            <p:nvPr/>
          </p:nvSpPr>
          <p:spPr>
            <a:xfrm>
              <a:off x="8798821" y="425374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45" name="Google Shape;25345;p45"/>
            <p:cNvSpPr/>
            <p:nvPr/>
          </p:nvSpPr>
          <p:spPr>
            <a:xfrm>
              <a:off x="313503" y="435985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46" name="Google Shape;25346;p45"/>
            <p:cNvSpPr/>
            <p:nvPr/>
          </p:nvSpPr>
          <p:spPr>
            <a:xfrm>
              <a:off x="433011" y="435985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47" name="Google Shape;25347;p45"/>
            <p:cNvSpPr/>
            <p:nvPr/>
          </p:nvSpPr>
          <p:spPr>
            <a:xfrm>
              <a:off x="552519" y="435985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48" name="Google Shape;25348;p45"/>
            <p:cNvSpPr/>
            <p:nvPr/>
          </p:nvSpPr>
          <p:spPr>
            <a:xfrm>
              <a:off x="672027" y="435985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49" name="Google Shape;25349;p45"/>
            <p:cNvSpPr/>
            <p:nvPr/>
          </p:nvSpPr>
          <p:spPr>
            <a:xfrm>
              <a:off x="791536" y="435985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50" name="Google Shape;25350;p45"/>
            <p:cNvSpPr/>
            <p:nvPr/>
          </p:nvSpPr>
          <p:spPr>
            <a:xfrm>
              <a:off x="911044" y="435985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51" name="Google Shape;25351;p45"/>
            <p:cNvSpPr/>
            <p:nvPr/>
          </p:nvSpPr>
          <p:spPr>
            <a:xfrm>
              <a:off x="1030552" y="435985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52" name="Google Shape;25352;p45"/>
            <p:cNvSpPr/>
            <p:nvPr/>
          </p:nvSpPr>
          <p:spPr>
            <a:xfrm>
              <a:off x="8201254" y="435985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53" name="Google Shape;25353;p45"/>
            <p:cNvSpPr/>
            <p:nvPr/>
          </p:nvSpPr>
          <p:spPr>
            <a:xfrm>
              <a:off x="8320767" y="435985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54" name="Google Shape;25354;p45"/>
            <p:cNvSpPr/>
            <p:nvPr/>
          </p:nvSpPr>
          <p:spPr>
            <a:xfrm>
              <a:off x="8440281" y="435985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55" name="Google Shape;25355;p45"/>
            <p:cNvSpPr/>
            <p:nvPr/>
          </p:nvSpPr>
          <p:spPr>
            <a:xfrm>
              <a:off x="8559794" y="435985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56" name="Google Shape;25356;p45"/>
            <p:cNvSpPr/>
            <p:nvPr/>
          </p:nvSpPr>
          <p:spPr>
            <a:xfrm>
              <a:off x="8679308" y="435985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57" name="Google Shape;25357;p45"/>
            <p:cNvSpPr/>
            <p:nvPr/>
          </p:nvSpPr>
          <p:spPr>
            <a:xfrm>
              <a:off x="8798821" y="435985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58" name="Google Shape;25358;p45"/>
            <p:cNvSpPr/>
            <p:nvPr/>
          </p:nvSpPr>
          <p:spPr>
            <a:xfrm>
              <a:off x="313503" y="446596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59" name="Google Shape;25359;p45"/>
            <p:cNvSpPr/>
            <p:nvPr/>
          </p:nvSpPr>
          <p:spPr>
            <a:xfrm>
              <a:off x="433011" y="446596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60" name="Google Shape;25360;p45"/>
            <p:cNvSpPr/>
            <p:nvPr/>
          </p:nvSpPr>
          <p:spPr>
            <a:xfrm>
              <a:off x="552519" y="446596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61" name="Google Shape;25361;p45"/>
            <p:cNvSpPr/>
            <p:nvPr/>
          </p:nvSpPr>
          <p:spPr>
            <a:xfrm>
              <a:off x="672027" y="446596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62" name="Google Shape;25362;p45"/>
            <p:cNvSpPr/>
            <p:nvPr/>
          </p:nvSpPr>
          <p:spPr>
            <a:xfrm>
              <a:off x="791536" y="446596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63" name="Google Shape;25363;p45"/>
            <p:cNvSpPr/>
            <p:nvPr/>
          </p:nvSpPr>
          <p:spPr>
            <a:xfrm>
              <a:off x="911044" y="446596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64" name="Google Shape;25364;p45"/>
            <p:cNvSpPr/>
            <p:nvPr/>
          </p:nvSpPr>
          <p:spPr>
            <a:xfrm>
              <a:off x="1030552" y="446596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65" name="Google Shape;25365;p45"/>
            <p:cNvSpPr/>
            <p:nvPr/>
          </p:nvSpPr>
          <p:spPr>
            <a:xfrm>
              <a:off x="8201254" y="446596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66" name="Google Shape;25366;p45"/>
            <p:cNvSpPr/>
            <p:nvPr/>
          </p:nvSpPr>
          <p:spPr>
            <a:xfrm>
              <a:off x="8320767" y="446596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67" name="Google Shape;25367;p45"/>
            <p:cNvSpPr/>
            <p:nvPr/>
          </p:nvSpPr>
          <p:spPr>
            <a:xfrm>
              <a:off x="8440281" y="446596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68" name="Google Shape;25368;p45"/>
            <p:cNvSpPr/>
            <p:nvPr/>
          </p:nvSpPr>
          <p:spPr>
            <a:xfrm>
              <a:off x="8559794" y="446596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69" name="Google Shape;25369;p45"/>
            <p:cNvSpPr/>
            <p:nvPr/>
          </p:nvSpPr>
          <p:spPr>
            <a:xfrm>
              <a:off x="8679308" y="446596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70" name="Google Shape;25370;p45"/>
            <p:cNvSpPr/>
            <p:nvPr/>
          </p:nvSpPr>
          <p:spPr>
            <a:xfrm>
              <a:off x="8798821" y="446596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71" name="Google Shape;25371;p45"/>
            <p:cNvSpPr/>
            <p:nvPr/>
          </p:nvSpPr>
          <p:spPr>
            <a:xfrm>
              <a:off x="313503" y="457206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72" name="Google Shape;25372;p45"/>
            <p:cNvSpPr/>
            <p:nvPr/>
          </p:nvSpPr>
          <p:spPr>
            <a:xfrm>
              <a:off x="433011" y="457206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73" name="Google Shape;25373;p45"/>
            <p:cNvSpPr/>
            <p:nvPr/>
          </p:nvSpPr>
          <p:spPr>
            <a:xfrm>
              <a:off x="552519" y="457206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74" name="Google Shape;25374;p45"/>
            <p:cNvSpPr/>
            <p:nvPr/>
          </p:nvSpPr>
          <p:spPr>
            <a:xfrm>
              <a:off x="672027" y="457206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75" name="Google Shape;25375;p45"/>
            <p:cNvSpPr/>
            <p:nvPr/>
          </p:nvSpPr>
          <p:spPr>
            <a:xfrm>
              <a:off x="791536" y="457206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76" name="Google Shape;25376;p45"/>
            <p:cNvSpPr/>
            <p:nvPr/>
          </p:nvSpPr>
          <p:spPr>
            <a:xfrm>
              <a:off x="911044" y="457206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77" name="Google Shape;25377;p45"/>
            <p:cNvSpPr/>
            <p:nvPr/>
          </p:nvSpPr>
          <p:spPr>
            <a:xfrm>
              <a:off x="1030552" y="457206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78" name="Google Shape;25378;p45"/>
            <p:cNvSpPr/>
            <p:nvPr/>
          </p:nvSpPr>
          <p:spPr>
            <a:xfrm>
              <a:off x="8201254" y="457206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79" name="Google Shape;25379;p45"/>
            <p:cNvSpPr/>
            <p:nvPr/>
          </p:nvSpPr>
          <p:spPr>
            <a:xfrm>
              <a:off x="8320767" y="457206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80" name="Google Shape;25380;p45"/>
            <p:cNvSpPr/>
            <p:nvPr/>
          </p:nvSpPr>
          <p:spPr>
            <a:xfrm>
              <a:off x="8440281" y="457206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81" name="Google Shape;25381;p45"/>
            <p:cNvSpPr/>
            <p:nvPr/>
          </p:nvSpPr>
          <p:spPr>
            <a:xfrm>
              <a:off x="8559794" y="457206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82" name="Google Shape;25382;p45"/>
            <p:cNvSpPr/>
            <p:nvPr/>
          </p:nvSpPr>
          <p:spPr>
            <a:xfrm>
              <a:off x="8679308" y="457206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83" name="Google Shape;25383;p45"/>
            <p:cNvSpPr/>
            <p:nvPr/>
          </p:nvSpPr>
          <p:spPr>
            <a:xfrm>
              <a:off x="8798821" y="457206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3">
  <p:cSld name="BLANK_1_1_1_1_1_1_1_1_1_1_1">
    <p:spTree>
      <p:nvGrpSpPr>
        <p:cNvPr id="1" name="Shape 25384"/>
        <p:cNvGrpSpPr/>
        <p:nvPr/>
      </p:nvGrpSpPr>
      <p:grpSpPr>
        <a:xfrm>
          <a:off x="0" y="0"/>
          <a:ext cx="0" cy="0"/>
          <a:chOff x="0" y="0"/>
          <a:chExt cx="0" cy="0"/>
        </a:xfrm>
      </p:grpSpPr>
      <p:grpSp>
        <p:nvGrpSpPr>
          <p:cNvPr id="25385" name="Google Shape;25385;p46"/>
          <p:cNvGrpSpPr/>
          <p:nvPr/>
        </p:nvGrpSpPr>
        <p:grpSpPr>
          <a:xfrm>
            <a:off x="5640453" y="540001"/>
            <a:ext cx="3138714" cy="4063568"/>
            <a:chOff x="313503" y="540001"/>
            <a:chExt cx="3138714" cy="4063568"/>
          </a:xfrm>
        </p:grpSpPr>
        <p:sp>
          <p:nvSpPr>
            <p:cNvPr id="25386" name="Google Shape;25386;p46"/>
            <p:cNvSpPr/>
            <p:nvPr/>
          </p:nvSpPr>
          <p:spPr>
            <a:xfrm>
              <a:off x="313503" y="54000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87" name="Google Shape;25387;p46"/>
            <p:cNvSpPr/>
            <p:nvPr/>
          </p:nvSpPr>
          <p:spPr>
            <a:xfrm>
              <a:off x="433011" y="54000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88" name="Google Shape;25388;p46"/>
            <p:cNvSpPr/>
            <p:nvPr/>
          </p:nvSpPr>
          <p:spPr>
            <a:xfrm>
              <a:off x="552519" y="54000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89" name="Google Shape;25389;p46"/>
            <p:cNvSpPr/>
            <p:nvPr/>
          </p:nvSpPr>
          <p:spPr>
            <a:xfrm>
              <a:off x="672027" y="54000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90" name="Google Shape;25390;p46"/>
            <p:cNvSpPr/>
            <p:nvPr/>
          </p:nvSpPr>
          <p:spPr>
            <a:xfrm>
              <a:off x="791536" y="54000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91" name="Google Shape;25391;p46"/>
            <p:cNvSpPr/>
            <p:nvPr/>
          </p:nvSpPr>
          <p:spPr>
            <a:xfrm>
              <a:off x="911044" y="54000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92" name="Google Shape;25392;p46"/>
            <p:cNvSpPr/>
            <p:nvPr/>
          </p:nvSpPr>
          <p:spPr>
            <a:xfrm>
              <a:off x="1030552" y="54000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93" name="Google Shape;25393;p46"/>
            <p:cNvSpPr/>
            <p:nvPr/>
          </p:nvSpPr>
          <p:spPr>
            <a:xfrm>
              <a:off x="1150060" y="54000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94" name="Google Shape;25394;p46"/>
            <p:cNvSpPr/>
            <p:nvPr/>
          </p:nvSpPr>
          <p:spPr>
            <a:xfrm>
              <a:off x="1269568" y="54000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95" name="Google Shape;25395;p46"/>
            <p:cNvSpPr/>
            <p:nvPr/>
          </p:nvSpPr>
          <p:spPr>
            <a:xfrm>
              <a:off x="1389077" y="54000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96" name="Google Shape;25396;p46"/>
            <p:cNvSpPr/>
            <p:nvPr/>
          </p:nvSpPr>
          <p:spPr>
            <a:xfrm>
              <a:off x="1508585" y="54000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97" name="Google Shape;25397;p46"/>
            <p:cNvSpPr/>
            <p:nvPr/>
          </p:nvSpPr>
          <p:spPr>
            <a:xfrm>
              <a:off x="1628093" y="54000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98" name="Google Shape;25398;p46"/>
            <p:cNvSpPr/>
            <p:nvPr/>
          </p:nvSpPr>
          <p:spPr>
            <a:xfrm>
              <a:off x="1747601" y="54000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99" name="Google Shape;25399;p46"/>
            <p:cNvSpPr/>
            <p:nvPr/>
          </p:nvSpPr>
          <p:spPr>
            <a:xfrm>
              <a:off x="1867110" y="54000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00" name="Google Shape;25400;p46"/>
            <p:cNvSpPr/>
            <p:nvPr/>
          </p:nvSpPr>
          <p:spPr>
            <a:xfrm>
              <a:off x="1986618" y="54000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01" name="Google Shape;25401;p46"/>
            <p:cNvSpPr/>
            <p:nvPr/>
          </p:nvSpPr>
          <p:spPr>
            <a:xfrm>
              <a:off x="2106126" y="54000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02" name="Google Shape;25402;p46"/>
            <p:cNvSpPr/>
            <p:nvPr/>
          </p:nvSpPr>
          <p:spPr>
            <a:xfrm>
              <a:off x="2225634" y="54000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03" name="Google Shape;25403;p46"/>
            <p:cNvSpPr/>
            <p:nvPr/>
          </p:nvSpPr>
          <p:spPr>
            <a:xfrm>
              <a:off x="2345143" y="54000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04" name="Google Shape;25404;p46"/>
            <p:cNvSpPr/>
            <p:nvPr/>
          </p:nvSpPr>
          <p:spPr>
            <a:xfrm>
              <a:off x="2464651" y="54000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05" name="Google Shape;25405;p46"/>
            <p:cNvSpPr/>
            <p:nvPr/>
          </p:nvSpPr>
          <p:spPr>
            <a:xfrm>
              <a:off x="2584159" y="54000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06" name="Google Shape;25406;p46"/>
            <p:cNvSpPr/>
            <p:nvPr/>
          </p:nvSpPr>
          <p:spPr>
            <a:xfrm>
              <a:off x="2703667" y="54000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07" name="Google Shape;25407;p46"/>
            <p:cNvSpPr/>
            <p:nvPr/>
          </p:nvSpPr>
          <p:spPr>
            <a:xfrm>
              <a:off x="2823176" y="54000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08" name="Google Shape;25408;p46"/>
            <p:cNvSpPr/>
            <p:nvPr/>
          </p:nvSpPr>
          <p:spPr>
            <a:xfrm>
              <a:off x="2942684" y="54000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09" name="Google Shape;25409;p46"/>
            <p:cNvSpPr/>
            <p:nvPr/>
          </p:nvSpPr>
          <p:spPr>
            <a:xfrm>
              <a:off x="3062192" y="54000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10" name="Google Shape;25410;p46"/>
            <p:cNvSpPr/>
            <p:nvPr/>
          </p:nvSpPr>
          <p:spPr>
            <a:xfrm>
              <a:off x="3181700" y="54000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11" name="Google Shape;25411;p46"/>
            <p:cNvSpPr/>
            <p:nvPr/>
          </p:nvSpPr>
          <p:spPr>
            <a:xfrm>
              <a:off x="3301209" y="54000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12" name="Google Shape;25412;p46"/>
            <p:cNvSpPr/>
            <p:nvPr/>
          </p:nvSpPr>
          <p:spPr>
            <a:xfrm>
              <a:off x="3420717" y="54000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13" name="Google Shape;25413;p46"/>
            <p:cNvSpPr/>
            <p:nvPr/>
          </p:nvSpPr>
          <p:spPr>
            <a:xfrm>
              <a:off x="313503" y="64610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14" name="Google Shape;25414;p46"/>
            <p:cNvSpPr/>
            <p:nvPr/>
          </p:nvSpPr>
          <p:spPr>
            <a:xfrm>
              <a:off x="433011" y="64610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15" name="Google Shape;25415;p46"/>
            <p:cNvSpPr/>
            <p:nvPr/>
          </p:nvSpPr>
          <p:spPr>
            <a:xfrm>
              <a:off x="552519" y="64610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16" name="Google Shape;25416;p46"/>
            <p:cNvSpPr/>
            <p:nvPr/>
          </p:nvSpPr>
          <p:spPr>
            <a:xfrm>
              <a:off x="672027" y="64610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17" name="Google Shape;25417;p46"/>
            <p:cNvSpPr/>
            <p:nvPr/>
          </p:nvSpPr>
          <p:spPr>
            <a:xfrm>
              <a:off x="791536" y="64610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18" name="Google Shape;25418;p46"/>
            <p:cNvSpPr/>
            <p:nvPr/>
          </p:nvSpPr>
          <p:spPr>
            <a:xfrm>
              <a:off x="911044" y="64610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19" name="Google Shape;25419;p46"/>
            <p:cNvSpPr/>
            <p:nvPr/>
          </p:nvSpPr>
          <p:spPr>
            <a:xfrm>
              <a:off x="1030552" y="64610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20" name="Google Shape;25420;p46"/>
            <p:cNvSpPr/>
            <p:nvPr/>
          </p:nvSpPr>
          <p:spPr>
            <a:xfrm>
              <a:off x="1150060" y="64610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21" name="Google Shape;25421;p46"/>
            <p:cNvSpPr/>
            <p:nvPr/>
          </p:nvSpPr>
          <p:spPr>
            <a:xfrm>
              <a:off x="1269568" y="64610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22" name="Google Shape;25422;p46"/>
            <p:cNvSpPr/>
            <p:nvPr/>
          </p:nvSpPr>
          <p:spPr>
            <a:xfrm>
              <a:off x="1389077" y="64610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23" name="Google Shape;25423;p46"/>
            <p:cNvSpPr/>
            <p:nvPr/>
          </p:nvSpPr>
          <p:spPr>
            <a:xfrm>
              <a:off x="1508585" y="64610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24" name="Google Shape;25424;p46"/>
            <p:cNvSpPr/>
            <p:nvPr/>
          </p:nvSpPr>
          <p:spPr>
            <a:xfrm>
              <a:off x="1628093" y="64610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25" name="Google Shape;25425;p46"/>
            <p:cNvSpPr/>
            <p:nvPr/>
          </p:nvSpPr>
          <p:spPr>
            <a:xfrm>
              <a:off x="1747601" y="64610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26" name="Google Shape;25426;p46"/>
            <p:cNvSpPr/>
            <p:nvPr/>
          </p:nvSpPr>
          <p:spPr>
            <a:xfrm>
              <a:off x="1867110" y="64610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27" name="Google Shape;25427;p46"/>
            <p:cNvSpPr/>
            <p:nvPr/>
          </p:nvSpPr>
          <p:spPr>
            <a:xfrm>
              <a:off x="1986618" y="64610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28" name="Google Shape;25428;p46"/>
            <p:cNvSpPr/>
            <p:nvPr/>
          </p:nvSpPr>
          <p:spPr>
            <a:xfrm>
              <a:off x="2106126" y="64610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29" name="Google Shape;25429;p46"/>
            <p:cNvSpPr/>
            <p:nvPr/>
          </p:nvSpPr>
          <p:spPr>
            <a:xfrm>
              <a:off x="2225634" y="64610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30" name="Google Shape;25430;p46"/>
            <p:cNvSpPr/>
            <p:nvPr/>
          </p:nvSpPr>
          <p:spPr>
            <a:xfrm>
              <a:off x="2345143" y="64610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31" name="Google Shape;25431;p46"/>
            <p:cNvSpPr/>
            <p:nvPr/>
          </p:nvSpPr>
          <p:spPr>
            <a:xfrm>
              <a:off x="2464651" y="64610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32" name="Google Shape;25432;p46"/>
            <p:cNvSpPr/>
            <p:nvPr/>
          </p:nvSpPr>
          <p:spPr>
            <a:xfrm>
              <a:off x="2584159" y="64610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33" name="Google Shape;25433;p46"/>
            <p:cNvSpPr/>
            <p:nvPr/>
          </p:nvSpPr>
          <p:spPr>
            <a:xfrm>
              <a:off x="2703667" y="64610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34" name="Google Shape;25434;p46"/>
            <p:cNvSpPr/>
            <p:nvPr/>
          </p:nvSpPr>
          <p:spPr>
            <a:xfrm>
              <a:off x="2823176" y="64610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35" name="Google Shape;25435;p46"/>
            <p:cNvSpPr/>
            <p:nvPr/>
          </p:nvSpPr>
          <p:spPr>
            <a:xfrm>
              <a:off x="2942684" y="64610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36" name="Google Shape;25436;p46"/>
            <p:cNvSpPr/>
            <p:nvPr/>
          </p:nvSpPr>
          <p:spPr>
            <a:xfrm>
              <a:off x="3062192" y="64610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37" name="Google Shape;25437;p46"/>
            <p:cNvSpPr/>
            <p:nvPr/>
          </p:nvSpPr>
          <p:spPr>
            <a:xfrm>
              <a:off x="3181700" y="64610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38" name="Google Shape;25438;p46"/>
            <p:cNvSpPr/>
            <p:nvPr/>
          </p:nvSpPr>
          <p:spPr>
            <a:xfrm>
              <a:off x="3301209" y="64610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39" name="Google Shape;25439;p46"/>
            <p:cNvSpPr/>
            <p:nvPr/>
          </p:nvSpPr>
          <p:spPr>
            <a:xfrm>
              <a:off x="3420717" y="64610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40" name="Google Shape;25440;p46"/>
            <p:cNvSpPr/>
            <p:nvPr/>
          </p:nvSpPr>
          <p:spPr>
            <a:xfrm>
              <a:off x="313503" y="75221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41" name="Google Shape;25441;p46"/>
            <p:cNvSpPr/>
            <p:nvPr/>
          </p:nvSpPr>
          <p:spPr>
            <a:xfrm>
              <a:off x="433011" y="75221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42" name="Google Shape;25442;p46"/>
            <p:cNvSpPr/>
            <p:nvPr/>
          </p:nvSpPr>
          <p:spPr>
            <a:xfrm>
              <a:off x="552519" y="75221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43" name="Google Shape;25443;p46"/>
            <p:cNvSpPr/>
            <p:nvPr/>
          </p:nvSpPr>
          <p:spPr>
            <a:xfrm>
              <a:off x="672027" y="75221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44" name="Google Shape;25444;p46"/>
            <p:cNvSpPr/>
            <p:nvPr/>
          </p:nvSpPr>
          <p:spPr>
            <a:xfrm>
              <a:off x="791536" y="75221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45" name="Google Shape;25445;p46"/>
            <p:cNvSpPr/>
            <p:nvPr/>
          </p:nvSpPr>
          <p:spPr>
            <a:xfrm>
              <a:off x="911044" y="75221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46" name="Google Shape;25446;p46"/>
            <p:cNvSpPr/>
            <p:nvPr/>
          </p:nvSpPr>
          <p:spPr>
            <a:xfrm>
              <a:off x="1030552" y="75221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47" name="Google Shape;25447;p46"/>
            <p:cNvSpPr/>
            <p:nvPr/>
          </p:nvSpPr>
          <p:spPr>
            <a:xfrm>
              <a:off x="1150060" y="75221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48" name="Google Shape;25448;p46"/>
            <p:cNvSpPr/>
            <p:nvPr/>
          </p:nvSpPr>
          <p:spPr>
            <a:xfrm>
              <a:off x="1269568" y="75221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49" name="Google Shape;25449;p46"/>
            <p:cNvSpPr/>
            <p:nvPr/>
          </p:nvSpPr>
          <p:spPr>
            <a:xfrm>
              <a:off x="1389077" y="75221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0" name="Google Shape;25450;p46"/>
            <p:cNvSpPr/>
            <p:nvPr/>
          </p:nvSpPr>
          <p:spPr>
            <a:xfrm>
              <a:off x="1508585" y="75221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1" name="Google Shape;25451;p46"/>
            <p:cNvSpPr/>
            <p:nvPr/>
          </p:nvSpPr>
          <p:spPr>
            <a:xfrm>
              <a:off x="1628093" y="75221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2" name="Google Shape;25452;p46"/>
            <p:cNvSpPr/>
            <p:nvPr/>
          </p:nvSpPr>
          <p:spPr>
            <a:xfrm>
              <a:off x="1747601" y="75221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3" name="Google Shape;25453;p46"/>
            <p:cNvSpPr/>
            <p:nvPr/>
          </p:nvSpPr>
          <p:spPr>
            <a:xfrm>
              <a:off x="1867110" y="75221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4" name="Google Shape;25454;p46"/>
            <p:cNvSpPr/>
            <p:nvPr/>
          </p:nvSpPr>
          <p:spPr>
            <a:xfrm>
              <a:off x="1986618" y="75221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5" name="Google Shape;25455;p46"/>
            <p:cNvSpPr/>
            <p:nvPr/>
          </p:nvSpPr>
          <p:spPr>
            <a:xfrm>
              <a:off x="2106126" y="75221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6" name="Google Shape;25456;p46"/>
            <p:cNvSpPr/>
            <p:nvPr/>
          </p:nvSpPr>
          <p:spPr>
            <a:xfrm>
              <a:off x="2225634" y="75221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7" name="Google Shape;25457;p46"/>
            <p:cNvSpPr/>
            <p:nvPr/>
          </p:nvSpPr>
          <p:spPr>
            <a:xfrm>
              <a:off x="2345143" y="75221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8" name="Google Shape;25458;p46"/>
            <p:cNvSpPr/>
            <p:nvPr/>
          </p:nvSpPr>
          <p:spPr>
            <a:xfrm>
              <a:off x="2464651" y="75221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9" name="Google Shape;25459;p46"/>
            <p:cNvSpPr/>
            <p:nvPr/>
          </p:nvSpPr>
          <p:spPr>
            <a:xfrm>
              <a:off x="2584159" y="75221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60" name="Google Shape;25460;p46"/>
            <p:cNvSpPr/>
            <p:nvPr/>
          </p:nvSpPr>
          <p:spPr>
            <a:xfrm>
              <a:off x="2703667" y="75221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61" name="Google Shape;25461;p46"/>
            <p:cNvSpPr/>
            <p:nvPr/>
          </p:nvSpPr>
          <p:spPr>
            <a:xfrm>
              <a:off x="2823176" y="75221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62" name="Google Shape;25462;p46"/>
            <p:cNvSpPr/>
            <p:nvPr/>
          </p:nvSpPr>
          <p:spPr>
            <a:xfrm>
              <a:off x="2942684" y="75221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63" name="Google Shape;25463;p46"/>
            <p:cNvSpPr/>
            <p:nvPr/>
          </p:nvSpPr>
          <p:spPr>
            <a:xfrm>
              <a:off x="3062192" y="75221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64" name="Google Shape;25464;p46"/>
            <p:cNvSpPr/>
            <p:nvPr/>
          </p:nvSpPr>
          <p:spPr>
            <a:xfrm>
              <a:off x="3181700" y="75221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65" name="Google Shape;25465;p46"/>
            <p:cNvSpPr/>
            <p:nvPr/>
          </p:nvSpPr>
          <p:spPr>
            <a:xfrm>
              <a:off x="3301209" y="75221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66" name="Google Shape;25466;p46"/>
            <p:cNvSpPr/>
            <p:nvPr/>
          </p:nvSpPr>
          <p:spPr>
            <a:xfrm>
              <a:off x="3420717" y="75221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67" name="Google Shape;25467;p46"/>
            <p:cNvSpPr/>
            <p:nvPr/>
          </p:nvSpPr>
          <p:spPr>
            <a:xfrm>
              <a:off x="313503" y="85832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68" name="Google Shape;25468;p46"/>
            <p:cNvSpPr/>
            <p:nvPr/>
          </p:nvSpPr>
          <p:spPr>
            <a:xfrm>
              <a:off x="433011" y="85832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69" name="Google Shape;25469;p46"/>
            <p:cNvSpPr/>
            <p:nvPr/>
          </p:nvSpPr>
          <p:spPr>
            <a:xfrm>
              <a:off x="552519" y="85832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0" name="Google Shape;25470;p46"/>
            <p:cNvSpPr/>
            <p:nvPr/>
          </p:nvSpPr>
          <p:spPr>
            <a:xfrm>
              <a:off x="672027" y="85832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1" name="Google Shape;25471;p46"/>
            <p:cNvSpPr/>
            <p:nvPr/>
          </p:nvSpPr>
          <p:spPr>
            <a:xfrm>
              <a:off x="791536" y="85832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2" name="Google Shape;25472;p46"/>
            <p:cNvSpPr/>
            <p:nvPr/>
          </p:nvSpPr>
          <p:spPr>
            <a:xfrm>
              <a:off x="911044" y="85832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3" name="Google Shape;25473;p46"/>
            <p:cNvSpPr/>
            <p:nvPr/>
          </p:nvSpPr>
          <p:spPr>
            <a:xfrm>
              <a:off x="1030552" y="85832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4" name="Google Shape;25474;p46"/>
            <p:cNvSpPr/>
            <p:nvPr/>
          </p:nvSpPr>
          <p:spPr>
            <a:xfrm>
              <a:off x="1150060" y="85832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5" name="Google Shape;25475;p46"/>
            <p:cNvSpPr/>
            <p:nvPr/>
          </p:nvSpPr>
          <p:spPr>
            <a:xfrm>
              <a:off x="1269568" y="85832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6" name="Google Shape;25476;p46"/>
            <p:cNvSpPr/>
            <p:nvPr/>
          </p:nvSpPr>
          <p:spPr>
            <a:xfrm>
              <a:off x="1389077" y="85832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7" name="Google Shape;25477;p46"/>
            <p:cNvSpPr/>
            <p:nvPr/>
          </p:nvSpPr>
          <p:spPr>
            <a:xfrm>
              <a:off x="1508585" y="85832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8" name="Google Shape;25478;p46"/>
            <p:cNvSpPr/>
            <p:nvPr/>
          </p:nvSpPr>
          <p:spPr>
            <a:xfrm>
              <a:off x="1628093" y="85832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9" name="Google Shape;25479;p46"/>
            <p:cNvSpPr/>
            <p:nvPr/>
          </p:nvSpPr>
          <p:spPr>
            <a:xfrm>
              <a:off x="1747601" y="85832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80" name="Google Shape;25480;p46"/>
            <p:cNvSpPr/>
            <p:nvPr/>
          </p:nvSpPr>
          <p:spPr>
            <a:xfrm>
              <a:off x="1867110" y="85832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81" name="Google Shape;25481;p46"/>
            <p:cNvSpPr/>
            <p:nvPr/>
          </p:nvSpPr>
          <p:spPr>
            <a:xfrm>
              <a:off x="1986618" y="85832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82" name="Google Shape;25482;p46"/>
            <p:cNvSpPr/>
            <p:nvPr/>
          </p:nvSpPr>
          <p:spPr>
            <a:xfrm>
              <a:off x="2106126" y="85832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83" name="Google Shape;25483;p46"/>
            <p:cNvSpPr/>
            <p:nvPr/>
          </p:nvSpPr>
          <p:spPr>
            <a:xfrm>
              <a:off x="2225634" y="85832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84" name="Google Shape;25484;p46"/>
            <p:cNvSpPr/>
            <p:nvPr/>
          </p:nvSpPr>
          <p:spPr>
            <a:xfrm>
              <a:off x="2345143" y="85832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85" name="Google Shape;25485;p46"/>
            <p:cNvSpPr/>
            <p:nvPr/>
          </p:nvSpPr>
          <p:spPr>
            <a:xfrm>
              <a:off x="2464651" y="85832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86" name="Google Shape;25486;p46"/>
            <p:cNvSpPr/>
            <p:nvPr/>
          </p:nvSpPr>
          <p:spPr>
            <a:xfrm>
              <a:off x="2584159" y="85832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87" name="Google Shape;25487;p46"/>
            <p:cNvSpPr/>
            <p:nvPr/>
          </p:nvSpPr>
          <p:spPr>
            <a:xfrm>
              <a:off x="2703667" y="85832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88" name="Google Shape;25488;p46"/>
            <p:cNvSpPr/>
            <p:nvPr/>
          </p:nvSpPr>
          <p:spPr>
            <a:xfrm>
              <a:off x="2823176" y="85832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89" name="Google Shape;25489;p46"/>
            <p:cNvSpPr/>
            <p:nvPr/>
          </p:nvSpPr>
          <p:spPr>
            <a:xfrm>
              <a:off x="2942684" y="85832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90" name="Google Shape;25490;p46"/>
            <p:cNvSpPr/>
            <p:nvPr/>
          </p:nvSpPr>
          <p:spPr>
            <a:xfrm>
              <a:off x="3062192" y="85832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91" name="Google Shape;25491;p46"/>
            <p:cNvSpPr/>
            <p:nvPr/>
          </p:nvSpPr>
          <p:spPr>
            <a:xfrm>
              <a:off x="3181700" y="85832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92" name="Google Shape;25492;p46"/>
            <p:cNvSpPr/>
            <p:nvPr/>
          </p:nvSpPr>
          <p:spPr>
            <a:xfrm>
              <a:off x="3301209" y="85832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93" name="Google Shape;25493;p46"/>
            <p:cNvSpPr/>
            <p:nvPr/>
          </p:nvSpPr>
          <p:spPr>
            <a:xfrm>
              <a:off x="3420717" y="85832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94" name="Google Shape;25494;p46"/>
            <p:cNvSpPr/>
            <p:nvPr/>
          </p:nvSpPr>
          <p:spPr>
            <a:xfrm>
              <a:off x="313503" y="96442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95" name="Google Shape;25495;p46"/>
            <p:cNvSpPr/>
            <p:nvPr/>
          </p:nvSpPr>
          <p:spPr>
            <a:xfrm>
              <a:off x="433011" y="96442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96" name="Google Shape;25496;p46"/>
            <p:cNvSpPr/>
            <p:nvPr/>
          </p:nvSpPr>
          <p:spPr>
            <a:xfrm>
              <a:off x="552519" y="96442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97" name="Google Shape;25497;p46"/>
            <p:cNvSpPr/>
            <p:nvPr/>
          </p:nvSpPr>
          <p:spPr>
            <a:xfrm>
              <a:off x="672027" y="96442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98" name="Google Shape;25498;p46"/>
            <p:cNvSpPr/>
            <p:nvPr/>
          </p:nvSpPr>
          <p:spPr>
            <a:xfrm>
              <a:off x="791536" y="96442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99" name="Google Shape;25499;p46"/>
            <p:cNvSpPr/>
            <p:nvPr/>
          </p:nvSpPr>
          <p:spPr>
            <a:xfrm>
              <a:off x="911044" y="96442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00" name="Google Shape;25500;p46"/>
            <p:cNvSpPr/>
            <p:nvPr/>
          </p:nvSpPr>
          <p:spPr>
            <a:xfrm>
              <a:off x="1030552" y="96442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01" name="Google Shape;25501;p46"/>
            <p:cNvSpPr/>
            <p:nvPr/>
          </p:nvSpPr>
          <p:spPr>
            <a:xfrm>
              <a:off x="1150060" y="96442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02" name="Google Shape;25502;p46"/>
            <p:cNvSpPr/>
            <p:nvPr/>
          </p:nvSpPr>
          <p:spPr>
            <a:xfrm>
              <a:off x="1269568" y="96442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03" name="Google Shape;25503;p46"/>
            <p:cNvSpPr/>
            <p:nvPr/>
          </p:nvSpPr>
          <p:spPr>
            <a:xfrm>
              <a:off x="1389077" y="96442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04" name="Google Shape;25504;p46"/>
            <p:cNvSpPr/>
            <p:nvPr/>
          </p:nvSpPr>
          <p:spPr>
            <a:xfrm>
              <a:off x="1508585" y="96442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05" name="Google Shape;25505;p46"/>
            <p:cNvSpPr/>
            <p:nvPr/>
          </p:nvSpPr>
          <p:spPr>
            <a:xfrm>
              <a:off x="1628093" y="96442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06" name="Google Shape;25506;p46"/>
            <p:cNvSpPr/>
            <p:nvPr/>
          </p:nvSpPr>
          <p:spPr>
            <a:xfrm>
              <a:off x="1747601" y="96442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07" name="Google Shape;25507;p46"/>
            <p:cNvSpPr/>
            <p:nvPr/>
          </p:nvSpPr>
          <p:spPr>
            <a:xfrm>
              <a:off x="1867110" y="96442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08" name="Google Shape;25508;p46"/>
            <p:cNvSpPr/>
            <p:nvPr/>
          </p:nvSpPr>
          <p:spPr>
            <a:xfrm>
              <a:off x="1986618" y="96442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09" name="Google Shape;25509;p46"/>
            <p:cNvSpPr/>
            <p:nvPr/>
          </p:nvSpPr>
          <p:spPr>
            <a:xfrm>
              <a:off x="2106126" y="96442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10" name="Google Shape;25510;p46"/>
            <p:cNvSpPr/>
            <p:nvPr/>
          </p:nvSpPr>
          <p:spPr>
            <a:xfrm>
              <a:off x="2225634" y="96442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11" name="Google Shape;25511;p46"/>
            <p:cNvSpPr/>
            <p:nvPr/>
          </p:nvSpPr>
          <p:spPr>
            <a:xfrm>
              <a:off x="2345143" y="96442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12" name="Google Shape;25512;p46"/>
            <p:cNvSpPr/>
            <p:nvPr/>
          </p:nvSpPr>
          <p:spPr>
            <a:xfrm>
              <a:off x="2464651" y="96442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13" name="Google Shape;25513;p46"/>
            <p:cNvSpPr/>
            <p:nvPr/>
          </p:nvSpPr>
          <p:spPr>
            <a:xfrm>
              <a:off x="2584159" y="96442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14" name="Google Shape;25514;p46"/>
            <p:cNvSpPr/>
            <p:nvPr/>
          </p:nvSpPr>
          <p:spPr>
            <a:xfrm>
              <a:off x="2703667" y="96442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15" name="Google Shape;25515;p46"/>
            <p:cNvSpPr/>
            <p:nvPr/>
          </p:nvSpPr>
          <p:spPr>
            <a:xfrm>
              <a:off x="2823176" y="96442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16" name="Google Shape;25516;p46"/>
            <p:cNvSpPr/>
            <p:nvPr/>
          </p:nvSpPr>
          <p:spPr>
            <a:xfrm>
              <a:off x="2942684" y="96442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17" name="Google Shape;25517;p46"/>
            <p:cNvSpPr/>
            <p:nvPr/>
          </p:nvSpPr>
          <p:spPr>
            <a:xfrm>
              <a:off x="3062192" y="96442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18" name="Google Shape;25518;p46"/>
            <p:cNvSpPr/>
            <p:nvPr/>
          </p:nvSpPr>
          <p:spPr>
            <a:xfrm>
              <a:off x="3181700" y="96442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19" name="Google Shape;25519;p46"/>
            <p:cNvSpPr/>
            <p:nvPr/>
          </p:nvSpPr>
          <p:spPr>
            <a:xfrm>
              <a:off x="3301209" y="96442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20" name="Google Shape;25520;p46"/>
            <p:cNvSpPr/>
            <p:nvPr/>
          </p:nvSpPr>
          <p:spPr>
            <a:xfrm>
              <a:off x="3420717" y="96442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21" name="Google Shape;25521;p46"/>
            <p:cNvSpPr/>
            <p:nvPr/>
          </p:nvSpPr>
          <p:spPr>
            <a:xfrm>
              <a:off x="313503" y="107053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22" name="Google Shape;25522;p46"/>
            <p:cNvSpPr/>
            <p:nvPr/>
          </p:nvSpPr>
          <p:spPr>
            <a:xfrm>
              <a:off x="433011" y="107053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23" name="Google Shape;25523;p46"/>
            <p:cNvSpPr/>
            <p:nvPr/>
          </p:nvSpPr>
          <p:spPr>
            <a:xfrm>
              <a:off x="552519" y="107053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24" name="Google Shape;25524;p46"/>
            <p:cNvSpPr/>
            <p:nvPr/>
          </p:nvSpPr>
          <p:spPr>
            <a:xfrm>
              <a:off x="672027" y="107053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25" name="Google Shape;25525;p46"/>
            <p:cNvSpPr/>
            <p:nvPr/>
          </p:nvSpPr>
          <p:spPr>
            <a:xfrm>
              <a:off x="791536" y="107053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26" name="Google Shape;25526;p46"/>
            <p:cNvSpPr/>
            <p:nvPr/>
          </p:nvSpPr>
          <p:spPr>
            <a:xfrm>
              <a:off x="911044" y="107053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27" name="Google Shape;25527;p46"/>
            <p:cNvSpPr/>
            <p:nvPr/>
          </p:nvSpPr>
          <p:spPr>
            <a:xfrm>
              <a:off x="1030552" y="107053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28" name="Google Shape;25528;p46"/>
            <p:cNvSpPr/>
            <p:nvPr/>
          </p:nvSpPr>
          <p:spPr>
            <a:xfrm>
              <a:off x="1150060" y="107053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29" name="Google Shape;25529;p46"/>
            <p:cNvSpPr/>
            <p:nvPr/>
          </p:nvSpPr>
          <p:spPr>
            <a:xfrm>
              <a:off x="1269568" y="107053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30" name="Google Shape;25530;p46"/>
            <p:cNvSpPr/>
            <p:nvPr/>
          </p:nvSpPr>
          <p:spPr>
            <a:xfrm>
              <a:off x="1389077" y="107053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31" name="Google Shape;25531;p46"/>
            <p:cNvSpPr/>
            <p:nvPr/>
          </p:nvSpPr>
          <p:spPr>
            <a:xfrm>
              <a:off x="1508585" y="107053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32" name="Google Shape;25532;p46"/>
            <p:cNvSpPr/>
            <p:nvPr/>
          </p:nvSpPr>
          <p:spPr>
            <a:xfrm>
              <a:off x="1628093" y="107053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33" name="Google Shape;25533;p46"/>
            <p:cNvSpPr/>
            <p:nvPr/>
          </p:nvSpPr>
          <p:spPr>
            <a:xfrm>
              <a:off x="1747601" y="107053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34" name="Google Shape;25534;p46"/>
            <p:cNvSpPr/>
            <p:nvPr/>
          </p:nvSpPr>
          <p:spPr>
            <a:xfrm>
              <a:off x="1867110" y="107053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35" name="Google Shape;25535;p46"/>
            <p:cNvSpPr/>
            <p:nvPr/>
          </p:nvSpPr>
          <p:spPr>
            <a:xfrm>
              <a:off x="1986618" y="107053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36" name="Google Shape;25536;p46"/>
            <p:cNvSpPr/>
            <p:nvPr/>
          </p:nvSpPr>
          <p:spPr>
            <a:xfrm>
              <a:off x="2106126" y="107053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37" name="Google Shape;25537;p46"/>
            <p:cNvSpPr/>
            <p:nvPr/>
          </p:nvSpPr>
          <p:spPr>
            <a:xfrm>
              <a:off x="2225634" y="107053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38" name="Google Shape;25538;p46"/>
            <p:cNvSpPr/>
            <p:nvPr/>
          </p:nvSpPr>
          <p:spPr>
            <a:xfrm>
              <a:off x="2345143" y="107053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39" name="Google Shape;25539;p46"/>
            <p:cNvSpPr/>
            <p:nvPr/>
          </p:nvSpPr>
          <p:spPr>
            <a:xfrm>
              <a:off x="2464651" y="107053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40" name="Google Shape;25540;p46"/>
            <p:cNvSpPr/>
            <p:nvPr/>
          </p:nvSpPr>
          <p:spPr>
            <a:xfrm>
              <a:off x="2584159" y="107053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41" name="Google Shape;25541;p46"/>
            <p:cNvSpPr/>
            <p:nvPr/>
          </p:nvSpPr>
          <p:spPr>
            <a:xfrm>
              <a:off x="2703667" y="107053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42" name="Google Shape;25542;p46"/>
            <p:cNvSpPr/>
            <p:nvPr/>
          </p:nvSpPr>
          <p:spPr>
            <a:xfrm>
              <a:off x="2823176" y="107053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43" name="Google Shape;25543;p46"/>
            <p:cNvSpPr/>
            <p:nvPr/>
          </p:nvSpPr>
          <p:spPr>
            <a:xfrm>
              <a:off x="2942684" y="107053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44" name="Google Shape;25544;p46"/>
            <p:cNvSpPr/>
            <p:nvPr/>
          </p:nvSpPr>
          <p:spPr>
            <a:xfrm>
              <a:off x="3062192" y="107053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45" name="Google Shape;25545;p46"/>
            <p:cNvSpPr/>
            <p:nvPr/>
          </p:nvSpPr>
          <p:spPr>
            <a:xfrm>
              <a:off x="3181700" y="107053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46" name="Google Shape;25546;p46"/>
            <p:cNvSpPr/>
            <p:nvPr/>
          </p:nvSpPr>
          <p:spPr>
            <a:xfrm>
              <a:off x="3301209" y="107053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47" name="Google Shape;25547;p46"/>
            <p:cNvSpPr/>
            <p:nvPr/>
          </p:nvSpPr>
          <p:spPr>
            <a:xfrm>
              <a:off x="3420717" y="107053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48" name="Google Shape;25548;p46"/>
            <p:cNvSpPr/>
            <p:nvPr/>
          </p:nvSpPr>
          <p:spPr>
            <a:xfrm>
              <a:off x="313503" y="117664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49" name="Google Shape;25549;p46"/>
            <p:cNvSpPr/>
            <p:nvPr/>
          </p:nvSpPr>
          <p:spPr>
            <a:xfrm>
              <a:off x="433011" y="117664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0" name="Google Shape;25550;p46"/>
            <p:cNvSpPr/>
            <p:nvPr/>
          </p:nvSpPr>
          <p:spPr>
            <a:xfrm>
              <a:off x="552519" y="117664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1" name="Google Shape;25551;p46"/>
            <p:cNvSpPr/>
            <p:nvPr/>
          </p:nvSpPr>
          <p:spPr>
            <a:xfrm>
              <a:off x="672027" y="117664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2" name="Google Shape;25552;p46"/>
            <p:cNvSpPr/>
            <p:nvPr/>
          </p:nvSpPr>
          <p:spPr>
            <a:xfrm>
              <a:off x="791536" y="117664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3" name="Google Shape;25553;p46"/>
            <p:cNvSpPr/>
            <p:nvPr/>
          </p:nvSpPr>
          <p:spPr>
            <a:xfrm>
              <a:off x="911044" y="117664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4" name="Google Shape;25554;p46"/>
            <p:cNvSpPr/>
            <p:nvPr/>
          </p:nvSpPr>
          <p:spPr>
            <a:xfrm>
              <a:off x="1030552" y="117664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5" name="Google Shape;25555;p46"/>
            <p:cNvSpPr/>
            <p:nvPr/>
          </p:nvSpPr>
          <p:spPr>
            <a:xfrm>
              <a:off x="1150060" y="117664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6" name="Google Shape;25556;p46"/>
            <p:cNvSpPr/>
            <p:nvPr/>
          </p:nvSpPr>
          <p:spPr>
            <a:xfrm>
              <a:off x="1269568" y="117664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7" name="Google Shape;25557;p46"/>
            <p:cNvSpPr/>
            <p:nvPr/>
          </p:nvSpPr>
          <p:spPr>
            <a:xfrm>
              <a:off x="1389077" y="117664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8" name="Google Shape;25558;p46"/>
            <p:cNvSpPr/>
            <p:nvPr/>
          </p:nvSpPr>
          <p:spPr>
            <a:xfrm>
              <a:off x="1508585" y="117664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9" name="Google Shape;25559;p46"/>
            <p:cNvSpPr/>
            <p:nvPr/>
          </p:nvSpPr>
          <p:spPr>
            <a:xfrm>
              <a:off x="1628093" y="117664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60" name="Google Shape;25560;p46"/>
            <p:cNvSpPr/>
            <p:nvPr/>
          </p:nvSpPr>
          <p:spPr>
            <a:xfrm>
              <a:off x="1747601" y="117664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61" name="Google Shape;25561;p46"/>
            <p:cNvSpPr/>
            <p:nvPr/>
          </p:nvSpPr>
          <p:spPr>
            <a:xfrm>
              <a:off x="1867110" y="117664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62" name="Google Shape;25562;p46"/>
            <p:cNvSpPr/>
            <p:nvPr/>
          </p:nvSpPr>
          <p:spPr>
            <a:xfrm>
              <a:off x="1986618" y="117664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63" name="Google Shape;25563;p46"/>
            <p:cNvSpPr/>
            <p:nvPr/>
          </p:nvSpPr>
          <p:spPr>
            <a:xfrm>
              <a:off x="2106126" y="117664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64" name="Google Shape;25564;p46"/>
            <p:cNvSpPr/>
            <p:nvPr/>
          </p:nvSpPr>
          <p:spPr>
            <a:xfrm>
              <a:off x="2225634" y="117664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65" name="Google Shape;25565;p46"/>
            <p:cNvSpPr/>
            <p:nvPr/>
          </p:nvSpPr>
          <p:spPr>
            <a:xfrm>
              <a:off x="2345143" y="117664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66" name="Google Shape;25566;p46"/>
            <p:cNvSpPr/>
            <p:nvPr/>
          </p:nvSpPr>
          <p:spPr>
            <a:xfrm>
              <a:off x="2464651" y="117664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67" name="Google Shape;25567;p46"/>
            <p:cNvSpPr/>
            <p:nvPr/>
          </p:nvSpPr>
          <p:spPr>
            <a:xfrm>
              <a:off x="2584159" y="117664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68" name="Google Shape;25568;p46"/>
            <p:cNvSpPr/>
            <p:nvPr/>
          </p:nvSpPr>
          <p:spPr>
            <a:xfrm>
              <a:off x="2703667" y="117664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69" name="Google Shape;25569;p46"/>
            <p:cNvSpPr/>
            <p:nvPr/>
          </p:nvSpPr>
          <p:spPr>
            <a:xfrm>
              <a:off x="2823176" y="117664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70" name="Google Shape;25570;p46"/>
            <p:cNvSpPr/>
            <p:nvPr/>
          </p:nvSpPr>
          <p:spPr>
            <a:xfrm>
              <a:off x="2942684" y="117664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71" name="Google Shape;25571;p46"/>
            <p:cNvSpPr/>
            <p:nvPr/>
          </p:nvSpPr>
          <p:spPr>
            <a:xfrm>
              <a:off x="3062192" y="117664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72" name="Google Shape;25572;p46"/>
            <p:cNvSpPr/>
            <p:nvPr/>
          </p:nvSpPr>
          <p:spPr>
            <a:xfrm>
              <a:off x="3181700" y="117664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73" name="Google Shape;25573;p46"/>
            <p:cNvSpPr/>
            <p:nvPr/>
          </p:nvSpPr>
          <p:spPr>
            <a:xfrm>
              <a:off x="3301209" y="117664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74" name="Google Shape;25574;p46"/>
            <p:cNvSpPr/>
            <p:nvPr/>
          </p:nvSpPr>
          <p:spPr>
            <a:xfrm>
              <a:off x="3420717" y="117664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75" name="Google Shape;25575;p46"/>
            <p:cNvSpPr/>
            <p:nvPr/>
          </p:nvSpPr>
          <p:spPr>
            <a:xfrm>
              <a:off x="313503" y="128275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76" name="Google Shape;25576;p46"/>
            <p:cNvSpPr/>
            <p:nvPr/>
          </p:nvSpPr>
          <p:spPr>
            <a:xfrm>
              <a:off x="433011" y="128275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77" name="Google Shape;25577;p46"/>
            <p:cNvSpPr/>
            <p:nvPr/>
          </p:nvSpPr>
          <p:spPr>
            <a:xfrm>
              <a:off x="552519" y="128275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78" name="Google Shape;25578;p46"/>
            <p:cNvSpPr/>
            <p:nvPr/>
          </p:nvSpPr>
          <p:spPr>
            <a:xfrm>
              <a:off x="672027" y="128275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79" name="Google Shape;25579;p46"/>
            <p:cNvSpPr/>
            <p:nvPr/>
          </p:nvSpPr>
          <p:spPr>
            <a:xfrm>
              <a:off x="791536" y="128275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80" name="Google Shape;25580;p46"/>
            <p:cNvSpPr/>
            <p:nvPr/>
          </p:nvSpPr>
          <p:spPr>
            <a:xfrm>
              <a:off x="911044" y="128275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81" name="Google Shape;25581;p46"/>
            <p:cNvSpPr/>
            <p:nvPr/>
          </p:nvSpPr>
          <p:spPr>
            <a:xfrm>
              <a:off x="1030552" y="128275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82" name="Google Shape;25582;p46"/>
            <p:cNvSpPr/>
            <p:nvPr/>
          </p:nvSpPr>
          <p:spPr>
            <a:xfrm>
              <a:off x="1150060" y="128275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83" name="Google Shape;25583;p46"/>
            <p:cNvSpPr/>
            <p:nvPr/>
          </p:nvSpPr>
          <p:spPr>
            <a:xfrm>
              <a:off x="1269568" y="128275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84" name="Google Shape;25584;p46"/>
            <p:cNvSpPr/>
            <p:nvPr/>
          </p:nvSpPr>
          <p:spPr>
            <a:xfrm>
              <a:off x="1389077" y="128275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85" name="Google Shape;25585;p46"/>
            <p:cNvSpPr/>
            <p:nvPr/>
          </p:nvSpPr>
          <p:spPr>
            <a:xfrm>
              <a:off x="1508585" y="128275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86" name="Google Shape;25586;p46"/>
            <p:cNvSpPr/>
            <p:nvPr/>
          </p:nvSpPr>
          <p:spPr>
            <a:xfrm>
              <a:off x="1628093" y="128275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87" name="Google Shape;25587;p46"/>
            <p:cNvSpPr/>
            <p:nvPr/>
          </p:nvSpPr>
          <p:spPr>
            <a:xfrm>
              <a:off x="1747601" y="128275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88" name="Google Shape;25588;p46"/>
            <p:cNvSpPr/>
            <p:nvPr/>
          </p:nvSpPr>
          <p:spPr>
            <a:xfrm>
              <a:off x="1867110" y="128275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89" name="Google Shape;25589;p46"/>
            <p:cNvSpPr/>
            <p:nvPr/>
          </p:nvSpPr>
          <p:spPr>
            <a:xfrm>
              <a:off x="1986618" y="128275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90" name="Google Shape;25590;p46"/>
            <p:cNvSpPr/>
            <p:nvPr/>
          </p:nvSpPr>
          <p:spPr>
            <a:xfrm>
              <a:off x="2106126" y="128275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91" name="Google Shape;25591;p46"/>
            <p:cNvSpPr/>
            <p:nvPr/>
          </p:nvSpPr>
          <p:spPr>
            <a:xfrm>
              <a:off x="2225634" y="128275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92" name="Google Shape;25592;p46"/>
            <p:cNvSpPr/>
            <p:nvPr/>
          </p:nvSpPr>
          <p:spPr>
            <a:xfrm>
              <a:off x="2345143" y="128275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93" name="Google Shape;25593;p46"/>
            <p:cNvSpPr/>
            <p:nvPr/>
          </p:nvSpPr>
          <p:spPr>
            <a:xfrm>
              <a:off x="2464651" y="128275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94" name="Google Shape;25594;p46"/>
            <p:cNvSpPr/>
            <p:nvPr/>
          </p:nvSpPr>
          <p:spPr>
            <a:xfrm>
              <a:off x="2584159" y="128275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95" name="Google Shape;25595;p46"/>
            <p:cNvSpPr/>
            <p:nvPr/>
          </p:nvSpPr>
          <p:spPr>
            <a:xfrm>
              <a:off x="2703667" y="128275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96" name="Google Shape;25596;p46"/>
            <p:cNvSpPr/>
            <p:nvPr/>
          </p:nvSpPr>
          <p:spPr>
            <a:xfrm>
              <a:off x="2823176" y="128275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97" name="Google Shape;25597;p46"/>
            <p:cNvSpPr/>
            <p:nvPr/>
          </p:nvSpPr>
          <p:spPr>
            <a:xfrm>
              <a:off x="2942684" y="128275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98" name="Google Shape;25598;p46"/>
            <p:cNvSpPr/>
            <p:nvPr/>
          </p:nvSpPr>
          <p:spPr>
            <a:xfrm>
              <a:off x="3062192" y="128275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99" name="Google Shape;25599;p46"/>
            <p:cNvSpPr/>
            <p:nvPr/>
          </p:nvSpPr>
          <p:spPr>
            <a:xfrm>
              <a:off x="3181700" y="128275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00" name="Google Shape;25600;p46"/>
            <p:cNvSpPr/>
            <p:nvPr/>
          </p:nvSpPr>
          <p:spPr>
            <a:xfrm>
              <a:off x="3301209" y="128275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01" name="Google Shape;25601;p46"/>
            <p:cNvSpPr/>
            <p:nvPr/>
          </p:nvSpPr>
          <p:spPr>
            <a:xfrm>
              <a:off x="3420717" y="128275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02" name="Google Shape;25602;p46"/>
            <p:cNvSpPr/>
            <p:nvPr/>
          </p:nvSpPr>
          <p:spPr>
            <a:xfrm>
              <a:off x="313503" y="138885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03" name="Google Shape;25603;p46"/>
            <p:cNvSpPr/>
            <p:nvPr/>
          </p:nvSpPr>
          <p:spPr>
            <a:xfrm>
              <a:off x="433011" y="138885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04" name="Google Shape;25604;p46"/>
            <p:cNvSpPr/>
            <p:nvPr/>
          </p:nvSpPr>
          <p:spPr>
            <a:xfrm>
              <a:off x="552519" y="138885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05" name="Google Shape;25605;p46"/>
            <p:cNvSpPr/>
            <p:nvPr/>
          </p:nvSpPr>
          <p:spPr>
            <a:xfrm>
              <a:off x="672027" y="138885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06" name="Google Shape;25606;p46"/>
            <p:cNvSpPr/>
            <p:nvPr/>
          </p:nvSpPr>
          <p:spPr>
            <a:xfrm>
              <a:off x="791536" y="138885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07" name="Google Shape;25607;p46"/>
            <p:cNvSpPr/>
            <p:nvPr/>
          </p:nvSpPr>
          <p:spPr>
            <a:xfrm>
              <a:off x="911044" y="138885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08" name="Google Shape;25608;p46"/>
            <p:cNvSpPr/>
            <p:nvPr/>
          </p:nvSpPr>
          <p:spPr>
            <a:xfrm>
              <a:off x="1030552" y="138885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09" name="Google Shape;25609;p46"/>
            <p:cNvSpPr/>
            <p:nvPr/>
          </p:nvSpPr>
          <p:spPr>
            <a:xfrm>
              <a:off x="1150060" y="138885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0" name="Google Shape;25610;p46"/>
            <p:cNvSpPr/>
            <p:nvPr/>
          </p:nvSpPr>
          <p:spPr>
            <a:xfrm>
              <a:off x="1269568" y="138885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1" name="Google Shape;25611;p46"/>
            <p:cNvSpPr/>
            <p:nvPr/>
          </p:nvSpPr>
          <p:spPr>
            <a:xfrm>
              <a:off x="1389077" y="138885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2" name="Google Shape;25612;p46"/>
            <p:cNvSpPr/>
            <p:nvPr/>
          </p:nvSpPr>
          <p:spPr>
            <a:xfrm>
              <a:off x="1508585" y="138885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3" name="Google Shape;25613;p46"/>
            <p:cNvSpPr/>
            <p:nvPr/>
          </p:nvSpPr>
          <p:spPr>
            <a:xfrm>
              <a:off x="1628093" y="138885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4" name="Google Shape;25614;p46"/>
            <p:cNvSpPr/>
            <p:nvPr/>
          </p:nvSpPr>
          <p:spPr>
            <a:xfrm>
              <a:off x="1747601" y="138885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5" name="Google Shape;25615;p46"/>
            <p:cNvSpPr/>
            <p:nvPr/>
          </p:nvSpPr>
          <p:spPr>
            <a:xfrm>
              <a:off x="1867110" y="138885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6" name="Google Shape;25616;p46"/>
            <p:cNvSpPr/>
            <p:nvPr/>
          </p:nvSpPr>
          <p:spPr>
            <a:xfrm>
              <a:off x="1986618" y="138885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7" name="Google Shape;25617;p46"/>
            <p:cNvSpPr/>
            <p:nvPr/>
          </p:nvSpPr>
          <p:spPr>
            <a:xfrm>
              <a:off x="2106126" y="138885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8" name="Google Shape;25618;p46"/>
            <p:cNvSpPr/>
            <p:nvPr/>
          </p:nvSpPr>
          <p:spPr>
            <a:xfrm>
              <a:off x="2225634" y="138885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9" name="Google Shape;25619;p46"/>
            <p:cNvSpPr/>
            <p:nvPr/>
          </p:nvSpPr>
          <p:spPr>
            <a:xfrm>
              <a:off x="2345143" y="138885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0" name="Google Shape;25620;p46"/>
            <p:cNvSpPr/>
            <p:nvPr/>
          </p:nvSpPr>
          <p:spPr>
            <a:xfrm>
              <a:off x="2464651" y="138885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1" name="Google Shape;25621;p46"/>
            <p:cNvSpPr/>
            <p:nvPr/>
          </p:nvSpPr>
          <p:spPr>
            <a:xfrm>
              <a:off x="2584159" y="138885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2" name="Google Shape;25622;p46"/>
            <p:cNvSpPr/>
            <p:nvPr/>
          </p:nvSpPr>
          <p:spPr>
            <a:xfrm>
              <a:off x="2703667" y="138885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3" name="Google Shape;25623;p46"/>
            <p:cNvSpPr/>
            <p:nvPr/>
          </p:nvSpPr>
          <p:spPr>
            <a:xfrm>
              <a:off x="2823176" y="138885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4" name="Google Shape;25624;p46"/>
            <p:cNvSpPr/>
            <p:nvPr/>
          </p:nvSpPr>
          <p:spPr>
            <a:xfrm>
              <a:off x="2942684" y="138885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5" name="Google Shape;25625;p46"/>
            <p:cNvSpPr/>
            <p:nvPr/>
          </p:nvSpPr>
          <p:spPr>
            <a:xfrm>
              <a:off x="3062192" y="138885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6" name="Google Shape;25626;p46"/>
            <p:cNvSpPr/>
            <p:nvPr/>
          </p:nvSpPr>
          <p:spPr>
            <a:xfrm>
              <a:off x="3181700" y="138885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7" name="Google Shape;25627;p46"/>
            <p:cNvSpPr/>
            <p:nvPr/>
          </p:nvSpPr>
          <p:spPr>
            <a:xfrm>
              <a:off x="3301209" y="138885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8" name="Google Shape;25628;p46"/>
            <p:cNvSpPr/>
            <p:nvPr/>
          </p:nvSpPr>
          <p:spPr>
            <a:xfrm>
              <a:off x="3420717" y="138885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9" name="Google Shape;25629;p46"/>
            <p:cNvSpPr/>
            <p:nvPr/>
          </p:nvSpPr>
          <p:spPr>
            <a:xfrm>
              <a:off x="313503" y="149496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0" name="Google Shape;25630;p46"/>
            <p:cNvSpPr/>
            <p:nvPr/>
          </p:nvSpPr>
          <p:spPr>
            <a:xfrm>
              <a:off x="433011" y="149496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1" name="Google Shape;25631;p46"/>
            <p:cNvSpPr/>
            <p:nvPr/>
          </p:nvSpPr>
          <p:spPr>
            <a:xfrm>
              <a:off x="552519" y="149496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2" name="Google Shape;25632;p46"/>
            <p:cNvSpPr/>
            <p:nvPr/>
          </p:nvSpPr>
          <p:spPr>
            <a:xfrm>
              <a:off x="672027" y="149496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3" name="Google Shape;25633;p46"/>
            <p:cNvSpPr/>
            <p:nvPr/>
          </p:nvSpPr>
          <p:spPr>
            <a:xfrm>
              <a:off x="791536" y="149496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4" name="Google Shape;25634;p46"/>
            <p:cNvSpPr/>
            <p:nvPr/>
          </p:nvSpPr>
          <p:spPr>
            <a:xfrm>
              <a:off x="911044" y="149496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5" name="Google Shape;25635;p46"/>
            <p:cNvSpPr/>
            <p:nvPr/>
          </p:nvSpPr>
          <p:spPr>
            <a:xfrm>
              <a:off x="1030552" y="149496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6" name="Google Shape;25636;p46"/>
            <p:cNvSpPr/>
            <p:nvPr/>
          </p:nvSpPr>
          <p:spPr>
            <a:xfrm>
              <a:off x="1150060" y="149496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7" name="Google Shape;25637;p46"/>
            <p:cNvSpPr/>
            <p:nvPr/>
          </p:nvSpPr>
          <p:spPr>
            <a:xfrm>
              <a:off x="1269568" y="149496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8" name="Google Shape;25638;p46"/>
            <p:cNvSpPr/>
            <p:nvPr/>
          </p:nvSpPr>
          <p:spPr>
            <a:xfrm>
              <a:off x="1389077" y="149496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9" name="Google Shape;25639;p46"/>
            <p:cNvSpPr/>
            <p:nvPr/>
          </p:nvSpPr>
          <p:spPr>
            <a:xfrm>
              <a:off x="1508585" y="149496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0" name="Google Shape;25640;p46"/>
            <p:cNvSpPr/>
            <p:nvPr/>
          </p:nvSpPr>
          <p:spPr>
            <a:xfrm>
              <a:off x="1628093" y="149496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1" name="Google Shape;25641;p46"/>
            <p:cNvSpPr/>
            <p:nvPr/>
          </p:nvSpPr>
          <p:spPr>
            <a:xfrm>
              <a:off x="1747601" y="149496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2" name="Google Shape;25642;p46"/>
            <p:cNvSpPr/>
            <p:nvPr/>
          </p:nvSpPr>
          <p:spPr>
            <a:xfrm>
              <a:off x="1867110" y="149496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3" name="Google Shape;25643;p46"/>
            <p:cNvSpPr/>
            <p:nvPr/>
          </p:nvSpPr>
          <p:spPr>
            <a:xfrm>
              <a:off x="1986618" y="149496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4" name="Google Shape;25644;p46"/>
            <p:cNvSpPr/>
            <p:nvPr/>
          </p:nvSpPr>
          <p:spPr>
            <a:xfrm>
              <a:off x="2106126" y="149496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5" name="Google Shape;25645;p46"/>
            <p:cNvSpPr/>
            <p:nvPr/>
          </p:nvSpPr>
          <p:spPr>
            <a:xfrm>
              <a:off x="2225634" y="149496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6" name="Google Shape;25646;p46"/>
            <p:cNvSpPr/>
            <p:nvPr/>
          </p:nvSpPr>
          <p:spPr>
            <a:xfrm>
              <a:off x="2345143" y="149496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7" name="Google Shape;25647;p46"/>
            <p:cNvSpPr/>
            <p:nvPr/>
          </p:nvSpPr>
          <p:spPr>
            <a:xfrm>
              <a:off x="2464651" y="149496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8" name="Google Shape;25648;p46"/>
            <p:cNvSpPr/>
            <p:nvPr/>
          </p:nvSpPr>
          <p:spPr>
            <a:xfrm>
              <a:off x="2584159" y="149496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9" name="Google Shape;25649;p46"/>
            <p:cNvSpPr/>
            <p:nvPr/>
          </p:nvSpPr>
          <p:spPr>
            <a:xfrm>
              <a:off x="2703667" y="149496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50" name="Google Shape;25650;p46"/>
            <p:cNvSpPr/>
            <p:nvPr/>
          </p:nvSpPr>
          <p:spPr>
            <a:xfrm>
              <a:off x="2823176" y="149496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51" name="Google Shape;25651;p46"/>
            <p:cNvSpPr/>
            <p:nvPr/>
          </p:nvSpPr>
          <p:spPr>
            <a:xfrm>
              <a:off x="2942684" y="149496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52" name="Google Shape;25652;p46"/>
            <p:cNvSpPr/>
            <p:nvPr/>
          </p:nvSpPr>
          <p:spPr>
            <a:xfrm>
              <a:off x="3062192" y="149496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53" name="Google Shape;25653;p46"/>
            <p:cNvSpPr/>
            <p:nvPr/>
          </p:nvSpPr>
          <p:spPr>
            <a:xfrm>
              <a:off x="3181700" y="149496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54" name="Google Shape;25654;p46"/>
            <p:cNvSpPr/>
            <p:nvPr/>
          </p:nvSpPr>
          <p:spPr>
            <a:xfrm>
              <a:off x="3301209" y="149496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55" name="Google Shape;25655;p46"/>
            <p:cNvSpPr/>
            <p:nvPr/>
          </p:nvSpPr>
          <p:spPr>
            <a:xfrm>
              <a:off x="3420717" y="149496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56" name="Google Shape;25656;p46"/>
            <p:cNvSpPr/>
            <p:nvPr/>
          </p:nvSpPr>
          <p:spPr>
            <a:xfrm>
              <a:off x="313503" y="160107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57" name="Google Shape;25657;p46"/>
            <p:cNvSpPr/>
            <p:nvPr/>
          </p:nvSpPr>
          <p:spPr>
            <a:xfrm>
              <a:off x="433011" y="160107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58" name="Google Shape;25658;p46"/>
            <p:cNvSpPr/>
            <p:nvPr/>
          </p:nvSpPr>
          <p:spPr>
            <a:xfrm>
              <a:off x="552519" y="160107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59" name="Google Shape;25659;p46"/>
            <p:cNvSpPr/>
            <p:nvPr/>
          </p:nvSpPr>
          <p:spPr>
            <a:xfrm>
              <a:off x="672027" y="160107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0" name="Google Shape;25660;p46"/>
            <p:cNvSpPr/>
            <p:nvPr/>
          </p:nvSpPr>
          <p:spPr>
            <a:xfrm>
              <a:off x="791536" y="160107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1" name="Google Shape;25661;p46"/>
            <p:cNvSpPr/>
            <p:nvPr/>
          </p:nvSpPr>
          <p:spPr>
            <a:xfrm>
              <a:off x="911044" y="160107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2" name="Google Shape;25662;p46"/>
            <p:cNvSpPr/>
            <p:nvPr/>
          </p:nvSpPr>
          <p:spPr>
            <a:xfrm>
              <a:off x="1030552" y="160107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3" name="Google Shape;25663;p46"/>
            <p:cNvSpPr/>
            <p:nvPr/>
          </p:nvSpPr>
          <p:spPr>
            <a:xfrm>
              <a:off x="1150060" y="160107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4" name="Google Shape;25664;p46"/>
            <p:cNvSpPr/>
            <p:nvPr/>
          </p:nvSpPr>
          <p:spPr>
            <a:xfrm>
              <a:off x="1269568" y="160107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5" name="Google Shape;25665;p46"/>
            <p:cNvSpPr/>
            <p:nvPr/>
          </p:nvSpPr>
          <p:spPr>
            <a:xfrm>
              <a:off x="1389077" y="160107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6" name="Google Shape;25666;p46"/>
            <p:cNvSpPr/>
            <p:nvPr/>
          </p:nvSpPr>
          <p:spPr>
            <a:xfrm>
              <a:off x="1508585" y="160107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7" name="Google Shape;25667;p46"/>
            <p:cNvSpPr/>
            <p:nvPr/>
          </p:nvSpPr>
          <p:spPr>
            <a:xfrm>
              <a:off x="1628093" y="160107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8" name="Google Shape;25668;p46"/>
            <p:cNvSpPr/>
            <p:nvPr/>
          </p:nvSpPr>
          <p:spPr>
            <a:xfrm>
              <a:off x="1747601" y="160107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9" name="Google Shape;25669;p46"/>
            <p:cNvSpPr/>
            <p:nvPr/>
          </p:nvSpPr>
          <p:spPr>
            <a:xfrm>
              <a:off x="1867110" y="160107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0" name="Google Shape;25670;p46"/>
            <p:cNvSpPr/>
            <p:nvPr/>
          </p:nvSpPr>
          <p:spPr>
            <a:xfrm>
              <a:off x="1986618" y="160107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1" name="Google Shape;25671;p46"/>
            <p:cNvSpPr/>
            <p:nvPr/>
          </p:nvSpPr>
          <p:spPr>
            <a:xfrm>
              <a:off x="2106126" y="160107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2" name="Google Shape;25672;p46"/>
            <p:cNvSpPr/>
            <p:nvPr/>
          </p:nvSpPr>
          <p:spPr>
            <a:xfrm>
              <a:off x="2225634" y="160107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3" name="Google Shape;25673;p46"/>
            <p:cNvSpPr/>
            <p:nvPr/>
          </p:nvSpPr>
          <p:spPr>
            <a:xfrm>
              <a:off x="2345143" y="160107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4" name="Google Shape;25674;p46"/>
            <p:cNvSpPr/>
            <p:nvPr/>
          </p:nvSpPr>
          <p:spPr>
            <a:xfrm>
              <a:off x="2464651" y="160107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5" name="Google Shape;25675;p46"/>
            <p:cNvSpPr/>
            <p:nvPr/>
          </p:nvSpPr>
          <p:spPr>
            <a:xfrm>
              <a:off x="2584159" y="160107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6" name="Google Shape;25676;p46"/>
            <p:cNvSpPr/>
            <p:nvPr/>
          </p:nvSpPr>
          <p:spPr>
            <a:xfrm>
              <a:off x="2703667" y="160107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7" name="Google Shape;25677;p46"/>
            <p:cNvSpPr/>
            <p:nvPr/>
          </p:nvSpPr>
          <p:spPr>
            <a:xfrm>
              <a:off x="2823176" y="160107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8" name="Google Shape;25678;p46"/>
            <p:cNvSpPr/>
            <p:nvPr/>
          </p:nvSpPr>
          <p:spPr>
            <a:xfrm>
              <a:off x="2942684" y="160107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9" name="Google Shape;25679;p46"/>
            <p:cNvSpPr/>
            <p:nvPr/>
          </p:nvSpPr>
          <p:spPr>
            <a:xfrm>
              <a:off x="3062192" y="160107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0" name="Google Shape;25680;p46"/>
            <p:cNvSpPr/>
            <p:nvPr/>
          </p:nvSpPr>
          <p:spPr>
            <a:xfrm>
              <a:off x="3181700" y="160107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1" name="Google Shape;25681;p46"/>
            <p:cNvSpPr/>
            <p:nvPr/>
          </p:nvSpPr>
          <p:spPr>
            <a:xfrm>
              <a:off x="3301209" y="160107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2" name="Google Shape;25682;p46"/>
            <p:cNvSpPr/>
            <p:nvPr/>
          </p:nvSpPr>
          <p:spPr>
            <a:xfrm>
              <a:off x="3420717" y="160107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3" name="Google Shape;25683;p46"/>
            <p:cNvSpPr/>
            <p:nvPr/>
          </p:nvSpPr>
          <p:spPr>
            <a:xfrm>
              <a:off x="313503" y="170717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4" name="Google Shape;25684;p46"/>
            <p:cNvSpPr/>
            <p:nvPr/>
          </p:nvSpPr>
          <p:spPr>
            <a:xfrm>
              <a:off x="433011" y="170717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5" name="Google Shape;25685;p46"/>
            <p:cNvSpPr/>
            <p:nvPr/>
          </p:nvSpPr>
          <p:spPr>
            <a:xfrm>
              <a:off x="552519" y="170717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6" name="Google Shape;25686;p46"/>
            <p:cNvSpPr/>
            <p:nvPr/>
          </p:nvSpPr>
          <p:spPr>
            <a:xfrm>
              <a:off x="672027" y="170717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7" name="Google Shape;25687;p46"/>
            <p:cNvSpPr/>
            <p:nvPr/>
          </p:nvSpPr>
          <p:spPr>
            <a:xfrm>
              <a:off x="791536" y="170717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8" name="Google Shape;25688;p46"/>
            <p:cNvSpPr/>
            <p:nvPr/>
          </p:nvSpPr>
          <p:spPr>
            <a:xfrm>
              <a:off x="911044" y="170717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9" name="Google Shape;25689;p46"/>
            <p:cNvSpPr/>
            <p:nvPr/>
          </p:nvSpPr>
          <p:spPr>
            <a:xfrm>
              <a:off x="1030552" y="170717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0" name="Google Shape;25690;p46"/>
            <p:cNvSpPr/>
            <p:nvPr/>
          </p:nvSpPr>
          <p:spPr>
            <a:xfrm>
              <a:off x="1150060" y="170717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1" name="Google Shape;25691;p46"/>
            <p:cNvSpPr/>
            <p:nvPr/>
          </p:nvSpPr>
          <p:spPr>
            <a:xfrm>
              <a:off x="1269568" y="170717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2" name="Google Shape;25692;p46"/>
            <p:cNvSpPr/>
            <p:nvPr/>
          </p:nvSpPr>
          <p:spPr>
            <a:xfrm>
              <a:off x="1389077" y="170717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3" name="Google Shape;25693;p46"/>
            <p:cNvSpPr/>
            <p:nvPr/>
          </p:nvSpPr>
          <p:spPr>
            <a:xfrm>
              <a:off x="1508585" y="170717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4" name="Google Shape;25694;p46"/>
            <p:cNvSpPr/>
            <p:nvPr/>
          </p:nvSpPr>
          <p:spPr>
            <a:xfrm>
              <a:off x="1628093" y="170717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5" name="Google Shape;25695;p46"/>
            <p:cNvSpPr/>
            <p:nvPr/>
          </p:nvSpPr>
          <p:spPr>
            <a:xfrm>
              <a:off x="1747601" y="170717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6" name="Google Shape;25696;p46"/>
            <p:cNvSpPr/>
            <p:nvPr/>
          </p:nvSpPr>
          <p:spPr>
            <a:xfrm>
              <a:off x="1867110" y="170717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7" name="Google Shape;25697;p46"/>
            <p:cNvSpPr/>
            <p:nvPr/>
          </p:nvSpPr>
          <p:spPr>
            <a:xfrm>
              <a:off x="1986618" y="170717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8" name="Google Shape;25698;p46"/>
            <p:cNvSpPr/>
            <p:nvPr/>
          </p:nvSpPr>
          <p:spPr>
            <a:xfrm>
              <a:off x="2106126" y="170717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9" name="Google Shape;25699;p46"/>
            <p:cNvSpPr/>
            <p:nvPr/>
          </p:nvSpPr>
          <p:spPr>
            <a:xfrm>
              <a:off x="2225634" y="170717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0" name="Google Shape;25700;p46"/>
            <p:cNvSpPr/>
            <p:nvPr/>
          </p:nvSpPr>
          <p:spPr>
            <a:xfrm>
              <a:off x="2345143" y="170717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1" name="Google Shape;25701;p46"/>
            <p:cNvSpPr/>
            <p:nvPr/>
          </p:nvSpPr>
          <p:spPr>
            <a:xfrm>
              <a:off x="2464651" y="170717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2" name="Google Shape;25702;p46"/>
            <p:cNvSpPr/>
            <p:nvPr/>
          </p:nvSpPr>
          <p:spPr>
            <a:xfrm>
              <a:off x="2584159" y="170717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3" name="Google Shape;25703;p46"/>
            <p:cNvSpPr/>
            <p:nvPr/>
          </p:nvSpPr>
          <p:spPr>
            <a:xfrm>
              <a:off x="2703667" y="170717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4" name="Google Shape;25704;p46"/>
            <p:cNvSpPr/>
            <p:nvPr/>
          </p:nvSpPr>
          <p:spPr>
            <a:xfrm>
              <a:off x="2823176" y="170717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5" name="Google Shape;25705;p46"/>
            <p:cNvSpPr/>
            <p:nvPr/>
          </p:nvSpPr>
          <p:spPr>
            <a:xfrm>
              <a:off x="2942684" y="170717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6" name="Google Shape;25706;p46"/>
            <p:cNvSpPr/>
            <p:nvPr/>
          </p:nvSpPr>
          <p:spPr>
            <a:xfrm>
              <a:off x="3062192" y="170717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7" name="Google Shape;25707;p46"/>
            <p:cNvSpPr/>
            <p:nvPr/>
          </p:nvSpPr>
          <p:spPr>
            <a:xfrm>
              <a:off x="3181700" y="170717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8" name="Google Shape;25708;p46"/>
            <p:cNvSpPr/>
            <p:nvPr/>
          </p:nvSpPr>
          <p:spPr>
            <a:xfrm>
              <a:off x="3301209" y="170717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9" name="Google Shape;25709;p46"/>
            <p:cNvSpPr/>
            <p:nvPr/>
          </p:nvSpPr>
          <p:spPr>
            <a:xfrm>
              <a:off x="3420717" y="170717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10" name="Google Shape;25710;p46"/>
            <p:cNvSpPr/>
            <p:nvPr/>
          </p:nvSpPr>
          <p:spPr>
            <a:xfrm>
              <a:off x="313503" y="181328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11" name="Google Shape;25711;p46"/>
            <p:cNvSpPr/>
            <p:nvPr/>
          </p:nvSpPr>
          <p:spPr>
            <a:xfrm>
              <a:off x="433011" y="181328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12" name="Google Shape;25712;p46"/>
            <p:cNvSpPr/>
            <p:nvPr/>
          </p:nvSpPr>
          <p:spPr>
            <a:xfrm>
              <a:off x="552519" y="181328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13" name="Google Shape;25713;p46"/>
            <p:cNvSpPr/>
            <p:nvPr/>
          </p:nvSpPr>
          <p:spPr>
            <a:xfrm>
              <a:off x="672027" y="181328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14" name="Google Shape;25714;p46"/>
            <p:cNvSpPr/>
            <p:nvPr/>
          </p:nvSpPr>
          <p:spPr>
            <a:xfrm>
              <a:off x="791536" y="181328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15" name="Google Shape;25715;p46"/>
            <p:cNvSpPr/>
            <p:nvPr/>
          </p:nvSpPr>
          <p:spPr>
            <a:xfrm>
              <a:off x="911044" y="181328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16" name="Google Shape;25716;p46"/>
            <p:cNvSpPr/>
            <p:nvPr/>
          </p:nvSpPr>
          <p:spPr>
            <a:xfrm>
              <a:off x="1030552" y="181328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17" name="Google Shape;25717;p46"/>
            <p:cNvSpPr/>
            <p:nvPr/>
          </p:nvSpPr>
          <p:spPr>
            <a:xfrm>
              <a:off x="1150060" y="181328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18" name="Google Shape;25718;p46"/>
            <p:cNvSpPr/>
            <p:nvPr/>
          </p:nvSpPr>
          <p:spPr>
            <a:xfrm>
              <a:off x="1269568" y="181328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19" name="Google Shape;25719;p46"/>
            <p:cNvSpPr/>
            <p:nvPr/>
          </p:nvSpPr>
          <p:spPr>
            <a:xfrm>
              <a:off x="1389077" y="181328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20" name="Google Shape;25720;p46"/>
            <p:cNvSpPr/>
            <p:nvPr/>
          </p:nvSpPr>
          <p:spPr>
            <a:xfrm>
              <a:off x="1508585" y="181328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21" name="Google Shape;25721;p46"/>
            <p:cNvSpPr/>
            <p:nvPr/>
          </p:nvSpPr>
          <p:spPr>
            <a:xfrm>
              <a:off x="1628093" y="181328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22" name="Google Shape;25722;p46"/>
            <p:cNvSpPr/>
            <p:nvPr/>
          </p:nvSpPr>
          <p:spPr>
            <a:xfrm>
              <a:off x="1747601" y="181328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23" name="Google Shape;25723;p46"/>
            <p:cNvSpPr/>
            <p:nvPr/>
          </p:nvSpPr>
          <p:spPr>
            <a:xfrm>
              <a:off x="1867110" y="181328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24" name="Google Shape;25724;p46"/>
            <p:cNvSpPr/>
            <p:nvPr/>
          </p:nvSpPr>
          <p:spPr>
            <a:xfrm>
              <a:off x="1986618" y="181328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25" name="Google Shape;25725;p46"/>
            <p:cNvSpPr/>
            <p:nvPr/>
          </p:nvSpPr>
          <p:spPr>
            <a:xfrm>
              <a:off x="2106126" y="181328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26" name="Google Shape;25726;p46"/>
            <p:cNvSpPr/>
            <p:nvPr/>
          </p:nvSpPr>
          <p:spPr>
            <a:xfrm>
              <a:off x="2225634" y="181328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27" name="Google Shape;25727;p46"/>
            <p:cNvSpPr/>
            <p:nvPr/>
          </p:nvSpPr>
          <p:spPr>
            <a:xfrm>
              <a:off x="2345143" y="181328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28" name="Google Shape;25728;p46"/>
            <p:cNvSpPr/>
            <p:nvPr/>
          </p:nvSpPr>
          <p:spPr>
            <a:xfrm>
              <a:off x="2464651" y="181328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29" name="Google Shape;25729;p46"/>
            <p:cNvSpPr/>
            <p:nvPr/>
          </p:nvSpPr>
          <p:spPr>
            <a:xfrm>
              <a:off x="2584159" y="181328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0" name="Google Shape;25730;p46"/>
            <p:cNvSpPr/>
            <p:nvPr/>
          </p:nvSpPr>
          <p:spPr>
            <a:xfrm>
              <a:off x="2703667" y="181328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1" name="Google Shape;25731;p46"/>
            <p:cNvSpPr/>
            <p:nvPr/>
          </p:nvSpPr>
          <p:spPr>
            <a:xfrm>
              <a:off x="2823176" y="181328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2" name="Google Shape;25732;p46"/>
            <p:cNvSpPr/>
            <p:nvPr/>
          </p:nvSpPr>
          <p:spPr>
            <a:xfrm>
              <a:off x="2942684" y="181328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3" name="Google Shape;25733;p46"/>
            <p:cNvSpPr/>
            <p:nvPr/>
          </p:nvSpPr>
          <p:spPr>
            <a:xfrm>
              <a:off x="3062192" y="181328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4" name="Google Shape;25734;p46"/>
            <p:cNvSpPr/>
            <p:nvPr/>
          </p:nvSpPr>
          <p:spPr>
            <a:xfrm>
              <a:off x="3181700" y="181328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5" name="Google Shape;25735;p46"/>
            <p:cNvSpPr/>
            <p:nvPr/>
          </p:nvSpPr>
          <p:spPr>
            <a:xfrm>
              <a:off x="3301209" y="181328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6" name="Google Shape;25736;p46"/>
            <p:cNvSpPr/>
            <p:nvPr/>
          </p:nvSpPr>
          <p:spPr>
            <a:xfrm>
              <a:off x="3420717" y="181328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7" name="Google Shape;25737;p46"/>
            <p:cNvSpPr/>
            <p:nvPr/>
          </p:nvSpPr>
          <p:spPr>
            <a:xfrm>
              <a:off x="313503" y="191939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8" name="Google Shape;25738;p46"/>
            <p:cNvSpPr/>
            <p:nvPr/>
          </p:nvSpPr>
          <p:spPr>
            <a:xfrm>
              <a:off x="433011" y="191939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9" name="Google Shape;25739;p46"/>
            <p:cNvSpPr/>
            <p:nvPr/>
          </p:nvSpPr>
          <p:spPr>
            <a:xfrm>
              <a:off x="552519" y="191939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40" name="Google Shape;25740;p46"/>
            <p:cNvSpPr/>
            <p:nvPr/>
          </p:nvSpPr>
          <p:spPr>
            <a:xfrm>
              <a:off x="672027" y="191939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41" name="Google Shape;25741;p46"/>
            <p:cNvSpPr/>
            <p:nvPr/>
          </p:nvSpPr>
          <p:spPr>
            <a:xfrm>
              <a:off x="791536" y="191939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42" name="Google Shape;25742;p46"/>
            <p:cNvSpPr/>
            <p:nvPr/>
          </p:nvSpPr>
          <p:spPr>
            <a:xfrm>
              <a:off x="911044" y="191939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43" name="Google Shape;25743;p46"/>
            <p:cNvSpPr/>
            <p:nvPr/>
          </p:nvSpPr>
          <p:spPr>
            <a:xfrm>
              <a:off x="1030552" y="191939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44" name="Google Shape;25744;p46"/>
            <p:cNvSpPr/>
            <p:nvPr/>
          </p:nvSpPr>
          <p:spPr>
            <a:xfrm>
              <a:off x="1150060" y="191939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45" name="Google Shape;25745;p46"/>
            <p:cNvSpPr/>
            <p:nvPr/>
          </p:nvSpPr>
          <p:spPr>
            <a:xfrm>
              <a:off x="1269568" y="191939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46" name="Google Shape;25746;p46"/>
            <p:cNvSpPr/>
            <p:nvPr/>
          </p:nvSpPr>
          <p:spPr>
            <a:xfrm>
              <a:off x="1389077" y="191939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47" name="Google Shape;25747;p46"/>
            <p:cNvSpPr/>
            <p:nvPr/>
          </p:nvSpPr>
          <p:spPr>
            <a:xfrm>
              <a:off x="1508585" y="191939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48" name="Google Shape;25748;p46"/>
            <p:cNvSpPr/>
            <p:nvPr/>
          </p:nvSpPr>
          <p:spPr>
            <a:xfrm>
              <a:off x="1628093" y="191939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49" name="Google Shape;25749;p46"/>
            <p:cNvSpPr/>
            <p:nvPr/>
          </p:nvSpPr>
          <p:spPr>
            <a:xfrm>
              <a:off x="1747601" y="191939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50" name="Google Shape;25750;p46"/>
            <p:cNvSpPr/>
            <p:nvPr/>
          </p:nvSpPr>
          <p:spPr>
            <a:xfrm>
              <a:off x="1867110" y="191939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51" name="Google Shape;25751;p46"/>
            <p:cNvSpPr/>
            <p:nvPr/>
          </p:nvSpPr>
          <p:spPr>
            <a:xfrm>
              <a:off x="1986618" y="191939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52" name="Google Shape;25752;p46"/>
            <p:cNvSpPr/>
            <p:nvPr/>
          </p:nvSpPr>
          <p:spPr>
            <a:xfrm>
              <a:off x="2106126" y="191939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53" name="Google Shape;25753;p46"/>
            <p:cNvSpPr/>
            <p:nvPr/>
          </p:nvSpPr>
          <p:spPr>
            <a:xfrm>
              <a:off x="2225634" y="191939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54" name="Google Shape;25754;p46"/>
            <p:cNvSpPr/>
            <p:nvPr/>
          </p:nvSpPr>
          <p:spPr>
            <a:xfrm>
              <a:off x="2345143" y="191939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55" name="Google Shape;25755;p46"/>
            <p:cNvSpPr/>
            <p:nvPr/>
          </p:nvSpPr>
          <p:spPr>
            <a:xfrm>
              <a:off x="2464651" y="191939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56" name="Google Shape;25756;p46"/>
            <p:cNvSpPr/>
            <p:nvPr/>
          </p:nvSpPr>
          <p:spPr>
            <a:xfrm>
              <a:off x="2584159" y="191939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57" name="Google Shape;25757;p46"/>
            <p:cNvSpPr/>
            <p:nvPr/>
          </p:nvSpPr>
          <p:spPr>
            <a:xfrm>
              <a:off x="2703667" y="191939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58" name="Google Shape;25758;p46"/>
            <p:cNvSpPr/>
            <p:nvPr/>
          </p:nvSpPr>
          <p:spPr>
            <a:xfrm>
              <a:off x="2823176" y="191939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59" name="Google Shape;25759;p46"/>
            <p:cNvSpPr/>
            <p:nvPr/>
          </p:nvSpPr>
          <p:spPr>
            <a:xfrm>
              <a:off x="2942684" y="191939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60" name="Google Shape;25760;p46"/>
            <p:cNvSpPr/>
            <p:nvPr/>
          </p:nvSpPr>
          <p:spPr>
            <a:xfrm>
              <a:off x="3062192" y="191939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61" name="Google Shape;25761;p46"/>
            <p:cNvSpPr/>
            <p:nvPr/>
          </p:nvSpPr>
          <p:spPr>
            <a:xfrm>
              <a:off x="3181700" y="191939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62" name="Google Shape;25762;p46"/>
            <p:cNvSpPr/>
            <p:nvPr/>
          </p:nvSpPr>
          <p:spPr>
            <a:xfrm>
              <a:off x="3301209" y="191939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63" name="Google Shape;25763;p46"/>
            <p:cNvSpPr/>
            <p:nvPr/>
          </p:nvSpPr>
          <p:spPr>
            <a:xfrm>
              <a:off x="3420717" y="191939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64" name="Google Shape;25764;p46"/>
            <p:cNvSpPr/>
            <p:nvPr/>
          </p:nvSpPr>
          <p:spPr>
            <a:xfrm>
              <a:off x="313503" y="202550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65" name="Google Shape;25765;p46"/>
            <p:cNvSpPr/>
            <p:nvPr/>
          </p:nvSpPr>
          <p:spPr>
            <a:xfrm>
              <a:off x="433011" y="202550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66" name="Google Shape;25766;p46"/>
            <p:cNvSpPr/>
            <p:nvPr/>
          </p:nvSpPr>
          <p:spPr>
            <a:xfrm>
              <a:off x="552519" y="202550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67" name="Google Shape;25767;p46"/>
            <p:cNvSpPr/>
            <p:nvPr/>
          </p:nvSpPr>
          <p:spPr>
            <a:xfrm>
              <a:off x="672027" y="202550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68" name="Google Shape;25768;p46"/>
            <p:cNvSpPr/>
            <p:nvPr/>
          </p:nvSpPr>
          <p:spPr>
            <a:xfrm>
              <a:off x="791536" y="202550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69" name="Google Shape;25769;p46"/>
            <p:cNvSpPr/>
            <p:nvPr/>
          </p:nvSpPr>
          <p:spPr>
            <a:xfrm>
              <a:off x="911044" y="202550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70" name="Google Shape;25770;p46"/>
            <p:cNvSpPr/>
            <p:nvPr/>
          </p:nvSpPr>
          <p:spPr>
            <a:xfrm>
              <a:off x="1030552" y="202550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71" name="Google Shape;25771;p46"/>
            <p:cNvSpPr/>
            <p:nvPr/>
          </p:nvSpPr>
          <p:spPr>
            <a:xfrm>
              <a:off x="1150060" y="202550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72" name="Google Shape;25772;p46"/>
            <p:cNvSpPr/>
            <p:nvPr/>
          </p:nvSpPr>
          <p:spPr>
            <a:xfrm>
              <a:off x="1269568" y="202550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73" name="Google Shape;25773;p46"/>
            <p:cNvSpPr/>
            <p:nvPr/>
          </p:nvSpPr>
          <p:spPr>
            <a:xfrm>
              <a:off x="1389077" y="202550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74" name="Google Shape;25774;p46"/>
            <p:cNvSpPr/>
            <p:nvPr/>
          </p:nvSpPr>
          <p:spPr>
            <a:xfrm>
              <a:off x="1508585" y="202550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75" name="Google Shape;25775;p46"/>
            <p:cNvSpPr/>
            <p:nvPr/>
          </p:nvSpPr>
          <p:spPr>
            <a:xfrm>
              <a:off x="1628093" y="202550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76" name="Google Shape;25776;p46"/>
            <p:cNvSpPr/>
            <p:nvPr/>
          </p:nvSpPr>
          <p:spPr>
            <a:xfrm>
              <a:off x="1747601" y="202550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77" name="Google Shape;25777;p46"/>
            <p:cNvSpPr/>
            <p:nvPr/>
          </p:nvSpPr>
          <p:spPr>
            <a:xfrm>
              <a:off x="1867110" y="202550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78" name="Google Shape;25778;p46"/>
            <p:cNvSpPr/>
            <p:nvPr/>
          </p:nvSpPr>
          <p:spPr>
            <a:xfrm>
              <a:off x="1986618" y="202550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79" name="Google Shape;25779;p46"/>
            <p:cNvSpPr/>
            <p:nvPr/>
          </p:nvSpPr>
          <p:spPr>
            <a:xfrm>
              <a:off x="2106126" y="202550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80" name="Google Shape;25780;p46"/>
            <p:cNvSpPr/>
            <p:nvPr/>
          </p:nvSpPr>
          <p:spPr>
            <a:xfrm>
              <a:off x="2225634" y="202550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81" name="Google Shape;25781;p46"/>
            <p:cNvSpPr/>
            <p:nvPr/>
          </p:nvSpPr>
          <p:spPr>
            <a:xfrm>
              <a:off x="2345143" y="202550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82" name="Google Shape;25782;p46"/>
            <p:cNvSpPr/>
            <p:nvPr/>
          </p:nvSpPr>
          <p:spPr>
            <a:xfrm>
              <a:off x="2464651" y="202550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83" name="Google Shape;25783;p46"/>
            <p:cNvSpPr/>
            <p:nvPr/>
          </p:nvSpPr>
          <p:spPr>
            <a:xfrm>
              <a:off x="2584159" y="202550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84" name="Google Shape;25784;p46"/>
            <p:cNvSpPr/>
            <p:nvPr/>
          </p:nvSpPr>
          <p:spPr>
            <a:xfrm>
              <a:off x="2703667" y="202550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85" name="Google Shape;25785;p46"/>
            <p:cNvSpPr/>
            <p:nvPr/>
          </p:nvSpPr>
          <p:spPr>
            <a:xfrm>
              <a:off x="2823176" y="202550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86" name="Google Shape;25786;p46"/>
            <p:cNvSpPr/>
            <p:nvPr/>
          </p:nvSpPr>
          <p:spPr>
            <a:xfrm>
              <a:off x="2942684" y="202550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87" name="Google Shape;25787;p46"/>
            <p:cNvSpPr/>
            <p:nvPr/>
          </p:nvSpPr>
          <p:spPr>
            <a:xfrm>
              <a:off x="3062192" y="202550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88" name="Google Shape;25788;p46"/>
            <p:cNvSpPr/>
            <p:nvPr/>
          </p:nvSpPr>
          <p:spPr>
            <a:xfrm>
              <a:off x="3181700" y="202550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89" name="Google Shape;25789;p46"/>
            <p:cNvSpPr/>
            <p:nvPr/>
          </p:nvSpPr>
          <p:spPr>
            <a:xfrm>
              <a:off x="3301209" y="202550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0" name="Google Shape;25790;p46"/>
            <p:cNvSpPr/>
            <p:nvPr/>
          </p:nvSpPr>
          <p:spPr>
            <a:xfrm>
              <a:off x="3420717" y="202550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1" name="Google Shape;25791;p46"/>
            <p:cNvSpPr/>
            <p:nvPr/>
          </p:nvSpPr>
          <p:spPr>
            <a:xfrm>
              <a:off x="313503" y="213160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2" name="Google Shape;25792;p46"/>
            <p:cNvSpPr/>
            <p:nvPr/>
          </p:nvSpPr>
          <p:spPr>
            <a:xfrm>
              <a:off x="433011" y="213160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3" name="Google Shape;25793;p46"/>
            <p:cNvSpPr/>
            <p:nvPr/>
          </p:nvSpPr>
          <p:spPr>
            <a:xfrm>
              <a:off x="552519" y="213160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4" name="Google Shape;25794;p46"/>
            <p:cNvSpPr/>
            <p:nvPr/>
          </p:nvSpPr>
          <p:spPr>
            <a:xfrm>
              <a:off x="672027" y="213160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5" name="Google Shape;25795;p46"/>
            <p:cNvSpPr/>
            <p:nvPr/>
          </p:nvSpPr>
          <p:spPr>
            <a:xfrm>
              <a:off x="791536" y="213160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6" name="Google Shape;25796;p46"/>
            <p:cNvSpPr/>
            <p:nvPr/>
          </p:nvSpPr>
          <p:spPr>
            <a:xfrm>
              <a:off x="911044" y="213160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7" name="Google Shape;25797;p46"/>
            <p:cNvSpPr/>
            <p:nvPr/>
          </p:nvSpPr>
          <p:spPr>
            <a:xfrm>
              <a:off x="1030552" y="213160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8" name="Google Shape;25798;p46"/>
            <p:cNvSpPr/>
            <p:nvPr/>
          </p:nvSpPr>
          <p:spPr>
            <a:xfrm>
              <a:off x="1150060" y="213160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9" name="Google Shape;25799;p46"/>
            <p:cNvSpPr/>
            <p:nvPr/>
          </p:nvSpPr>
          <p:spPr>
            <a:xfrm>
              <a:off x="1269568" y="213160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00" name="Google Shape;25800;p46"/>
            <p:cNvSpPr/>
            <p:nvPr/>
          </p:nvSpPr>
          <p:spPr>
            <a:xfrm>
              <a:off x="1389077" y="213160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01" name="Google Shape;25801;p46"/>
            <p:cNvSpPr/>
            <p:nvPr/>
          </p:nvSpPr>
          <p:spPr>
            <a:xfrm>
              <a:off x="1508585" y="213160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02" name="Google Shape;25802;p46"/>
            <p:cNvSpPr/>
            <p:nvPr/>
          </p:nvSpPr>
          <p:spPr>
            <a:xfrm>
              <a:off x="1628093" y="213160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03" name="Google Shape;25803;p46"/>
            <p:cNvSpPr/>
            <p:nvPr/>
          </p:nvSpPr>
          <p:spPr>
            <a:xfrm>
              <a:off x="1747601" y="213160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04" name="Google Shape;25804;p46"/>
            <p:cNvSpPr/>
            <p:nvPr/>
          </p:nvSpPr>
          <p:spPr>
            <a:xfrm>
              <a:off x="1867110" y="213160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05" name="Google Shape;25805;p46"/>
            <p:cNvSpPr/>
            <p:nvPr/>
          </p:nvSpPr>
          <p:spPr>
            <a:xfrm>
              <a:off x="1986618" y="213160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06" name="Google Shape;25806;p46"/>
            <p:cNvSpPr/>
            <p:nvPr/>
          </p:nvSpPr>
          <p:spPr>
            <a:xfrm>
              <a:off x="2106126" y="213160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07" name="Google Shape;25807;p46"/>
            <p:cNvSpPr/>
            <p:nvPr/>
          </p:nvSpPr>
          <p:spPr>
            <a:xfrm>
              <a:off x="2225634" y="213160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08" name="Google Shape;25808;p46"/>
            <p:cNvSpPr/>
            <p:nvPr/>
          </p:nvSpPr>
          <p:spPr>
            <a:xfrm>
              <a:off x="2345143" y="213160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09" name="Google Shape;25809;p46"/>
            <p:cNvSpPr/>
            <p:nvPr/>
          </p:nvSpPr>
          <p:spPr>
            <a:xfrm>
              <a:off x="2464651" y="213160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10" name="Google Shape;25810;p46"/>
            <p:cNvSpPr/>
            <p:nvPr/>
          </p:nvSpPr>
          <p:spPr>
            <a:xfrm>
              <a:off x="2584159" y="213160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11" name="Google Shape;25811;p46"/>
            <p:cNvSpPr/>
            <p:nvPr/>
          </p:nvSpPr>
          <p:spPr>
            <a:xfrm>
              <a:off x="2703667" y="213160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12" name="Google Shape;25812;p46"/>
            <p:cNvSpPr/>
            <p:nvPr/>
          </p:nvSpPr>
          <p:spPr>
            <a:xfrm>
              <a:off x="2823176" y="213160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13" name="Google Shape;25813;p46"/>
            <p:cNvSpPr/>
            <p:nvPr/>
          </p:nvSpPr>
          <p:spPr>
            <a:xfrm>
              <a:off x="2942684" y="213160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14" name="Google Shape;25814;p46"/>
            <p:cNvSpPr/>
            <p:nvPr/>
          </p:nvSpPr>
          <p:spPr>
            <a:xfrm>
              <a:off x="3062192" y="213160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15" name="Google Shape;25815;p46"/>
            <p:cNvSpPr/>
            <p:nvPr/>
          </p:nvSpPr>
          <p:spPr>
            <a:xfrm>
              <a:off x="3181700" y="213160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16" name="Google Shape;25816;p46"/>
            <p:cNvSpPr/>
            <p:nvPr/>
          </p:nvSpPr>
          <p:spPr>
            <a:xfrm>
              <a:off x="3301209" y="213160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17" name="Google Shape;25817;p46"/>
            <p:cNvSpPr/>
            <p:nvPr/>
          </p:nvSpPr>
          <p:spPr>
            <a:xfrm>
              <a:off x="3420717" y="213160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18" name="Google Shape;25818;p46"/>
            <p:cNvSpPr/>
            <p:nvPr/>
          </p:nvSpPr>
          <p:spPr>
            <a:xfrm>
              <a:off x="313503" y="223771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19" name="Google Shape;25819;p46"/>
            <p:cNvSpPr/>
            <p:nvPr/>
          </p:nvSpPr>
          <p:spPr>
            <a:xfrm>
              <a:off x="433011" y="223771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20" name="Google Shape;25820;p46"/>
            <p:cNvSpPr/>
            <p:nvPr/>
          </p:nvSpPr>
          <p:spPr>
            <a:xfrm>
              <a:off x="552519" y="223771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21" name="Google Shape;25821;p46"/>
            <p:cNvSpPr/>
            <p:nvPr/>
          </p:nvSpPr>
          <p:spPr>
            <a:xfrm>
              <a:off x="672027" y="223771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22" name="Google Shape;25822;p46"/>
            <p:cNvSpPr/>
            <p:nvPr/>
          </p:nvSpPr>
          <p:spPr>
            <a:xfrm>
              <a:off x="791536" y="223771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23" name="Google Shape;25823;p46"/>
            <p:cNvSpPr/>
            <p:nvPr/>
          </p:nvSpPr>
          <p:spPr>
            <a:xfrm>
              <a:off x="911044" y="223771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24" name="Google Shape;25824;p46"/>
            <p:cNvSpPr/>
            <p:nvPr/>
          </p:nvSpPr>
          <p:spPr>
            <a:xfrm>
              <a:off x="1030552" y="223771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25" name="Google Shape;25825;p46"/>
            <p:cNvSpPr/>
            <p:nvPr/>
          </p:nvSpPr>
          <p:spPr>
            <a:xfrm>
              <a:off x="1150060" y="223771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26" name="Google Shape;25826;p46"/>
            <p:cNvSpPr/>
            <p:nvPr/>
          </p:nvSpPr>
          <p:spPr>
            <a:xfrm>
              <a:off x="1269568" y="223771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27" name="Google Shape;25827;p46"/>
            <p:cNvSpPr/>
            <p:nvPr/>
          </p:nvSpPr>
          <p:spPr>
            <a:xfrm>
              <a:off x="1389077" y="223771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28" name="Google Shape;25828;p46"/>
            <p:cNvSpPr/>
            <p:nvPr/>
          </p:nvSpPr>
          <p:spPr>
            <a:xfrm>
              <a:off x="1508585" y="223771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29" name="Google Shape;25829;p46"/>
            <p:cNvSpPr/>
            <p:nvPr/>
          </p:nvSpPr>
          <p:spPr>
            <a:xfrm>
              <a:off x="1628093" y="223771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30" name="Google Shape;25830;p46"/>
            <p:cNvSpPr/>
            <p:nvPr/>
          </p:nvSpPr>
          <p:spPr>
            <a:xfrm>
              <a:off x="1747601" y="223771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31" name="Google Shape;25831;p46"/>
            <p:cNvSpPr/>
            <p:nvPr/>
          </p:nvSpPr>
          <p:spPr>
            <a:xfrm>
              <a:off x="1867110" y="223771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32" name="Google Shape;25832;p46"/>
            <p:cNvSpPr/>
            <p:nvPr/>
          </p:nvSpPr>
          <p:spPr>
            <a:xfrm>
              <a:off x="1986618" y="223771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33" name="Google Shape;25833;p46"/>
            <p:cNvSpPr/>
            <p:nvPr/>
          </p:nvSpPr>
          <p:spPr>
            <a:xfrm>
              <a:off x="2106126" y="223771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34" name="Google Shape;25834;p46"/>
            <p:cNvSpPr/>
            <p:nvPr/>
          </p:nvSpPr>
          <p:spPr>
            <a:xfrm>
              <a:off x="2225634" y="223771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35" name="Google Shape;25835;p46"/>
            <p:cNvSpPr/>
            <p:nvPr/>
          </p:nvSpPr>
          <p:spPr>
            <a:xfrm>
              <a:off x="2345143" y="223771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36" name="Google Shape;25836;p46"/>
            <p:cNvSpPr/>
            <p:nvPr/>
          </p:nvSpPr>
          <p:spPr>
            <a:xfrm>
              <a:off x="2464651" y="223771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37" name="Google Shape;25837;p46"/>
            <p:cNvSpPr/>
            <p:nvPr/>
          </p:nvSpPr>
          <p:spPr>
            <a:xfrm>
              <a:off x="2584159" y="223771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38" name="Google Shape;25838;p46"/>
            <p:cNvSpPr/>
            <p:nvPr/>
          </p:nvSpPr>
          <p:spPr>
            <a:xfrm>
              <a:off x="2703667" y="223771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39" name="Google Shape;25839;p46"/>
            <p:cNvSpPr/>
            <p:nvPr/>
          </p:nvSpPr>
          <p:spPr>
            <a:xfrm>
              <a:off x="2823176" y="223771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40" name="Google Shape;25840;p46"/>
            <p:cNvSpPr/>
            <p:nvPr/>
          </p:nvSpPr>
          <p:spPr>
            <a:xfrm>
              <a:off x="2942684" y="223771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41" name="Google Shape;25841;p46"/>
            <p:cNvSpPr/>
            <p:nvPr/>
          </p:nvSpPr>
          <p:spPr>
            <a:xfrm>
              <a:off x="3062192" y="223771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42" name="Google Shape;25842;p46"/>
            <p:cNvSpPr/>
            <p:nvPr/>
          </p:nvSpPr>
          <p:spPr>
            <a:xfrm>
              <a:off x="3181700" y="223771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43" name="Google Shape;25843;p46"/>
            <p:cNvSpPr/>
            <p:nvPr/>
          </p:nvSpPr>
          <p:spPr>
            <a:xfrm>
              <a:off x="3301209" y="223771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44" name="Google Shape;25844;p46"/>
            <p:cNvSpPr/>
            <p:nvPr/>
          </p:nvSpPr>
          <p:spPr>
            <a:xfrm>
              <a:off x="3420717" y="223771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45" name="Google Shape;25845;p46"/>
            <p:cNvSpPr/>
            <p:nvPr/>
          </p:nvSpPr>
          <p:spPr>
            <a:xfrm>
              <a:off x="313503" y="234382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46" name="Google Shape;25846;p46"/>
            <p:cNvSpPr/>
            <p:nvPr/>
          </p:nvSpPr>
          <p:spPr>
            <a:xfrm>
              <a:off x="433011" y="234382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47" name="Google Shape;25847;p46"/>
            <p:cNvSpPr/>
            <p:nvPr/>
          </p:nvSpPr>
          <p:spPr>
            <a:xfrm>
              <a:off x="552519" y="234382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48" name="Google Shape;25848;p46"/>
            <p:cNvSpPr/>
            <p:nvPr/>
          </p:nvSpPr>
          <p:spPr>
            <a:xfrm>
              <a:off x="672027" y="234382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49" name="Google Shape;25849;p46"/>
            <p:cNvSpPr/>
            <p:nvPr/>
          </p:nvSpPr>
          <p:spPr>
            <a:xfrm>
              <a:off x="791536" y="234382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50" name="Google Shape;25850;p46"/>
            <p:cNvSpPr/>
            <p:nvPr/>
          </p:nvSpPr>
          <p:spPr>
            <a:xfrm>
              <a:off x="911044" y="234382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51" name="Google Shape;25851;p46"/>
            <p:cNvSpPr/>
            <p:nvPr/>
          </p:nvSpPr>
          <p:spPr>
            <a:xfrm>
              <a:off x="1030552" y="234382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52" name="Google Shape;25852;p46"/>
            <p:cNvSpPr/>
            <p:nvPr/>
          </p:nvSpPr>
          <p:spPr>
            <a:xfrm>
              <a:off x="1150060" y="234382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53" name="Google Shape;25853;p46"/>
            <p:cNvSpPr/>
            <p:nvPr/>
          </p:nvSpPr>
          <p:spPr>
            <a:xfrm>
              <a:off x="1269568" y="234382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54" name="Google Shape;25854;p46"/>
            <p:cNvSpPr/>
            <p:nvPr/>
          </p:nvSpPr>
          <p:spPr>
            <a:xfrm>
              <a:off x="1389077" y="234382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55" name="Google Shape;25855;p46"/>
            <p:cNvSpPr/>
            <p:nvPr/>
          </p:nvSpPr>
          <p:spPr>
            <a:xfrm>
              <a:off x="1508585" y="234382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56" name="Google Shape;25856;p46"/>
            <p:cNvSpPr/>
            <p:nvPr/>
          </p:nvSpPr>
          <p:spPr>
            <a:xfrm>
              <a:off x="1628093" y="234382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57" name="Google Shape;25857;p46"/>
            <p:cNvSpPr/>
            <p:nvPr/>
          </p:nvSpPr>
          <p:spPr>
            <a:xfrm>
              <a:off x="1747601" y="234382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58" name="Google Shape;25858;p46"/>
            <p:cNvSpPr/>
            <p:nvPr/>
          </p:nvSpPr>
          <p:spPr>
            <a:xfrm>
              <a:off x="1867110" y="234382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59" name="Google Shape;25859;p46"/>
            <p:cNvSpPr/>
            <p:nvPr/>
          </p:nvSpPr>
          <p:spPr>
            <a:xfrm>
              <a:off x="1986618" y="234382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0" name="Google Shape;25860;p46"/>
            <p:cNvSpPr/>
            <p:nvPr/>
          </p:nvSpPr>
          <p:spPr>
            <a:xfrm>
              <a:off x="2106126" y="234382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1" name="Google Shape;25861;p46"/>
            <p:cNvSpPr/>
            <p:nvPr/>
          </p:nvSpPr>
          <p:spPr>
            <a:xfrm>
              <a:off x="2225634" y="234382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2" name="Google Shape;25862;p46"/>
            <p:cNvSpPr/>
            <p:nvPr/>
          </p:nvSpPr>
          <p:spPr>
            <a:xfrm>
              <a:off x="2345143" y="234382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3" name="Google Shape;25863;p46"/>
            <p:cNvSpPr/>
            <p:nvPr/>
          </p:nvSpPr>
          <p:spPr>
            <a:xfrm>
              <a:off x="2464651" y="234382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4" name="Google Shape;25864;p46"/>
            <p:cNvSpPr/>
            <p:nvPr/>
          </p:nvSpPr>
          <p:spPr>
            <a:xfrm>
              <a:off x="2584159" y="234382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5" name="Google Shape;25865;p46"/>
            <p:cNvSpPr/>
            <p:nvPr/>
          </p:nvSpPr>
          <p:spPr>
            <a:xfrm>
              <a:off x="2703667" y="234382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6" name="Google Shape;25866;p46"/>
            <p:cNvSpPr/>
            <p:nvPr/>
          </p:nvSpPr>
          <p:spPr>
            <a:xfrm>
              <a:off x="2823176" y="234382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7" name="Google Shape;25867;p46"/>
            <p:cNvSpPr/>
            <p:nvPr/>
          </p:nvSpPr>
          <p:spPr>
            <a:xfrm>
              <a:off x="2942684" y="234382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8" name="Google Shape;25868;p46"/>
            <p:cNvSpPr/>
            <p:nvPr/>
          </p:nvSpPr>
          <p:spPr>
            <a:xfrm>
              <a:off x="3062192" y="234382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9" name="Google Shape;25869;p46"/>
            <p:cNvSpPr/>
            <p:nvPr/>
          </p:nvSpPr>
          <p:spPr>
            <a:xfrm>
              <a:off x="3181700" y="234382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0" name="Google Shape;25870;p46"/>
            <p:cNvSpPr/>
            <p:nvPr/>
          </p:nvSpPr>
          <p:spPr>
            <a:xfrm>
              <a:off x="3301209" y="234382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1" name="Google Shape;25871;p46"/>
            <p:cNvSpPr/>
            <p:nvPr/>
          </p:nvSpPr>
          <p:spPr>
            <a:xfrm>
              <a:off x="3420717" y="234382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2" name="Google Shape;25872;p46"/>
            <p:cNvSpPr/>
            <p:nvPr/>
          </p:nvSpPr>
          <p:spPr>
            <a:xfrm>
              <a:off x="313503" y="244992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3" name="Google Shape;25873;p46"/>
            <p:cNvSpPr/>
            <p:nvPr/>
          </p:nvSpPr>
          <p:spPr>
            <a:xfrm>
              <a:off x="433011" y="244992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4" name="Google Shape;25874;p46"/>
            <p:cNvSpPr/>
            <p:nvPr/>
          </p:nvSpPr>
          <p:spPr>
            <a:xfrm>
              <a:off x="552519" y="244992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5" name="Google Shape;25875;p46"/>
            <p:cNvSpPr/>
            <p:nvPr/>
          </p:nvSpPr>
          <p:spPr>
            <a:xfrm>
              <a:off x="672027" y="244992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6" name="Google Shape;25876;p46"/>
            <p:cNvSpPr/>
            <p:nvPr/>
          </p:nvSpPr>
          <p:spPr>
            <a:xfrm>
              <a:off x="791536" y="244992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7" name="Google Shape;25877;p46"/>
            <p:cNvSpPr/>
            <p:nvPr/>
          </p:nvSpPr>
          <p:spPr>
            <a:xfrm>
              <a:off x="911044" y="244992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8" name="Google Shape;25878;p46"/>
            <p:cNvSpPr/>
            <p:nvPr/>
          </p:nvSpPr>
          <p:spPr>
            <a:xfrm>
              <a:off x="1030552" y="244992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9" name="Google Shape;25879;p46"/>
            <p:cNvSpPr/>
            <p:nvPr/>
          </p:nvSpPr>
          <p:spPr>
            <a:xfrm>
              <a:off x="1150060" y="244992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0" name="Google Shape;25880;p46"/>
            <p:cNvSpPr/>
            <p:nvPr/>
          </p:nvSpPr>
          <p:spPr>
            <a:xfrm>
              <a:off x="1269568" y="244992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1" name="Google Shape;25881;p46"/>
            <p:cNvSpPr/>
            <p:nvPr/>
          </p:nvSpPr>
          <p:spPr>
            <a:xfrm>
              <a:off x="1389077" y="244992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2" name="Google Shape;25882;p46"/>
            <p:cNvSpPr/>
            <p:nvPr/>
          </p:nvSpPr>
          <p:spPr>
            <a:xfrm>
              <a:off x="1508585" y="244992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3" name="Google Shape;25883;p46"/>
            <p:cNvSpPr/>
            <p:nvPr/>
          </p:nvSpPr>
          <p:spPr>
            <a:xfrm>
              <a:off x="1628093" y="244992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4" name="Google Shape;25884;p46"/>
            <p:cNvSpPr/>
            <p:nvPr/>
          </p:nvSpPr>
          <p:spPr>
            <a:xfrm>
              <a:off x="1747601" y="244992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5" name="Google Shape;25885;p46"/>
            <p:cNvSpPr/>
            <p:nvPr/>
          </p:nvSpPr>
          <p:spPr>
            <a:xfrm>
              <a:off x="1867110" y="244992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6" name="Google Shape;25886;p46"/>
            <p:cNvSpPr/>
            <p:nvPr/>
          </p:nvSpPr>
          <p:spPr>
            <a:xfrm>
              <a:off x="1986618" y="244992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7" name="Google Shape;25887;p46"/>
            <p:cNvSpPr/>
            <p:nvPr/>
          </p:nvSpPr>
          <p:spPr>
            <a:xfrm>
              <a:off x="2106126" y="244992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8" name="Google Shape;25888;p46"/>
            <p:cNvSpPr/>
            <p:nvPr/>
          </p:nvSpPr>
          <p:spPr>
            <a:xfrm>
              <a:off x="2225634" y="244992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9" name="Google Shape;25889;p46"/>
            <p:cNvSpPr/>
            <p:nvPr/>
          </p:nvSpPr>
          <p:spPr>
            <a:xfrm>
              <a:off x="2345143" y="244992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0" name="Google Shape;25890;p46"/>
            <p:cNvSpPr/>
            <p:nvPr/>
          </p:nvSpPr>
          <p:spPr>
            <a:xfrm>
              <a:off x="2464651" y="244992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1" name="Google Shape;25891;p46"/>
            <p:cNvSpPr/>
            <p:nvPr/>
          </p:nvSpPr>
          <p:spPr>
            <a:xfrm>
              <a:off x="2584159" y="244992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2" name="Google Shape;25892;p46"/>
            <p:cNvSpPr/>
            <p:nvPr/>
          </p:nvSpPr>
          <p:spPr>
            <a:xfrm>
              <a:off x="2703667" y="244992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3" name="Google Shape;25893;p46"/>
            <p:cNvSpPr/>
            <p:nvPr/>
          </p:nvSpPr>
          <p:spPr>
            <a:xfrm>
              <a:off x="2823176" y="244992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4" name="Google Shape;25894;p46"/>
            <p:cNvSpPr/>
            <p:nvPr/>
          </p:nvSpPr>
          <p:spPr>
            <a:xfrm>
              <a:off x="2942684" y="244992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5" name="Google Shape;25895;p46"/>
            <p:cNvSpPr/>
            <p:nvPr/>
          </p:nvSpPr>
          <p:spPr>
            <a:xfrm>
              <a:off x="3062192" y="244992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6" name="Google Shape;25896;p46"/>
            <p:cNvSpPr/>
            <p:nvPr/>
          </p:nvSpPr>
          <p:spPr>
            <a:xfrm>
              <a:off x="3181700" y="244992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7" name="Google Shape;25897;p46"/>
            <p:cNvSpPr/>
            <p:nvPr/>
          </p:nvSpPr>
          <p:spPr>
            <a:xfrm>
              <a:off x="3301209" y="244992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8" name="Google Shape;25898;p46"/>
            <p:cNvSpPr/>
            <p:nvPr/>
          </p:nvSpPr>
          <p:spPr>
            <a:xfrm>
              <a:off x="3420717" y="244992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9" name="Google Shape;25899;p46"/>
            <p:cNvSpPr/>
            <p:nvPr/>
          </p:nvSpPr>
          <p:spPr>
            <a:xfrm>
              <a:off x="313503" y="255603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0" name="Google Shape;25900;p46"/>
            <p:cNvSpPr/>
            <p:nvPr/>
          </p:nvSpPr>
          <p:spPr>
            <a:xfrm>
              <a:off x="433011" y="255603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1" name="Google Shape;25901;p46"/>
            <p:cNvSpPr/>
            <p:nvPr/>
          </p:nvSpPr>
          <p:spPr>
            <a:xfrm>
              <a:off x="552519" y="255603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2" name="Google Shape;25902;p46"/>
            <p:cNvSpPr/>
            <p:nvPr/>
          </p:nvSpPr>
          <p:spPr>
            <a:xfrm>
              <a:off x="672027" y="255603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3" name="Google Shape;25903;p46"/>
            <p:cNvSpPr/>
            <p:nvPr/>
          </p:nvSpPr>
          <p:spPr>
            <a:xfrm>
              <a:off x="791536" y="255603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4" name="Google Shape;25904;p46"/>
            <p:cNvSpPr/>
            <p:nvPr/>
          </p:nvSpPr>
          <p:spPr>
            <a:xfrm>
              <a:off x="911044" y="255603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5" name="Google Shape;25905;p46"/>
            <p:cNvSpPr/>
            <p:nvPr/>
          </p:nvSpPr>
          <p:spPr>
            <a:xfrm>
              <a:off x="1030552" y="255603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6" name="Google Shape;25906;p46"/>
            <p:cNvSpPr/>
            <p:nvPr/>
          </p:nvSpPr>
          <p:spPr>
            <a:xfrm>
              <a:off x="1150060" y="255603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7" name="Google Shape;25907;p46"/>
            <p:cNvSpPr/>
            <p:nvPr/>
          </p:nvSpPr>
          <p:spPr>
            <a:xfrm>
              <a:off x="1269568" y="255603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8" name="Google Shape;25908;p46"/>
            <p:cNvSpPr/>
            <p:nvPr/>
          </p:nvSpPr>
          <p:spPr>
            <a:xfrm>
              <a:off x="1389077" y="255603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9" name="Google Shape;25909;p46"/>
            <p:cNvSpPr/>
            <p:nvPr/>
          </p:nvSpPr>
          <p:spPr>
            <a:xfrm>
              <a:off x="1508585" y="255603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10" name="Google Shape;25910;p46"/>
            <p:cNvSpPr/>
            <p:nvPr/>
          </p:nvSpPr>
          <p:spPr>
            <a:xfrm>
              <a:off x="1628093" y="255603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11" name="Google Shape;25911;p46"/>
            <p:cNvSpPr/>
            <p:nvPr/>
          </p:nvSpPr>
          <p:spPr>
            <a:xfrm>
              <a:off x="1747601" y="255603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12" name="Google Shape;25912;p46"/>
            <p:cNvSpPr/>
            <p:nvPr/>
          </p:nvSpPr>
          <p:spPr>
            <a:xfrm>
              <a:off x="1867110" y="255603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13" name="Google Shape;25913;p46"/>
            <p:cNvSpPr/>
            <p:nvPr/>
          </p:nvSpPr>
          <p:spPr>
            <a:xfrm>
              <a:off x="1986618" y="255603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14" name="Google Shape;25914;p46"/>
            <p:cNvSpPr/>
            <p:nvPr/>
          </p:nvSpPr>
          <p:spPr>
            <a:xfrm>
              <a:off x="2106126" y="255603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15" name="Google Shape;25915;p46"/>
            <p:cNvSpPr/>
            <p:nvPr/>
          </p:nvSpPr>
          <p:spPr>
            <a:xfrm>
              <a:off x="2225634" y="255603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16" name="Google Shape;25916;p46"/>
            <p:cNvSpPr/>
            <p:nvPr/>
          </p:nvSpPr>
          <p:spPr>
            <a:xfrm>
              <a:off x="2345143" y="255603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17" name="Google Shape;25917;p46"/>
            <p:cNvSpPr/>
            <p:nvPr/>
          </p:nvSpPr>
          <p:spPr>
            <a:xfrm>
              <a:off x="2464651" y="255603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18" name="Google Shape;25918;p46"/>
            <p:cNvSpPr/>
            <p:nvPr/>
          </p:nvSpPr>
          <p:spPr>
            <a:xfrm>
              <a:off x="2584159" y="255603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19" name="Google Shape;25919;p46"/>
            <p:cNvSpPr/>
            <p:nvPr/>
          </p:nvSpPr>
          <p:spPr>
            <a:xfrm>
              <a:off x="2703667" y="255603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20" name="Google Shape;25920;p46"/>
            <p:cNvSpPr/>
            <p:nvPr/>
          </p:nvSpPr>
          <p:spPr>
            <a:xfrm>
              <a:off x="2823176" y="255603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21" name="Google Shape;25921;p46"/>
            <p:cNvSpPr/>
            <p:nvPr/>
          </p:nvSpPr>
          <p:spPr>
            <a:xfrm>
              <a:off x="2942684" y="255603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22" name="Google Shape;25922;p46"/>
            <p:cNvSpPr/>
            <p:nvPr/>
          </p:nvSpPr>
          <p:spPr>
            <a:xfrm>
              <a:off x="3062192" y="255603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23" name="Google Shape;25923;p46"/>
            <p:cNvSpPr/>
            <p:nvPr/>
          </p:nvSpPr>
          <p:spPr>
            <a:xfrm>
              <a:off x="3181700" y="255603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24" name="Google Shape;25924;p46"/>
            <p:cNvSpPr/>
            <p:nvPr/>
          </p:nvSpPr>
          <p:spPr>
            <a:xfrm>
              <a:off x="3301209" y="255603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25" name="Google Shape;25925;p46"/>
            <p:cNvSpPr/>
            <p:nvPr/>
          </p:nvSpPr>
          <p:spPr>
            <a:xfrm>
              <a:off x="3420717" y="255603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26" name="Google Shape;25926;p46"/>
            <p:cNvSpPr/>
            <p:nvPr/>
          </p:nvSpPr>
          <p:spPr>
            <a:xfrm>
              <a:off x="313503" y="266214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27" name="Google Shape;25927;p46"/>
            <p:cNvSpPr/>
            <p:nvPr/>
          </p:nvSpPr>
          <p:spPr>
            <a:xfrm>
              <a:off x="433011" y="266214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28" name="Google Shape;25928;p46"/>
            <p:cNvSpPr/>
            <p:nvPr/>
          </p:nvSpPr>
          <p:spPr>
            <a:xfrm>
              <a:off x="552519" y="266214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29" name="Google Shape;25929;p46"/>
            <p:cNvSpPr/>
            <p:nvPr/>
          </p:nvSpPr>
          <p:spPr>
            <a:xfrm>
              <a:off x="672027" y="266214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30" name="Google Shape;25930;p46"/>
            <p:cNvSpPr/>
            <p:nvPr/>
          </p:nvSpPr>
          <p:spPr>
            <a:xfrm>
              <a:off x="791536" y="266214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31" name="Google Shape;25931;p46"/>
            <p:cNvSpPr/>
            <p:nvPr/>
          </p:nvSpPr>
          <p:spPr>
            <a:xfrm>
              <a:off x="911044" y="266214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32" name="Google Shape;25932;p46"/>
            <p:cNvSpPr/>
            <p:nvPr/>
          </p:nvSpPr>
          <p:spPr>
            <a:xfrm>
              <a:off x="1030552" y="266214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33" name="Google Shape;25933;p46"/>
            <p:cNvSpPr/>
            <p:nvPr/>
          </p:nvSpPr>
          <p:spPr>
            <a:xfrm>
              <a:off x="1150060" y="266214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34" name="Google Shape;25934;p46"/>
            <p:cNvSpPr/>
            <p:nvPr/>
          </p:nvSpPr>
          <p:spPr>
            <a:xfrm>
              <a:off x="1269568" y="266214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35" name="Google Shape;25935;p46"/>
            <p:cNvSpPr/>
            <p:nvPr/>
          </p:nvSpPr>
          <p:spPr>
            <a:xfrm>
              <a:off x="1389077" y="266214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36" name="Google Shape;25936;p46"/>
            <p:cNvSpPr/>
            <p:nvPr/>
          </p:nvSpPr>
          <p:spPr>
            <a:xfrm>
              <a:off x="1508585" y="266214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37" name="Google Shape;25937;p46"/>
            <p:cNvSpPr/>
            <p:nvPr/>
          </p:nvSpPr>
          <p:spPr>
            <a:xfrm>
              <a:off x="1628093" y="266214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38" name="Google Shape;25938;p46"/>
            <p:cNvSpPr/>
            <p:nvPr/>
          </p:nvSpPr>
          <p:spPr>
            <a:xfrm>
              <a:off x="1747601" y="266214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39" name="Google Shape;25939;p46"/>
            <p:cNvSpPr/>
            <p:nvPr/>
          </p:nvSpPr>
          <p:spPr>
            <a:xfrm>
              <a:off x="1867110" y="266214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0" name="Google Shape;25940;p46"/>
            <p:cNvSpPr/>
            <p:nvPr/>
          </p:nvSpPr>
          <p:spPr>
            <a:xfrm>
              <a:off x="1986618" y="266214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1" name="Google Shape;25941;p46"/>
            <p:cNvSpPr/>
            <p:nvPr/>
          </p:nvSpPr>
          <p:spPr>
            <a:xfrm>
              <a:off x="2106126" y="266214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2" name="Google Shape;25942;p46"/>
            <p:cNvSpPr/>
            <p:nvPr/>
          </p:nvSpPr>
          <p:spPr>
            <a:xfrm>
              <a:off x="2225634" y="266214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3" name="Google Shape;25943;p46"/>
            <p:cNvSpPr/>
            <p:nvPr/>
          </p:nvSpPr>
          <p:spPr>
            <a:xfrm>
              <a:off x="2345143" y="266214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4" name="Google Shape;25944;p46"/>
            <p:cNvSpPr/>
            <p:nvPr/>
          </p:nvSpPr>
          <p:spPr>
            <a:xfrm>
              <a:off x="2464651" y="266214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5" name="Google Shape;25945;p46"/>
            <p:cNvSpPr/>
            <p:nvPr/>
          </p:nvSpPr>
          <p:spPr>
            <a:xfrm>
              <a:off x="2584159" y="266214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6" name="Google Shape;25946;p46"/>
            <p:cNvSpPr/>
            <p:nvPr/>
          </p:nvSpPr>
          <p:spPr>
            <a:xfrm>
              <a:off x="2703667" y="266214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7" name="Google Shape;25947;p46"/>
            <p:cNvSpPr/>
            <p:nvPr/>
          </p:nvSpPr>
          <p:spPr>
            <a:xfrm>
              <a:off x="2823176" y="266214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8" name="Google Shape;25948;p46"/>
            <p:cNvSpPr/>
            <p:nvPr/>
          </p:nvSpPr>
          <p:spPr>
            <a:xfrm>
              <a:off x="2942684" y="266214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9" name="Google Shape;25949;p46"/>
            <p:cNvSpPr/>
            <p:nvPr/>
          </p:nvSpPr>
          <p:spPr>
            <a:xfrm>
              <a:off x="3062192" y="266214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0" name="Google Shape;25950;p46"/>
            <p:cNvSpPr/>
            <p:nvPr/>
          </p:nvSpPr>
          <p:spPr>
            <a:xfrm>
              <a:off x="3181700" y="266214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1" name="Google Shape;25951;p46"/>
            <p:cNvSpPr/>
            <p:nvPr/>
          </p:nvSpPr>
          <p:spPr>
            <a:xfrm>
              <a:off x="3301209" y="266214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2" name="Google Shape;25952;p46"/>
            <p:cNvSpPr/>
            <p:nvPr/>
          </p:nvSpPr>
          <p:spPr>
            <a:xfrm>
              <a:off x="3420717" y="266214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3" name="Google Shape;25953;p46"/>
            <p:cNvSpPr/>
            <p:nvPr/>
          </p:nvSpPr>
          <p:spPr>
            <a:xfrm>
              <a:off x="313503" y="276824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4" name="Google Shape;25954;p46"/>
            <p:cNvSpPr/>
            <p:nvPr/>
          </p:nvSpPr>
          <p:spPr>
            <a:xfrm>
              <a:off x="433011" y="276824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5" name="Google Shape;25955;p46"/>
            <p:cNvSpPr/>
            <p:nvPr/>
          </p:nvSpPr>
          <p:spPr>
            <a:xfrm>
              <a:off x="552519" y="276824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6" name="Google Shape;25956;p46"/>
            <p:cNvSpPr/>
            <p:nvPr/>
          </p:nvSpPr>
          <p:spPr>
            <a:xfrm>
              <a:off x="672027" y="276824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7" name="Google Shape;25957;p46"/>
            <p:cNvSpPr/>
            <p:nvPr/>
          </p:nvSpPr>
          <p:spPr>
            <a:xfrm>
              <a:off x="791536" y="276824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8" name="Google Shape;25958;p46"/>
            <p:cNvSpPr/>
            <p:nvPr/>
          </p:nvSpPr>
          <p:spPr>
            <a:xfrm>
              <a:off x="911044" y="276824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9" name="Google Shape;25959;p46"/>
            <p:cNvSpPr/>
            <p:nvPr/>
          </p:nvSpPr>
          <p:spPr>
            <a:xfrm>
              <a:off x="1030552" y="276824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0" name="Google Shape;25960;p46"/>
            <p:cNvSpPr/>
            <p:nvPr/>
          </p:nvSpPr>
          <p:spPr>
            <a:xfrm>
              <a:off x="1150060" y="276824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1" name="Google Shape;25961;p46"/>
            <p:cNvSpPr/>
            <p:nvPr/>
          </p:nvSpPr>
          <p:spPr>
            <a:xfrm>
              <a:off x="1269568" y="276824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2" name="Google Shape;25962;p46"/>
            <p:cNvSpPr/>
            <p:nvPr/>
          </p:nvSpPr>
          <p:spPr>
            <a:xfrm>
              <a:off x="1389077" y="276824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3" name="Google Shape;25963;p46"/>
            <p:cNvSpPr/>
            <p:nvPr/>
          </p:nvSpPr>
          <p:spPr>
            <a:xfrm>
              <a:off x="1508585" y="276824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4" name="Google Shape;25964;p46"/>
            <p:cNvSpPr/>
            <p:nvPr/>
          </p:nvSpPr>
          <p:spPr>
            <a:xfrm>
              <a:off x="1628093" y="276824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5" name="Google Shape;25965;p46"/>
            <p:cNvSpPr/>
            <p:nvPr/>
          </p:nvSpPr>
          <p:spPr>
            <a:xfrm>
              <a:off x="1747601" y="276824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6" name="Google Shape;25966;p46"/>
            <p:cNvSpPr/>
            <p:nvPr/>
          </p:nvSpPr>
          <p:spPr>
            <a:xfrm>
              <a:off x="1867110" y="276824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7" name="Google Shape;25967;p46"/>
            <p:cNvSpPr/>
            <p:nvPr/>
          </p:nvSpPr>
          <p:spPr>
            <a:xfrm>
              <a:off x="1986618" y="276824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8" name="Google Shape;25968;p46"/>
            <p:cNvSpPr/>
            <p:nvPr/>
          </p:nvSpPr>
          <p:spPr>
            <a:xfrm>
              <a:off x="2106126" y="276824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9" name="Google Shape;25969;p46"/>
            <p:cNvSpPr/>
            <p:nvPr/>
          </p:nvSpPr>
          <p:spPr>
            <a:xfrm>
              <a:off x="2225634" y="276824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0" name="Google Shape;25970;p46"/>
            <p:cNvSpPr/>
            <p:nvPr/>
          </p:nvSpPr>
          <p:spPr>
            <a:xfrm>
              <a:off x="2345143" y="276824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1" name="Google Shape;25971;p46"/>
            <p:cNvSpPr/>
            <p:nvPr/>
          </p:nvSpPr>
          <p:spPr>
            <a:xfrm>
              <a:off x="2464651" y="276824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2" name="Google Shape;25972;p46"/>
            <p:cNvSpPr/>
            <p:nvPr/>
          </p:nvSpPr>
          <p:spPr>
            <a:xfrm>
              <a:off x="2584159" y="276824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3" name="Google Shape;25973;p46"/>
            <p:cNvSpPr/>
            <p:nvPr/>
          </p:nvSpPr>
          <p:spPr>
            <a:xfrm>
              <a:off x="2703667" y="276824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4" name="Google Shape;25974;p46"/>
            <p:cNvSpPr/>
            <p:nvPr/>
          </p:nvSpPr>
          <p:spPr>
            <a:xfrm>
              <a:off x="2823176" y="276824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5" name="Google Shape;25975;p46"/>
            <p:cNvSpPr/>
            <p:nvPr/>
          </p:nvSpPr>
          <p:spPr>
            <a:xfrm>
              <a:off x="2942684" y="276824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6" name="Google Shape;25976;p46"/>
            <p:cNvSpPr/>
            <p:nvPr/>
          </p:nvSpPr>
          <p:spPr>
            <a:xfrm>
              <a:off x="3062192" y="276824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7" name="Google Shape;25977;p46"/>
            <p:cNvSpPr/>
            <p:nvPr/>
          </p:nvSpPr>
          <p:spPr>
            <a:xfrm>
              <a:off x="3181700" y="276824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8" name="Google Shape;25978;p46"/>
            <p:cNvSpPr/>
            <p:nvPr/>
          </p:nvSpPr>
          <p:spPr>
            <a:xfrm>
              <a:off x="3301209" y="276824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9" name="Google Shape;25979;p46"/>
            <p:cNvSpPr/>
            <p:nvPr/>
          </p:nvSpPr>
          <p:spPr>
            <a:xfrm>
              <a:off x="3420717" y="276824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0" name="Google Shape;25980;p46"/>
            <p:cNvSpPr/>
            <p:nvPr/>
          </p:nvSpPr>
          <p:spPr>
            <a:xfrm>
              <a:off x="313503" y="287435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1" name="Google Shape;25981;p46"/>
            <p:cNvSpPr/>
            <p:nvPr/>
          </p:nvSpPr>
          <p:spPr>
            <a:xfrm>
              <a:off x="433011" y="287435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2" name="Google Shape;25982;p46"/>
            <p:cNvSpPr/>
            <p:nvPr/>
          </p:nvSpPr>
          <p:spPr>
            <a:xfrm>
              <a:off x="552519" y="287435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3" name="Google Shape;25983;p46"/>
            <p:cNvSpPr/>
            <p:nvPr/>
          </p:nvSpPr>
          <p:spPr>
            <a:xfrm>
              <a:off x="672027" y="287435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4" name="Google Shape;25984;p46"/>
            <p:cNvSpPr/>
            <p:nvPr/>
          </p:nvSpPr>
          <p:spPr>
            <a:xfrm>
              <a:off x="791536" y="287435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5" name="Google Shape;25985;p46"/>
            <p:cNvSpPr/>
            <p:nvPr/>
          </p:nvSpPr>
          <p:spPr>
            <a:xfrm>
              <a:off x="911044" y="287435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6" name="Google Shape;25986;p46"/>
            <p:cNvSpPr/>
            <p:nvPr/>
          </p:nvSpPr>
          <p:spPr>
            <a:xfrm>
              <a:off x="1030552" y="287435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7" name="Google Shape;25987;p46"/>
            <p:cNvSpPr/>
            <p:nvPr/>
          </p:nvSpPr>
          <p:spPr>
            <a:xfrm>
              <a:off x="1150060" y="287435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8" name="Google Shape;25988;p46"/>
            <p:cNvSpPr/>
            <p:nvPr/>
          </p:nvSpPr>
          <p:spPr>
            <a:xfrm>
              <a:off x="1269568" y="287435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9" name="Google Shape;25989;p46"/>
            <p:cNvSpPr/>
            <p:nvPr/>
          </p:nvSpPr>
          <p:spPr>
            <a:xfrm>
              <a:off x="1389077" y="287435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0" name="Google Shape;25990;p46"/>
            <p:cNvSpPr/>
            <p:nvPr/>
          </p:nvSpPr>
          <p:spPr>
            <a:xfrm>
              <a:off x="1508585" y="287435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1" name="Google Shape;25991;p46"/>
            <p:cNvSpPr/>
            <p:nvPr/>
          </p:nvSpPr>
          <p:spPr>
            <a:xfrm>
              <a:off x="1628093" y="287435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2" name="Google Shape;25992;p46"/>
            <p:cNvSpPr/>
            <p:nvPr/>
          </p:nvSpPr>
          <p:spPr>
            <a:xfrm>
              <a:off x="1747601" y="287435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3" name="Google Shape;25993;p46"/>
            <p:cNvSpPr/>
            <p:nvPr/>
          </p:nvSpPr>
          <p:spPr>
            <a:xfrm>
              <a:off x="1867110" y="287435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4" name="Google Shape;25994;p46"/>
            <p:cNvSpPr/>
            <p:nvPr/>
          </p:nvSpPr>
          <p:spPr>
            <a:xfrm>
              <a:off x="1986618" y="287435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5" name="Google Shape;25995;p46"/>
            <p:cNvSpPr/>
            <p:nvPr/>
          </p:nvSpPr>
          <p:spPr>
            <a:xfrm>
              <a:off x="2106126" y="287435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6" name="Google Shape;25996;p46"/>
            <p:cNvSpPr/>
            <p:nvPr/>
          </p:nvSpPr>
          <p:spPr>
            <a:xfrm>
              <a:off x="2225634" y="287435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7" name="Google Shape;25997;p46"/>
            <p:cNvSpPr/>
            <p:nvPr/>
          </p:nvSpPr>
          <p:spPr>
            <a:xfrm>
              <a:off x="2345143" y="287435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8" name="Google Shape;25998;p46"/>
            <p:cNvSpPr/>
            <p:nvPr/>
          </p:nvSpPr>
          <p:spPr>
            <a:xfrm>
              <a:off x="2464651" y="287435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9" name="Google Shape;25999;p46"/>
            <p:cNvSpPr/>
            <p:nvPr/>
          </p:nvSpPr>
          <p:spPr>
            <a:xfrm>
              <a:off x="2584159" y="287435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0" name="Google Shape;26000;p46"/>
            <p:cNvSpPr/>
            <p:nvPr/>
          </p:nvSpPr>
          <p:spPr>
            <a:xfrm>
              <a:off x="2703667" y="287435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1" name="Google Shape;26001;p46"/>
            <p:cNvSpPr/>
            <p:nvPr/>
          </p:nvSpPr>
          <p:spPr>
            <a:xfrm>
              <a:off x="2823176" y="287435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2" name="Google Shape;26002;p46"/>
            <p:cNvSpPr/>
            <p:nvPr/>
          </p:nvSpPr>
          <p:spPr>
            <a:xfrm>
              <a:off x="2942684" y="287435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3" name="Google Shape;26003;p46"/>
            <p:cNvSpPr/>
            <p:nvPr/>
          </p:nvSpPr>
          <p:spPr>
            <a:xfrm>
              <a:off x="3062192" y="287435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4" name="Google Shape;26004;p46"/>
            <p:cNvSpPr/>
            <p:nvPr/>
          </p:nvSpPr>
          <p:spPr>
            <a:xfrm>
              <a:off x="3181700" y="287435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5" name="Google Shape;26005;p46"/>
            <p:cNvSpPr/>
            <p:nvPr/>
          </p:nvSpPr>
          <p:spPr>
            <a:xfrm>
              <a:off x="3301209" y="287435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6" name="Google Shape;26006;p46"/>
            <p:cNvSpPr/>
            <p:nvPr/>
          </p:nvSpPr>
          <p:spPr>
            <a:xfrm>
              <a:off x="3420717" y="287435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7" name="Google Shape;26007;p46"/>
            <p:cNvSpPr/>
            <p:nvPr/>
          </p:nvSpPr>
          <p:spPr>
            <a:xfrm>
              <a:off x="313503" y="298046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8" name="Google Shape;26008;p46"/>
            <p:cNvSpPr/>
            <p:nvPr/>
          </p:nvSpPr>
          <p:spPr>
            <a:xfrm>
              <a:off x="433011" y="298046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9" name="Google Shape;26009;p46"/>
            <p:cNvSpPr/>
            <p:nvPr/>
          </p:nvSpPr>
          <p:spPr>
            <a:xfrm>
              <a:off x="552519" y="298046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0" name="Google Shape;26010;p46"/>
            <p:cNvSpPr/>
            <p:nvPr/>
          </p:nvSpPr>
          <p:spPr>
            <a:xfrm>
              <a:off x="672027" y="298046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1" name="Google Shape;26011;p46"/>
            <p:cNvSpPr/>
            <p:nvPr/>
          </p:nvSpPr>
          <p:spPr>
            <a:xfrm>
              <a:off x="791536" y="298046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2" name="Google Shape;26012;p46"/>
            <p:cNvSpPr/>
            <p:nvPr/>
          </p:nvSpPr>
          <p:spPr>
            <a:xfrm>
              <a:off x="911044" y="298046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3" name="Google Shape;26013;p46"/>
            <p:cNvSpPr/>
            <p:nvPr/>
          </p:nvSpPr>
          <p:spPr>
            <a:xfrm>
              <a:off x="1030552" y="298046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4" name="Google Shape;26014;p46"/>
            <p:cNvSpPr/>
            <p:nvPr/>
          </p:nvSpPr>
          <p:spPr>
            <a:xfrm>
              <a:off x="1150060" y="298046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5" name="Google Shape;26015;p46"/>
            <p:cNvSpPr/>
            <p:nvPr/>
          </p:nvSpPr>
          <p:spPr>
            <a:xfrm>
              <a:off x="1269568" y="298046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6" name="Google Shape;26016;p46"/>
            <p:cNvSpPr/>
            <p:nvPr/>
          </p:nvSpPr>
          <p:spPr>
            <a:xfrm>
              <a:off x="1389077" y="298046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7" name="Google Shape;26017;p46"/>
            <p:cNvSpPr/>
            <p:nvPr/>
          </p:nvSpPr>
          <p:spPr>
            <a:xfrm>
              <a:off x="1508585" y="298046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8" name="Google Shape;26018;p46"/>
            <p:cNvSpPr/>
            <p:nvPr/>
          </p:nvSpPr>
          <p:spPr>
            <a:xfrm>
              <a:off x="1628093" y="298046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9" name="Google Shape;26019;p46"/>
            <p:cNvSpPr/>
            <p:nvPr/>
          </p:nvSpPr>
          <p:spPr>
            <a:xfrm>
              <a:off x="1747601" y="298046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0" name="Google Shape;26020;p46"/>
            <p:cNvSpPr/>
            <p:nvPr/>
          </p:nvSpPr>
          <p:spPr>
            <a:xfrm>
              <a:off x="1867110" y="298046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1" name="Google Shape;26021;p46"/>
            <p:cNvSpPr/>
            <p:nvPr/>
          </p:nvSpPr>
          <p:spPr>
            <a:xfrm>
              <a:off x="1986618" y="298046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2" name="Google Shape;26022;p46"/>
            <p:cNvSpPr/>
            <p:nvPr/>
          </p:nvSpPr>
          <p:spPr>
            <a:xfrm>
              <a:off x="2106126" y="298046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3" name="Google Shape;26023;p46"/>
            <p:cNvSpPr/>
            <p:nvPr/>
          </p:nvSpPr>
          <p:spPr>
            <a:xfrm>
              <a:off x="2225634" y="298046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4" name="Google Shape;26024;p46"/>
            <p:cNvSpPr/>
            <p:nvPr/>
          </p:nvSpPr>
          <p:spPr>
            <a:xfrm>
              <a:off x="2345143" y="298046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5" name="Google Shape;26025;p46"/>
            <p:cNvSpPr/>
            <p:nvPr/>
          </p:nvSpPr>
          <p:spPr>
            <a:xfrm>
              <a:off x="2464651" y="298046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6" name="Google Shape;26026;p46"/>
            <p:cNvSpPr/>
            <p:nvPr/>
          </p:nvSpPr>
          <p:spPr>
            <a:xfrm>
              <a:off x="2584159" y="298046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7" name="Google Shape;26027;p46"/>
            <p:cNvSpPr/>
            <p:nvPr/>
          </p:nvSpPr>
          <p:spPr>
            <a:xfrm>
              <a:off x="2703667" y="298046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8" name="Google Shape;26028;p46"/>
            <p:cNvSpPr/>
            <p:nvPr/>
          </p:nvSpPr>
          <p:spPr>
            <a:xfrm>
              <a:off x="2823176" y="298046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9" name="Google Shape;26029;p46"/>
            <p:cNvSpPr/>
            <p:nvPr/>
          </p:nvSpPr>
          <p:spPr>
            <a:xfrm>
              <a:off x="2942684" y="298046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0" name="Google Shape;26030;p46"/>
            <p:cNvSpPr/>
            <p:nvPr/>
          </p:nvSpPr>
          <p:spPr>
            <a:xfrm>
              <a:off x="3062192" y="298046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1" name="Google Shape;26031;p46"/>
            <p:cNvSpPr/>
            <p:nvPr/>
          </p:nvSpPr>
          <p:spPr>
            <a:xfrm>
              <a:off x="3181700" y="298046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2" name="Google Shape;26032;p46"/>
            <p:cNvSpPr/>
            <p:nvPr/>
          </p:nvSpPr>
          <p:spPr>
            <a:xfrm>
              <a:off x="3301209" y="298046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3" name="Google Shape;26033;p46"/>
            <p:cNvSpPr/>
            <p:nvPr/>
          </p:nvSpPr>
          <p:spPr>
            <a:xfrm>
              <a:off x="3420717" y="298046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4" name="Google Shape;26034;p46"/>
            <p:cNvSpPr/>
            <p:nvPr/>
          </p:nvSpPr>
          <p:spPr>
            <a:xfrm>
              <a:off x="313503" y="308657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5" name="Google Shape;26035;p46"/>
            <p:cNvSpPr/>
            <p:nvPr/>
          </p:nvSpPr>
          <p:spPr>
            <a:xfrm>
              <a:off x="433011" y="308657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6" name="Google Shape;26036;p46"/>
            <p:cNvSpPr/>
            <p:nvPr/>
          </p:nvSpPr>
          <p:spPr>
            <a:xfrm>
              <a:off x="552519" y="308657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7" name="Google Shape;26037;p46"/>
            <p:cNvSpPr/>
            <p:nvPr/>
          </p:nvSpPr>
          <p:spPr>
            <a:xfrm>
              <a:off x="672027" y="308657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8" name="Google Shape;26038;p46"/>
            <p:cNvSpPr/>
            <p:nvPr/>
          </p:nvSpPr>
          <p:spPr>
            <a:xfrm>
              <a:off x="791536" y="308657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9" name="Google Shape;26039;p46"/>
            <p:cNvSpPr/>
            <p:nvPr/>
          </p:nvSpPr>
          <p:spPr>
            <a:xfrm>
              <a:off x="911044" y="308657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0" name="Google Shape;26040;p46"/>
            <p:cNvSpPr/>
            <p:nvPr/>
          </p:nvSpPr>
          <p:spPr>
            <a:xfrm>
              <a:off x="1030552" y="308657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1" name="Google Shape;26041;p46"/>
            <p:cNvSpPr/>
            <p:nvPr/>
          </p:nvSpPr>
          <p:spPr>
            <a:xfrm>
              <a:off x="1150060" y="308657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2" name="Google Shape;26042;p46"/>
            <p:cNvSpPr/>
            <p:nvPr/>
          </p:nvSpPr>
          <p:spPr>
            <a:xfrm>
              <a:off x="1269568" y="308657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3" name="Google Shape;26043;p46"/>
            <p:cNvSpPr/>
            <p:nvPr/>
          </p:nvSpPr>
          <p:spPr>
            <a:xfrm>
              <a:off x="1389077" y="308657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4" name="Google Shape;26044;p46"/>
            <p:cNvSpPr/>
            <p:nvPr/>
          </p:nvSpPr>
          <p:spPr>
            <a:xfrm>
              <a:off x="1508585" y="308657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5" name="Google Shape;26045;p46"/>
            <p:cNvSpPr/>
            <p:nvPr/>
          </p:nvSpPr>
          <p:spPr>
            <a:xfrm>
              <a:off x="1628093" y="308657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6" name="Google Shape;26046;p46"/>
            <p:cNvSpPr/>
            <p:nvPr/>
          </p:nvSpPr>
          <p:spPr>
            <a:xfrm>
              <a:off x="1747601" y="308657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7" name="Google Shape;26047;p46"/>
            <p:cNvSpPr/>
            <p:nvPr/>
          </p:nvSpPr>
          <p:spPr>
            <a:xfrm>
              <a:off x="1867110" y="308657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8" name="Google Shape;26048;p46"/>
            <p:cNvSpPr/>
            <p:nvPr/>
          </p:nvSpPr>
          <p:spPr>
            <a:xfrm>
              <a:off x="1986618" y="308657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9" name="Google Shape;26049;p46"/>
            <p:cNvSpPr/>
            <p:nvPr/>
          </p:nvSpPr>
          <p:spPr>
            <a:xfrm>
              <a:off x="2106126" y="308657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0" name="Google Shape;26050;p46"/>
            <p:cNvSpPr/>
            <p:nvPr/>
          </p:nvSpPr>
          <p:spPr>
            <a:xfrm>
              <a:off x="2225634" y="308657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1" name="Google Shape;26051;p46"/>
            <p:cNvSpPr/>
            <p:nvPr/>
          </p:nvSpPr>
          <p:spPr>
            <a:xfrm>
              <a:off x="2345143" y="308657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2" name="Google Shape;26052;p46"/>
            <p:cNvSpPr/>
            <p:nvPr/>
          </p:nvSpPr>
          <p:spPr>
            <a:xfrm>
              <a:off x="2464651" y="308657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3" name="Google Shape;26053;p46"/>
            <p:cNvSpPr/>
            <p:nvPr/>
          </p:nvSpPr>
          <p:spPr>
            <a:xfrm>
              <a:off x="2584159" y="308657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4" name="Google Shape;26054;p46"/>
            <p:cNvSpPr/>
            <p:nvPr/>
          </p:nvSpPr>
          <p:spPr>
            <a:xfrm>
              <a:off x="2703667" y="308657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5" name="Google Shape;26055;p46"/>
            <p:cNvSpPr/>
            <p:nvPr/>
          </p:nvSpPr>
          <p:spPr>
            <a:xfrm>
              <a:off x="2823176" y="308657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6" name="Google Shape;26056;p46"/>
            <p:cNvSpPr/>
            <p:nvPr/>
          </p:nvSpPr>
          <p:spPr>
            <a:xfrm>
              <a:off x="2942684" y="308657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7" name="Google Shape;26057;p46"/>
            <p:cNvSpPr/>
            <p:nvPr/>
          </p:nvSpPr>
          <p:spPr>
            <a:xfrm>
              <a:off x="3062192" y="308657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8" name="Google Shape;26058;p46"/>
            <p:cNvSpPr/>
            <p:nvPr/>
          </p:nvSpPr>
          <p:spPr>
            <a:xfrm>
              <a:off x="3181700" y="308657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9" name="Google Shape;26059;p46"/>
            <p:cNvSpPr/>
            <p:nvPr/>
          </p:nvSpPr>
          <p:spPr>
            <a:xfrm>
              <a:off x="3301209" y="308657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0" name="Google Shape;26060;p46"/>
            <p:cNvSpPr/>
            <p:nvPr/>
          </p:nvSpPr>
          <p:spPr>
            <a:xfrm>
              <a:off x="3420717" y="308657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1" name="Google Shape;26061;p46"/>
            <p:cNvSpPr/>
            <p:nvPr/>
          </p:nvSpPr>
          <p:spPr>
            <a:xfrm>
              <a:off x="313503" y="319267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2" name="Google Shape;26062;p46"/>
            <p:cNvSpPr/>
            <p:nvPr/>
          </p:nvSpPr>
          <p:spPr>
            <a:xfrm>
              <a:off x="433011" y="319267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3" name="Google Shape;26063;p46"/>
            <p:cNvSpPr/>
            <p:nvPr/>
          </p:nvSpPr>
          <p:spPr>
            <a:xfrm>
              <a:off x="552519" y="319267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4" name="Google Shape;26064;p46"/>
            <p:cNvSpPr/>
            <p:nvPr/>
          </p:nvSpPr>
          <p:spPr>
            <a:xfrm>
              <a:off x="672027" y="319267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5" name="Google Shape;26065;p46"/>
            <p:cNvSpPr/>
            <p:nvPr/>
          </p:nvSpPr>
          <p:spPr>
            <a:xfrm>
              <a:off x="791536" y="319267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6" name="Google Shape;26066;p46"/>
            <p:cNvSpPr/>
            <p:nvPr/>
          </p:nvSpPr>
          <p:spPr>
            <a:xfrm>
              <a:off x="911044" y="319267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7" name="Google Shape;26067;p46"/>
            <p:cNvSpPr/>
            <p:nvPr/>
          </p:nvSpPr>
          <p:spPr>
            <a:xfrm>
              <a:off x="1030552" y="319267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8" name="Google Shape;26068;p46"/>
            <p:cNvSpPr/>
            <p:nvPr/>
          </p:nvSpPr>
          <p:spPr>
            <a:xfrm>
              <a:off x="1150060" y="319267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9" name="Google Shape;26069;p46"/>
            <p:cNvSpPr/>
            <p:nvPr/>
          </p:nvSpPr>
          <p:spPr>
            <a:xfrm>
              <a:off x="1269568" y="319267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0" name="Google Shape;26070;p46"/>
            <p:cNvSpPr/>
            <p:nvPr/>
          </p:nvSpPr>
          <p:spPr>
            <a:xfrm>
              <a:off x="1389077" y="319267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1" name="Google Shape;26071;p46"/>
            <p:cNvSpPr/>
            <p:nvPr/>
          </p:nvSpPr>
          <p:spPr>
            <a:xfrm>
              <a:off x="1508585" y="319267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2" name="Google Shape;26072;p46"/>
            <p:cNvSpPr/>
            <p:nvPr/>
          </p:nvSpPr>
          <p:spPr>
            <a:xfrm>
              <a:off x="1628093" y="319267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3" name="Google Shape;26073;p46"/>
            <p:cNvSpPr/>
            <p:nvPr/>
          </p:nvSpPr>
          <p:spPr>
            <a:xfrm>
              <a:off x="1747601" y="319267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4" name="Google Shape;26074;p46"/>
            <p:cNvSpPr/>
            <p:nvPr/>
          </p:nvSpPr>
          <p:spPr>
            <a:xfrm>
              <a:off x="1867110" y="319267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5" name="Google Shape;26075;p46"/>
            <p:cNvSpPr/>
            <p:nvPr/>
          </p:nvSpPr>
          <p:spPr>
            <a:xfrm>
              <a:off x="1986618" y="319267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6" name="Google Shape;26076;p46"/>
            <p:cNvSpPr/>
            <p:nvPr/>
          </p:nvSpPr>
          <p:spPr>
            <a:xfrm>
              <a:off x="2106126" y="319267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7" name="Google Shape;26077;p46"/>
            <p:cNvSpPr/>
            <p:nvPr/>
          </p:nvSpPr>
          <p:spPr>
            <a:xfrm>
              <a:off x="2225634" y="319267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8" name="Google Shape;26078;p46"/>
            <p:cNvSpPr/>
            <p:nvPr/>
          </p:nvSpPr>
          <p:spPr>
            <a:xfrm>
              <a:off x="2345143" y="319267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9" name="Google Shape;26079;p46"/>
            <p:cNvSpPr/>
            <p:nvPr/>
          </p:nvSpPr>
          <p:spPr>
            <a:xfrm>
              <a:off x="2464651" y="319267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0" name="Google Shape;26080;p46"/>
            <p:cNvSpPr/>
            <p:nvPr/>
          </p:nvSpPr>
          <p:spPr>
            <a:xfrm>
              <a:off x="2584159" y="319267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1" name="Google Shape;26081;p46"/>
            <p:cNvSpPr/>
            <p:nvPr/>
          </p:nvSpPr>
          <p:spPr>
            <a:xfrm>
              <a:off x="2703667" y="319267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2" name="Google Shape;26082;p46"/>
            <p:cNvSpPr/>
            <p:nvPr/>
          </p:nvSpPr>
          <p:spPr>
            <a:xfrm>
              <a:off x="2823176" y="319267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3" name="Google Shape;26083;p46"/>
            <p:cNvSpPr/>
            <p:nvPr/>
          </p:nvSpPr>
          <p:spPr>
            <a:xfrm>
              <a:off x="2942684" y="319267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4" name="Google Shape;26084;p46"/>
            <p:cNvSpPr/>
            <p:nvPr/>
          </p:nvSpPr>
          <p:spPr>
            <a:xfrm>
              <a:off x="3062192" y="319267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5" name="Google Shape;26085;p46"/>
            <p:cNvSpPr/>
            <p:nvPr/>
          </p:nvSpPr>
          <p:spPr>
            <a:xfrm>
              <a:off x="3181700" y="319267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6" name="Google Shape;26086;p46"/>
            <p:cNvSpPr/>
            <p:nvPr/>
          </p:nvSpPr>
          <p:spPr>
            <a:xfrm>
              <a:off x="3301209" y="319267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7" name="Google Shape;26087;p46"/>
            <p:cNvSpPr/>
            <p:nvPr/>
          </p:nvSpPr>
          <p:spPr>
            <a:xfrm>
              <a:off x="3420717" y="319267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8" name="Google Shape;26088;p46"/>
            <p:cNvSpPr/>
            <p:nvPr/>
          </p:nvSpPr>
          <p:spPr>
            <a:xfrm>
              <a:off x="313503" y="329878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9" name="Google Shape;26089;p46"/>
            <p:cNvSpPr/>
            <p:nvPr/>
          </p:nvSpPr>
          <p:spPr>
            <a:xfrm>
              <a:off x="433011" y="329878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0" name="Google Shape;26090;p46"/>
            <p:cNvSpPr/>
            <p:nvPr/>
          </p:nvSpPr>
          <p:spPr>
            <a:xfrm>
              <a:off x="552519" y="329878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1" name="Google Shape;26091;p46"/>
            <p:cNvSpPr/>
            <p:nvPr/>
          </p:nvSpPr>
          <p:spPr>
            <a:xfrm>
              <a:off x="672027" y="329878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2" name="Google Shape;26092;p46"/>
            <p:cNvSpPr/>
            <p:nvPr/>
          </p:nvSpPr>
          <p:spPr>
            <a:xfrm>
              <a:off x="791536" y="329878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3" name="Google Shape;26093;p46"/>
            <p:cNvSpPr/>
            <p:nvPr/>
          </p:nvSpPr>
          <p:spPr>
            <a:xfrm>
              <a:off x="911044" y="329878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4" name="Google Shape;26094;p46"/>
            <p:cNvSpPr/>
            <p:nvPr/>
          </p:nvSpPr>
          <p:spPr>
            <a:xfrm>
              <a:off x="1030552" y="329878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5" name="Google Shape;26095;p46"/>
            <p:cNvSpPr/>
            <p:nvPr/>
          </p:nvSpPr>
          <p:spPr>
            <a:xfrm>
              <a:off x="1150060" y="329878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6" name="Google Shape;26096;p46"/>
            <p:cNvSpPr/>
            <p:nvPr/>
          </p:nvSpPr>
          <p:spPr>
            <a:xfrm>
              <a:off x="1269568" y="329878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7" name="Google Shape;26097;p46"/>
            <p:cNvSpPr/>
            <p:nvPr/>
          </p:nvSpPr>
          <p:spPr>
            <a:xfrm>
              <a:off x="1389077" y="329878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8" name="Google Shape;26098;p46"/>
            <p:cNvSpPr/>
            <p:nvPr/>
          </p:nvSpPr>
          <p:spPr>
            <a:xfrm>
              <a:off x="1508585" y="329878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9" name="Google Shape;26099;p46"/>
            <p:cNvSpPr/>
            <p:nvPr/>
          </p:nvSpPr>
          <p:spPr>
            <a:xfrm>
              <a:off x="1628093" y="329878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0" name="Google Shape;26100;p46"/>
            <p:cNvSpPr/>
            <p:nvPr/>
          </p:nvSpPr>
          <p:spPr>
            <a:xfrm>
              <a:off x="1747601" y="329878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1" name="Google Shape;26101;p46"/>
            <p:cNvSpPr/>
            <p:nvPr/>
          </p:nvSpPr>
          <p:spPr>
            <a:xfrm>
              <a:off x="1867110" y="329878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2" name="Google Shape;26102;p46"/>
            <p:cNvSpPr/>
            <p:nvPr/>
          </p:nvSpPr>
          <p:spPr>
            <a:xfrm>
              <a:off x="1986618" y="329878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3" name="Google Shape;26103;p46"/>
            <p:cNvSpPr/>
            <p:nvPr/>
          </p:nvSpPr>
          <p:spPr>
            <a:xfrm>
              <a:off x="2106126" y="329878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4" name="Google Shape;26104;p46"/>
            <p:cNvSpPr/>
            <p:nvPr/>
          </p:nvSpPr>
          <p:spPr>
            <a:xfrm>
              <a:off x="2225634" y="329878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5" name="Google Shape;26105;p46"/>
            <p:cNvSpPr/>
            <p:nvPr/>
          </p:nvSpPr>
          <p:spPr>
            <a:xfrm>
              <a:off x="2345143" y="329878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6" name="Google Shape;26106;p46"/>
            <p:cNvSpPr/>
            <p:nvPr/>
          </p:nvSpPr>
          <p:spPr>
            <a:xfrm>
              <a:off x="2464651" y="329878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7" name="Google Shape;26107;p46"/>
            <p:cNvSpPr/>
            <p:nvPr/>
          </p:nvSpPr>
          <p:spPr>
            <a:xfrm>
              <a:off x="2584159" y="329878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8" name="Google Shape;26108;p46"/>
            <p:cNvSpPr/>
            <p:nvPr/>
          </p:nvSpPr>
          <p:spPr>
            <a:xfrm>
              <a:off x="2703667" y="329878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9" name="Google Shape;26109;p46"/>
            <p:cNvSpPr/>
            <p:nvPr/>
          </p:nvSpPr>
          <p:spPr>
            <a:xfrm>
              <a:off x="2823176" y="329878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0" name="Google Shape;26110;p46"/>
            <p:cNvSpPr/>
            <p:nvPr/>
          </p:nvSpPr>
          <p:spPr>
            <a:xfrm>
              <a:off x="2942684" y="329878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1" name="Google Shape;26111;p46"/>
            <p:cNvSpPr/>
            <p:nvPr/>
          </p:nvSpPr>
          <p:spPr>
            <a:xfrm>
              <a:off x="3062192" y="329878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2" name="Google Shape;26112;p46"/>
            <p:cNvSpPr/>
            <p:nvPr/>
          </p:nvSpPr>
          <p:spPr>
            <a:xfrm>
              <a:off x="3181700" y="329878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3" name="Google Shape;26113;p46"/>
            <p:cNvSpPr/>
            <p:nvPr/>
          </p:nvSpPr>
          <p:spPr>
            <a:xfrm>
              <a:off x="3301209" y="329878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4" name="Google Shape;26114;p46"/>
            <p:cNvSpPr/>
            <p:nvPr/>
          </p:nvSpPr>
          <p:spPr>
            <a:xfrm>
              <a:off x="3420717" y="329878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5" name="Google Shape;26115;p46"/>
            <p:cNvSpPr/>
            <p:nvPr/>
          </p:nvSpPr>
          <p:spPr>
            <a:xfrm>
              <a:off x="313503" y="340489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6" name="Google Shape;26116;p46"/>
            <p:cNvSpPr/>
            <p:nvPr/>
          </p:nvSpPr>
          <p:spPr>
            <a:xfrm>
              <a:off x="433011" y="340489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7" name="Google Shape;26117;p46"/>
            <p:cNvSpPr/>
            <p:nvPr/>
          </p:nvSpPr>
          <p:spPr>
            <a:xfrm>
              <a:off x="552519" y="340489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8" name="Google Shape;26118;p46"/>
            <p:cNvSpPr/>
            <p:nvPr/>
          </p:nvSpPr>
          <p:spPr>
            <a:xfrm>
              <a:off x="672027" y="340489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9" name="Google Shape;26119;p46"/>
            <p:cNvSpPr/>
            <p:nvPr/>
          </p:nvSpPr>
          <p:spPr>
            <a:xfrm>
              <a:off x="791536" y="340489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20" name="Google Shape;26120;p46"/>
            <p:cNvSpPr/>
            <p:nvPr/>
          </p:nvSpPr>
          <p:spPr>
            <a:xfrm>
              <a:off x="911044" y="340489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21" name="Google Shape;26121;p46"/>
            <p:cNvSpPr/>
            <p:nvPr/>
          </p:nvSpPr>
          <p:spPr>
            <a:xfrm>
              <a:off x="1030552" y="340489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22" name="Google Shape;26122;p46"/>
            <p:cNvSpPr/>
            <p:nvPr/>
          </p:nvSpPr>
          <p:spPr>
            <a:xfrm>
              <a:off x="1150060" y="340489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23" name="Google Shape;26123;p46"/>
            <p:cNvSpPr/>
            <p:nvPr/>
          </p:nvSpPr>
          <p:spPr>
            <a:xfrm>
              <a:off x="1269568" y="340489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24" name="Google Shape;26124;p46"/>
            <p:cNvSpPr/>
            <p:nvPr/>
          </p:nvSpPr>
          <p:spPr>
            <a:xfrm>
              <a:off x="1389077" y="340489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25" name="Google Shape;26125;p46"/>
            <p:cNvSpPr/>
            <p:nvPr/>
          </p:nvSpPr>
          <p:spPr>
            <a:xfrm>
              <a:off x="1508585" y="340489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26" name="Google Shape;26126;p46"/>
            <p:cNvSpPr/>
            <p:nvPr/>
          </p:nvSpPr>
          <p:spPr>
            <a:xfrm>
              <a:off x="1628093" y="340489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27" name="Google Shape;26127;p46"/>
            <p:cNvSpPr/>
            <p:nvPr/>
          </p:nvSpPr>
          <p:spPr>
            <a:xfrm>
              <a:off x="1747601" y="340489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28" name="Google Shape;26128;p46"/>
            <p:cNvSpPr/>
            <p:nvPr/>
          </p:nvSpPr>
          <p:spPr>
            <a:xfrm>
              <a:off x="1867110" y="340489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29" name="Google Shape;26129;p46"/>
            <p:cNvSpPr/>
            <p:nvPr/>
          </p:nvSpPr>
          <p:spPr>
            <a:xfrm>
              <a:off x="1986618" y="340489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30" name="Google Shape;26130;p46"/>
            <p:cNvSpPr/>
            <p:nvPr/>
          </p:nvSpPr>
          <p:spPr>
            <a:xfrm>
              <a:off x="2106126" y="340489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31" name="Google Shape;26131;p46"/>
            <p:cNvSpPr/>
            <p:nvPr/>
          </p:nvSpPr>
          <p:spPr>
            <a:xfrm>
              <a:off x="2225634" y="340489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32" name="Google Shape;26132;p46"/>
            <p:cNvSpPr/>
            <p:nvPr/>
          </p:nvSpPr>
          <p:spPr>
            <a:xfrm>
              <a:off x="2345143" y="340489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33" name="Google Shape;26133;p46"/>
            <p:cNvSpPr/>
            <p:nvPr/>
          </p:nvSpPr>
          <p:spPr>
            <a:xfrm>
              <a:off x="2464651" y="340489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34" name="Google Shape;26134;p46"/>
            <p:cNvSpPr/>
            <p:nvPr/>
          </p:nvSpPr>
          <p:spPr>
            <a:xfrm>
              <a:off x="2584159" y="340489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35" name="Google Shape;26135;p46"/>
            <p:cNvSpPr/>
            <p:nvPr/>
          </p:nvSpPr>
          <p:spPr>
            <a:xfrm>
              <a:off x="2703667" y="340489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36" name="Google Shape;26136;p46"/>
            <p:cNvSpPr/>
            <p:nvPr/>
          </p:nvSpPr>
          <p:spPr>
            <a:xfrm>
              <a:off x="2823176" y="340489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37" name="Google Shape;26137;p46"/>
            <p:cNvSpPr/>
            <p:nvPr/>
          </p:nvSpPr>
          <p:spPr>
            <a:xfrm>
              <a:off x="2942684" y="340489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38" name="Google Shape;26138;p46"/>
            <p:cNvSpPr/>
            <p:nvPr/>
          </p:nvSpPr>
          <p:spPr>
            <a:xfrm>
              <a:off x="3062192" y="340489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39" name="Google Shape;26139;p46"/>
            <p:cNvSpPr/>
            <p:nvPr/>
          </p:nvSpPr>
          <p:spPr>
            <a:xfrm>
              <a:off x="3181700" y="340489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0" name="Google Shape;26140;p46"/>
            <p:cNvSpPr/>
            <p:nvPr/>
          </p:nvSpPr>
          <p:spPr>
            <a:xfrm>
              <a:off x="3301209" y="340489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1" name="Google Shape;26141;p46"/>
            <p:cNvSpPr/>
            <p:nvPr/>
          </p:nvSpPr>
          <p:spPr>
            <a:xfrm>
              <a:off x="3420717" y="340489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2" name="Google Shape;26142;p46"/>
            <p:cNvSpPr/>
            <p:nvPr/>
          </p:nvSpPr>
          <p:spPr>
            <a:xfrm>
              <a:off x="313503" y="351099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3" name="Google Shape;26143;p46"/>
            <p:cNvSpPr/>
            <p:nvPr/>
          </p:nvSpPr>
          <p:spPr>
            <a:xfrm>
              <a:off x="433011" y="351099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4" name="Google Shape;26144;p46"/>
            <p:cNvSpPr/>
            <p:nvPr/>
          </p:nvSpPr>
          <p:spPr>
            <a:xfrm>
              <a:off x="552519" y="351099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5" name="Google Shape;26145;p46"/>
            <p:cNvSpPr/>
            <p:nvPr/>
          </p:nvSpPr>
          <p:spPr>
            <a:xfrm>
              <a:off x="672027" y="351099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6" name="Google Shape;26146;p46"/>
            <p:cNvSpPr/>
            <p:nvPr/>
          </p:nvSpPr>
          <p:spPr>
            <a:xfrm>
              <a:off x="791536" y="351099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7" name="Google Shape;26147;p46"/>
            <p:cNvSpPr/>
            <p:nvPr/>
          </p:nvSpPr>
          <p:spPr>
            <a:xfrm>
              <a:off x="911044" y="351099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8" name="Google Shape;26148;p46"/>
            <p:cNvSpPr/>
            <p:nvPr/>
          </p:nvSpPr>
          <p:spPr>
            <a:xfrm>
              <a:off x="1030552" y="351099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9" name="Google Shape;26149;p46"/>
            <p:cNvSpPr/>
            <p:nvPr/>
          </p:nvSpPr>
          <p:spPr>
            <a:xfrm>
              <a:off x="1150060" y="351099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0" name="Google Shape;26150;p46"/>
            <p:cNvSpPr/>
            <p:nvPr/>
          </p:nvSpPr>
          <p:spPr>
            <a:xfrm>
              <a:off x="1269568" y="351099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1" name="Google Shape;26151;p46"/>
            <p:cNvSpPr/>
            <p:nvPr/>
          </p:nvSpPr>
          <p:spPr>
            <a:xfrm>
              <a:off x="1389077" y="351099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2" name="Google Shape;26152;p46"/>
            <p:cNvSpPr/>
            <p:nvPr/>
          </p:nvSpPr>
          <p:spPr>
            <a:xfrm>
              <a:off x="1508585" y="351099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3" name="Google Shape;26153;p46"/>
            <p:cNvSpPr/>
            <p:nvPr/>
          </p:nvSpPr>
          <p:spPr>
            <a:xfrm>
              <a:off x="1628093" y="351099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4" name="Google Shape;26154;p46"/>
            <p:cNvSpPr/>
            <p:nvPr/>
          </p:nvSpPr>
          <p:spPr>
            <a:xfrm>
              <a:off x="1747601" y="351099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5" name="Google Shape;26155;p46"/>
            <p:cNvSpPr/>
            <p:nvPr/>
          </p:nvSpPr>
          <p:spPr>
            <a:xfrm>
              <a:off x="1867110" y="351099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6" name="Google Shape;26156;p46"/>
            <p:cNvSpPr/>
            <p:nvPr/>
          </p:nvSpPr>
          <p:spPr>
            <a:xfrm>
              <a:off x="1986618" y="351099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7" name="Google Shape;26157;p46"/>
            <p:cNvSpPr/>
            <p:nvPr/>
          </p:nvSpPr>
          <p:spPr>
            <a:xfrm>
              <a:off x="2106126" y="351099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8" name="Google Shape;26158;p46"/>
            <p:cNvSpPr/>
            <p:nvPr/>
          </p:nvSpPr>
          <p:spPr>
            <a:xfrm>
              <a:off x="2225634" y="351099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9" name="Google Shape;26159;p46"/>
            <p:cNvSpPr/>
            <p:nvPr/>
          </p:nvSpPr>
          <p:spPr>
            <a:xfrm>
              <a:off x="2345143" y="351099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60" name="Google Shape;26160;p46"/>
            <p:cNvSpPr/>
            <p:nvPr/>
          </p:nvSpPr>
          <p:spPr>
            <a:xfrm>
              <a:off x="2464651" y="351099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61" name="Google Shape;26161;p46"/>
            <p:cNvSpPr/>
            <p:nvPr/>
          </p:nvSpPr>
          <p:spPr>
            <a:xfrm>
              <a:off x="2584159" y="351099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62" name="Google Shape;26162;p46"/>
            <p:cNvSpPr/>
            <p:nvPr/>
          </p:nvSpPr>
          <p:spPr>
            <a:xfrm>
              <a:off x="2703667" y="351099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63" name="Google Shape;26163;p46"/>
            <p:cNvSpPr/>
            <p:nvPr/>
          </p:nvSpPr>
          <p:spPr>
            <a:xfrm>
              <a:off x="2823176" y="351099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64" name="Google Shape;26164;p46"/>
            <p:cNvSpPr/>
            <p:nvPr/>
          </p:nvSpPr>
          <p:spPr>
            <a:xfrm>
              <a:off x="2942684" y="351099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65" name="Google Shape;26165;p46"/>
            <p:cNvSpPr/>
            <p:nvPr/>
          </p:nvSpPr>
          <p:spPr>
            <a:xfrm>
              <a:off x="3062192" y="351099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66" name="Google Shape;26166;p46"/>
            <p:cNvSpPr/>
            <p:nvPr/>
          </p:nvSpPr>
          <p:spPr>
            <a:xfrm>
              <a:off x="3181700" y="351099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67" name="Google Shape;26167;p46"/>
            <p:cNvSpPr/>
            <p:nvPr/>
          </p:nvSpPr>
          <p:spPr>
            <a:xfrm>
              <a:off x="3301209" y="351099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68" name="Google Shape;26168;p46"/>
            <p:cNvSpPr/>
            <p:nvPr/>
          </p:nvSpPr>
          <p:spPr>
            <a:xfrm>
              <a:off x="3420717" y="351099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69" name="Google Shape;26169;p46"/>
            <p:cNvSpPr/>
            <p:nvPr/>
          </p:nvSpPr>
          <p:spPr>
            <a:xfrm>
              <a:off x="313503" y="361710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70" name="Google Shape;26170;p46"/>
            <p:cNvSpPr/>
            <p:nvPr/>
          </p:nvSpPr>
          <p:spPr>
            <a:xfrm>
              <a:off x="433011" y="361710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71" name="Google Shape;26171;p46"/>
            <p:cNvSpPr/>
            <p:nvPr/>
          </p:nvSpPr>
          <p:spPr>
            <a:xfrm>
              <a:off x="552519" y="361710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72" name="Google Shape;26172;p46"/>
            <p:cNvSpPr/>
            <p:nvPr/>
          </p:nvSpPr>
          <p:spPr>
            <a:xfrm>
              <a:off x="672027" y="361710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73" name="Google Shape;26173;p46"/>
            <p:cNvSpPr/>
            <p:nvPr/>
          </p:nvSpPr>
          <p:spPr>
            <a:xfrm>
              <a:off x="791536" y="361710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74" name="Google Shape;26174;p46"/>
            <p:cNvSpPr/>
            <p:nvPr/>
          </p:nvSpPr>
          <p:spPr>
            <a:xfrm>
              <a:off x="911044" y="361710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75" name="Google Shape;26175;p46"/>
            <p:cNvSpPr/>
            <p:nvPr/>
          </p:nvSpPr>
          <p:spPr>
            <a:xfrm>
              <a:off x="1030552" y="361710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76" name="Google Shape;26176;p46"/>
            <p:cNvSpPr/>
            <p:nvPr/>
          </p:nvSpPr>
          <p:spPr>
            <a:xfrm>
              <a:off x="1150060" y="361710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77" name="Google Shape;26177;p46"/>
            <p:cNvSpPr/>
            <p:nvPr/>
          </p:nvSpPr>
          <p:spPr>
            <a:xfrm>
              <a:off x="1269568" y="361710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78" name="Google Shape;26178;p46"/>
            <p:cNvSpPr/>
            <p:nvPr/>
          </p:nvSpPr>
          <p:spPr>
            <a:xfrm>
              <a:off x="1389077" y="361710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79" name="Google Shape;26179;p46"/>
            <p:cNvSpPr/>
            <p:nvPr/>
          </p:nvSpPr>
          <p:spPr>
            <a:xfrm>
              <a:off x="1508585" y="361710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0" name="Google Shape;26180;p46"/>
            <p:cNvSpPr/>
            <p:nvPr/>
          </p:nvSpPr>
          <p:spPr>
            <a:xfrm>
              <a:off x="1628093" y="361710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1" name="Google Shape;26181;p46"/>
            <p:cNvSpPr/>
            <p:nvPr/>
          </p:nvSpPr>
          <p:spPr>
            <a:xfrm>
              <a:off x="1747601" y="361710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2" name="Google Shape;26182;p46"/>
            <p:cNvSpPr/>
            <p:nvPr/>
          </p:nvSpPr>
          <p:spPr>
            <a:xfrm>
              <a:off x="1867110" y="361710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3" name="Google Shape;26183;p46"/>
            <p:cNvSpPr/>
            <p:nvPr/>
          </p:nvSpPr>
          <p:spPr>
            <a:xfrm>
              <a:off x="1986618" y="361710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4" name="Google Shape;26184;p46"/>
            <p:cNvSpPr/>
            <p:nvPr/>
          </p:nvSpPr>
          <p:spPr>
            <a:xfrm>
              <a:off x="2106126" y="361710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5" name="Google Shape;26185;p46"/>
            <p:cNvSpPr/>
            <p:nvPr/>
          </p:nvSpPr>
          <p:spPr>
            <a:xfrm>
              <a:off x="2225634" y="361710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6" name="Google Shape;26186;p46"/>
            <p:cNvSpPr/>
            <p:nvPr/>
          </p:nvSpPr>
          <p:spPr>
            <a:xfrm>
              <a:off x="2345143" y="361710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7" name="Google Shape;26187;p46"/>
            <p:cNvSpPr/>
            <p:nvPr/>
          </p:nvSpPr>
          <p:spPr>
            <a:xfrm>
              <a:off x="2464651" y="361710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8" name="Google Shape;26188;p46"/>
            <p:cNvSpPr/>
            <p:nvPr/>
          </p:nvSpPr>
          <p:spPr>
            <a:xfrm>
              <a:off x="2584159" y="361710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9" name="Google Shape;26189;p46"/>
            <p:cNvSpPr/>
            <p:nvPr/>
          </p:nvSpPr>
          <p:spPr>
            <a:xfrm>
              <a:off x="2703667" y="361710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0" name="Google Shape;26190;p46"/>
            <p:cNvSpPr/>
            <p:nvPr/>
          </p:nvSpPr>
          <p:spPr>
            <a:xfrm>
              <a:off x="2823176" y="361710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1" name="Google Shape;26191;p46"/>
            <p:cNvSpPr/>
            <p:nvPr/>
          </p:nvSpPr>
          <p:spPr>
            <a:xfrm>
              <a:off x="2942684" y="361710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2" name="Google Shape;26192;p46"/>
            <p:cNvSpPr/>
            <p:nvPr/>
          </p:nvSpPr>
          <p:spPr>
            <a:xfrm>
              <a:off x="3062192" y="361710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3" name="Google Shape;26193;p46"/>
            <p:cNvSpPr/>
            <p:nvPr/>
          </p:nvSpPr>
          <p:spPr>
            <a:xfrm>
              <a:off x="3181700" y="361710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4" name="Google Shape;26194;p46"/>
            <p:cNvSpPr/>
            <p:nvPr/>
          </p:nvSpPr>
          <p:spPr>
            <a:xfrm>
              <a:off x="3301209" y="361710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5" name="Google Shape;26195;p46"/>
            <p:cNvSpPr/>
            <p:nvPr/>
          </p:nvSpPr>
          <p:spPr>
            <a:xfrm>
              <a:off x="3420717" y="361710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6" name="Google Shape;26196;p46"/>
            <p:cNvSpPr/>
            <p:nvPr/>
          </p:nvSpPr>
          <p:spPr>
            <a:xfrm>
              <a:off x="313503" y="372321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7" name="Google Shape;26197;p46"/>
            <p:cNvSpPr/>
            <p:nvPr/>
          </p:nvSpPr>
          <p:spPr>
            <a:xfrm>
              <a:off x="433011" y="372321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8" name="Google Shape;26198;p46"/>
            <p:cNvSpPr/>
            <p:nvPr/>
          </p:nvSpPr>
          <p:spPr>
            <a:xfrm>
              <a:off x="552519" y="372321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9" name="Google Shape;26199;p46"/>
            <p:cNvSpPr/>
            <p:nvPr/>
          </p:nvSpPr>
          <p:spPr>
            <a:xfrm>
              <a:off x="672027" y="372321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0" name="Google Shape;26200;p46"/>
            <p:cNvSpPr/>
            <p:nvPr/>
          </p:nvSpPr>
          <p:spPr>
            <a:xfrm>
              <a:off x="791536" y="372321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1" name="Google Shape;26201;p46"/>
            <p:cNvSpPr/>
            <p:nvPr/>
          </p:nvSpPr>
          <p:spPr>
            <a:xfrm>
              <a:off x="911044" y="372321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2" name="Google Shape;26202;p46"/>
            <p:cNvSpPr/>
            <p:nvPr/>
          </p:nvSpPr>
          <p:spPr>
            <a:xfrm>
              <a:off x="1030552" y="372321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3" name="Google Shape;26203;p46"/>
            <p:cNvSpPr/>
            <p:nvPr/>
          </p:nvSpPr>
          <p:spPr>
            <a:xfrm>
              <a:off x="1150060" y="372321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4" name="Google Shape;26204;p46"/>
            <p:cNvSpPr/>
            <p:nvPr/>
          </p:nvSpPr>
          <p:spPr>
            <a:xfrm>
              <a:off x="1269568" y="372321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5" name="Google Shape;26205;p46"/>
            <p:cNvSpPr/>
            <p:nvPr/>
          </p:nvSpPr>
          <p:spPr>
            <a:xfrm>
              <a:off x="1389077" y="372321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6" name="Google Shape;26206;p46"/>
            <p:cNvSpPr/>
            <p:nvPr/>
          </p:nvSpPr>
          <p:spPr>
            <a:xfrm>
              <a:off x="1508585" y="372321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7" name="Google Shape;26207;p46"/>
            <p:cNvSpPr/>
            <p:nvPr/>
          </p:nvSpPr>
          <p:spPr>
            <a:xfrm>
              <a:off x="1628093" y="372321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8" name="Google Shape;26208;p46"/>
            <p:cNvSpPr/>
            <p:nvPr/>
          </p:nvSpPr>
          <p:spPr>
            <a:xfrm>
              <a:off x="1747601" y="372321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9" name="Google Shape;26209;p46"/>
            <p:cNvSpPr/>
            <p:nvPr/>
          </p:nvSpPr>
          <p:spPr>
            <a:xfrm>
              <a:off x="1867110" y="372321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0" name="Google Shape;26210;p46"/>
            <p:cNvSpPr/>
            <p:nvPr/>
          </p:nvSpPr>
          <p:spPr>
            <a:xfrm>
              <a:off x="1986618" y="372321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1" name="Google Shape;26211;p46"/>
            <p:cNvSpPr/>
            <p:nvPr/>
          </p:nvSpPr>
          <p:spPr>
            <a:xfrm>
              <a:off x="2106126" y="372321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2" name="Google Shape;26212;p46"/>
            <p:cNvSpPr/>
            <p:nvPr/>
          </p:nvSpPr>
          <p:spPr>
            <a:xfrm>
              <a:off x="2225634" y="372321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3" name="Google Shape;26213;p46"/>
            <p:cNvSpPr/>
            <p:nvPr/>
          </p:nvSpPr>
          <p:spPr>
            <a:xfrm>
              <a:off x="2345143" y="372321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4" name="Google Shape;26214;p46"/>
            <p:cNvSpPr/>
            <p:nvPr/>
          </p:nvSpPr>
          <p:spPr>
            <a:xfrm>
              <a:off x="2464651" y="372321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5" name="Google Shape;26215;p46"/>
            <p:cNvSpPr/>
            <p:nvPr/>
          </p:nvSpPr>
          <p:spPr>
            <a:xfrm>
              <a:off x="2584159" y="372321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6" name="Google Shape;26216;p46"/>
            <p:cNvSpPr/>
            <p:nvPr/>
          </p:nvSpPr>
          <p:spPr>
            <a:xfrm>
              <a:off x="2703667" y="372321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7" name="Google Shape;26217;p46"/>
            <p:cNvSpPr/>
            <p:nvPr/>
          </p:nvSpPr>
          <p:spPr>
            <a:xfrm>
              <a:off x="2823176" y="372321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8" name="Google Shape;26218;p46"/>
            <p:cNvSpPr/>
            <p:nvPr/>
          </p:nvSpPr>
          <p:spPr>
            <a:xfrm>
              <a:off x="2942684" y="372321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9" name="Google Shape;26219;p46"/>
            <p:cNvSpPr/>
            <p:nvPr/>
          </p:nvSpPr>
          <p:spPr>
            <a:xfrm>
              <a:off x="3062192" y="372321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20" name="Google Shape;26220;p46"/>
            <p:cNvSpPr/>
            <p:nvPr/>
          </p:nvSpPr>
          <p:spPr>
            <a:xfrm>
              <a:off x="3181700" y="372321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21" name="Google Shape;26221;p46"/>
            <p:cNvSpPr/>
            <p:nvPr/>
          </p:nvSpPr>
          <p:spPr>
            <a:xfrm>
              <a:off x="3301209" y="372321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22" name="Google Shape;26222;p46"/>
            <p:cNvSpPr/>
            <p:nvPr/>
          </p:nvSpPr>
          <p:spPr>
            <a:xfrm>
              <a:off x="3420717" y="372321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23" name="Google Shape;26223;p46"/>
            <p:cNvSpPr/>
            <p:nvPr/>
          </p:nvSpPr>
          <p:spPr>
            <a:xfrm>
              <a:off x="313503" y="382931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24" name="Google Shape;26224;p46"/>
            <p:cNvSpPr/>
            <p:nvPr/>
          </p:nvSpPr>
          <p:spPr>
            <a:xfrm>
              <a:off x="433011" y="382931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25" name="Google Shape;26225;p46"/>
            <p:cNvSpPr/>
            <p:nvPr/>
          </p:nvSpPr>
          <p:spPr>
            <a:xfrm>
              <a:off x="552519" y="382931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26" name="Google Shape;26226;p46"/>
            <p:cNvSpPr/>
            <p:nvPr/>
          </p:nvSpPr>
          <p:spPr>
            <a:xfrm>
              <a:off x="672027" y="382931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27" name="Google Shape;26227;p46"/>
            <p:cNvSpPr/>
            <p:nvPr/>
          </p:nvSpPr>
          <p:spPr>
            <a:xfrm>
              <a:off x="791536" y="382931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28" name="Google Shape;26228;p46"/>
            <p:cNvSpPr/>
            <p:nvPr/>
          </p:nvSpPr>
          <p:spPr>
            <a:xfrm>
              <a:off x="911044" y="382931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29" name="Google Shape;26229;p46"/>
            <p:cNvSpPr/>
            <p:nvPr/>
          </p:nvSpPr>
          <p:spPr>
            <a:xfrm>
              <a:off x="1030552" y="382931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0" name="Google Shape;26230;p46"/>
            <p:cNvSpPr/>
            <p:nvPr/>
          </p:nvSpPr>
          <p:spPr>
            <a:xfrm>
              <a:off x="1150060" y="382931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1" name="Google Shape;26231;p46"/>
            <p:cNvSpPr/>
            <p:nvPr/>
          </p:nvSpPr>
          <p:spPr>
            <a:xfrm>
              <a:off x="1269568" y="382931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2" name="Google Shape;26232;p46"/>
            <p:cNvSpPr/>
            <p:nvPr/>
          </p:nvSpPr>
          <p:spPr>
            <a:xfrm>
              <a:off x="1389077" y="382931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3" name="Google Shape;26233;p46"/>
            <p:cNvSpPr/>
            <p:nvPr/>
          </p:nvSpPr>
          <p:spPr>
            <a:xfrm>
              <a:off x="1508585" y="382931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4" name="Google Shape;26234;p46"/>
            <p:cNvSpPr/>
            <p:nvPr/>
          </p:nvSpPr>
          <p:spPr>
            <a:xfrm>
              <a:off x="1628093" y="382931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5" name="Google Shape;26235;p46"/>
            <p:cNvSpPr/>
            <p:nvPr/>
          </p:nvSpPr>
          <p:spPr>
            <a:xfrm>
              <a:off x="1747601" y="382931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6" name="Google Shape;26236;p46"/>
            <p:cNvSpPr/>
            <p:nvPr/>
          </p:nvSpPr>
          <p:spPr>
            <a:xfrm>
              <a:off x="1867110" y="382931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7" name="Google Shape;26237;p46"/>
            <p:cNvSpPr/>
            <p:nvPr/>
          </p:nvSpPr>
          <p:spPr>
            <a:xfrm>
              <a:off x="1986618" y="382931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8" name="Google Shape;26238;p46"/>
            <p:cNvSpPr/>
            <p:nvPr/>
          </p:nvSpPr>
          <p:spPr>
            <a:xfrm>
              <a:off x="2106126" y="382931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9" name="Google Shape;26239;p46"/>
            <p:cNvSpPr/>
            <p:nvPr/>
          </p:nvSpPr>
          <p:spPr>
            <a:xfrm>
              <a:off x="2225634" y="382931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40" name="Google Shape;26240;p46"/>
            <p:cNvSpPr/>
            <p:nvPr/>
          </p:nvSpPr>
          <p:spPr>
            <a:xfrm>
              <a:off x="2345143" y="382931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41" name="Google Shape;26241;p46"/>
            <p:cNvSpPr/>
            <p:nvPr/>
          </p:nvSpPr>
          <p:spPr>
            <a:xfrm>
              <a:off x="2464651" y="382931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42" name="Google Shape;26242;p46"/>
            <p:cNvSpPr/>
            <p:nvPr/>
          </p:nvSpPr>
          <p:spPr>
            <a:xfrm>
              <a:off x="2584159" y="382931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43" name="Google Shape;26243;p46"/>
            <p:cNvSpPr/>
            <p:nvPr/>
          </p:nvSpPr>
          <p:spPr>
            <a:xfrm>
              <a:off x="2703667" y="382931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44" name="Google Shape;26244;p46"/>
            <p:cNvSpPr/>
            <p:nvPr/>
          </p:nvSpPr>
          <p:spPr>
            <a:xfrm>
              <a:off x="2823176" y="382931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45" name="Google Shape;26245;p46"/>
            <p:cNvSpPr/>
            <p:nvPr/>
          </p:nvSpPr>
          <p:spPr>
            <a:xfrm>
              <a:off x="2942684" y="382931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46" name="Google Shape;26246;p46"/>
            <p:cNvSpPr/>
            <p:nvPr/>
          </p:nvSpPr>
          <p:spPr>
            <a:xfrm>
              <a:off x="3062192" y="382931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47" name="Google Shape;26247;p46"/>
            <p:cNvSpPr/>
            <p:nvPr/>
          </p:nvSpPr>
          <p:spPr>
            <a:xfrm>
              <a:off x="3181700" y="382931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48" name="Google Shape;26248;p46"/>
            <p:cNvSpPr/>
            <p:nvPr/>
          </p:nvSpPr>
          <p:spPr>
            <a:xfrm>
              <a:off x="3301209" y="382931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49" name="Google Shape;26249;p46"/>
            <p:cNvSpPr/>
            <p:nvPr/>
          </p:nvSpPr>
          <p:spPr>
            <a:xfrm>
              <a:off x="3420717" y="382931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0" name="Google Shape;26250;p46"/>
            <p:cNvSpPr/>
            <p:nvPr/>
          </p:nvSpPr>
          <p:spPr>
            <a:xfrm>
              <a:off x="313503" y="393542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1" name="Google Shape;26251;p46"/>
            <p:cNvSpPr/>
            <p:nvPr/>
          </p:nvSpPr>
          <p:spPr>
            <a:xfrm>
              <a:off x="433011" y="393542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2" name="Google Shape;26252;p46"/>
            <p:cNvSpPr/>
            <p:nvPr/>
          </p:nvSpPr>
          <p:spPr>
            <a:xfrm>
              <a:off x="552519" y="393542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3" name="Google Shape;26253;p46"/>
            <p:cNvSpPr/>
            <p:nvPr/>
          </p:nvSpPr>
          <p:spPr>
            <a:xfrm>
              <a:off x="672027" y="393542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4" name="Google Shape;26254;p46"/>
            <p:cNvSpPr/>
            <p:nvPr/>
          </p:nvSpPr>
          <p:spPr>
            <a:xfrm>
              <a:off x="791536" y="393542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5" name="Google Shape;26255;p46"/>
            <p:cNvSpPr/>
            <p:nvPr/>
          </p:nvSpPr>
          <p:spPr>
            <a:xfrm>
              <a:off x="911044" y="393542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6" name="Google Shape;26256;p46"/>
            <p:cNvSpPr/>
            <p:nvPr/>
          </p:nvSpPr>
          <p:spPr>
            <a:xfrm>
              <a:off x="1030552" y="393542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7" name="Google Shape;26257;p46"/>
            <p:cNvSpPr/>
            <p:nvPr/>
          </p:nvSpPr>
          <p:spPr>
            <a:xfrm>
              <a:off x="1150060" y="393542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8" name="Google Shape;26258;p46"/>
            <p:cNvSpPr/>
            <p:nvPr/>
          </p:nvSpPr>
          <p:spPr>
            <a:xfrm>
              <a:off x="1269568" y="393542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9" name="Google Shape;26259;p46"/>
            <p:cNvSpPr/>
            <p:nvPr/>
          </p:nvSpPr>
          <p:spPr>
            <a:xfrm>
              <a:off x="1389077" y="393542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0" name="Google Shape;26260;p46"/>
            <p:cNvSpPr/>
            <p:nvPr/>
          </p:nvSpPr>
          <p:spPr>
            <a:xfrm>
              <a:off x="1508585" y="393542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1" name="Google Shape;26261;p46"/>
            <p:cNvSpPr/>
            <p:nvPr/>
          </p:nvSpPr>
          <p:spPr>
            <a:xfrm>
              <a:off x="1628093" y="393542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2" name="Google Shape;26262;p46"/>
            <p:cNvSpPr/>
            <p:nvPr/>
          </p:nvSpPr>
          <p:spPr>
            <a:xfrm>
              <a:off x="1747601" y="393542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3" name="Google Shape;26263;p46"/>
            <p:cNvSpPr/>
            <p:nvPr/>
          </p:nvSpPr>
          <p:spPr>
            <a:xfrm>
              <a:off x="1867110" y="393542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4" name="Google Shape;26264;p46"/>
            <p:cNvSpPr/>
            <p:nvPr/>
          </p:nvSpPr>
          <p:spPr>
            <a:xfrm>
              <a:off x="1986618" y="393542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5" name="Google Shape;26265;p46"/>
            <p:cNvSpPr/>
            <p:nvPr/>
          </p:nvSpPr>
          <p:spPr>
            <a:xfrm>
              <a:off x="2106126" y="393542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6" name="Google Shape;26266;p46"/>
            <p:cNvSpPr/>
            <p:nvPr/>
          </p:nvSpPr>
          <p:spPr>
            <a:xfrm>
              <a:off x="2225634" y="393542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7" name="Google Shape;26267;p46"/>
            <p:cNvSpPr/>
            <p:nvPr/>
          </p:nvSpPr>
          <p:spPr>
            <a:xfrm>
              <a:off x="2345143" y="393542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8" name="Google Shape;26268;p46"/>
            <p:cNvSpPr/>
            <p:nvPr/>
          </p:nvSpPr>
          <p:spPr>
            <a:xfrm>
              <a:off x="2464651" y="393542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9" name="Google Shape;26269;p46"/>
            <p:cNvSpPr/>
            <p:nvPr/>
          </p:nvSpPr>
          <p:spPr>
            <a:xfrm>
              <a:off x="2584159" y="393542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70" name="Google Shape;26270;p46"/>
            <p:cNvSpPr/>
            <p:nvPr/>
          </p:nvSpPr>
          <p:spPr>
            <a:xfrm>
              <a:off x="2703667" y="393542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71" name="Google Shape;26271;p46"/>
            <p:cNvSpPr/>
            <p:nvPr/>
          </p:nvSpPr>
          <p:spPr>
            <a:xfrm>
              <a:off x="2823176" y="393542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72" name="Google Shape;26272;p46"/>
            <p:cNvSpPr/>
            <p:nvPr/>
          </p:nvSpPr>
          <p:spPr>
            <a:xfrm>
              <a:off x="2942684" y="393542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73" name="Google Shape;26273;p46"/>
            <p:cNvSpPr/>
            <p:nvPr/>
          </p:nvSpPr>
          <p:spPr>
            <a:xfrm>
              <a:off x="3062192" y="393542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74" name="Google Shape;26274;p46"/>
            <p:cNvSpPr/>
            <p:nvPr/>
          </p:nvSpPr>
          <p:spPr>
            <a:xfrm>
              <a:off x="3181700" y="393542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75" name="Google Shape;26275;p46"/>
            <p:cNvSpPr/>
            <p:nvPr/>
          </p:nvSpPr>
          <p:spPr>
            <a:xfrm>
              <a:off x="3301209" y="393542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76" name="Google Shape;26276;p46"/>
            <p:cNvSpPr/>
            <p:nvPr/>
          </p:nvSpPr>
          <p:spPr>
            <a:xfrm>
              <a:off x="3420717" y="393542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77" name="Google Shape;26277;p46"/>
            <p:cNvSpPr/>
            <p:nvPr/>
          </p:nvSpPr>
          <p:spPr>
            <a:xfrm>
              <a:off x="313503" y="404153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78" name="Google Shape;26278;p46"/>
            <p:cNvSpPr/>
            <p:nvPr/>
          </p:nvSpPr>
          <p:spPr>
            <a:xfrm>
              <a:off x="433011" y="404153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79" name="Google Shape;26279;p46"/>
            <p:cNvSpPr/>
            <p:nvPr/>
          </p:nvSpPr>
          <p:spPr>
            <a:xfrm>
              <a:off x="552519" y="404153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80" name="Google Shape;26280;p46"/>
            <p:cNvSpPr/>
            <p:nvPr/>
          </p:nvSpPr>
          <p:spPr>
            <a:xfrm>
              <a:off x="672027" y="404153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81" name="Google Shape;26281;p46"/>
            <p:cNvSpPr/>
            <p:nvPr/>
          </p:nvSpPr>
          <p:spPr>
            <a:xfrm>
              <a:off x="791536" y="404153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82" name="Google Shape;26282;p46"/>
            <p:cNvSpPr/>
            <p:nvPr/>
          </p:nvSpPr>
          <p:spPr>
            <a:xfrm>
              <a:off x="911044" y="404153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83" name="Google Shape;26283;p46"/>
            <p:cNvSpPr/>
            <p:nvPr/>
          </p:nvSpPr>
          <p:spPr>
            <a:xfrm>
              <a:off x="1030552" y="404153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84" name="Google Shape;26284;p46"/>
            <p:cNvSpPr/>
            <p:nvPr/>
          </p:nvSpPr>
          <p:spPr>
            <a:xfrm>
              <a:off x="1150060" y="404153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85" name="Google Shape;26285;p46"/>
            <p:cNvSpPr/>
            <p:nvPr/>
          </p:nvSpPr>
          <p:spPr>
            <a:xfrm>
              <a:off x="1269568" y="404153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86" name="Google Shape;26286;p46"/>
            <p:cNvSpPr/>
            <p:nvPr/>
          </p:nvSpPr>
          <p:spPr>
            <a:xfrm>
              <a:off x="1389077" y="404153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87" name="Google Shape;26287;p46"/>
            <p:cNvSpPr/>
            <p:nvPr/>
          </p:nvSpPr>
          <p:spPr>
            <a:xfrm>
              <a:off x="1508585" y="404153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88" name="Google Shape;26288;p46"/>
            <p:cNvSpPr/>
            <p:nvPr/>
          </p:nvSpPr>
          <p:spPr>
            <a:xfrm>
              <a:off x="1628093" y="404153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89" name="Google Shape;26289;p46"/>
            <p:cNvSpPr/>
            <p:nvPr/>
          </p:nvSpPr>
          <p:spPr>
            <a:xfrm>
              <a:off x="1747601" y="404153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0" name="Google Shape;26290;p46"/>
            <p:cNvSpPr/>
            <p:nvPr/>
          </p:nvSpPr>
          <p:spPr>
            <a:xfrm>
              <a:off x="1867110" y="404153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1" name="Google Shape;26291;p46"/>
            <p:cNvSpPr/>
            <p:nvPr/>
          </p:nvSpPr>
          <p:spPr>
            <a:xfrm>
              <a:off x="1986618" y="404153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2" name="Google Shape;26292;p46"/>
            <p:cNvSpPr/>
            <p:nvPr/>
          </p:nvSpPr>
          <p:spPr>
            <a:xfrm>
              <a:off x="2106126" y="404153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3" name="Google Shape;26293;p46"/>
            <p:cNvSpPr/>
            <p:nvPr/>
          </p:nvSpPr>
          <p:spPr>
            <a:xfrm>
              <a:off x="2225634" y="404153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4" name="Google Shape;26294;p46"/>
            <p:cNvSpPr/>
            <p:nvPr/>
          </p:nvSpPr>
          <p:spPr>
            <a:xfrm>
              <a:off x="2345143" y="404153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5" name="Google Shape;26295;p46"/>
            <p:cNvSpPr/>
            <p:nvPr/>
          </p:nvSpPr>
          <p:spPr>
            <a:xfrm>
              <a:off x="2464651" y="404153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6" name="Google Shape;26296;p46"/>
            <p:cNvSpPr/>
            <p:nvPr/>
          </p:nvSpPr>
          <p:spPr>
            <a:xfrm>
              <a:off x="2584159" y="404153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7" name="Google Shape;26297;p46"/>
            <p:cNvSpPr/>
            <p:nvPr/>
          </p:nvSpPr>
          <p:spPr>
            <a:xfrm>
              <a:off x="2703667" y="404153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8" name="Google Shape;26298;p46"/>
            <p:cNvSpPr/>
            <p:nvPr/>
          </p:nvSpPr>
          <p:spPr>
            <a:xfrm>
              <a:off x="2823176" y="404153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9" name="Google Shape;26299;p46"/>
            <p:cNvSpPr/>
            <p:nvPr/>
          </p:nvSpPr>
          <p:spPr>
            <a:xfrm>
              <a:off x="2942684" y="404153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0" name="Google Shape;26300;p46"/>
            <p:cNvSpPr/>
            <p:nvPr/>
          </p:nvSpPr>
          <p:spPr>
            <a:xfrm>
              <a:off x="3062192" y="404153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1" name="Google Shape;26301;p46"/>
            <p:cNvSpPr/>
            <p:nvPr/>
          </p:nvSpPr>
          <p:spPr>
            <a:xfrm>
              <a:off x="3181700" y="404153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2" name="Google Shape;26302;p46"/>
            <p:cNvSpPr/>
            <p:nvPr/>
          </p:nvSpPr>
          <p:spPr>
            <a:xfrm>
              <a:off x="3301209" y="404153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3" name="Google Shape;26303;p46"/>
            <p:cNvSpPr/>
            <p:nvPr/>
          </p:nvSpPr>
          <p:spPr>
            <a:xfrm>
              <a:off x="3420717" y="404153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4" name="Google Shape;26304;p46"/>
            <p:cNvSpPr/>
            <p:nvPr/>
          </p:nvSpPr>
          <p:spPr>
            <a:xfrm>
              <a:off x="313503" y="414764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5" name="Google Shape;26305;p46"/>
            <p:cNvSpPr/>
            <p:nvPr/>
          </p:nvSpPr>
          <p:spPr>
            <a:xfrm>
              <a:off x="433011" y="414764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6" name="Google Shape;26306;p46"/>
            <p:cNvSpPr/>
            <p:nvPr/>
          </p:nvSpPr>
          <p:spPr>
            <a:xfrm>
              <a:off x="552519" y="414764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7" name="Google Shape;26307;p46"/>
            <p:cNvSpPr/>
            <p:nvPr/>
          </p:nvSpPr>
          <p:spPr>
            <a:xfrm>
              <a:off x="672027" y="414764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8" name="Google Shape;26308;p46"/>
            <p:cNvSpPr/>
            <p:nvPr/>
          </p:nvSpPr>
          <p:spPr>
            <a:xfrm>
              <a:off x="791536" y="414764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9" name="Google Shape;26309;p46"/>
            <p:cNvSpPr/>
            <p:nvPr/>
          </p:nvSpPr>
          <p:spPr>
            <a:xfrm>
              <a:off x="911044" y="414764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0" name="Google Shape;26310;p46"/>
            <p:cNvSpPr/>
            <p:nvPr/>
          </p:nvSpPr>
          <p:spPr>
            <a:xfrm>
              <a:off x="1030552" y="414764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1" name="Google Shape;26311;p46"/>
            <p:cNvSpPr/>
            <p:nvPr/>
          </p:nvSpPr>
          <p:spPr>
            <a:xfrm>
              <a:off x="1150060" y="414764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2" name="Google Shape;26312;p46"/>
            <p:cNvSpPr/>
            <p:nvPr/>
          </p:nvSpPr>
          <p:spPr>
            <a:xfrm>
              <a:off x="1269568" y="414764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3" name="Google Shape;26313;p46"/>
            <p:cNvSpPr/>
            <p:nvPr/>
          </p:nvSpPr>
          <p:spPr>
            <a:xfrm>
              <a:off x="1389077" y="414764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4" name="Google Shape;26314;p46"/>
            <p:cNvSpPr/>
            <p:nvPr/>
          </p:nvSpPr>
          <p:spPr>
            <a:xfrm>
              <a:off x="1508585" y="414764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5" name="Google Shape;26315;p46"/>
            <p:cNvSpPr/>
            <p:nvPr/>
          </p:nvSpPr>
          <p:spPr>
            <a:xfrm>
              <a:off x="1628093" y="414764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6" name="Google Shape;26316;p46"/>
            <p:cNvSpPr/>
            <p:nvPr/>
          </p:nvSpPr>
          <p:spPr>
            <a:xfrm>
              <a:off x="1747601" y="414764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7" name="Google Shape;26317;p46"/>
            <p:cNvSpPr/>
            <p:nvPr/>
          </p:nvSpPr>
          <p:spPr>
            <a:xfrm>
              <a:off x="1867110" y="414764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8" name="Google Shape;26318;p46"/>
            <p:cNvSpPr/>
            <p:nvPr/>
          </p:nvSpPr>
          <p:spPr>
            <a:xfrm>
              <a:off x="1986618" y="414764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9" name="Google Shape;26319;p46"/>
            <p:cNvSpPr/>
            <p:nvPr/>
          </p:nvSpPr>
          <p:spPr>
            <a:xfrm>
              <a:off x="2106126" y="414764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0" name="Google Shape;26320;p46"/>
            <p:cNvSpPr/>
            <p:nvPr/>
          </p:nvSpPr>
          <p:spPr>
            <a:xfrm>
              <a:off x="2225634" y="414764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1" name="Google Shape;26321;p46"/>
            <p:cNvSpPr/>
            <p:nvPr/>
          </p:nvSpPr>
          <p:spPr>
            <a:xfrm>
              <a:off x="2345143" y="414764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2" name="Google Shape;26322;p46"/>
            <p:cNvSpPr/>
            <p:nvPr/>
          </p:nvSpPr>
          <p:spPr>
            <a:xfrm>
              <a:off x="2464651" y="414764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3" name="Google Shape;26323;p46"/>
            <p:cNvSpPr/>
            <p:nvPr/>
          </p:nvSpPr>
          <p:spPr>
            <a:xfrm>
              <a:off x="2584159" y="414764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4" name="Google Shape;26324;p46"/>
            <p:cNvSpPr/>
            <p:nvPr/>
          </p:nvSpPr>
          <p:spPr>
            <a:xfrm>
              <a:off x="2703667" y="414764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5" name="Google Shape;26325;p46"/>
            <p:cNvSpPr/>
            <p:nvPr/>
          </p:nvSpPr>
          <p:spPr>
            <a:xfrm>
              <a:off x="2823176" y="414764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6" name="Google Shape;26326;p46"/>
            <p:cNvSpPr/>
            <p:nvPr/>
          </p:nvSpPr>
          <p:spPr>
            <a:xfrm>
              <a:off x="2942684" y="414764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7" name="Google Shape;26327;p46"/>
            <p:cNvSpPr/>
            <p:nvPr/>
          </p:nvSpPr>
          <p:spPr>
            <a:xfrm>
              <a:off x="3062192" y="414764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8" name="Google Shape;26328;p46"/>
            <p:cNvSpPr/>
            <p:nvPr/>
          </p:nvSpPr>
          <p:spPr>
            <a:xfrm>
              <a:off x="3181700" y="414764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9" name="Google Shape;26329;p46"/>
            <p:cNvSpPr/>
            <p:nvPr/>
          </p:nvSpPr>
          <p:spPr>
            <a:xfrm>
              <a:off x="3301209" y="414764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0" name="Google Shape;26330;p46"/>
            <p:cNvSpPr/>
            <p:nvPr/>
          </p:nvSpPr>
          <p:spPr>
            <a:xfrm>
              <a:off x="3420717" y="414764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1" name="Google Shape;26331;p46"/>
            <p:cNvSpPr/>
            <p:nvPr/>
          </p:nvSpPr>
          <p:spPr>
            <a:xfrm>
              <a:off x="313503" y="425374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2" name="Google Shape;26332;p46"/>
            <p:cNvSpPr/>
            <p:nvPr/>
          </p:nvSpPr>
          <p:spPr>
            <a:xfrm>
              <a:off x="433011" y="425374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3" name="Google Shape;26333;p46"/>
            <p:cNvSpPr/>
            <p:nvPr/>
          </p:nvSpPr>
          <p:spPr>
            <a:xfrm>
              <a:off x="552519" y="425374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4" name="Google Shape;26334;p46"/>
            <p:cNvSpPr/>
            <p:nvPr/>
          </p:nvSpPr>
          <p:spPr>
            <a:xfrm>
              <a:off x="672027" y="425374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5" name="Google Shape;26335;p46"/>
            <p:cNvSpPr/>
            <p:nvPr/>
          </p:nvSpPr>
          <p:spPr>
            <a:xfrm>
              <a:off x="791536" y="425374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6" name="Google Shape;26336;p46"/>
            <p:cNvSpPr/>
            <p:nvPr/>
          </p:nvSpPr>
          <p:spPr>
            <a:xfrm>
              <a:off x="911044" y="425374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7" name="Google Shape;26337;p46"/>
            <p:cNvSpPr/>
            <p:nvPr/>
          </p:nvSpPr>
          <p:spPr>
            <a:xfrm>
              <a:off x="1030552" y="425374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8" name="Google Shape;26338;p46"/>
            <p:cNvSpPr/>
            <p:nvPr/>
          </p:nvSpPr>
          <p:spPr>
            <a:xfrm>
              <a:off x="1150060" y="425374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9" name="Google Shape;26339;p46"/>
            <p:cNvSpPr/>
            <p:nvPr/>
          </p:nvSpPr>
          <p:spPr>
            <a:xfrm>
              <a:off x="1269568" y="425374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0" name="Google Shape;26340;p46"/>
            <p:cNvSpPr/>
            <p:nvPr/>
          </p:nvSpPr>
          <p:spPr>
            <a:xfrm>
              <a:off x="1389077" y="425374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1" name="Google Shape;26341;p46"/>
            <p:cNvSpPr/>
            <p:nvPr/>
          </p:nvSpPr>
          <p:spPr>
            <a:xfrm>
              <a:off x="1508585" y="425374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2" name="Google Shape;26342;p46"/>
            <p:cNvSpPr/>
            <p:nvPr/>
          </p:nvSpPr>
          <p:spPr>
            <a:xfrm>
              <a:off x="1628093" y="425374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3" name="Google Shape;26343;p46"/>
            <p:cNvSpPr/>
            <p:nvPr/>
          </p:nvSpPr>
          <p:spPr>
            <a:xfrm>
              <a:off x="1747601" y="425374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4" name="Google Shape;26344;p46"/>
            <p:cNvSpPr/>
            <p:nvPr/>
          </p:nvSpPr>
          <p:spPr>
            <a:xfrm>
              <a:off x="1867110" y="425374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5" name="Google Shape;26345;p46"/>
            <p:cNvSpPr/>
            <p:nvPr/>
          </p:nvSpPr>
          <p:spPr>
            <a:xfrm>
              <a:off x="1986618" y="425374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6" name="Google Shape;26346;p46"/>
            <p:cNvSpPr/>
            <p:nvPr/>
          </p:nvSpPr>
          <p:spPr>
            <a:xfrm>
              <a:off x="2106126" y="425374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7" name="Google Shape;26347;p46"/>
            <p:cNvSpPr/>
            <p:nvPr/>
          </p:nvSpPr>
          <p:spPr>
            <a:xfrm>
              <a:off x="2225634" y="425374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8" name="Google Shape;26348;p46"/>
            <p:cNvSpPr/>
            <p:nvPr/>
          </p:nvSpPr>
          <p:spPr>
            <a:xfrm>
              <a:off x="2345143" y="425374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9" name="Google Shape;26349;p46"/>
            <p:cNvSpPr/>
            <p:nvPr/>
          </p:nvSpPr>
          <p:spPr>
            <a:xfrm>
              <a:off x="2464651" y="425374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0" name="Google Shape;26350;p46"/>
            <p:cNvSpPr/>
            <p:nvPr/>
          </p:nvSpPr>
          <p:spPr>
            <a:xfrm>
              <a:off x="2584159" y="425374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1" name="Google Shape;26351;p46"/>
            <p:cNvSpPr/>
            <p:nvPr/>
          </p:nvSpPr>
          <p:spPr>
            <a:xfrm>
              <a:off x="2703667" y="425374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2" name="Google Shape;26352;p46"/>
            <p:cNvSpPr/>
            <p:nvPr/>
          </p:nvSpPr>
          <p:spPr>
            <a:xfrm>
              <a:off x="2823176" y="425374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3" name="Google Shape;26353;p46"/>
            <p:cNvSpPr/>
            <p:nvPr/>
          </p:nvSpPr>
          <p:spPr>
            <a:xfrm>
              <a:off x="2942684" y="425374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4" name="Google Shape;26354;p46"/>
            <p:cNvSpPr/>
            <p:nvPr/>
          </p:nvSpPr>
          <p:spPr>
            <a:xfrm>
              <a:off x="3062192" y="425374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5" name="Google Shape;26355;p46"/>
            <p:cNvSpPr/>
            <p:nvPr/>
          </p:nvSpPr>
          <p:spPr>
            <a:xfrm>
              <a:off x="3181700" y="425374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6" name="Google Shape;26356;p46"/>
            <p:cNvSpPr/>
            <p:nvPr/>
          </p:nvSpPr>
          <p:spPr>
            <a:xfrm>
              <a:off x="3301209" y="425374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7" name="Google Shape;26357;p46"/>
            <p:cNvSpPr/>
            <p:nvPr/>
          </p:nvSpPr>
          <p:spPr>
            <a:xfrm>
              <a:off x="3420717" y="425374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8" name="Google Shape;26358;p46"/>
            <p:cNvSpPr/>
            <p:nvPr/>
          </p:nvSpPr>
          <p:spPr>
            <a:xfrm>
              <a:off x="313503" y="435985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9" name="Google Shape;26359;p46"/>
            <p:cNvSpPr/>
            <p:nvPr/>
          </p:nvSpPr>
          <p:spPr>
            <a:xfrm>
              <a:off x="433011" y="435985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0" name="Google Shape;26360;p46"/>
            <p:cNvSpPr/>
            <p:nvPr/>
          </p:nvSpPr>
          <p:spPr>
            <a:xfrm>
              <a:off x="552519" y="435985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1" name="Google Shape;26361;p46"/>
            <p:cNvSpPr/>
            <p:nvPr/>
          </p:nvSpPr>
          <p:spPr>
            <a:xfrm>
              <a:off x="672027" y="435985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2" name="Google Shape;26362;p46"/>
            <p:cNvSpPr/>
            <p:nvPr/>
          </p:nvSpPr>
          <p:spPr>
            <a:xfrm>
              <a:off x="791536" y="435985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3" name="Google Shape;26363;p46"/>
            <p:cNvSpPr/>
            <p:nvPr/>
          </p:nvSpPr>
          <p:spPr>
            <a:xfrm>
              <a:off x="911044" y="435985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4" name="Google Shape;26364;p46"/>
            <p:cNvSpPr/>
            <p:nvPr/>
          </p:nvSpPr>
          <p:spPr>
            <a:xfrm>
              <a:off x="1030552" y="435985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5" name="Google Shape;26365;p46"/>
            <p:cNvSpPr/>
            <p:nvPr/>
          </p:nvSpPr>
          <p:spPr>
            <a:xfrm>
              <a:off x="1150060" y="435985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6" name="Google Shape;26366;p46"/>
            <p:cNvSpPr/>
            <p:nvPr/>
          </p:nvSpPr>
          <p:spPr>
            <a:xfrm>
              <a:off x="1269568" y="435985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7" name="Google Shape;26367;p46"/>
            <p:cNvSpPr/>
            <p:nvPr/>
          </p:nvSpPr>
          <p:spPr>
            <a:xfrm>
              <a:off x="1389077" y="435985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8" name="Google Shape;26368;p46"/>
            <p:cNvSpPr/>
            <p:nvPr/>
          </p:nvSpPr>
          <p:spPr>
            <a:xfrm>
              <a:off x="1508585" y="435985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9" name="Google Shape;26369;p46"/>
            <p:cNvSpPr/>
            <p:nvPr/>
          </p:nvSpPr>
          <p:spPr>
            <a:xfrm>
              <a:off x="1628093" y="435985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0" name="Google Shape;26370;p46"/>
            <p:cNvSpPr/>
            <p:nvPr/>
          </p:nvSpPr>
          <p:spPr>
            <a:xfrm>
              <a:off x="1747601" y="435985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1" name="Google Shape;26371;p46"/>
            <p:cNvSpPr/>
            <p:nvPr/>
          </p:nvSpPr>
          <p:spPr>
            <a:xfrm>
              <a:off x="1867110" y="435985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2" name="Google Shape;26372;p46"/>
            <p:cNvSpPr/>
            <p:nvPr/>
          </p:nvSpPr>
          <p:spPr>
            <a:xfrm>
              <a:off x="1986618" y="435985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3" name="Google Shape;26373;p46"/>
            <p:cNvSpPr/>
            <p:nvPr/>
          </p:nvSpPr>
          <p:spPr>
            <a:xfrm>
              <a:off x="2106126" y="435985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4" name="Google Shape;26374;p46"/>
            <p:cNvSpPr/>
            <p:nvPr/>
          </p:nvSpPr>
          <p:spPr>
            <a:xfrm>
              <a:off x="2225634" y="435985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5" name="Google Shape;26375;p46"/>
            <p:cNvSpPr/>
            <p:nvPr/>
          </p:nvSpPr>
          <p:spPr>
            <a:xfrm>
              <a:off x="2345143" y="435985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6" name="Google Shape;26376;p46"/>
            <p:cNvSpPr/>
            <p:nvPr/>
          </p:nvSpPr>
          <p:spPr>
            <a:xfrm>
              <a:off x="2464651" y="435985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7" name="Google Shape;26377;p46"/>
            <p:cNvSpPr/>
            <p:nvPr/>
          </p:nvSpPr>
          <p:spPr>
            <a:xfrm>
              <a:off x="2584159" y="435985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8" name="Google Shape;26378;p46"/>
            <p:cNvSpPr/>
            <p:nvPr/>
          </p:nvSpPr>
          <p:spPr>
            <a:xfrm>
              <a:off x="2703667" y="435985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9" name="Google Shape;26379;p46"/>
            <p:cNvSpPr/>
            <p:nvPr/>
          </p:nvSpPr>
          <p:spPr>
            <a:xfrm>
              <a:off x="2823176" y="435985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0" name="Google Shape;26380;p46"/>
            <p:cNvSpPr/>
            <p:nvPr/>
          </p:nvSpPr>
          <p:spPr>
            <a:xfrm>
              <a:off x="2942684" y="435985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1" name="Google Shape;26381;p46"/>
            <p:cNvSpPr/>
            <p:nvPr/>
          </p:nvSpPr>
          <p:spPr>
            <a:xfrm>
              <a:off x="3062192" y="435985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2" name="Google Shape;26382;p46"/>
            <p:cNvSpPr/>
            <p:nvPr/>
          </p:nvSpPr>
          <p:spPr>
            <a:xfrm>
              <a:off x="3181700" y="435985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3" name="Google Shape;26383;p46"/>
            <p:cNvSpPr/>
            <p:nvPr/>
          </p:nvSpPr>
          <p:spPr>
            <a:xfrm>
              <a:off x="3301209" y="435985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4" name="Google Shape;26384;p46"/>
            <p:cNvSpPr/>
            <p:nvPr/>
          </p:nvSpPr>
          <p:spPr>
            <a:xfrm>
              <a:off x="3420717" y="435985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5" name="Google Shape;26385;p46"/>
            <p:cNvSpPr/>
            <p:nvPr/>
          </p:nvSpPr>
          <p:spPr>
            <a:xfrm>
              <a:off x="313503" y="446596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6" name="Google Shape;26386;p46"/>
            <p:cNvSpPr/>
            <p:nvPr/>
          </p:nvSpPr>
          <p:spPr>
            <a:xfrm>
              <a:off x="433011" y="446596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7" name="Google Shape;26387;p46"/>
            <p:cNvSpPr/>
            <p:nvPr/>
          </p:nvSpPr>
          <p:spPr>
            <a:xfrm>
              <a:off x="552519" y="446596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8" name="Google Shape;26388;p46"/>
            <p:cNvSpPr/>
            <p:nvPr/>
          </p:nvSpPr>
          <p:spPr>
            <a:xfrm>
              <a:off x="672027" y="446596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9" name="Google Shape;26389;p46"/>
            <p:cNvSpPr/>
            <p:nvPr/>
          </p:nvSpPr>
          <p:spPr>
            <a:xfrm>
              <a:off x="791536" y="446596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0" name="Google Shape;26390;p46"/>
            <p:cNvSpPr/>
            <p:nvPr/>
          </p:nvSpPr>
          <p:spPr>
            <a:xfrm>
              <a:off x="911044" y="446596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1" name="Google Shape;26391;p46"/>
            <p:cNvSpPr/>
            <p:nvPr/>
          </p:nvSpPr>
          <p:spPr>
            <a:xfrm>
              <a:off x="1030552" y="446596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2" name="Google Shape;26392;p46"/>
            <p:cNvSpPr/>
            <p:nvPr/>
          </p:nvSpPr>
          <p:spPr>
            <a:xfrm>
              <a:off x="1150060" y="446596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3" name="Google Shape;26393;p46"/>
            <p:cNvSpPr/>
            <p:nvPr/>
          </p:nvSpPr>
          <p:spPr>
            <a:xfrm>
              <a:off x="1269568" y="446596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4" name="Google Shape;26394;p46"/>
            <p:cNvSpPr/>
            <p:nvPr/>
          </p:nvSpPr>
          <p:spPr>
            <a:xfrm>
              <a:off x="1389077" y="446596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5" name="Google Shape;26395;p46"/>
            <p:cNvSpPr/>
            <p:nvPr/>
          </p:nvSpPr>
          <p:spPr>
            <a:xfrm>
              <a:off x="1508585" y="446596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6" name="Google Shape;26396;p46"/>
            <p:cNvSpPr/>
            <p:nvPr/>
          </p:nvSpPr>
          <p:spPr>
            <a:xfrm>
              <a:off x="1628093" y="446596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7" name="Google Shape;26397;p46"/>
            <p:cNvSpPr/>
            <p:nvPr/>
          </p:nvSpPr>
          <p:spPr>
            <a:xfrm>
              <a:off x="1747601" y="446596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8" name="Google Shape;26398;p46"/>
            <p:cNvSpPr/>
            <p:nvPr/>
          </p:nvSpPr>
          <p:spPr>
            <a:xfrm>
              <a:off x="1867110" y="446596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9" name="Google Shape;26399;p46"/>
            <p:cNvSpPr/>
            <p:nvPr/>
          </p:nvSpPr>
          <p:spPr>
            <a:xfrm>
              <a:off x="1986618" y="446596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0" name="Google Shape;26400;p46"/>
            <p:cNvSpPr/>
            <p:nvPr/>
          </p:nvSpPr>
          <p:spPr>
            <a:xfrm>
              <a:off x="2106126" y="446596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1" name="Google Shape;26401;p46"/>
            <p:cNvSpPr/>
            <p:nvPr/>
          </p:nvSpPr>
          <p:spPr>
            <a:xfrm>
              <a:off x="2225634" y="446596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2" name="Google Shape;26402;p46"/>
            <p:cNvSpPr/>
            <p:nvPr/>
          </p:nvSpPr>
          <p:spPr>
            <a:xfrm>
              <a:off x="2345143" y="446596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3" name="Google Shape;26403;p46"/>
            <p:cNvSpPr/>
            <p:nvPr/>
          </p:nvSpPr>
          <p:spPr>
            <a:xfrm>
              <a:off x="2464651" y="446596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4" name="Google Shape;26404;p46"/>
            <p:cNvSpPr/>
            <p:nvPr/>
          </p:nvSpPr>
          <p:spPr>
            <a:xfrm>
              <a:off x="2584159" y="446596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5" name="Google Shape;26405;p46"/>
            <p:cNvSpPr/>
            <p:nvPr/>
          </p:nvSpPr>
          <p:spPr>
            <a:xfrm>
              <a:off x="2703667" y="446596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6" name="Google Shape;26406;p46"/>
            <p:cNvSpPr/>
            <p:nvPr/>
          </p:nvSpPr>
          <p:spPr>
            <a:xfrm>
              <a:off x="2823176" y="446596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7" name="Google Shape;26407;p46"/>
            <p:cNvSpPr/>
            <p:nvPr/>
          </p:nvSpPr>
          <p:spPr>
            <a:xfrm>
              <a:off x="2942684" y="446596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8" name="Google Shape;26408;p46"/>
            <p:cNvSpPr/>
            <p:nvPr/>
          </p:nvSpPr>
          <p:spPr>
            <a:xfrm>
              <a:off x="3062192" y="446596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9" name="Google Shape;26409;p46"/>
            <p:cNvSpPr/>
            <p:nvPr/>
          </p:nvSpPr>
          <p:spPr>
            <a:xfrm>
              <a:off x="3181700" y="446596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0" name="Google Shape;26410;p46"/>
            <p:cNvSpPr/>
            <p:nvPr/>
          </p:nvSpPr>
          <p:spPr>
            <a:xfrm>
              <a:off x="3301209" y="446596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1" name="Google Shape;26411;p46"/>
            <p:cNvSpPr/>
            <p:nvPr/>
          </p:nvSpPr>
          <p:spPr>
            <a:xfrm>
              <a:off x="3420717" y="446596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2" name="Google Shape;26412;p46"/>
            <p:cNvSpPr/>
            <p:nvPr/>
          </p:nvSpPr>
          <p:spPr>
            <a:xfrm>
              <a:off x="313503" y="457206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3" name="Google Shape;26413;p46"/>
            <p:cNvSpPr/>
            <p:nvPr/>
          </p:nvSpPr>
          <p:spPr>
            <a:xfrm>
              <a:off x="433011" y="457206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4" name="Google Shape;26414;p46"/>
            <p:cNvSpPr/>
            <p:nvPr/>
          </p:nvSpPr>
          <p:spPr>
            <a:xfrm>
              <a:off x="552519" y="457206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5" name="Google Shape;26415;p46"/>
            <p:cNvSpPr/>
            <p:nvPr/>
          </p:nvSpPr>
          <p:spPr>
            <a:xfrm>
              <a:off x="672027" y="457206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6" name="Google Shape;26416;p46"/>
            <p:cNvSpPr/>
            <p:nvPr/>
          </p:nvSpPr>
          <p:spPr>
            <a:xfrm>
              <a:off x="791536" y="457206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7" name="Google Shape;26417;p46"/>
            <p:cNvSpPr/>
            <p:nvPr/>
          </p:nvSpPr>
          <p:spPr>
            <a:xfrm>
              <a:off x="911044" y="457206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8" name="Google Shape;26418;p46"/>
            <p:cNvSpPr/>
            <p:nvPr/>
          </p:nvSpPr>
          <p:spPr>
            <a:xfrm>
              <a:off x="1030552" y="457206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9" name="Google Shape;26419;p46"/>
            <p:cNvSpPr/>
            <p:nvPr/>
          </p:nvSpPr>
          <p:spPr>
            <a:xfrm>
              <a:off x="1150060" y="457206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0" name="Google Shape;26420;p46"/>
            <p:cNvSpPr/>
            <p:nvPr/>
          </p:nvSpPr>
          <p:spPr>
            <a:xfrm>
              <a:off x="1269568" y="457206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1" name="Google Shape;26421;p46"/>
            <p:cNvSpPr/>
            <p:nvPr/>
          </p:nvSpPr>
          <p:spPr>
            <a:xfrm>
              <a:off x="1389077" y="457206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2" name="Google Shape;26422;p46"/>
            <p:cNvSpPr/>
            <p:nvPr/>
          </p:nvSpPr>
          <p:spPr>
            <a:xfrm>
              <a:off x="1508585" y="457206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3" name="Google Shape;26423;p46"/>
            <p:cNvSpPr/>
            <p:nvPr/>
          </p:nvSpPr>
          <p:spPr>
            <a:xfrm>
              <a:off x="1628093" y="457206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4" name="Google Shape;26424;p46"/>
            <p:cNvSpPr/>
            <p:nvPr/>
          </p:nvSpPr>
          <p:spPr>
            <a:xfrm>
              <a:off x="1747601" y="457206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5" name="Google Shape;26425;p46"/>
            <p:cNvSpPr/>
            <p:nvPr/>
          </p:nvSpPr>
          <p:spPr>
            <a:xfrm>
              <a:off x="1867110" y="457206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6" name="Google Shape;26426;p46"/>
            <p:cNvSpPr/>
            <p:nvPr/>
          </p:nvSpPr>
          <p:spPr>
            <a:xfrm>
              <a:off x="1986618" y="457206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7" name="Google Shape;26427;p46"/>
            <p:cNvSpPr/>
            <p:nvPr/>
          </p:nvSpPr>
          <p:spPr>
            <a:xfrm>
              <a:off x="2106126" y="457206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8" name="Google Shape;26428;p46"/>
            <p:cNvSpPr/>
            <p:nvPr/>
          </p:nvSpPr>
          <p:spPr>
            <a:xfrm>
              <a:off x="2225634" y="457206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9" name="Google Shape;26429;p46"/>
            <p:cNvSpPr/>
            <p:nvPr/>
          </p:nvSpPr>
          <p:spPr>
            <a:xfrm>
              <a:off x="2345143" y="457206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30" name="Google Shape;26430;p46"/>
            <p:cNvSpPr/>
            <p:nvPr/>
          </p:nvSpPr>
          <p:spPr>
            <a:xfrm>
              <a:off x="2464651" y="457206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31" name="Google Shape;26431;p46"/>
            <p:cNvSpPr/>
            <p:nvPr/>
          </p:nvSpPr>
          <p:spPr>
            <a:xfrm>
              <a:off x="2584159" y="457206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32" name="Google Shape;26432;p46"/>
            <p:cNvSpPr/>
            <p:nvPr/>
          </p:nvSpPr>
          <p:spPr>
            <a:xfrm>
              <a:off x="2703667" y="457206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33" name="Google Shape;26433;p46"/>
            <p:cNvSpPr/>
            <p:nvPr/>
          </p:nvSpPr>
          <p:spPr>
            <a:xfrm>
              <a:off x="2823176" y="457206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34" name="Google Shape;26434;p46"/>
            <p:cNvSpPr/>
            <p:nvPr/>
          </p:nvSpPr>
          <p:spPr>
            <a:xfrm>
              <a:off x="2942684" y="457206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35" name="Google Shape;26435;p46"/>
            <p:cNvSpPr/>
            <p:nvPr/>
          </p:nvSpPr>
          <p:spPr>
            <a:xfrm>
              <a:off x="3062192" y="457206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36" name="Google Shape;26436;p46"/>
            <p:cNvSpPr/>
            <p:nvPr/>
          </p:nvSpPr>
          <p:spPr>
            <a:xfrm>
              <a:off x="3181700" y="457206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37" name="Google Shape;26437;p46"/>
            <p:cNvSpPr/>
            <p:nvPr/>
          </p:nvSpPr>
          <p:spPr>
            <a:xfrm>
              <a:off x="3301209" y="457206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38" name="Google Shape;26438;p46"/>
            <p:cNvSpPr/>
            <p:nvPr/>
          </p:nvSpPr>
          <p:spPr>
            <a:xfrm>
              <a:off x="3420717" y="457206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48640" y="365760"/>
            <a:ext cx="8037600" cy="567000"/>
          </a:xfrm>
          <a:prstGeom prst="rect">
            <a:avLst/>
          </a:prstGeom>
          <a:noFill/>
          <a:ln>
            <a:noFill/>
          </a:ln>
        </p:spPr>
        <p:txBody>
          <a:bodyPr spcFirstLastPara="1" wrap="square" lIns="91425" tIns="64000" rIns="91425" bIns="91425" anchor="t" anchorCtr="0">
            <a:noAutofit/>
          </a:bodyPr>
          <a:lstStyle>
            <a:lvl1pPr lvl="0" algn="ctr" rtl="0">
              <a:lnSpc>
                <a:spcPct val="100000"/>
              </a:lnSpc>
              <a:spcBef>
                <a:spcPts val="0"/>
              </a:spcBef>
              <a:spcAft>
                <a:spcPts val="0"/>
              </a:spcAft>
              <a:buClr>
                <a:schemeClr val="dk1"/>
              </a:buClr>
              <a:buSzPts val="3000"/>
              <a:buFont typeface="Archivo Black"/>
              <a:buNone/>
              <a:defRPr sz="3000">
                <a:solidFill>
                  <a:schemeClr val="dk1"/>
                </a:solidFill>
                <a:latin typeface="Archivo Black"/>
                <a:ea typeface="Archivo Black"/>
                <a:cs typeface="Archivo Black"/>
                <a:sym typeface="Archivo Black"/>
              </a:defRPr>
            </a:lvl1pPr>
            <a:lvl2pPr lvl="1" algn="ctr" rtl="0">
              <a:lnSpc>
                <a:spcPct val="100000"/>
              </a:lnSpc>
              <a:spcBef>
                <a:spcPts val="0"/>
              </a:spcBef>
              <a:spcAft>
                <a:spcPts val="0"/>
              </a:spcAft>
              <a:buClr>
                <a:schemeClr val="dk1"/>
              </a:buClr>
              <a:buSzPts val="3000"/>
              <a:buFont typeface="Archivo Black"/>
              <a:buNone/>
              <a:defRPr sz="3000">
                <a:solidFill>
                  <a:schemeClr val="dk1"/>
                </a:solidFill>
                <a:latin typeface="Archivo Black"/>
                <a:ea typeface="Archivo Black"/>
                <a:cs typeface="Archivo Black"/>
                <a:sym typeface="Archivo Black"/>
              </a:defRPr>
            </a:lvl2pPr>
            <a:lvl3pPr lvl="2" algn="ctr" rtl="0">
              <a:lnSpc>
                <a:spcPct val="100000"/>
              </a:lnSpc>
              <a:spcBef>
                <a:spcPts val="0"/>
              </a:spcBef>
              <a:spcAft>
                <a:spcPts val="0"/>
              </a:spcAft>
              <a:buClr>
                <a:schemeClr val="dk1"/>
              </a:buClr>
              <a:buSzPts val="3000"/>
              <a:buFont typeface="Archivo Black"/>
              <a:buNone/>
              <a:defRPr sz="3000">
                <a:solidFill>
                  <a:schemeClr val="dk1"/>
                </a:solidFill>
                <a:latin typeface="Archivo Black"/>
                <a:ea typeface="Archivo Black"/>
                <a:cs typeface="Archivo Black"/>
                <a:sym typeface="Archivo Black"/>
              </a:defRPr>
            </a:lvl3pPr>
            <a:lvl4pPr lvl="3" algn="ctr" rtl="0">
              <a:lnSpc>
                <a:spcPct val="100000"/>
              </a:lnSpc>
              <a:spcBef>
                <a:spcPts val="0"/>
              </a:spcBef>
              <a:spcAft>
                <a:spcPts val="0"/>
              </a:spcAft>
              <a:buClr>
                <a:schemeClr val="dk1"/>
              </a:buClr>
              <a:buSzPts val="3000"/>
              <a:buFont typeface="Archivo Black"/>
              <a:buNone/>
              <a:defRPr sz="3000">
                <a:solidFill>
                  <a:schemeClr val="dk1"/>
                </a:solidFill>
                <a:latin typeface="Archivo Black"/>
                <a:ea typeface="Archivo Black"/>
                <a:cs typeface="Archivo Black"/>
                <a:sym typeface="Archivo Black"/>
              </a:defRPr>
            </a:lvl4pPr>
            <a:lvl5pPr lvl="4" algn="ctr" rtl="0">
              <a:lnSpc>
                <a:spcPct val="100000"/>
              </a:lnSpc>
              <a:spcBef>
                <a:spcPts val="0"/>
              </a:spcBef>
              <a:spcAft>
                <a:spcPts val="0"/>
              </a:spcAft>
              <a:buClr>
                <a:schemeClr val="dk1"/>
              </a:buClr>
              <a:buSzPts val="3000"/>
              <a:buFont typeface="Archivo Black"/>
              <a:buNone/>
              <a:defRPr sz="3000">
                <a:solidFill>
                  <a:schemeClr val="dk1"/>
                </a:solidFill>
                <a:latin typeface="Archivo Black"/>
                <a:ea typeface="Archivo Black"/>
                <a:cs typeface="Archivo Black"/>
                <a:sym typeface="Archivo Black"/>
              </a:defRPr>
            </a:lvl5pPr>
            <a:lvl6pPr lvl="5" algn="ctr" rtl="0">
              <a:lnSpc>
                <a:spcPct val="100000"/>
              </a:lnSpc>
              <a:spcBef>
                <a:spcPts val="0"/>
              </a:spcBef>
              <a:spcAft>
                <a:spcPts val="0"/>
              </a:spcAft>
              <a:buClr>
                <a:schemeClr val="dk1"/>
              </a:buClr>
              <a:buSzPts val="3000"/>
              <a:buFont typeface="Archivo Black"/>
              <a:buNone/>
              <a:defRPr sz="3000">
                <a:solidFill>
                  <a:schemeClr val="dk1"/>
                </a:solidFill>
                <a:latin typeface="Archivo Black"/>
                <a:ea typeface="Archivo Black"/>
                <a:cs typeface="Archivo Black"/>
                <a:sym typeface="Archivo Black"/>
              </a:defRPr>
            </a:lvl6pPr>
            <a:lvl7pPr lvl="6" algn="ctr" rtl="0">
              <a:lnSpc>
                <a:spcPct val="100000"/>
              </a:lnSpc>
              <a:spcBef>
                <a:spcPts val="0"/>
              </a:spcBef>
              <a:spcAft>
                <a:spcPts val="0"/>
              </a:spcAft>
              <a:buClr>
                <a:schemeClr val="dk1"/>
              </a:buClr>
              <a:buSzPts val="3000"/>
              <a:buFont typeface="Archivo Black"/>
              <a:buNone/>
              <a:defRPr sz="3000">
                <a:solidFill>
                  <a:schemeClr val="dk1"/>
                </a:solidFill>
                <a:latin typeface="Archivo Black"/>
                <a:ea typeface="Archivo Black"/>
                <a:cs typeface="Archivo Black"/>
                <a:sym typeface="Archivo Black"/>
              </a:defRPr>
            </a:lvl7pPr>
            <a:lvl8pPr lvl="7" algn="ctr" rtl="0">
              <a:lnSpc>
                <a:spcPct val="100000"/>
              </a:lnSpc>
              <a:spcBef>
                <a:spcPts val="0"/>
              </a:spcBef>
              <a:spcAft>
                <a:spcPts val="0"/>
              </a:spcAft>
              <a:buClr>
                <a:schemeClr val="dk1"/>
              </a:buClr>
              <a:buSzPts val="3000"/>
              <a:buFont typeface="Archivo Black"/>
              <a:buNone/>
              <a:defRPr sz="3000">
                <a:solidFill>
                  <a:schemeClr val="dk1"/>
                </a:solidFill>
                <a:latin typeface="Archivo Black"/>
                <a:ea typeface="Archivo Black"/>
                <a:cs typeface="Archivo Black"/>
                <a:sym typeface="Archivo Black"/>
              </a:defRPr>
            </a:lvl8pPr>
            <a:lvl9pPr lvl="8" algn="ctr" rtl="0">
              <a:lnSpc>
                <a:spcPct val="100000"/>
              </a:lnSpc>
              <a:spcBef>
                <a:spcPts val="0"/>
              </a:spcBef>
              <a:spcAft>
                <a:spcPts val="0"/>
              </a:spcAft>
              <a:buClr>
                <a:schemeClr val="dk1"/>
              </a:buClr>
              <a:buSzPts val="3000"/>
              <a:buFont typeface="Archivo Black"/>
              <a:buNone/>
              <a:defRPr sz="3000">
                <a:solidFill>
                  <a:schemeClr val="dk1"/>
                </a:solidFill>
                <a:latin typeface="Archivo Black"/>
                <a:ea typeface="Archivo Black"/>
                <a:cs typeface="Archivo Black"/>
                <a:sym typeface="Archivo Black"/>
              </a:defRPr>
            </a:lvl9pPr>
          </a:lstStyle>
          <a:p>
            <a:endParaRPr/>
          </a:p>
        </p:txBody>
      </p:sp>
      <p:sp>
        <p:nvSpPr>
          <p:cNvPr id="7" name="Google Shape;7;p1"/>
          <p:cNvSpPr txBox="1">
            <a:spLocks noGrp="1"/>
          </p:cNvSpPr>
          <p:nvPr>
            <p:ph type="body" idx="1"/>
          </p:nvPr>
        </p:nvSpPr>
        <p:spPr>
          <a:xfrm>
            <a:off x="720000" y="1152475"/>
            <a:ext cx="7704000" cy="3416400"/>
          </a:xfrm>
          <a:prstGeom prst="rect">
            <a:avLst/>
          </a:prstGeom>
          <a:noFill/>
          <a:ln>
            <a:noFill/>
          </a:ln>
        </p:spPr>
        <p:txBody>
          <a:bodyPr spcFirstLastPara="1" wrap="square" lIns="0" tIns="0" rIns="0" bIns="0" anchor="t" anchorCtr="0">
            <a:noAutofit/>
          </a:bodyPr>
          <a:lstStyle>
            <a:lvl1pPr marL="457200" lvl="0" indent="-317500">
              <a:lnSpc>
                <a:spcPct val="100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1pPr>
            <a:lvl2pPr marL="914400" lvl="1" indent="-317500">
              <a:lnSpc>
                <a:spcPct val="100000"/>
              </a:lnSpc>
              <a:spcBef>
                <a:spcPts val="1600"/>
              </a:spcBef>
              <a:spcAft>
                <a:spcPts val="0"/>
              </a:spcAft>
              <a:buClr>
                <a:schemeClr val="dk1"/>
              </a:buClr>
              <a:buSzPts val="1400"/>
              <a:buFont typeface="Barlow"/>
              <a:buChar char="○"/>
              <a:defRPr>
                <a:solidFill>
                  <a:schemeClr val="dk1"/>
                </a:solidFill>
                <a:latin typeface="Barlow"/>
                <a:ea typeface="Barlow"/>
                <a:cs typeface="Barlow"/>
                <a:sym typeface="Barlow"/>
              </a:defRPr>
            </a:lvl2pPr>
            <a:lvl3pPr marL="1371600" lvl="2" indent="-317500">
              <a:lnSpc>
                <a:spcPct val="100000"/>
              </a:lnSpc>
              <a:spcBef>
                <a:spcPts val="1600"/>
              </a:spcBef>
              <a:spcAft>
                <a:spcPts val="0"/>
              </a:spcAft>
              <a:buClr>
                <a:schemeClr val="dk1"/>
              </a:buClr>
              <a:buSzPts val="1400"/>
              <a:buFont typeface="Barlow"/>
              <a:buChar char="■"/>
              <a:defRPr>
                <a:solidFill>
                  <a:schemeClr val="dk1"/>
                </a:solidFill>
                <a:latin typeface="Barlow"/>
                <a:ea typeface="Barlow"/>
                <a:cs typeface="Barlow"/>
                <a:sym typeface="Barlow"/>
              </a:defRPr>
            </a:lvl3pPr>
            <a:lvl4pPr marL="1828800" lvl="3" indent="-317500">
              <a:lnSpc>
                <a:spcPct val="100000"/>
              </a:lnSpc>
              <a:spcBef>
                <a:spcPts val="1600"/>
              </a:spcBef>
              <a:spcAft>
                <a:spcPts val="0"/>
              </a:spcAft>
              <a:buClr>
                <a:schemeClr val="dk1"/>
              </a:buClr>
              <a:buSzPts val="1400"/>
              <a:buFont typeface="Barlow"/>
              <a:buChar char="●"/>
              <a:defRPr>
                <a:solidFill>
                  <a:schemeClr val="dk1"/>
                </a:solidFill>
                <a:latin typeface="Barlow"/>
                <a:ea typeface="Barlow"/>
                <a:cs typeface="Barlow"/>
                <a:sym typeface="Barlow"/>
              </a:defRPr>
            </a:lvl4pPr>
            <a:lvl5pPr marL="2286000" lvl="4" indent="-317500">
              <a:lnSpc>
                <a:spcPct val="100000"/>
              </a:lnSpc>
              <a:spcBef>
                <a:spcPts val="1600"/>
              </a:spcBef>
              <a:spcAft>
                <a:spcPts val="0"/>
              </a:spcAft>
              <a:buClr>
                <a:schemeClr val="dk1"/>
              </a:buClr>
              <a:buSzPts val="1400"/>
              <a:buFont typeface="Barlow"/>
              <a:buChar char="○"/>
              <a:defRPr>
                <a:solidFill>
                  <a:schemeClr val="dk1"/>
                </a:solidFill>
                <a:latin typeface="Barlow"/>
                <a:ea typeface="Barlow"/>
                <a:cs typeface="Barlow"/>
                <a:sym typeface="Barlow"/>
              </a:defRPr>
            </a:lvl5pPr>
            <a:lvl6pPr marL="2743200" lvl="5" indent="-317500">
              <a:lnSpc>
                <a:spcPct val="100000"/>
              </a:lnSpc>
              <a:spcBef>
                <a:spcPts val="1600"/>
              </a:spcBef>
              <a:spcAft>
                <a:spcPts val="0"/>
              </a:spcAft>
              <a:buClr>
                <a:schemeClr val="dk1"/>
              </a:buClr>
              <a:buSzPts val="1400"/>
              <a:buFont typeface="Barlow"/>
              <a:buChar char="■"/>
              <a:defRPr>
                <a:solidFill>
                  <a:schemeClr val="dk1"/>
                </a:solidFill>
                <a:latin typeface="Barlow"/>
                <a:ea typeface="Barlow"/>
                <a:cs typeface="Barlow"/>
                <a:sym typeface="Barlow"/>
              </a:defRPr>
            </a:lvl6pPr>
            <a:lvl7pPr marL="3200400" lvl="6" indent="-317500">
              <a:lnSpc>
                <a:spcPct val="100000"/>
              </a:lnSpc>
              <a:spcBef>
                <a:spcPts val="1600"/>
              </a:spcBef>
              <a:spcAft>
                <a:spcPts val="0"/>
              </a:spcAft>
              <a:buClr>
                <a:schemeClr val="dk1"/>
              </a:buClr>
              <a:buSzPts val="1400"/>
              <a:buFont typeface="Barlow"/>
              <a:buChar char="●"/>
              <a:defRPr>
                <a:solidFill>
                  <a:schemeClr val="dk1"/>
                </a:solidFill>
                <a:latin typeface="Barlow"/>
                <a:ea typeface="Barlow"/>
                <a:cs typeface="Barlow"/>
                <a:sym typeface="Barlow"/>
              </a:defRPr>
            </a:lvl7pPr>
            <a:lvl8pPr marL="3657600" lvl="7" indent="-317500">
              <a:lnSpc>
                <a:spcPct val="100000"/>
              </a:lnSpc>
              <a:spcBef>
                <a:spcPts val="1600"/>
              </a:spcBef>
              <a:spcAft>
                <a:spcPts val="0"/>
              </a:spcAft>
              <a:buClr>
                <a:schemeClr val="dk1"/>
              </a:buClr>
              <a:buSzPts val="1400"/>
              <a:buFont typeface="Barlow"/>
              <a:buChar char="○"/>
              <a:defRPr>
                <a:solidFill>
                  <a:schemeClr val="dk1"/>
                </a:solidFill>
                <a:latin typeface="Barlow"/>
                <a:ea typeface="Barlow"/>
                <a:cs typeface="Barlow"/>
                <a:sym typeface="Barlow"/>
              </a:defRPr>
            </a:lvl8pPr>
            <a:lvl9pPr marL="4114800" lvl="8" indent="-317500">
              <a:lnSpc>
                <a:spcPct val="100000"/>
              </a:lnSpc>
              <a:spcBef>
                <a:spcPts val="1600"/>
              </a:spcBef>
              <a:spcAft>
                <a:spcPts val="1600"/>
              </a:spcAft>
              <a:buClr>
                <a:schemeClr val="dk1"/>
              </a:buClr>
              <a:buSzPts val="1400"/>
              <a:buFont typeface="Barlow"/>
              <a:buChar char="■"/>
              <a:defRPr>
                <a:solidFill>
                  <a:schemeClr val="dk1"/>
                </a:solidFill>
                <a:latin typeface="Barlow"/>
                <a:ea typeface="Barlow"/>
                <a:cs typeface="Barlow"/>
                <a:sym typeface="Barlow"/>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8" r:id="rId2"/>
    <p:sldLayoutId id="2147483665" r:id="rId3"/>
    <p:sldLayoutId id="2147483689" r:id="rId4"/>
    <p:sldLayoutId id="2147483690" r:id="rId5"/>
    <p:sldLayoutId id="2147483691" r:id="rId6"/>
    <p:sldLayoutId id="2147483692" r:id="rId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33.png"/><Relationship Id="rId7"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36.png"/><Relationship Id="rId5" Type="http://schemas.openxmlformats.org/officeDocument/2006/relationships/image" Target="../media/image35.png"/><Relationship Id="rId10" Type="http://schemas.openxmlformats.org/officeDocument/2006/relationships/image" Target="../media/image38.png"/><Relationship Id="rId4" Type="http://schemas.openxmlformats.org/officeDocument/2006/relationships/image" Target="../media/image34.png"/><Relationship Id="rId9"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3.pn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0.png"/><Relationship Id="rId10" Type="http://schemas.openxmlformats.org/officeDocument/2006/relationships/image" Target="../media/image8.svg"/><Relationship Id="rId4" Type="http://schemas.openxmlformats.org/officeDocument/2006/relationships/image" Target="../media/image210.png"/><Relationship Id="rId9"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svg"/><Relationship Id="rId12"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7.png"/><Relationship Id="rId11" Type="http://schemas.openxmlformats.org/officeDocument/2006/relationships/image" Target="../media/image10.jpg"/><Relationship Id="rId5" Type="http://schemas.openxmlformats.org/officeDocument/2006/relationships/image" Target="../media/image6.png"/><Relationship Id="rId10" Type="http://schemas.openxmlformats.org/officeDocument/2006/relationships/image" Target="../media/image12.png"/><Relationship Id="rId4" Type="http://schemas.openxmlformats.org/officeDocument/2006/relationships/image" Target="../media/image5.png"/><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17.png"/><Relationship Id="rId4" Type="http://schemas.openxmlformats.org/officeDocument/2006/relationships/image" Target="../media/image16.jp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15.jpg"/><Relationship Id="rId4" Type="http://schemas.openxmlformats.org/officeDocument/2006/relationships/image" Target="../media/image16.jp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6452"/>
        <p:cNvGrpSpPr/>
        <p:nvPr/>
      </p:nvGrpSpPr>
      <p:grpSpPr>
        <a:xfrm>
          <a:off x="0" y="0"/>
          <a:ext cx="0" cy="0"/>
          <a:chOff x="0" y="0"/>
          <a:chExt cx="0" cy="0"/>
        </a:xfrm>
      </p:grpSpPr>
      <p:sp>
        <p:nvSpPr>
          <p:cNvPr id="2" name="Rectangle 1">
            <a:extLst>
              <a:ext uri="{FF2B5EF4-FFF2-40B4-BE49-F238E27FC236}">
                <a16:creationId xmlns:a16="http://schemas.microsoft.com/office/drawing/2014/main" id="{5B8A6177-EA44-5D03-930B-7A0438354AED}"/>
              </a:ext>
            </a:extLst>
          </p:cNvPr>
          <p:cNvSpPr/>
          <p:nvPr/>
        </p:nvSpPr>
        <p:spPr>
          <a:xfrm>
            <a:off x="258618" y="249382"/>
            <a:ext cx="498764" cy="787468"/>
          </a:xfrm>
          <a:prstGeom prst="rect">
            <a:avLst/>
          </a:prstGeom>
          <a:solidFill>
            <a:srgbClr val="F2EA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06464300-38CC-9133-17B5-EDDF7B186BA0}"/>
              </a:ext>
            </a:extLst>
          </p:cNvPr>
          <p:cNvSpPr/>
          <p:nvPr/>
        </p:nvSpPr>
        <p:spPr>
          <a:xfrm>
            <a:off x="8428954" y="262991"/>
            <a:ext cx="498764" cy="787468"/>
          </a:xfrm>
          <a:prstGeom prst="rect">
            <a:avLst/>
          </a:prstGeom>
          <a:solidFill>
            <a:srgbClr val="F2EA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453" name="Google Shape;26453;p52"/>
          <p:cNvGrpSpPr/>
          <p:nvPr/>
        </p:nvGrpSpPr>
        <p:grpSpPr>
          <a:xfrm>
            <a:off x="313503" y="540001"/>
            <a:ext cx="8516808" cy="4063556"/>
            <a:chOff x="313503" y="540001"/>
            <a:chExt cx="8516808" cy="4063556"/>
          </a:xfrm>
        </p:grpSpPr>
        <p:sp>
          <p:nvSpPr>
            <p:cNvPr id="26454" name="Google Shape;26454;p52"/>
            <p:cNvSpPr/>
            <p:nvPr/>
          </p:nvSpPr>
          <p:spPr>
            <a:xfrm>
              <a:off x="313503" y="54000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455" name="Google Shape;26455;p52"/>
            <p:cNvSpPr/>
            <p:nvPr/>
          </p:nvSpPr>
          <p:spPr>
            <a:xfrm>
              <a:off x="433011" y="54000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456" name="Google Shape;26456;p52"/>
            <p:cNvSpPr/>
            <p:nvPr/>
          </p:nvSpPr>
          <p:spPr>
            <a:xfrm>
              <a:off x="552519" y="54000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457" name="Google Shape;26457;p52"/>
            <p:cNvSpPr/>
            <p:nvPr/>
          </p:nvSpPr>
          <p:spPr>
            <a:xfrm>
              <a:off x="672027" y="54000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458" name="Google Shape;26458;p52"/>
            <p:cNvSpPr/>
            <p:nvPr/>
          </p:nvSpPr>
          <p:spPr>
            <a:xfrm>
              <a:off x="791536" y="54000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459" name="Google Shape;26459;p52"/>
            <p:cNvSpPr/>
            <p:nvPr/>
          </p:nvSpPr>
          <p:spPr>
            <a:xfrm>
              <a:off x="911044" y="54000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460" name="Google Shape;26460;p52"/>
            <p:cNvSpPr/>
            <p:nvPr/>
          </p:nvSpPr>
          <p:spPr>
            <a:xfrm>
              <a:off x="1030552" y="54000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461" name="Google Shape;26461;p52"/>
            <p:cNvSpPr/>
            <p:nvPr/>
          </p:nvSpPr>
          <p:spPr>
            <a:xfrm>
              <a:off x="8201254" y="54000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462" name="Google Shape;26462;p52"/>
            <p:cNvSpPr/>
            <p:nvPr/>
          </p:nvSpPr>
          <p:spPr>
            <a:xfrm>
              <a:off x="8320767" y="54000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463" name="Google Shape;26463;p52"/>
            <p:cNvSpPr/>
            <p:nvPr/>
          </p:nvSpPr>
          <p:spPr>
            <a:xfrm>
              <a:off x="8440281" y="54000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464" name="Google Shape;26464;p52"/>
            <p:cNvSpPr/>
            <p:nvPr/>
          </p:nvSpPr>
          <p:spPr>
            <a:xfrm>
              <a:off x="8559794" y="54000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465" name="Google Shape;26465;p52"/>
            <p:cNvSpPr/>
            <p:nvPr/>
          </p:nvSpPr>
          <p:spPr>
            <a:xfrm>
              <a:off x="8679308" y="54000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466" name="Google Shape;26466;p52"/>
            <p:cNvSpPr/>
            <p:nvPr/>
          </p:nvSpPr>
          <p:spPr>
            <a:xfrm>
              <a:off x="8798821" y="54000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467" name="Google Shape;26467;p52"/>
            <p:cNvSpPr/>
            <p:nvPr/>
          </p:nvSpPr>
          <p:spPr>
            <a:xfrm>
              <a:off x="313503" y="64610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468" name="Google Shape;26468;p52"/>
            <p:cNvSpPr/>
            <p:nvPr/>
          </p:nvSpPr>
          <p:spPr>
            <a:xfrm>
              <a:off x="433011" y="64610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469" name="Google Shape;26469;p52"/>
            <p:cNvSpPr/>
            <p:nvPr/>
          </p:nvSpPr>
          <p:spPr>
            <a:xfrm>
              <a:off x="552519" y="64610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470" name="Google Shape;26470;p52"/>
            <p:cNvSpPr/>
            <p:nvPr/>
          </p:nvSpPr>
          <p:spPr>
            <a:xfrm>
              <a:off x="672027" y="64610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471" name="Google Shape;26471;p52"/>
            <p:cNvSpPr/>
            <p:nvPr/>
          </p:nvSpPr>
          <p:spPr>
            <a:xfrm>
              <a:off x="791536" y="64610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472" name="Google Shape;26472;p52"/>
            <p:cNvSpPr/>
            <p:nvPr/>
          </p:nvSpPr>
          <p:spPr>
            <a:xfrm>
              <a:off x="911044" y="64610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473" name="Google Shape;26473;p52"/>
            <p:cNvSpPr/>
            <p:nvPr/>
          </p:nvSpPr>
          <p:spPr>
            <a:xfrm>
              <a:off x="1030552" y="64610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474" name="Google Shape;26474;p52"/>
            <p:cNvSpPr/>
            <p:nvPr/>
          </p:nvSpPr>
          <p:spPr>
            <a:xfrm>
              <a:off x="8201254" y="64610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475" name="Google Shape;26475;p52"/>
            <p:cNvSpPr/>
            <p:nvPr/>
          </p:nvSpPr>
          <p:spPr>
            <a:xfrm>
              <a:off x="8320767" y="64610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476" name="Google Shape;26476;p52"/>
            <p:cNvSpPr/>
            <p:nvPr/>
          </p:nvSpPr>
          <p:spPr>
            <a:xfrm>
              <a:off x="8440281" y="64610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477" name="Google Shape;26477;p52"/>
            <p:cNvSpPr/>
            <p:nvPr/>
          </p:nvSpPr>
          <p:spPr>
            <a:xfrm>
              <a:off x="8559794" y="64610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478" name="Google Shape;26478;p52"/>
            <p:cNvSpPr/>
            <p:nvPr/>
          </p:nvSpPr>
          <p:spPr>
            <a:xfrm>
              <a:off x="8679308" y="64610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479" name="Google Shape;26479;p52"/>
            <p:cNvSpPr/>
            <p:nvPr/>
          </p:nvSpPr>
          <p:spPr>
            <a:xfrm>
              <a:off x="8798821" y="64610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480" name="Google Shape;26480;p52"/>
            <p:cNvSpPr/>
            <p:nvPr/>
          </p:nvSpPr>
          <p:spPr>
            <a:xfrm>
              <a:off x="313503" y="75221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481" name="Google Shape;26481;p52"/>
            <p:cNvSpPr/>
            <p:nvPr/>
          </p:nvSpPr>
          <p:spPr>
            <a:xfrm>
              <a:off x="433011" y="75221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482" name="Google Shape;26482;p52"/>
            <p:cNvSpPr/>
            <p:nvPr/>
          </p:nvSpPr>
          <p:spPr>
            <a:xfrm>
              <a:off x="552519" y="75221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483" name="Google Shape;26483;p52"/>
            <p:cNvSpPr/>
            <p:nvPr/>
          </p:nvSpPr>
          <p:spPr>
            <a:xfrm>
              <a:off x="672027" y="75221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484" name="Google Shape;26484;p52"/>
            <p:cNvSpPr/>
            <p:nvPr/>
          </p:nvSpPr>
          <p:spPr>
            <a:xfrm>
              <a:off x="791536" y="75221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485" name="Google Shape;26485;p52"/>
            <p:cNvSpPr/>
            <p:nvPr/>
          </p:nvSpPr>
          <p:spPr>
            <a:xfrm>
              <a:off x="911044" y="75221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486" name="Google Shape;26486;p52"/>
            <p:cNvSpPr/>
            <p:nvPr/>
          </p:nvSpPr>
          <p:spPr>
            <a:xfrm>
              <a:off x="1030552" y="75221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487" name="Google Shape;26487;p52"/>
            <p:cNvSpPr/>
            <p:nvPr/>
          </p:nvSpPr>
          <p:spPr>
            <a:xfrm>
              <a:off x="8201254" y="75221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488" name="Google Shape;26488;p52"/>
            <p:cNvSpPr/>
            <p:nvPr/>
          </p:nvSpPr>
          <p:spPr>
            <a:xfrm>
              <a:off x="8320767" y="75221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489" name="Google Shape;26489;p52"/>
            <p:cNvSpPr/>
            <p:nvPr/>
          </p:nvSpPr>
          <p:spPr>
            <a:xfrm>
              <a:off x="8440281" y="75221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490" name="Google Shape;26490;p52"/>
            <p:cNvSpPr/>
            <p:nvPr/>
          </p:nvSpPr>
          <p:spPr>
            <a:xfrm>
              <a:off x="8559794" y="75221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491" name="Google Shape;26491;p52"/>
            <p:cNvSpPr/>
            <p:nvPr/>
          </p:nvSpPr>
          <p:spPr>
            <a:xfrm>
              <a:off x="8679308" y="75221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492" name="Google Shape;26492;p52"/>
            <p:cNvSpPr/>
            <p:nvPr/>
          </p:nvSpPr>
          <p:spPr>
            <a:xfrm>
              <a:off x="8798821" y="75221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493" name="Google Shape;26493;p52"/>
            <p:cNvSpPr/>
            <p:nvPr/>
          </p:nvSpPr>
          <p:spPr>
            <a:xfrm>
              <a:off x="313503" y="85832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494" name="Google Shape;26494;p52"/>
            <p:cNvSpPr/>
            <p:nvPr/>
          </p:nvSpPr>
          <p:spPr>
            <a:xfrm>
              <a:off x="433011" y="85832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495" name="Google Shape;26495;p52"/>
            <p:cNvSpPr/>
            <p:nvPr/>
          </p:nvSpPr>
          <p:spPr>
            <a:xfrm>
              <a:off x="552519" y="85832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496" name="Google Shape;26496;p52"/>
            <p:cNvSpPr/>
            <p:nvPr/>
          </p:nvSpPr>
          <p:spPr>
            <a:xfrm>
              <a:off x="672027" y="85832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497" name="Google Shape;26497;p52"/>
            <p:cNvSpPr/>
            <p:nvPr/>
          </p:nvSpPr>
          <p:spPr>
            <a:xfrm>
              <a:off x="791536" y="85832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498" name="Google Shape;26498;p52"/>
            <p:cNvSpPr/>
            <p:nvPr/>
          </p:nvSpPr>
          <p:spPr>
            <a:xfrm>
              <a:off x="911044" y="85832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499" name="Google Shape;26499;p52"/>
            <p:cNvSpPr/>
            <p:nvPr/>
          </p:nvSpPr>
          <p:spPr>
            <a:xfrm>
              <a:off x="1030552" y="85832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00" name="Google Shape;26500;p52"/>
            <p:cNvSpPr/>
            <p:nvPr/>
          </p:nvSpPr>
          <p:spPr>
            <a:xfrm>
              <a:off x="8201254" y="85832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01" name="Google Shape;26501;p52"/>
            <p:cNvSpPr/>
            <p:nvPr/>
          </p:nvSpPr>
          <p:spPr>
            <a:xfrm>
              <a:off x="8320767" y="85832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02" name="Google Shape;26502;p52"/>
            <p:cNvSpPr/>
            <p:nvPr/>
          </p:nvSpPr>
          <p:spPr>
            <a:xfrm>
              <a:off x="8440281" y="85832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03" name="Google Shape;26503;p52"/>
            <p:cNvSpPr/>
            <p:nvPr/>
          </p:nvSpPr>
          <p:spPr>
            <a:xfrm>
              <a:off x="8559794" y="85832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04" name="Google Shape;26504;p52"/>
            <p:cNvSpPr/>
            <p:nvPr/>
          </p:nvSpPr>
          <p:spPr>
            <a:xfrm>
              <a:off x="8679308" y="85832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05" name="Google Shape;26505;p52"/>
            <p:cNvSpPr/>
            <p:nvPr/>
          </p:nvSpPr>
          <p:spPr>
            <a:xfrm>
              <a:off x="8798821" y="85832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06" name="Google Shape;26506;p52"/>
            <p:cNvSpPr/>
            <p:nvPr/>
          </p:nvSpPr>
          <p:spPr>
            <a:xfrm>
              <a:off x="313503" y="96442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07" name="Google Shape;26507;p52"/>
            <p:cNvSpPr/>
            <p:nvPr/>
          </p:nvSpPr>
          <p:spPr>
            <a:xfrm>
              <a:off x="433011" y="96442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08" name="Google Shape;26508;p52"/>
            <p:cNvSpPr/>
            <p:nvPr/>
          </p:nvSpPr>
          <p:spPr>
            <a:xfrm>
              <a:off x="552519" y="96442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09" name="Google Shape;26509;p52"/>
            <p:cNvSpPr/>
            <p:nvPr/>
          </p:nvSpPr>
          <p:spPr>
            <a:xfrm>
              <a:off x="672027" y="96442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10" name="Google Shape;26510;p52"/>
            <p:cNvSpPr/>
            <p:nvPr/>
          </p:nvSpPr>
          <p:spPr>
            <a:xfrm>
              <a:off x="791536" y="96442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11" name="Google Shape;26511;p52"/>
            <p:cNvSpPr/>
            <p:nvPr/>
          </p:nvSpPr>
          <p:spPr>
            <a:xfrm>
              <a:off x="911044" y="96442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12" name="Google Shape;26512;p52"/>
            <p:cNvSpPr/>
            <p:nvPr/>
          </p:nvSpPr>
          <p:spPr>
            <a:xfrm>
              <a:off x="1030552" y="96442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13" name="Google Shape;26513;p52"/>
            <p:cNvSpPr/>
            <p:nvPr/>
          </p:nvSpPr>
          <p:spPr>
            <a:xfrm>
              <a:off x="8201254" y="96442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14" name="Google Shape;26514;p52"/>
            <p:cNvSpPr/>
            <p:nvPr/>
          </p:nvSpPr>
          <p:spPr>
            <a:xfrm>
              <a:off x="8320767" y="96442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15" name="Google Shape;26515;p52"/>
            <p:cNvSpPr/>
            <p:nvPr/>
          </p:nvSpPr>
          <p:spPr>
            <a:xfrm>
              <a:off x="8440281" y="96442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16" name="Google Shape;26516;p52"/>
            <p:cNvSpPr/>
            <p:nvPr/>
          </p:nvSpPr>
          <p:spPr>
            <a:xfrm>
              <a:off x="8559794" y="96442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17" name="Google Shape;26517;p52"/>
            <p:cNvSpPr/>
            <p:nvPr/>
          </p:nvSpPr>
          <p:spPr>
            <a:xfrm>
              <a:off x="8679308" y="96442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18" name="Google Shape;26518;p52"/>
            <p:cNvSpPr/>
            <p:nvPr/>
          </p:nvSpPr>
          <p:spPr>
            <a:xfrm>
              <a:off x="8798821" y="96442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19" name="Google Shape;26519;p52"/>
            <p:cNvSpPr/>
            <p:nvPr/>
          </p:nvSpPr>
          <p:spPr>
            <a:xfrm>
              <a:off x="313503" y="1070536"/>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20" name="Google Shape;26520;p52"/>
            <p:cNvSpPr/>
            <p:nvPr/>
          </p:nvSpPr>
          <p:spPr>
            <a:xfrm>
              <a:off x="433011" y="1070536"/>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21" name="Google Shape;26521;p52"/>
            <p:cNvSpPr/>
            <p:nvPr/>
          </p:nvSpPr>
          <p:spPr>
            <a:xfrm>
              <a:off x="552519" y="1070536"/>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22" name="Google Shape;26522;p52"/>
            <p:cNvSpPr/>
            <p:nvPr/>
          </p:nvSpPr>
          <p:spPr>
            <a:xfrm>
              <a:off x="672027" y="1070536"/>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23" name="Google Shape;26523;p52"/>
            <p:cNvSpPr/>
            <p:nvPr/>
          </p:nvSpPr>
          <p:spPr>
            <a:xfrm>
              <a:off x="791536" y="1070536"/>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24" name="Google Shape;26524;p52"/>
            <p:cNvSpPr/>
            <p:nvPr/>
          </p:nvSpPr>
          <p:spPr>
            <a:xfrm>
              <a:off x="911044" y="1070536"/>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25" name="Google Shape;26525;p52"/>
            <p:cNvSpPr/>
            <p:nvPr/>
          </p:nvSpPr>
          <p:spPr>
            <a:xfrm>
              <a:off x="1030552" y="1070536"/>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26" name="Google Shape;26526;p52"/>
            <p:cNvSpPr/>
            <p:nvPr/>
          </p:nvSpPr>
          <p:spPr>
            <a:xfrm>
              <a:off x="8201254" y="1070536"/>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27" name="Google Shape;26527;p52"/>
            <p:cNvSpPr/>
            <p:nvPr/>
          </p:nvSpPr>
          <p:spPr>
            <a:xfrm>
              <a:off x="8320767" y="1070536"/>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28" name="Google Shape;26528;p52"/>
            <p:cNvSpPr/>
            <p:nvPr/>
          </p:nvSpPr>
          <p:spPr>
            <a:xfrm>
              <a:off x="8440281" y="1070536"/>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29" name="Google Shape;26529;p52"/>
            <p:cNvSpPr/>
            <p:nvPr/>
          </p:nvSpPr>
          <p:spPr>
            <a:xfrm>
              <a:off x="8559794" y="1070536"/>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30" name="Google Shape;26530;p52"/>
            <p:cNvSpPr/>
            <p:nvPr/>
          </p:nvSpPr>
          <p:spPr>
            <a:xfrm>
              <a:off x="8679308" y="1070536"/>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31" name="Google Shape;26531;p52"/>
            <p:cNvSpPr/>
            <p:nvPr/>
          </p:nvSpPr>
          <p:spPr>
            <a:xfrm>
              <a:off x="8798821" y="1070536"/>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32" name="Google Shape;26532;p52"/>
            <p:cNvSpPr/>
            <p:nvPr/>
          </p:nvSpPr>
          <p:spPr>
            <a:xfrm>
              <a:off x="313503" y="1176643"/>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33" name="Google Shape;26533;p52"/>
            <p:cNvSpPr/>
            <p:nvPr/>
          </p:nvSpPr>
          <p:spPr>
            <a:xfrm>
              <a:off x="433011" y="1176643"/>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34" name="Google Shape;26534;p52"/>
            <p:cNvSpPr/>
            <p:nvPr/>
          </p:nvSpPr>
          <p:spPr>
            <a:xfrm>
              <a:off x="552519" y="1176643"/>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35" name="Google Shape;26535;p52"/>
            <p:cNvSpPr/>
            <p:nvPr/>
          </p:nvSpPr>
          <p:spPr>
            <a:xfrm>
              <a:off x="672027" y="1176643"/>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36" name="Google Shape;26536;p52"/>
            <p:cNvSpPr/>
            <p:nvPr/>
          </p:nvSpPr>
          <p:spPr>
            <a:xfrm>
              <a:off x="791536" y="1176643"/>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37" name="Google Shape;26537;p52"/>
            <p:cNvSpPr/>
            <p:nvPr/>
          </p:nvSpPr>
          <p:spPr>
            <a:xfrm>
              <a:off x="911044" y="1176643"/>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38" name="Google Shape;26538;p52"/>
            <p:cNvSpPr/>
            <p:nvPr/>
          </p:nvSpPr>
          <p:spPr>
            <a:xfrm>
              <a:off x="1030552" y="1176643"/>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39" name="Google Shape;26539;p52"/>
            <p:cNvSpPr/>
            <p:nvPr/>
          </p:nvSpPr>
          <p:spPr>
            <a:xfrm>
              <a:off x="8201254" y="1176643"/>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40" name="Google Shape;26540;p52"/>
            <p:cNvSpPr/>
            <p:nvPr/>
          </p:nvSpPr>
          <p:spPr>
            <a:xfrm>
              <a:off x="8320767" y="1176643"/>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41" name="Google Shape;26541;p52"/>
            <p:cNvSpPr/>
            <p:nvPr/>
          </p:nvSpPr>
          <p:spPr>
            <a:xfrm>
              <a:off x="8440281" y="1176643"/>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42" name="Google Shape;26542;p52"/>
            <p:cNvSpPr/>
            <p:nvPr/>
          </p:nvSpPr>
          <p:spPr>
            <a:xfrm>
              <a:off x="8559794" y="1176643"/>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43" name="Google Shape;26543;p52"/>
            <p:cNvSpPr/>
            <p:nvPr/>
          </p:nvSpPr>
          <p:spPr>
            <a:xfrm>
              <a:off x="8679308" y="1176643"/>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44" name="Google Shape;26544;p52"/>
            <p:cNvSpPr/>
            <p:nvPr/>
          </p:nvSpPr>
          <p:spPr>
            <a:xfrm>
              <a:off x="8798821" y="1176643"/>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45" name="Google Shape;26545;p52"/>
            <p:cNvSpPr/>
            <p:nvPr/>
          </p:nvSpPr>
          <p:spPr>
            <a:xfrm>
              <a:off x="313503" y="1282750"/>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46" name="Google Shape;26546;p52"/>
            <p:cNvSpPr/>
            <p:nvPr/>
          </p:nvSpPr>
          <p:spPr>
            <a:xfrm>
              <a:off x="433011" y="1282750"/>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47" name="Google Shape;26547;p52"/>
            <p:cNvSpPr/>
            <p:nvPr/>
          </p:nvSpPr>
          <p:spPr>
            <a:xfrm>
              <a:off x="552519" y="1282750"/>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48" name="Google Shape;26548;p52"/>
            <p:cNvSpPr/>
            <p:nvPr/>
          </p:nvSpPr>
          <p:spPr>
            <a:xfrm>
              <a:off x="672027" y="1282750"/>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49" name="Google Shape;26549;p52"/>
            <p:cNvSpPr/>
            <p:nvPr/>
          </p:nvSpPr>
          <p:spPr>
            <a:xfrm>
              <a:off x="791536" y="1282750"/>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50" name="Google Shape;26550;p52"/>
            <p:cNvSpPr/>
            <p:nvPr/>
          </p:nvSpPr>
          <p:spPr>
            <a:xfrm>
              <a:off x="911044" y="1282750"/>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51" name="Google Shape;26551;p52"/>
            <p:cNvSpPr/>
            <p:nvPr/>
          </p:nvSpPr>
          <p:spPr>
            <a:xfrm>
              <a:off x="1030552" y="1282750"/>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52" name="Google Shape;26552;p52"/>
            <p:cNvSpPr/>
            <p:nvPr/>
          </p:nvSpPr>
          <p:spPr>
            <a:xfrm>
              <a:off x="8201254" y="1282750"/>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53" name="Google Shape;26553;p52"/>
            <p:cNvSpPr/>
            <p:nvPr/>
          </p:nvSpPr>
          <p:spPr>
            <a:xfrm>
              <a:off x="8320767" y="1282750"/>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54" name="Google Shape;26554;p52"/>
            <p:cNvSpPr/>
            <p:nvPr/>
          </p:nvSpPr>
          <p:spPr>
            <a:xfrm>
              <a:off x="8440281" y="1282750"/>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55" name="Google Shape;26555;p52"/>
            <p:cNvSpPr/>
            <p:nvPr/>
          </p:nvSpPr>
          <p:spPr>
            <a:xfrm>
              <a:off x="8559794" y="1282750"/>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56" name="Google Shape;26556;p52"/>
            <p:cNvSpPr/>
            <p:nvPr/>
          </p:nvSpPr>
          <p:spPr>
            <a:xfrm>
              <a:off x="8679308" y="1282750"/>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57" name="Google Shape;26557;p52"/>
            <p:cNvSpPr/>
            <p:nvPr/>
          </p:nvSpPr>
          <p:spPr>
            <a:xfrm>
              <a:off x="8798821" y="1282750"/>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58" name="Google Shape;26558;p52"/>
            <p:cNvSpPr/>
            <p:nvPr/>
          </p:nvSpPr>
          <p:spPr>
            <a:xfrm>
              <a:off x="313503" y="138885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59" name="Google Shape;26559;p52"/>
            <p:cNvSpPr/>
            <p:nvPr/>
          </p:nvSpPr>
          <p:spPr>
            <a:xfrm>
              <a:off x="433011" y="138885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60" name="Google Shape;26560;p52"/>
            <p:cNvSpPr/>
            <p:nvPr/>
          </p:nvSpPr>
          <p:spPr>
            <a:xfrm>
              <a:off x="552519" y="138885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61" name="Google Shape;26561;p52"/>
            <p:cNvSpPr/>
            <p:nvPr/>
          </p:nvSpPr>
          <p:spPr>
            <a:xfrm>
              <a:off x="672027" y="138885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62" name="Google Shape;26562;p52"/>
            <p:cNvSpPr/>
            <p:nvPr/>
          </p:nvSpPr>
          <p:spPr>
            <a:xfrm>
              <a:off x="791536" y="138885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63" name="Google Shape;26563;p52"/>
            <p:cNvSpPr/>
            <p:nvPr/>
          </p:nvSpPr>
          <p:spPr>
            <a:xfrm>
              <a:off x="911044" y="138885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64" name="Google Shape;26564;p52"/>
            <p:cNvSpPr/>
            <p:nvPr/>
          </p:nvSpPr>
          <p:spPr>
            <a:xfrm>
              <a:off x="1030552" y="138885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65" name="Google Shape;26565;p52"/>
            <p:cNvSpPr/>
            <p:nvPr/>
          </p:nvSpPr>
          <p:spPr>
            <a:xfrm>
              <a:off x="8201254" y="138885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66" name="Google Shape;26566;p52"/>
            <p:cNvSpPr/>
            <p:nvPr/>
          </p:nvSpPr>
          <p:spPr>
            <a:xfrm>
              <a:off x="8320767" y="138885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67" name="Google Shape;26567;p52"/>
            <p:cNvSpPr/>
            <p:nvPr/>
          </p:nvSpPr>
          <p:spPr>
            <a:xfrm>
              <a:off x="8440281" y="138885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68" name="Google Shape;26568;p52"/>
            <p:cNvSpPr/>
            <p:nvPr/>
          </p:nvSpPr>
          <p:spPr>
            <a:xfrm>
              <a:off x="8559794" y="138885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69" name="Google Shape;26569;p52"/>
            <p:cNvSpPr/>
            <p:nvPr/>
          </p:nvSpPr>
          <p:spPr>
            <a:xfrm>
              <a:off x="8679308" y="138885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70" name="Google Shape;26570;p52"/>
            <p:cNvSpPr/>
            <p:nvPr/>
          </p:nvSpPr>
          <p:spPr>
            <a:xfrm>
              <a:off x="8798821" y="138885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71" name="Google Shape;26571;p52"/>
            <p:cNvSpPr/>
            <p:nvPr/>
          </p:nvSpPr>
          <p:spPr>
            <a:xfrm>
              <a:off x="313503" y="149496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72" name="Google Shape;26572;p52"/>
            <p:cNvSpPr/>
            <p:nvPr/>
          </p:nvSpPr>
          <p:spPr>
            <a:xfrm>
              <a:off x="433011" y="149496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73" name="Google Shape;26573;p52"/>
            <p:cNvSpPr/>
            <p:nvPr/>
          </p:nvSpPr>
          <p:spPr>
            <a:xfrm>
              <a:off x="552519" y="149496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74" name="Google Shape;26574;p52"/>
            <p:cNvSpPr/>
            <p:nvPr/>
          </p:nvSpPr>
          <p:spPr>
            <a:xfrm>
              <a:off x="672027" y="149496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75" name="Google Shape;26575;p52"/>
            <p:cNvSpPr/>
            <p:nvPr/>
          </p:nvSpPr>
          <p:spPr>
            <a:xfrm>
              <a:off x="791536" y="149496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76" name="Google Shape;26576;p52"/>
            <p:cNvSpPr/>
            <p:nvPr/>
          </p:nvSpPr>
          <p:spPr>
            <a:xfrm>
              <a:off x="911044" y="149496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77" name="Google Shape;26577;p52"/>
            <p:cNvSpPr/>
            <p:nvPr/>
          </p:nvSpPr>
          <p:spPr>
            <a:xfrm>
              <a:off x="1030552" y="149496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78" name="Google Shape;26578;p52"/>
            <p:cNvSpPr/>
            <p:nvPr/>
          </p:nvSpPr>
          <p:spPr>
            <a:xfrm>
              <a:off x="8201254" y="149496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79" name="Google Shape;26579;p52"/>
            <p:cNvSpPr/>
            <p:nvPr/>
          </p:nvSpPr>
          <p:spPr>
            <a:xfrm>
              <a:off x="8320767" y="149496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80" name="Google Shape;26580;p52"/>
            <p:cNvSpPr/>
            <p:nvPr/>
          </p:nvSpPr>
          <p:spPr>
            <a:xfrm>
              <a:off x="8440281" y="149496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81" name="Google Shape;26581;p52"/>
            <p:cNvSpPr/>
            <p:nvPr/>
          </p:nvSpPr>
          <p:spPr>
            <a:xfrm>
              <a:off x="8559794" y="149496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82" name="Google Shape;26582;p52"/>
            <p:cNvSpPr/>
            <p:nvPr/>
          </p:nvSpPr>
          <p:spPr>
            <a:xfrm>
              <a:off x="8679308" y="149496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83" name="Google Shape;26583;p52"/>
            <p:cNvSpPr/>
            <p:nvPr/>
          </p:nvSpPr>
          <p:spPr>
            <a:xfrm>
              <a:off x="8798821" y="149496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84" name="Google Shape;26584;p52"/>
            <p:cNvSpPr/>
            <p:nvPr/>
          </p:nvSpPr>
          <p:spPr>
            <a:xfrm>
              <a:off x="313503" y="160107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85" name="Google Shape;26585;p52"/>
            <p:cNvSpPr/>
            <p:nvPr/>
          </p:nvSpPr>
          <p:spPr>
            <a:xfrm>
              <a:off x="433011" y="160107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86" name="Google Shape;26586;p52"/>
            <p:cNvSpPr/>
            <p:nvPr/>
          </p:nvSpPr>
          <p:spPr>
            <a:xfrm>
              <a:off x="552519" y="160107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87" name="Google Shape;26587;p52"/>
            <p:cNvSpPr/>
            <p:nvPr/>
          </p:nvSpPr>
          <p:spPr>
            <a:xfrm>
              <a:off x="672027" y="160107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88" name="Google Shape;26588;p52"/>
            <p:cNvSpPr/>
            <p:nvPr/>
          </p:nvSpPr>
          <p:spPr>
            <a:xfrm>
              <a:off x="791536" y="160107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89" name="Google Shape;26589;p52"/>
            <p:cNvSpPr/>
            <p:nvPr/>
          </p:nvSpPr>
          <p:spPr>
            <a:xfrm>
              <a:off x="911044" y="160107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90" name="Google Shape;26590;p52"/>
            <p:cNvSpPr/>
            <p:nvPr/>
          </p:nvSpPr>
          <p:spPr>
            <a:xfrm>
              <a:off x="1030552" y="160107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91" name="Google Shape;26591;p52"/>
            <p:cNvSpPr/>
            <p:nvPr/>
          </p:nvSpPr>
          <p:spPr>
            <a:xfrm>
              <a:off x="8201254" y="160107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92" name="Google Shape;26592;p52"/>
            <p:cNvSpPr/>
            <p:nvPr/>
          </p:nvSpPr>
          <p:spPr>
            <a:xfrm>
              <a:off x="8320767" y="160107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93" name="Google Shape;26593;p52"/>
            <p:cNvSpPr/>
            <p:nvPr/>
          </p:nvSpPr>
          <p:spPr>
            <a:xfrm>
              <a:off x="8440281" y="160107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94" name="Google Shape;26594;p52"/>
            <p:cNvSpPr/>
            <p:nvPr/>
          </p:nvSpPr>
          <p:spPr>
            <a:xfrm>
              <a:off x="8559794" y="160107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95" name="Google Shape;26595;p52"/>
            <p:cNvSpPr/>
            <p:nvPr/>
          </p:nvSpPr>
          <p:spPr>
            <a:xfrm>
              <a:off x="8679308" y="160107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96" name="Google Shape;26596;p52"/>
            <p:cNvSpPr/>
            <p:nvPr/>
          </p:nvSpPr>
          <p:spPr>
            <a:xfrm>
              <a:off x="8798821" y="160107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97" name="Google Shape;26597;p52"/>
            <p:cNvSpPr/>
            <p:nvPr/>
          </p:nvSpPr>
          <p:spPr>
            <a:xfrm>
              <a:off x="313503" y="170717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98" name="Google Shape;26598;p52"/>
            <p:cNvSpPr/>
            <p:nvPr/>
          </p:nvSpPr>
          <p:spPr>
            <a:xfrm>
              <a:off x="433011" y="170717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99" name="Google Shape;26599;p52"/>
            <p:cNvSpPr/>
            <p:nvPr/>
          </p:nvSpPr>
          <p:spPr>
            <a:xfrm>
              <a:off x="552519" y="170717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00" name="Google Shape;26600;p52"/>
            <p:cNvSpPr/>
            <p:nvPr/>
          </p:nvSpPr>
          <p:spPr>
            <a:xfrm>
              <a:off x="672027" y="170717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01" name="Google Shape;26601;p52"/>
            <p:cNvSpPr/>
            <p:nvPr/>
          </p:nvSpPr>
          <p:spPr>
            <a:xfrm>
              <a:off x="791536" y="170717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02" name="Google Shape;26602;p52"/>
            <p:cNvSpPr/>
            <p:nvPr/>
          </p:nvSpPr>
          <p:spPr>
            <a:xfrm>
              <a:off x="911044" y="170717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03" name="Google Shape;26603;p52"/>
            <p:cNvSpPr/>
            <p:nvPr/>
          </p:nvSpPr>
          <p:spPr>
            <a:xfrm>
              <a:off x="1030552" y="170717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04" name="Google Shape;26604;p52"/>
            <p:cNvSpPr/>
            <p:nvPr/>
          </p:nvSpPr>
          <p:spPr>
            <a:xfrm>
              <a:off x="8201254" y="170717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05" name="Google Shape;26605;p52"/>
            <p:cNvSpPr/>
            <p:nvPr/>
          </p:nvSpPr>
          <p:spPr>
            <a:xfrm>
              <a:off x="8320767" y="170717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06" name="Google Shape;26606;p52"/>
            <p:cNvSpPr/>
            <p:nvPr/>
          </p:nvSpPr>
          <p:spPr>
            <a:xfrm>
              <a:off x="8440281" y="170717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07" name="Google Shape;26607;p52"/>
            <p:cNvSpPr/>
            <p:nvPr/>
          </p:nvSpPr>
          <p:spPr>
            <a:xfrm>
              <a:off x="8559794" y="170717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08" name="Google Shape;26608;p52"/>
            <p:cNvSpPr/>
            <p:nvPr/>
          </p:nvSpPr>
          <p:spPr>
            <a:xfrm>
              <a:off x="8679308" y="170717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09" name="Google Shape;26609;p52"/>
            <p:cNvSpPr/>
            <p:nvPr/>
          </p:nvSpPr>
          <p:spPr>
            <a:xfrm>
              <a:off x="8798821" y="170717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10" name="Google Shape;26610;p52"/>
            <p:cNvSpPr/>
            <p:nvPr/>
          </p:nvSpPr>
          <p:spPr>
            <a:xfrm>
              <a:off x="313503" y="181328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11" name="Google Shape;26611;p52"/>
            <p:cNvSpPr/>
            <p:nvPr/>
          </p:nvSpPr>
          <p:spPr>
            <a:xfrm>
              <a:off x="433011" y="181328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12" name="Google Shape;26612;p52"/>
            <p:cNvSpPr/>
            <p:nvPr/>
          </p:nvSpPr>
          <p:spPr>
            <a:xfrm>
              <a:off x="552519" y="181328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13" name="Google Shape;26613;p52"/>
            <p:cNvSpPr/>
            <p:nvPr/>
          </p:nvSpPr>
          <p:spPr>
            <a:xfrm>
              <a:off x="672027" y="181328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14" name="Google Shape;26614;p52"/>
            <p:cNvSpPr/>
            <p:nvPr/>
          </p:nvSpPr>
          <p:spPr>
            <a:xfrm>
              <a:off x="791536" y="181328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15" name="Google Shape;26615;p52"/>
            <p:cNvSpPr/>
            <p:nvPr/>
          </p:nvSpPr>
          <p:spPr>
            <a:xfrm>
              <a:off x="911044" y="181328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16" name="Google Shape;26616;p52"/>
            <p:cNvSpPr/>
            <p:nvPr/>
          </p:nvSpPr>
          <p:spPr>
            <a:xfrm>
              <a:off x="1030552" y="181328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17" name="Google Shape;26617;p52"/>
            <p:cNvSpPr/>
            <p:nvPr/>
          </p:nvSpPr>
          <p:spPr>
            <a:xfrm>
              <a:off x="8201254" y="181328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18" name="Google Shape;26618;p52"/>
            <p:cNvSpPr/>
            <p:nvPr/>
          </p:nvSpPr>
          <p:spPr>
            <a:xfrm>
              <a:off x="8320767" y="181328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19" name="Google Shape;26619;p52"/>
            <p:cNvSpPr/>
            <p:nvPr/>
          </p:nvSpPr>
          <p:spPr>
            <a:xfrm>
              <a:off x="8440281" y="181328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20" name="Google Shape;26620;p52"/>
            <p:cNvSpPr/>
            <p:nvPr/>
          </p:nvSpPr>
          <p:spPr>
            <a:xfrm>
              <a:off x="8559794" y="181328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21" name="Google Shape;26621;p52"/>
            <p:cNvSpPr/>
            <p:nvPr/>
          </p:nvSpPr>
          <p:spPr>
            <a:xfrm>
              <a:off x="8679308" y="181328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22" name="Google Shape;26622;p52"/>
            <p:cNvSpPr/>
            <p:nvPr/>
          </p:nvSpPr>
          <p:spPr>
            <a:xfrm>
              <a:off x="8798821" y="181328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23" name="Google Shape;26623;p52"/>
            <p:cNvSpPr/>
            <p:nvPr/>
          </p:nvSpPr>
          <p:spPr>
            <a:xfrm>
              <a:off x="313503" y="1919393"/>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24" name="Google Shape;26624;p52"/>
            <p:cNvSpPr/>
            <p:nvPr/>
          </p:nvSpPr>
          <p:spPr>
            <a:xfrm>
              <a:off x="433011" y="1919393"/>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25" name="Google Shape;26625;p52"/>
            <p:cNvSpPr/>
            <p:nvPr/>
          </p:nvSpPr>
          <p:spPr>
            <a:xfrm>
              <a:off x="552519" y="1919393"/>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26" name="Google Shape;26626;p52"/>
            <p:cNvSpPr/>
            <p:nvPr/>
          </p:nvSpPr>
          <p:spPr>
            <a:xfrm>
              <a:off x="672027" y="1919393"/>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27" name="Google Shape;26627;p52"/>
            <p:cNvSpPr/>
            <p:nvPr/>
          </p:nvSpPr>
          <p:spPr>
            <a:xfrm>
              <a:off x="791536" y="1919393"/>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28" name="Google Shape;26628;p52"/>
            <p:cNvSpPr/>
            <p:nvPr/>
          </p:nvSpPr>
          <p:spPr>
            <a:xfrm>
              <a:off x="911044" y="1919393"/>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29" name="Google Shape;26629;p52"/>
            <p:cNvSpPr/>
            <p:nvPr/>
          </p:nvSpPr>
          <p:spPr>
            <a:xfrm>
              <a:off x="1030552" y="1919393"/>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30" name="Google Shape;26630;p52"/>
            <p:cNvSpPr/>
            <p:nvPr/>
          </p:nvSpPr>
          <p:spPr>
            <a:xfrm>
              <a:off x="8201254" y="1919393"/>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31" name="Google Shape;26631;p52"/>
            <p:cNvSpPr/>
            <p:nvPr/>
          </p:nvSpPr>
          <p:spPr>
            <a:xfrm>
              <a:off x="8320767" y="1919393"/>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32" name="Google Shape;26632;p52"/>
            <p:cNvSpPr/>
            <p:nvPr/>
          </p:nvSpPr>
          <p:spPr>
            <a:xfrm>
              <a:off x="8440281" y="1919393"/>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33" name="Google Shape;26633;p52"/>
            <p:cNvSpPr/>
            <p:nvPr/>
          </p:nvSpPr>
          <p:spPr>
            <a:xfrm>
              <a:off x="8559794" y="1919393"/>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34" name="Google Shape;26634;p52"/>
            <p:cNvSpPr/>
            <p:nvPr/>
          </p:nvSpPr>
          <p:spPr>
            <a:xfrm>
              <a:off x="8679308" y="1919393"/>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35" name="Google Shape;26635;p52"/>
            <p:cNvSpPr/>
            <p:nvPr/>
          </p:nvSpPr>
          <p:spPr>
            <a:xfrm>
              <a:off x="8798821" y="1919393"/>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36" name="Google Shape;26636;p52"/>
            <p:cNvSpPr/>
            <p:nvPr/>
          </p:nvSpPr>
          <p:spPr>
            <a:xfrm>
              <a:off x="313503" y="2025500"/>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37" name="Google Shape;26637;p52"/>
            <p:cNvSpPr/>
            <p:nvPr/>
          </p:nvSpPr>
          <p:spPr>
            <a:xfrm>
              <a:off x="433011" y="2025500"/>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38" name="Google Shape;26638;p52"/>
            <p:cNvSpPr/>
            <p:nvPr/>
          </p:nvSpPr>
          <p:spPr>
            <a:xfrm>
              <a:off x="552519" y="2025500"/>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39" name="Google Shape;26639;p52"/>
            <p:cNvSpPr/>
            <p:nvPr/>
          </p:nvSpPr>
          <p:spPr>
            <a:xfrm>
              <a:off x="672027" y="2025500"/>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40" name="Google Shape;26640;p52"/>
            <p:cNvSpPr/>
            <p:nvPr/>
          </p:nvSpPr>
          <p:spPr>
            <a:xfrm>
              <a:off x="791536" y="2025500"/>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41" name="Google Shape;26641;p52"/>
            <p:cNvSpPr/>
            <p:nvPr/>
          </p:nvSpPr>
          <p:spPr>
            <a:xfrm>
              <a:off x="911044" y="2025500"/>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42" name="Google Shape;26642;p52"/>
            <p:cNvSpPr/>
            <p:nvPr/>
          </p:nvSpPr>
          <p:spPr>
            <a:xfrm>
              <a:off x="1030552" y="2025500"/>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43" name="Google Shape;26643;p52"/>
            <p:cNvSpPr/>
            <p:nvPr/>
          </p:nvSpPr>
          <p:spPr>
            <a:xfrm>
              <a:off x="8201254" y="2025500"/>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44" name="Google Shape;26644;p52"/>
            <p:cNvSpPr/>
            <p:nvPr/>
          </p:nvSpPr>
          <p:spPr>
            <a:xfrm>
              <a:off x="8320767" y="2025500"/>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45" name="Google Shape;26645;p52"/>
            <p:cNvSpPr/>
            <p:nvPr/>
          </p:nvSpPr>
          <p:spPr>
            <a:xfrm>
              <a:off x="8440281" y="2025500"/>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46" name="Google Shape;26646;p52"/>
            <p:cNvSpPr/>
            <p:nvPr/>
          </p:nvSpPr>
          <p:spPr>
            <a:xfrm>
              <a:off x="8559794" y="2025500"/>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47" name="Google Shape;26647;p52"/>
            <p:cNvSpPr/>
            <p:nvPr/>
          </p:nvSpPr>
          <p:spPr>
            <a:xfrm>
              <a:off x="8679308" y="2025500"/>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48" name="Google Shape;26648;p52"/>
            <p:cNvSpPr/>
            <p:nvPr/>
          </p:nvSpPr>
          <p:spPr>
            <a:xfrm>
              <a:off x="8798821" y="2025500"/>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49" name="Google Shape;26649;p52"/>
            <p:cNvSpPr/>
            <p:nvPr/>
          </p:nvSpPr>
          <p:spPr>
            <a:xfrm>
              <a:off x="313503" y="213160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50" name="Google Shape;26650;p52"/>
            <p:cNvSpPr/>
            <p:nvPr/>
          </p:nvSpPr>
          <p:spPr>
            <a:xfrm>
              <a:off x="433011" y="213160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51" name="Google Shape;26651;p52"/>
            <p:cNvSpPr/>
            <p:nvPr/>
          </p:nvSpPr>
          <p:spPr>
            <a:xfrm>
              <a:off x="552519" y="213160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52" name="Google Shape;26652;p52"/>
            <p:cNvSpPr/>
            <p:nvPr/>
          </p:nvSpPr>
          <p:spPr>
            <a:xfrm>
              <a:off x="672027" y="213160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53" name="Google Shape;26653;p52"/>
            <p:cNvSpPr/>
            <p:nvPr/>
          </p:nvSpPr>
          <p:spPr>
            <a:xfrm>
              <a:off x="791536" y="213160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54" name="Google Shape;26654;p52"/>
            <p:cNvSpPr/>
            <p:nvPr/>
          </p:nvSpPr>
          <p:spPr>
            <a:xfrm>
              <a:off x="911044" y="213160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55" name="Google Shape;26655;p52"/>
            <p:cNvSpPr/>
            <p:nvPr/>
          </p:nvSpPr>
          <p:spPr>
            <a:xfrm>
              <a:off x="1030552" y="213160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56" name="Google Shape;26656;p52"/>
            <p:cNvSpPr/>
            <p:nvPr/>
          </p:nvSpPr>
          <p:spPr>
            <a:xfrm>
              <a:off x="8201254" y="213160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57" name="Google Shape;26657;p52"/>
            <p:cNvSpPr/>
            <p:nvPr/>
          </p:nvSpPr>
          <p:spPr>
            <a:xfrm>
              <a:off x="8320767" y="213160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58" name="Google Shape;26658;p52"/>
            <p:cNvSpPr/>
            <p:nvPr/>
          </p:nvSpPr>
          <p:spPr>
            <a:xfrm>
              <a:off x="8440281" y="213160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59" name="Google Shape;26659;p52"/>
            <p:cNvSpPr/>
            <p:nvPr/>
          </p:nvSpPr>
          <p:spPr>
            <a:xfrm>
              <a:off x="8559794" y="213160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60" name="Google Shape;26660;p52"/>
            <p:cNvSpPr/>
            <p:nvPr/>
          </p:nvSpPr>
          <p:spPr>
            <a:xfrm>
              <a:off x="8679308" y="213160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61" name="Google Shape;26661;p52"/>
            <p:cNvSpPr/>
            <p:nvPr/>
          </p:nvSpPr>
          <p:spPr>
            <a:xfrm>
              <a:off x="8798821" y="213160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62" name="Google Shape;26662;p52"/>
            <p:cNvSpPr/>
            <p:nvPr/>
          </p:nvSpPr>
          <p:spPr>
            <a:xfrm>
              <a:off x="313503" y="223771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63" name="Google Shape;26663;p52"/>
            <p:cNvSpPr/>
            <p:nvPr/>
          </p:nvSpPr>
          <p:spPr>
            <a:xfrm>
              <a:off x="433011" y="223771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64" name="Google Shape;26664;p52"/>
            <p:cNvSpPr/>
            <p:nvPr/>
          </p:nvSpPr>
          <p:spPr>
            <a:xfrm>
              <a:off x="552519" y="223771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65" name="Google Shape;26665;p52"/>
            <p:cNvSpPr/>
            <p:nvPr/>
          </p:nvSpPr>
          <p:spPr>
            <a:xfrm>
              <a:off x="672027" y="223771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66" name="Google Shape;26666;p52"/>
            <p:cNvSpPr/>
            <p:nvPr/>
          </p:nvSpPr>
          <p:spPr>
            <a:xfrm>
              <a:off x="791536" y="223771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67" name="Google Shape;26667;p52"/>
            <p:cNvSpPr/>
            <p:nvPr/>
          </p:nvSpPr>
          <p:spPr>
            <a:xfrm>
              <a:off x="911044" y="223771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68" name="Google Shape;26668;p52"/>
            <p:cNvSpPr/>
            <p:nvPr/>
          </p:nvSpPr>
          <p:spPr>
            <a:xfrm>
              <a:off x="1030552" y="223771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69" name="Google Shape;26669;p52"/>
            <p:cNvSpPr/>
            <p:nvPr/>
          </p:nvSpPr>
          <p:spPr>
            <a:xfrm>
              <a:off x="8201254" y="223771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70" name="Google Shape;26670;p52"/>
            <p:cNvSpPr/>
            <p:nvPr/>
          </p:nvSpPr>
          <p:spPr>
            <a:xfrm>
              <a:off x="8320767" y="223771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71" name="Google Shape;26671;p52"/>
            <p:cNvSpPr/>
            <p:nvPr/>
          </p:nvSpPr>
          <p:spPr>
            <a:xfrm>
              <a:off x="8440281" y="223771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72" name="Google Shape;26672;p52"/>
            <p:cNvSpPr/>
            <p:nvPr/>
          </p:nvSpPr>
          <p:spPr>
            <a:xfrm>
              <a:off x="8559794" y="223771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73" name="Google Shape;26673;p52"/>
            <p:cNvSpPr/>
            <p:nvPr/>
          </p:nvSpPr>
          <p:spPr>
            <a:xfrm>
              <a:off x="8679308" y="223771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74" name="Google Shape;26674;p52"/>
            <p:cNvSpPr/>
            <p:nvPr/>
          </p:nvSpPr>
          <p:spPr>
            <a:xfrm>
              <a:off x="8798821" y="223771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75" name="Google Shape;26675;p52"/>
            <p:cNvSpPr/>
            <p:nvPr/>
          </p:nvSpPr>
          <p:spPr>
            <a:xfrm>
              <a:off x="313503" y="234382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76" name="Google Shape;26676;p52"/>
            <p:cNvSpPr/>
            <p:nvPr/>
          </p:nvSpPr>
          <p:spPr>
            <a:xfrm>
              <a:off x="433011" y="234382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77" name="Google Shape;26677;p52"/>
            <p:cNvSpPr/>
            <p:nvPr/>
          </p:nvSpPr>
          <p:spPr>
            <a:xfrm>
              <a:off x="552519" y="234382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78" name="Google Shape;26678;p52"/>
            <p:cNvSpPr/>
            <p:nvPr/>
          </p:nvSpPr>
          <p:spPr>
            <a:xfrm>
              <a:off x="672027" y="234382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79" name="Google Shape;26679;p52"/>
            <p:cNvSpPr/>
            <p:nvPr/>
          </p:nvSpPr>
          <p:spPr>
            <a:xfrm>
              <a:off x="791536" y="234382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80" name="Google Shape;26680;p52"/>
            <p:cNvSpPr/>
            <p:nvPr/>
          </p:nvSpPr>
          <p:spPr>
            <a:xfrm>
              <a:off x="911044" y="234382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81" name="Google Shape;26681;p52"/>
            <p:cNvSpPr/>
            <p:nvPr/>
          </p:nvSpPr>
          <p:spPr>
            <a:xfrm>
              <a:off x="1030552" y="234382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82" name="Google Shape;26682;p52"/>
            <p:cNvSpPr/>
            <p:nvPr/>
          </p:nvSpPr>
          <p:spPr>
            <a:xfrm>
              <a:off x="8201254" y="234382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83" name="Google Shape;26683;p52"/>
            <p:cNvSpPr/>
            <p:nvPr/>
          </p:nvSpPr>
          <p:spPr>
            <a:xfrm>
              <a:off x="8320767" y="234382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84" name="Google Shape;26684;p52"/>
            <p:cNvSpPr/>
            <p:nvPr/>
          </p:nvSpPr>
          <p:spPr>
            <a:xfrm>
              <a:off x="8440281" y="234382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85" name="Google Shape;26685;p52"/>
            <p:cNvSpPr/>
            <p:nvPr/>
          </p:nvSpPr>
          <p:spPr>
            <a:xfrm>
              <a:off x="8559794" y="234382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86" name="Google Shape;26686;p52"/>
            <p:cNvSpPr/>
            <p:nvPr/>
          </p:nvSpPr>
          <p:spPr>
            <a:xfrm>
              <a:off x="8679308" y="234382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87" name="Google Shape;26687;p52"/>
            <p:cNvSpPr/>
            <p:nvPr/>
          </p:nvSpPr>
          <p:spPr>
            <a:xfrm>
              <a:off x="8798821" y="234382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88" name="Google Shape;26688;p52"/>
            <p:cNvSpPr/>
            <p:nvPr/>
          </p:nvSpPr>
          <p:spPr>
            <a:xfrm>
              <a:off x="313503" y="244992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89" name="Google Shape;26689;p52"/>
            <p:cNvSpPr/>
            <p:nvPr/>
          </p:nvSpPr>
          <p:spPr>
            <a:xfrm>
              <a:off x="433011" y="244992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90" name="Google Shape;26690;p52"/>
            <p:cNvSpPr/>
            <p:nvPr/>
          </p:nvSpPr>
          <p:spPr>
            <a:xfrm>
              <a:off x="552519" y="244992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91" name="Google Shape;26691;p52"/>
            <p:cNvSpPr/>
            <p:nvPr/>
          </p:nvSpPr>
          <p:spPr>
            <a:xfrm>
              <a:off x="672027" y="244992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92" name="Google Shape;26692;p52"/>
            <p:cNvSpPr/>
            <p:nvPr/>
          </p:nvSpPr>
          <p:spPr>
            <a:xfrm>
              <a:off x="791536" y="244992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93" name="Google Shape;26693;p52"/>
            <p:cNvSpPr/>
            <p:nvPr/>
          </p:nvSpPr>
          <p:spPr>
            <a:xfrm>
              <a:off x="911044" y="244992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94" name="Google Shape;26694;p52"/>
            <p:cNvSpPr/>
            <p:nvPr/>
          </p:nvSpPr>
          <p:spPr>
            <a:xfrm>
              <a:off x="1030552" y="244992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95" name="Google Shape;26695;p52"/>
            <p:cNvSpPr/>
            <p:nvPr/>
          </p:nvSpPr>
          <p:spPr>
            <a:xfrm>
              <a:off x="8201254" y="244992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96" name="Google Shape;26696;p52"/>
            <p:cNvSpPr/>
            <p:nvPr/>
          </p:nvSpPr>
          <p:spPr>
            <a:xfrm>
              <a:off x="8320767" y="244992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97" name="Google Shape;26697;p52"/>
            <p:cNvSpPr/>
            <p:nvPr/>
          </p:nvSpPr>
          <p:spPr>
            <a:xfrm>
              <a:off x="8440281" y="244992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98" name="Google Shape;26698;p52"/>
            <p:cNvSpPr/>
            <p:nvPr/>
          </p:nvSpPr>
          <p:spPr>
            <a:xfrm>
              <a:off x="8559794" y="244992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99" name="Google Shape;26699;p52"/>
            <p:cNvSpPr/>
            <p:nvPr/>
          </p:nvSpPr>
          <p:spPr>
            <a:xfrm>
              <a:off x="8679308" y="244992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00" name="Google Shape;26700;p52"/>
            <p:cNvSpPr/>
            <p:nvPr/>
          </p:nvSpPr>
          <p:spPr>
            <a:xfrm>
              <a:off x="8798821" y="244992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01" name="Google Shape;26701;p52"/>
            <p:cNvSpPr/>
            <p:nvPr/>
          </p:nvSpPr>
          <p:spPr>
            <a:xfrm>
              <a:off x="313503" y="255603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02" name="Google Shape;26702;p52"/>
            <p:cNvSpPr/>
            <p:nvPr/>
          </p:nvSpPr>
          <p:spPr>
            <a:xfrm>
              <a:off x="433011" y="255603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03" name="Google Shape;26703;p52"/>
            <p:cNvSpPr/>
            <p:nvPr/>
          </p:nvSpPr>
          <p:spPr>
            <a:xfrm>
              <a:off x="552519" y="255603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04" name="Google Shape;26704;p52"/>
            <p:cNvSpPr/>
            <p:nvPr/>
          </p:nvSpPr>
          <p:spPr>
            <a:xfrm>
              <a:off x="672027" y="255603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05" name="Google Shape;26705;p52"/>
            <p:cNvSpPr/>
            <p:nvPr/>
          </p:nvSpPr>
          <p:spPr>
            <a:xfrm>
              <a:off x="791536" y="255603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06" name="Google Shape;26706;p52"/>
            <p:cNvSpPr/>
            <p:nvPr/>
          </p:nvSpPr>
          <p:spPr>
            <a:xfrm>
              <a:off x="911044" y="255603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07" name="Google Shape;26707;p52"/>
            <p:cNvSpPr/>
            <p:nvPr/>
          </p:nvSpPr>
          <p:spPr>
            <a:xfrm>
              <a:off x="1030552" y="255603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08" name="Google Shape;26708;p52"/>
            <p:cNvSpPr/>
            <p:nvPr/>
          </p:nvSpPr>
          <p:spPr>
            <a:xfrm>
              <a:off x="8201254" y="255603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09" name="Google Shape;26709;p52"/>
            <p:cNvSpPr/>
            <p:nvPr/>
          </p:nvSpPr>
          <p:spPr>
            <a:xfrm>
              <a:off x="8320767" y="255603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10" name="Google Shape;26710;p52"/>
            <p:cNvSpPr/>
            <p:nvPr/>
          </p:nvSpPr>
          <p:spPr>
            <a:xfrm>
              <a:off x="8440281" y="255603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11" name="Google Shape;26711;p52"/>
            <p:cNvSpPr/>
            <p:nvPr/>
          </p:nvSpPr>
          <p:spPr>
            <a:xfrm>
              <a:off x="8559794" y="255603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12" name="Google Shape;26712;p52"/>
            <p:cNvSpPr/>
            <p:nvPr/>
          </p:nvSpPr>
          <p:spPr>
            <a:xfrm>
              <a:off x="8679308" y="255603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13" name="Google Shape;26713;p52"/>
            <p:cNvSpPr/>
            <p:nvPr/>
          </p:nvSpPr>
          <p:spPr>
            <a:xfrm>
              <a:off x="8798821" y="255603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14" name="Google Shape;26714;p52"/>
            <p:cNvSpPr/>
            <p:nvPr/>
          </p:nvSpPr>
          <p:spPr>
            <a:xfrm>
              <a:off x="313503" y="266214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15" name="Google Shape;26715;p52"/>
            <p:cNvSpPr/>
            <p:nvPr/>
          </p:nvSpPr>
          <p:spPr>
            <a:xfrm>
              <a:off x="433011" y="266214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16" name="Google Shape;26716;p52"/>
            <p:cNvSpPr/>
            <p:nvPr/>
          </p:nvSpPr>
          <p:spPr>
            <a:xfrm>
              <a:off x="552519" y="266214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17" name="Google Shape;26717;p52"/>
            <p:cNvSpPr/>
            <p:nvPr/>
          </p:nvSpPr>
          <p:spPr>
            <a:xfrm>
              <a:off x="672027" y="266214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18" name="Google Shape;26718;p52"/>
            <p:cNvSpPr/>
            <p:nvPr/>
          </p:nvSpPr>
          <p:spPr>
            <a:xfrm>
              <a:off x="791536" y="266214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19" name="Google Shape;26719;p52"/>
            <p:cNvSpPr/>
            <p:nvPr/>
          </p:nvSpPr>
          <p:spPr>
            <a:xfrm>
              <a:off x="911044" y="266214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20" name="Google Shape;26720;p52"/>
            <p:cNvSpPr/>
            <p:nvPr/>
          </p:nvSpPr>
          <p:spPr>
            <a:xfrm>
              <a:off x="1030552" y="266214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21" name="Google Shape;26721;p52"/>
            <p:cNvSpPr/>
            <p:nvPr/>
          </p:nvSpPr>
          <p:spPr>
            <a:xfrm>
              <a:off x="8201254" y="266214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22" name="Google Shape;26722;p52"/>
            <p:cNvSpPr/>
            <p:nvPr/>
          </p:nvSpPr>
          <p:spPr>
            <a:xfrm>
              <a:off x="8320767" y="266214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23" name="Google Shape;26723;p52"/>
            <p:cNvSpPr/>
            <p:nvPr/>
          </p:nvSpPr>
          <p:spPr>
            <a:xfrm>
              <a:off x="8440281" y="266214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24" name="Google Shape;26724;p52"/>
            <p:cNvSpPr/>
            <p:nvPr/>
          </p:nvSpPr>
          <p:spPr>
            <a:xfrm>
              <a:off x="8559794" y="266214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25" name="Google Shape;26725;p52"/>
            <p:cNvSpPr/>
            <p:nvPr/>
          </p:nvSpPr>
          <p:spPr>
            <a:xfrm>
              <a:off x="8679308" y="266214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26" name="Google Shape;26726;p52"/>
            <p:cNvSpPr/>
            <p:nvPr/>
          </p:nvSpPr>
          <p:spPr>
            <a:xfrm>
              <a:off x="8798821" y="266214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27" name="Google Shape;26727;p52"/>
            <p:cNvSpPr/>
            <p:nvPr/>
          </p:nvSpPr>
          <p:spPr>
            <a:xfrm>
              <a:off x="313503" y="276824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28" name="Google Shape;26728;p52"/>
            <p:cNvSpPr/>
            <p:nvPr/>
          </p:nvSpPr>
          <p:spPr>
            <a:xfrm>
              <a:off x="433011" y="276824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29" name="Google Shape;26729;p52"/>
            <p:cNvSpPr/>
            <p:nvPr/>
          </p:nvSpPr>
          <p:spPr>
            <a:xfrm>
              <a:off x="552519" y="276824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30" name="Google Shape;26730;p52"/>
            <p:cNvSpPr/>
            <p:nvPr/>
          </p:nvSpPr>
          <p:spPr>
            <a:xfrm>
              <a:off x="672027" y="276824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31" name="Google Shape;26731;p52"/>
            <p:cNvSpPr/>
            <p:nvPr/>
          </p:nvSpPr>
          <p:spPr>
            <a:xfrm>
              <a:off x="791536" y="276824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32" name="Google Shape;26732;p52"/>
            <p:cNvSpPr/>
            <p:nvPr/>
          </p:nvSpPr>
          <p:spPr>
            <a:xfrm>
              <a:off x="911044" y="276824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33" name="Google Shape;26733;p52"/>
            <p:cNvSpPr/>
            <p:nvPr/>
          </p:nvSpPr>
          <p:spPr>
            <a:xfrm>
              <a:off x="1030552" y="276824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34" name="Google Shape;26734;p52"/>
            <p:cNvSpPr/>
            <p:nvPr/>
          </p:nvSpPr>
          <p:spPr>
            <a:xfrm>
              <a:off x="8201254" y="276824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35" name="Google Shape;26735;p52"/>
            <p:cNvSpPr/>
            <p:nvPr/>
          </p:nvSpPr>
          <p:spPr>
            <a:xfrm>
              <a:off x="8320767" y="276824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36" name="Google Shape;26736;p52"/>
            <p:cNvSpPr/>
            <p:nvPr/>
          </p:nvSpPr>
          <p:spPr>
            <a:xfrm>
              <a:off x="8440281" y="276824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37" name="Google Shape;26737;p52"/>
            <p:cNvSpPr/>
            <p:nvPr/>
          </p:nvSpPr>
          <p:spPr>
            <a:xfrm>
              <a:off x="8559794" y="276824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38" name="Google Shape;26738;p52"/>
            <p:cNvSpPr/>
            <p:nvPr/>
          </p:nvSpPr>
          <p:spPr>
            <a:xfrm>
              <a:off x="8679308" y="276824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39" name="Google Shape;26739;p52"/>
            <p:cNvSpPr/>
            <p:nvPr/>
          </p:nvSpPr>
          <p:spPr>
            <a:xfrm>
              <a:off x="8798821" y="276824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40" name="Google Shape;26740;p52"/>
            <p:cNvSpPr/>
            <p:nvPr/>
          </p:nvSpPr>
          <p:spPr>
            <a:xfrm>
              <a:off x="313503" y="2874356"/>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41" name="Google Shape;26741;p52"/>
            <p:cNvSpPr/>
            <p:nvPr/>
          </p:nvSpPr>
          <p:spPr>
            <a:xfrm>
              <a:off x="433011" y="2874356"/>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42" name="Google Shape;26742;p52"/>
            <p:cNvSpPr/>
            <p:nvPr/>
          </p:nvSpPr>
          <p:spPr>
            <a:xfrm>
              <a:off x="552519" y="2874356"/>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43" name="Google Shape;26743;p52"/>
            <p:cNvSpPr/>
            <p:nvPr/>
          </p:nvSpPr>
          <p:spPr>
            <a:xfrm>
              <a:off x="672027" y="2874356"/>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44" name="Google Shape;26744;p52"/>
            <p:cNvSpPr/>
            <p:nvPr/>
          </p:nvSpPr>
          <p:spPr>
            <a:xfrm>
              <a:off x="791536" y="2874356"/>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45" name="Google Shape;26745;p52"/>
            <p:cNvSpPr/>
            <p:nvPr/>
          </p:nvSpPr>
          <p:spPr>
            <a:xfrm>
              <a:off x="911044" y="2874356"/>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46" name="Google Shape;26746;p52"/>
            <p:cNvSpPr/>
            <p:nvPr/>
          </p:nvSpPr>
          <p:spPr>
            <a:xfrm>
              <a:off x="1030552" y="2874356"/>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47" name="Google Shape;26747;p52"/>
            <p:cNvSpPr/>
            <p:nvPr/>
          </p:nvSpPr>
          <p:spPr>
            <a:xfrm>
              <a:off x="8201254" y="2874356"/>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48" name="Google Shape;26748;p52"/>
            <p:cNvSpPr/>
            <p:nvPr/>
          </p:nvSpPr>
          <p:spPr>
            <a:xfrm>
              <a:off x="8320767" y="2874356"/>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49" name="Google Shape;26749;p52"/>
            <p:cNvSpPr/>
            <p:nvPr/>
          </p:nvSpPr>
          <p:spPr>
            <a:xfrm>
              <a:off x="8440281" y="2874356"/>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50" name="Google Shape;26750;p52"/>
            <p:cNvSpPr/>
            <p:nvPr/>
          </p:nvSpPr>
          <p:spPr>
            <a:xfrm>
              <a:off x="8559794" y="2874356"/>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51" name="Google Shape;26751;p52"/>
            <p:cNvSpPr/>
            <p:nvPr/>
          </p:nvSpPr>
          <p:spPr>
            <a:xfrm>
              <a:off x="8679308" y="2874356"/>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52" name="Google Shape;26752;p52"/>
            <p:cNvSpPr/>
            <p:nvPr/>
          </p:nvSpPr>
          <p:spPr>
            <a:xfrm>
              <a:off x="8798821" y="2874356"/>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53" name="Google Shape;26753;p52"/>
            <p:cNvSpPr/>
            <p:nvPr/>
          </p:nvSpPr>
          <p:spPr>
            <a:xfrm>
              <a:off x="313503" y="2980463"/>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54" name="Google Shape;26754;p52"/>
            <p:cNvSpPr/>
            <p:nvPr/>
          </p:nvSpPr>
          <p:spPr>
            <a:xfrm>
              <a:off x="433011" y="2980463"/>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55" name="Google Shape;26755;p52"/>
            <p:cNvSpPr/>
            <p:nvPr/>
          </p:nvSpPr>
          <p:spPr>
            <a:xfrm>
              <a:off x="552519" y="2980463"/>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56" name="Google Shape;26756;p52"/>
            <p:cNvSpPr/>
            <p:nvPr/>
          </p:nvSpPr>
          <p:spPr>
            <a:xfrm>
              <a:off x="672027" y="2980463"/>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57" name="Google Shape;26757;p52"/>
            <p:cNvSpPr/>
            <p:nvPr/>
          </p:nvSpPr>
          <p:spPr>
            <a:xfrm>
              <a:off x="791536" y="2980463"/>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58" name="Google Shape;26758;p52"/>
            <p:cNvSpPr/>
            <p:nvPr/>
          </p:nvSpPr>
          <p:spPr>
            <a:xfrm>
              <a:off x="911044" y="2980463"/>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59" name="Google Shape;26759;p52"/>
            <p:cNvSpPr/>
            <p:nvPr/>
          </p:nvSpPr>
          <p:spPr>
            <a:xfrm>
              <a:off x="1030552" y="2980463"/>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60" name="Google Shape;26760;p52"/>
            <p:cNvSpPr/>
            <p:nvPr/>
          </p:nvSpPr>
          <p:spPr>
            <a:xfrm>
              <a:off x="8201254" y="2980463"/>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61" name="Google Shape;26761;p52"/>
            <p:cNvSpPr/>
            <p:nvPr/>
          </p:nvSpPr>
          <p:spPr>
            <a:xfrm>
              <a:off x="8320767" y="2980463"/>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62" name="Google Shape;26762;p52"/>
            <p:cNvSpPr/>
            <p:nvPr/>
          </p:nvSpPr>
          <p:spPr>
            <a:xfrm>
              <a:off x="8440281" y="2980463"/>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63" name="Google Shape;26763;p52"/>
            <p:cNvSpPr/>
            <p:nvPr/>
          </p:nvSpPr>
          <p:spPr>
            <a:xfrm>
              <a:off x="8559794" y="2980463"/>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64" name="Google Shape;26764;p52"/>
            <p:cNvSpPr/>
            <p:nvPr/>
          </p:nvSpPr>
          <p:spPr>
            <a:xfrm>
              <a:off x="8679308" y="2980463"/>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65" name="Google Shape;26765;p52"/>
            <p:cNvSpPr/>
            <p:nvPr/>
          </p:nvSpPr>
          <p:spPr>
            <a:xfrm>
              <a:off x="8798821" y="2980463"/>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66" name="Google Shape;26766;p52"/>
            <p:cNvSpPr/>
            <p:nvPr/>
          </p:nvSpPr>
          <p:spPr>
            <a:xfrm>
              <a:off x="313503" y="3086570"/>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67" name="Google Shape;26767;p52"/>
            <p:cNvSpPr/>
            <p:nvPr/>
          </p:nvSpPr>
          <p:spPr>
            <a:xfrm>
              <a:off x="433011" y="3086570"/>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68" name="Google Shape;26768;p52"/>
            <p:cNvSpPr/>
            <p:nvPr/>
          </p:nvSpPr>
          <p:spPr>
            <a:xfrm>
              <a:off x="552519" y="3086570"/>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69" name="Google Shape;26769;p52"/>
            <p:cNvSpPr/>
            <p:nvPr/>
          </p:nvSpPr>
          <p:spPr>
            <a:xfrm>
              <a:off x="672027" y="3086570"/>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70" name="Google Shape;26770;p52"/>
            <p:cNvSpPr/>
            <p:nvPr/>
          </p:nvSpPr>
          <p:spPr>
            <a:xfrm>
              <a:off x="791536" y="3086570"/>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71" name="Google Shape;26771;p52"/>
            <p:cNvSpPr/>
            <p:nvPr/>
          </p:nvSpPr>
          <p:spPr>
            <a:xfrm>
              <a:off x="911044" y="3086570"/>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72" name="Google Shape;26772;p52"/>
            <p:cNvSpPr/>
            <p:nvPr/>
          </p:nvSpPr>
          <p:spPr>
            <a:xfrm>
              <a:off x="1030552" y="3086570"/>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73" name="Google Shape;26773;p52"/>
            <p:cNvSpPr/>
            <p:nvPr/>
          </p:nvSpPr>
          <p:spPr>
            <a:xfrm>
              <a:off x="8201254" y="3086570"/>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74" name="Google Shape;26774;p52"/>
            <p:cNvSpPr/>
            <p:nvPr/>
          </p:nvSpPr>
          <p:spPr>
            <a:xfrm>
              <a:off x="8320767" y="3086570"/>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75" name="Google Shape;26775;p52"/>
            <p:cNvSpPr/>
            <p:nvPr/>
          </p:nvSpPr>
          <p:spPr>
            <a:xfrm>
              <a:off x="8440281" y="3086570"/>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76" name="Google Shape;26776;p52"/>
            <p:cNvSpPr/>
            <p:nvPr/>
          </p:nvSpPr>
          <p:spPr>
            <a:xfrm>
              <a:off x="8559794" y="3086570"/>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77" name="Google Shape;26777;p52"/>
            <p:cNvSpPr/>
            <p:nvPr/>
          </p:nvSpPr>
          <p:spPr>
            <a:xfrm>
              <a:off x="8679308" y="3086570"/>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78" name="Google Shape;26778;p52"/>
            <p:cNvSpPr/>
            <p:nvPr/>
          </p:nvSpPr>
          <p:spPr>
            <a:xfrm>
              <a:off x="8798821" y="3086570"/>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79" name="Google Shape;26779;p52"/>
            <p:cNvSpPr/>
            <p:nvPr/>
          </p:nvSpPr>
          <p:spPr>
            <a:xfrm>
              <a:off x="313503" y="319267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80" name="Google Shape;26780;p52"/>
            <p:cNvSpPr/>
            <p:nvPr/>
          </p:nvSpPr>
          <p:spPr>
            <a:xfrm>
              <a:off x="433011" y="319267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81" name="Google Shape;26781;p52"/>
            <p:cNvSpPr/>
            <p:nvPr/>
          </p:nvSpPr>
          <p:spPr>
            <a:xfrm>
              <a:off x="552519" y="319267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82" name="Google Shape;26782;p52"/>
            <p:cNvSpPr/>
            <p:nvPr/>
          </p:nvSpPr>
          <p:spPr>
            <a:xfrm>
              <a:off x="672027" y="319267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83" name="Google Shape;26783;p52"/>
            <p:cNvSpPr/>
            <p:nvPr/>
          </p:nvSpPr>
          <p:spPr>
            <a:xfrm>
              <a:off x="791536" y="319267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84" name="Google Shape;26784;p52"/>
            <p:cNvSpPr/>
            <p:nvPr/>
          </p:nvSpPr>
          <p:spPr>
            <a:xfrm>
              <a:off x="911044" y="319267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85" name="Google Shape;26785;p52"/>
            <p:cNvSpPr/>
            <p:nvPr/>
          </p:nvSpPr>
          <p:spPr>
            <a:xfrm>
              <a:off x="1030552" y="319267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86" name="Google Shape;26786;p52"/>
            <p:cNvSpPr/>
            <p:nvPr/>
          </p:nvSpPr>
          <p:spPr>
            <a:xfrm>
              <a:off x="8201254" y="319267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87" name="Google Shape;26787;p52"/>
            <p:cNvSpPr/>
            <p:nvPr/>
          </p:nvSpPr>
          <p:spPr>
            <a:xfrm>
              <a:off x="8320767" y="319267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88" name="Google Shape;26788;p52"/>
            <p:cNvSpPr/>
            <p:nvPr/>
          </p:nvSpPr>
          <p:spPr>
            <a:xfrm>
              <a:off x="8440281" y="319267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89" name="Google Shape;26789;p52"/>
            <p:cNvSpPr/>
            <p:nvPr/>
          </p:nvSpPr>
          <p:spPr>
            <a:xfrm>
              <a:off x="8559794" y="319267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90" name="Google Shape;26790;p52"/>
            <p:cNvSpPr/>
            <p:nvPr/>
          </p:nvSpPr>
          <p:spPr>
            <a:xfrm>
              <a:off x="8679308" y="319267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91" name="Google Shape;26791;p52"/>
            <p:cNvSpPr/>
            <p:nvPr/>
          </p:nvSpPr>
          <p:spPr>
            <a:xfrm>
              <a:off x="8798821" y="319267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92" name="Google Shape;26792;p52"/>
            <p:cNvSpPr/>
            <p:nvPr/>
          </p:nvSpPr>
          <p:spPr>
            <a:xfrm>
              <a:off x="313503" y="329878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93" name="Google Shape;26793;p52"/>
            <p:cNvSpPr/>
            <p:nvPr/>
          </p:nvSpPr>
          <p:spPr>
            <a:xfrm>
              <a:off x="433011" y="329878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94" name="Google Shape;26794;p52"/>
            <p:cNvSpPr/>
            <p:nvPr/>
          </p:nvSpPr>
          <p:spPr>
            <a:xfrm>
              <a:off x="552519" y="329878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95" name="Google Shape;26795;p52"/>
            <p:cNvSpPr/>
            <p:nvPr/>
          </p:nvSpPr>
          <p:spPr>
            <a:xfrm>
              <a:off x="672027" y="329878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96" name="Google Shape;26796;p52"/>
            <p:cNvSpPr/>
            <p:nvPr/>
          </p:nvSpPr>
          <p:spPr>
            <a:xfrm>
              <a:off x="791536" y="329878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97" name="Google Shape;26797;p52"/>
            <p:cNvSpPr/>
            <p:nvPr/>
          </p:nvSpPr>
          <p:spPr>
            <a:xfrm>
              <a:off x="911044" y="329878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98" name="Google Shape;26798;p52"/>
            <p:cNvSpPr/>
            <p:nvPr/>
          </p:nvSpPr>
          <p:spPr>
            <a:xfrm>
              <a:off x="1030552" y="329878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99" name="Google Shape;26799;p52"/>
            <p:cNvSpPr/>
            <p:nvPr/>
          </p:nvSpPr>
          <p:spPr>
            <a:xfrm>
              <a:off x="8201254" y="329878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800" name="Google Shape;26800;p52"/>
            <p:cNvSpPr/>
            <p:nvPr/>
          </p:nvSpPr>
          <p:spPr>
            <a:xfrm>
              <a:off x="8320767" y="329878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801" name="Google Shape;26801;p52"/>
            <p:cNvSpPr/>
            <p:nvPr/>
          </p:nvSpPr>
          <p:spPr>
            <a:xfrm>
              <a:off x="8440281" y="329878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802" name="Google Shape;26802;p52"/>
            <p:cNvSpPr/>
            <p:nvPr/>
          </p:nvSpPr>
          <p:spPr>
            <a:xfrm>
              <a:off x="8559794" y="329878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803" name="Google Shape;26803;p52"/>
            <p:cNvSpPr/>
            <p:nvPr/>
          </p:nvSpPr>
          <p:spPr>
            <a:xfrm>
              <a:off x="8679308" y="329878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804" name="Google Shape;26804;p52"/>
            <p:cNvSpPr/>
            <p:nvPr/>
          </p:nvSpPr>
          <p:spPr>
            <a:xfrm>
              <a:off x="8798821" y="329878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805" name="Google Shape;26805;p52"/>
            <p:cNvSpPr/>
            <p:nvPr/>
          </p:nvSpPr>
          <p:spPr>
            <a:xfrm>
              <a:off x="313503" y="340489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806" name="Google Shape;26806;p52"/>
            <p:cNvSpPr/>
            <p:nvPr/>
          </p:nvSpPr>
          <p:spPr>
            <a:xfrm>
              <a:off x="433011" y="340489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807" name="Google Shape;26807;p52"/>
            <p:cNvSpPr/>
            <p:nvPr/>
          </p:nvSpPr>
          <p:spPr>
            <a:xfrm>
              <a:off x="552519" y="340489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808" name="Google Shape;26808;p52"/>
            <p:cNvSpPr/>
            <p:nvPr/>
          </p:nvSpPr>
          <p:spPr>
            <a:xfrm>
              <a:off x="672027" y="340489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809" name="Google Shape;26809;p52"/>
            <p:cNvSpPr/>
            <p:nvPr/>
          </p:nvSpPr>
          <p:spPr>
            <a:xfrm>
              <a:off x="791536" y="340489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810" name="Google Shape;26810;p52"/>
            <p:cNvSpPr/>
            <p:nvPr/>
          </p:nvSpPr>
          <p:spPr>
            <a:xfrm>
              <a:off x="911044" y="340489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811" name="Google Shape;26811;p52"/>
            <p:cNvSpPr/>
            <p:nvPr/>
          </p:nvSpPr>
          <p:spPr>
            <a:xfrm>
              <a:off x="1030552" y="340489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812" name="Google Shape;26812;p52"/>
            <p:cNvSpPr/>
            <p:nvPr/>
          </p:nvSpPr>
          <p:spPr>
            <a:xfrm>
              <a:off x="8201254" y="340489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813" name="Google Shape;26813;p52"/>
            <p:cNvSpPr/>
            <p:nvPr/>
          </p:nvSpPr>
          <p:spPr>
            <a:xfrm>
              <a:off x="8320767" y="340489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814" name="Google Shape;26814;p52"/>
            <p:cNvSpPr/>
            <p:nvPr/>
          </p:nvSpPr>
          <p:spPr>
            <a:xfrm>
              <a:off x="8440281" y="340489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815" name="Google Shape;26815;p52"/>
            <p:cNvSpPr/>
            <p:nvPr/>
          </p:nvSpPr>
          <p:spPr>
            <a:xfrm>
              <a:off x="8559794" y="340489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816" name="Google Shape;26816;p52"/>
            <p:cNvSpPr/>
            <p:nvPr/>
          </p:nvSpPr>
          <p:spPr>
            <a:xfrm>
              <a:off x="8679308" y="340489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817" name="Google Shape;26817;p52"/>
            <p:cNvSpPr/>
            <p:nvPr/>
          </p:nvSpPr>
          <p:spPr>
            <a:xfrm>
              <a:off x="8798821" y="340489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818" name="Google Shape;26818;p52"/>
            <p:cNvSpPr/>
            <p:nvPr/>
          </p:nvSpPr>
          <p:spPr>
            <a:xfrm>
              <a:off x="313503" y="351099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819" name="Google Shape;26819;p52"/>
            <p:cNvSpPr/>
            <p:nvPr/>
          </p:nvSpPr>
          <p:spPr>
            <a:xfrm>
              <a:off x="433011" y="351099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820" name="Google Shape;26820;p52"/>
            <p:cNvSpPr/>
            <p:nvPr/>
          </p:nvSpPr>
          <p:spPr>
            <a:xfrm>
              <a:off x="552519" y="351099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821" name="Google Shape;26821;p52"/>
            <p:cNvSpPr/>
            <p:nvPr/>
          </p:nvSpPr>
          <p:spPr>
            <a:xfrm>
              <a:off x="672027" y="351099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822" name="Google Shape;26822;p52"/>
            <p:cNvSpPr/>
            <p:nvPr/>
          </p:nvSpPr>
          <p:spPr>
            <a:xfrm>
              <a:off x="791536" y="351099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823" name="Google Shape;26823;p52"/>
            <p:cNvSpPr/>
            <p:nvPr/>
          </p:nvSpPr>
          <p:spPr>
            <a:xfrm>
              <a:off x="911044" y="351099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824" name="Google Shape;26824;p52"/>
            <p:cNvSpPr/>
            <p:nvPr/>
          </p:nvSpPr>
          <p:spPr>
            <a:xfrm>
              <a:off x="1030552" y="351099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825" name="Google Shape;26825;p52"/>
            <p:cNvSpPr/>
            <p:nvPr/>
          </p:nvSpPr>
          <p:spPr>
            <a:xfrm>
              <a:off x="8201254" y="351099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826" name="Google Shape;26826;p52"/>
            <p:cNvSpPr/>
            <p:nvPr/>
          </p:nvSpPr>
          <p:spPr>
            <a:xfrm>
              <a:off x="8320767" y="351099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827" name="Google Shape;26827;p52"/>
            <p:cNvSpPr/>
            <p:nvPr/>
          </p:nvSpPr>
          <p:spPr>
            <a:xfrm>
              <a:off x="8440281" y="351099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828" name="Google Shape;26828;p52"/>
            <p:cNvSpPr/>
            <p:nvPr/>
          </p:nvSpPr>
          <p:spPr>
            <a:xfrm>
              <a:off x="8559794" y="351099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829" name="Google Shape;26829;p52"/>
            <p:cNvSpPr/>
            <p:nvPr/>
          </p:nvSpPr>
          <p:spPr>
            <a:xfrm>
              <a:off x="8679308" y="351099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830" name="Google Shape;26830;p52"/>
            <p:cNvSpPr/>
            <p:nvPr/>
          </p:nvSpPr>
          <p:spPr>
            <a:xfrm>
              <a:off x="8798821" y="351099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831" name="Google Shape;26831;p52"/>
            <p:cNvSpPr/>
            <p:nvPr/>
          </p:nvSpPr>
          <p:spPr>
            <a:xfrm>
              <a:off x="313503" y="361710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832" name="Google Shape;26832;p52"/>
            <p:cNvSpPr/>
            <p:nvPr/>
          </p:nvSpPr>
          <p:spPr>
            <a:xfrm>
              <a:off x="433011" y="361710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833" name="Google Shape;26833;p52"/>
            <p:cNvSpPr/>
            <p:nvPr/>
          </p:nvSpPr>
          <p:spPr>
            <a:xfrm>
              <a:off x="552519" y="361710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834" name="Google Shape;26834;p52"/>
            <p:cNvSpPr/>
            <p:nvPr/>
          </p:nvSpPr>
          <p:spPr>
            <a:xfrm>
              <a:off x="672027" y="361710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835" name="Google Shape;26835;p52"/>
            <p:cNvSpPr/>
            <p:nvPr/>
          </p:nvSpPr>
          <p:spPr>
            <a:xfrm>
              <a:off x="791536" y="361710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836" name="Google Shape;26836;p52"/>
            <p:cNvSpPr/>
            <p:nvPr/>
          </p:nvSpPr>
          <p:spPr>
            <a:xfrm>
              <a:off x="911044" y="361710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837" name="Google Shape;26837;p52"/>
            <p:cNvSpPr/>
            <p:nvPr/>
          </p:nvSpPr>
          <p:spPr>
            <a:xfrm>
              <a:off x="1030552" y="361710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838" name="Google Shape;26838;p52"/>
            <p:cNvSpPr/>
            <p:nvPr/>
          </p:nvSpPr>
          <p:spPr>
            <a:xfrm>
              <a:off x="8201254" y="361710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839" name="Google Shape;26839;p52"/>
            <p:cNvSpPr/>
            <p:nvPr/>
          </p:nvSpPr>
          <p:spPr>
            <a:xfrm>
              <a:off x="8320767" y="361710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840" name="Google Shape;26840;p52"/>
            <p:cNvSpPr/>
            <p:nvPr/>
          </p:nvSpPr>
          <p:spPr>
            <a:xfrm>
              <a:off x="8440281" y="361710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841" name="Google Shape;26841;p52"/>
            <p:cNvSpPr/>
            <p:nvPr/>
          </p:nvSpPr>
          <p:spPr>
            <a:xfrm>
              <a:off x="8559794" y="361710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842" name="Google Shape;26842;p52"/>
            <p:cNvSpPr/>
            <p:nvPr/>
          </p:nvSpPr>
          <p:spPr>
            <a:xfrm>
              <a:off x="8679308" y="361710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843" name="Google Shape;26843;p52"/>
            <p:cNvSpPr/>
            <p:nvPr/>
          </p:nvSpPr>
          <p:spPr>
            <a:xfrm>
              <a:off x="8798821" y="361710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844" name="Google Shape;26844;p52"/>
            <p:cNvSpPr/>
            <p:nvPr/>
          </p:nvSpPr>
          <p:spPr>
            <a:xfrm>
              <a:off x="313503" y="372321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845" name="Google Shape;26845;p52"/>
            <p:cNvSpPr/>
            <p:nvPr/>
          </p:nvSpPr>
          <p:spPr>
            <a:xfrm>
              <a:off x="433011" y="372321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846" name="Google Shape;26846;p52"/>
            <p:cNvSpPr/>
            <p:nvPr/>
          </p:nvSpPr>
          <p:spPr>
            <a:xfrm>
              <a:off x="552519" y="372321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847" name="Google Shape;26847;p52"/>
            <p:cNvSpPr/>
            <p:nvPr/>
          </p:nvSpPr>
          <p:spPr>
            <a:xfrm>
              <a:off x="672027" y="372321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848" name="Google Shape;26848;p52"/>
            <p:cNvSpPr/>
            <p:nvPr/>
          </p:nvSpPr>
          <p:spPr>
            <a:xfrm>
              <a:off x="791536" y="372321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849" name="Google Shape;26849;p52"/>
            <p:cNvSpPr/>
            <p:nvPr/>
          </p:nvSpPr>
          <p:spPr>
            <a:xfrm>
              <a:off x="911044" y="372321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850" name="Google Shape;26850;p52"/>
            <p:cNvSpPr/>
            <p:nvPr/>
          </p:nvSpPr>
          <p:spPr>
            <a:xfrm>
              <a:off x="1030552" y="372321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851" name="Google Shape;26851;p52"/>
            <p:cNvSpPr/>
            <p:nvPr/>
          </p:nvSpPr>
          <p:spPr>
            <a:xfrm>
              <a:off x="8201254" y="372321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852" name="Google Shape;26852;p52"/>
            <p:cNvSpPr/>
            <p:nvPr/>
          </p:nvSpPr>
          <p:spPr>
            <a:xfrm>
              <a:off x="8320767" y="372321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853" name="Google Shape;26853;p52"/>
            <p:cNvSpPr/>
            <p:nvPr/>
          </p:nvSpPr>
          <p:spPr>
            <a:xfrm>
              <a:off x="8440281" y="372321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854" name="Google Shape;26854;p52"/>
            <p:cNvSpPr/>
            <p:nvPr/>
          </p:nvSpPr>
          <p:spPr>
            <a:xfrm>
              <a:off x="8559794" y="372321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855" name="Google Shape;26855;p52"/>
            <p:cNvSpPr/>
            <p:nvPr/>
          </p:nvSpPr>
          <p:spPr>
            <a:xfrm>
              <a:off x="8679308" y="372321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856" name="Google Shape;26856;p52"/>
            <p:cNvSpPr/>
            <p:nvPr/>
          </p:nvSpPr>
          <p:spPr>
            <a:xfrm>
              <a:off x="8798821" y="372321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857" name="Google Shape;26857;p52"/>
            <p:cNvSpPr/>
            <p:nvPr/>
          </p:nvSpPr>
          <p:spPr>
            <a:xfrm>
              <a:off x="313503" y="382931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858" name="Google Shape;26858;p52"/>
            <p:cNvSpPr/>
            <p:nvPr/>
          </p:nvSpPr>
          <p:spPr>
            <a:xfrm>
              <a:off x="433011" y="382931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859" name="Google Shape;26859;p52"/>
            <p:cNvSpPr/>
            <p:nvPr/>
          </p:nvSpPr>
          <p:spPr>
            <a:xfrm>
              <a:off x="552519" y="382931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860" name="Google Shape;26860;p52"/>
            <p:cNvSpPr/>
            <p:nvPr/>
          </p:nvSpPr>
          <p:spPr>
            <a:xfrm>
              <a:off x="672027" y="382931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861" name="Google Shape;26861;p52"/>
            <p:cNvSpPr/>
            <p:nvPr/>
          </p:nvSpPr>
          <p:spPr>
            <a:xfrm>
              <a:off x="791536" y="382931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862" name="Google Shape;26862;p52"/>
            <p:cNvSpPr/>
            <p:nvPr/>
          </p:nvSpPr>
          <p:spPr>
            <a:xfrm>
              <a:off x="911044" y="382931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863" name="Google Shape;26863;p52"/>
            <p:cNvSpPr/>
            <p:nvPr/>
          </p:nvSpPr>
          <p:spPr>
            <a:xfrm>
              <a:off x="1030552" y="382931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864" name="Google Shape;26864;p52"/>
            <p:cNvSpPr/>
            <p:nvPr/>
          </p:nvSpPr>
          <p:spPr>
            <a:xfrm>
              <a:off x="8201254" y="382931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865" name="Google Shape;26865;p52"/>
            <p:cNvSpPr/>
            <p:nvPr/>
          </p:nvSpPr>
          <p:spPr>
            <a:xfrm>
              <a:off x="8320767" y="382931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866" name="Google Shape;26866;p52"/>
            <p:cNvSpPr/>
            <p:nvPr/>
          </p:nvSpPr>
          <p:spPr>
            <a:xfrm>
              <a:off x="8440281" y="382931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867" name="Google Shape;26867;p52"/>
            <p:cNvSpPr/>
            <p:nvPr/>
          </p:nvSpPr>
          <p:spPr>
            <a:xfrm>
              <a:off x="8559794" y="382931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868" name="Google Shape;26868;p52"/>
            <p:cNvSpPr/>
            <p:nvPr/>
          </p:nvSpPr>
          <p:spPr>
            <a:xfrm>
              <a:off x="8679308" y="382931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869" name="Google Shape;26869;p52"/>
            <p:cNvSpPr/>
            <p:nvPr/>
          </p:nvSpPr>
          <p:spPr>
            <a:xfrm>
              <a:off x="8798821" y="382931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870" name="Google Shape;26870;p52"/>
            <p:cNvSpPr/>
            <p:nvPr/>
          </p:nvSpPr>
          <p:spPr>
            <a:xfrm>
              <a:off x="313503" y="3935426"/>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871" name="Google Shape;26871;p52"/>
            <p:cNvSpPr/>
            <p:nvPr/>
          </p:nvSpPr>
          <p:spPr>
            <a:xfrm>
              <a:off x="433011" y="3935426"/>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872" name="Google Shape;26872;p52"/>
            <p:cNvSpPr/>
            <p:nvPr/>
          </p:nvSpPr>
          <p:spPr>
            <a:xfrm>
              <a:off x="552519" y="3935426"/>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873" name="Google Shape;26873;p52"/>
            <p:cNvSpPr/>
            <p:nvPr/>
          </p:nvSpPr>
          <p:spPr>
            <a:xfrm>
              <a:off x="672027" y="3935426"/>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874" name="Google Shape;26874;p52"/>
            <p:cNvSpPr/>
            <p:nvPr/>
          </p:nvSpPr>
          <p:spPr>
            <a:xfrm>
              <a:off x="791536" y="3935426"/>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875" name="Google Shape;26875;p52"/>
            <p:cNvSpPr/>
            <p:nvPr/>
          </p:nvSpPr>
          <p:spPr>
            <a:xfrm>
              <a:off x="911044" y="3935426"/>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876" name="Google Shape;26876;p52"/>
            <p:cNvSpPr/>
            <p:nvPr/>
          </p:nvSpPr>
          <p:spPr>
            <a:xfrm>
              <a:off x="1030552" y="3935426"/>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877" name="Google Shape;26877;p52"/>
            <p:cNvSpPr/>
            <p:nvPr/>
          </p:nvSpPr>
          <p:spPr>
            <a:xfrm>
              <a:off x="8201254" y="3935426"/>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878" name="Google Shape;26878;p52"/>
            <p:cNvSpPr/>
            <p:nvPr/>
          </p:nvSpPr>
          <p:spPr>
            <a:xfrm>
              <a:off x="8320767" y="3935426"/>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879" name="Google Shape;26879;p52"/>
            <p:cNvSpPr/>
            <p:nvPr/>
          </p:nvSpPr>
          <p:spPr>
            <a:xfrm>
              <a:off x="8440281" y="3935426"/>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880" name="Google Shape;26880;p52"/>
            <p:cNvSpPr/>
            <p:nvPr/>
          </p:nvSpPr>
          <p:spPr>
            <a:xfrm>
              <a:off x="8559794" y="3935426"/>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881" name="Google Shape;26881;p52"/>
            <p:cNvSpPr/>
            <p:nvPr/>
          </p:nvSpPr>
          <p:spPr>
            <a:xfrm>
              <a:off x="8679308" y="3935426"/>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882" name="Google Shape;26882;p52"/>
            <p:cNvSpPr/>
            <p:nvPr/>
          </p:nvSpPr>
          <p:spPr>
            <a:xfrm>
              <a:off x="8798821" y="3935426"/>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883" name="Google Shape;26883;p52"/>
            <p:cNvSpPr/>
            <p:nvPr/>
          </p:nvSpPr>
          <p:spPr>
            <a:xfrm>
              <a:off x="313503" y="4041533"/>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884" name="Google Shape;26884;p52"/>
            <p:cNvSpPr/>
            <p:nvPr/>
          </p:nvSpPr>
          <p:spPr>
            <a:xfrm>
              <a:off x="433011" y="4041533"/>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885" name="Google Shape;26885;p52"/>
            <p:cNvSpPr/>
            <p:nvPr/>
          </p:nvSpPr>
          <p:spPr>
            <a:xfrm>
              <a:off x="552519" y="4041533"/>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886" name="Google Shape;26886;p52"/>
            <p:cNvSpPr/>
            <p:nvPr/>
          </p:nvSpPr>
          <p:spPr>
            <a:xfrm>
              <a:off x="672027" y="4041533"/>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887" name="Google Shape;26887;p52"/>
            <p:cNvSpPr/>
            <p:nvPr/>
          </p:nvSpPr>
          <p:spPr>
            <a:xfrm>
              <a:off x="791536" y="4041533"/>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888" name="Google Shape;26888;p52"/>
            <p:cNvSpPr/>
            <p:nvPr/>
          </p:nvSpPr>
          <p:spPr>
            <a:xfrm>
              <a:off x="911044" y="4041533"/>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889" name="Google Shape;26889;p52"/>
            <p:cNvSpPr/>
            <p:nvPr/>
          </p:nvSpPr>
          <p:spPr>
            <a:xfrm>
              <a:off x="1030552" y="4041533"/>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890" name="Google Shape;26890;p52"/>
            <p:cNvSpPr/>
            <p:nvPr/>
          </p:nvSpPr>
          <p:spPr>
            <a:xfrm>
              <a:off x="8201254" y="4041533"/>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891" name="Google Shape;26891;p52"/>
            <p:cNvSpPr/>
            <p:nvPr/>
          </p:nvSpPr>
          <p:spPr>
            <a:xfrm>
              <a:off x="8320767" y="4041533"/>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892" name="Google Shape;26892;p52"/>
            <p:cNvSpPr/>
            <p:nvPr/>
          </p:nvSpPr>
          <p:spPr>
            <a:xfrm>
              <a:off x="8440281" y="4041533"/>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893" name="Google Shape;26893;p52"/>
            <p:cNvSpPr/>
            <p:nvPr/>
          </p:nvSpPr>
          <p:spPr>
            <a:xfrm>
              <a:off x="8559794" y="4041533"/>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894" name="Google Shape;26894;p52"/>
            <p:cNvSpPr/>
            <p:nvPr/>
          </p:nvSpPr>
          <p:spPr>
            <a:xfrm>
              <a:off x="8679308" y="4041533"/>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895" name="Google Shape;26895;p52"/>
            <p:cNvSpPr/>
            <p:nvPr/>
          </p:nvSpPr>
          <p:spPr>
            <a:xfrm>
              <a:off x="8798821" y="4041533"/>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896" name="Google Shape;26896;p52"/>
            <p:cNvSpPr/>
            <p:nvPr/>
          </p:nvSpPr>
          <p:spPr>
            <a:xfrm>
              <a:off x="313503" y="4147640"/>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897" name="Google Shape;26897;p52"/>
            <p:cNvSpPr/>
            <p:nvPr/>
          </p:nvSpPr>
          <p:spPr>
            <a:xfrm>
              <a:off x="433011" y="4147640"/>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898" name="Google Shape;26898;p52"/>
            <p:cNvSpPr/>
            <p:nvPr/>
          </p:nvSpPr>
          <p:spPr>
            <a:xfrm>
              <a:off x="552519" y="4147640"/>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899" name="Google Shape;26899;p52"/>
            <p:cNvSpPr/>
            <p:nvPr/>
          </p:nvSpPr>
          <p:spPr>
            <a:xfrm>
              <a:off x="672027" y="4147640"/>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900" name="Google Shape;26900;p52"/>
            <p:cNvSpPr/>
            <p:nvPr/>
          </p:nvSpPr>
          <p:spPr>
            <a:xfrm>
              <a:off x="791536" y="4147640"/>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901" name="Google Shape;26901;p52"/>
            <p:cNvSpPr/>
            <p:nvPr/>
          </p:nvSpPr>
          <p:spPr>
            <a:xfrm>
              <a:off x="911044" y="4147640"/>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902" name="Google Shape;26902;p52"/>
            <p:cNvSpPr/>
            <p:nvPr/>
          </p:nvSpPr>
          <p:spPr>
            <a:xfrm>
              <a:off x="1030552" y="4147640"/>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903" name="Google Shape;26903;p52"/>
            <p:cNvSpPr/>
            <p:nvPr/>
          </p:nvSpPr>
          <p:spPr>
            <a:xfrm>
              <a:off x="8201254" y="4147640"/>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904" name="Google Shape;26904;p52"/>
            <p:cNvSpPr/>
            <p:nvPr/>
          </p:nvSpPr>
          <p:spPr>
            <a:xfrm>
              <a:off x="8320767" y="4147640"/>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905" name="Google Shape;26905;p52"/>
            <p:cNvSpPr/>
            <p:nvPr/>
          </p:nvSpPr>
          <p:spPr>
            <a:xfrm>
              <a:off x="8440281" y="4147640"/>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906" name="Google Shape;26906;p52"/>
            <p:cNvSpPr/>
            <p:nvPr/>
          </p:nvSpPr>
          <p:spPr>
            <a:xfrm>
              <a:off x="8559794" y="4147640"/>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907" name="Google Shape;26907;p52"/>
            <p:cNvSpPr/>
            <p:nvPr/>
          </p:nvSpPr>
          <p:spPr>
            <a:xfrm>
              <a:off x="8679308" y="4147640"/>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908" name="Google Shape;26908;p52"/>
            <p:cNvSpPr/>
            <p:nvPr/>
          </p:nvSpPr>
          <p:spPr>
            <a:xfrm>
              <a:off x="8798821" y="4147640"/>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909" name="Google Shape;26909;p52"/>
            <p:cNvSpPr/>
            <p:nvPr/>
          </p:nvSpPr>
          <p:spPr>
            <a:xfrm>
              <a:off x="313503" y="425374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910" name="Google Shape;26910;p52"/>
            <p:cNvSpPr/>
            <p:nvPr/>
          </p:nvSpPr>
          <p:spPr>
            <a:xfrm>
              <a:off x="433011" y="425374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911" name="Google Shape;26911;p52"/>
            <p:cNvSpPr/>
            <p:nvPr/>
          </p:nvSpPr>
          <p:spPr>
            <a:xfrm>
              <a:off x="552519" y="425374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912" name="Google Shape;26912;p52"/>
            <p:cNvSpPr/>
            <p:nvPr/>
          </p:nvSpPr>
          <p:spPr>
            <a:xfrm>
              <a:off x="672027" y="425374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913" name="Google Shape;26913;p52"/>
            <p:cNvSpPr/>
            <p:nvPr/>
          </p:nvSpPr>
          <p:spPr>
            <a:xfrm>
              <a:off x="791536" y="425374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914" name="Google Shape;26914;p52"/>
            <p:cNvSpPr/>
            <p:nvPr/>
          </p:nvSpPr>
          <p:spPr>
            <a:xfrm>
              <a:off x="911044" y="425374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915" name="Google Shape;26915;p52"/>
            <p:cNvSpPr/>
            <p:nvPr/>
          </p:nvSpPr>
          <p:spPr>
            <a:xfrm>
              <a:off x="1030552" y="425374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916" name="Google Shape;26916;p52"/>
            <p:cNvSpPr/>
            <p:nvPr/>
          </p:nvSpPr>
          <p:spPr>
            <a:xfrm>
              <a:off x="8201254" y="425374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917" name="Google Shape;26917;p52"/>
            <p:cNvSpPr/>
            <p:nvPr/>
          </p:nvSpPr>
          <p:spPr>
            <a:xfrm>
              <a:off x="8320767" y="425374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918" name="Google Shape;26918;p52"/>
            <p:cNvSpPr/>
            <p:nvPr/>
          </p:nvSpPr>
          <p:spPr>
            <a:xfrm>
              <a:off x="8440281" y="425374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919" name="Google Shape;26919;p52"/>
            <p:cNvSpPr/>
            <p:nvPr/>
          </p:nvSpPr>
          <p:spPr>
            <a:xfrm>
              <a:off x="8559794" y="425374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920" name="Google Shape;26920;p52"/>
            <p:cNvSpPr/>
            <p:nvPr/>
          </p:nvSpPr>
          <p:spPr>
            <a:xfrm>
              <a:off x="8679308" y="425374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921" name="Google Shape;26921;p52"/>
            <p:cNvSpPr/>
            <p:nvPr/>
          </p:nvSpPr>
          <p:spPr>
            <a:xfrm>
              <a:off x="8798821" y="425374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922" name="Google Shape;26922;p52"/>
            <p:cNvSpPr/>
            <p:nvPr/>
          </p:nvSpPr>
          <p:spPr>
            <a:xfrm>
              <a:off x="313503" y="435985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923" name="Google Shape;26923;p52"/>
            <p:cNvSpPr/>
            <p:nvPr/>
          </p:nvSpPr>
          <p:spPr>
            <a:xfrm>
              <a:off x="433011" y="435985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924" name="Google Shape;26924;p52"/>
            <p:cNvSpPr/>
            <p:nvPr/>
          </p:nvSpPr>
          <p:spPr>
            <a:xfrm>
              <a:off x="552519" y="435985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925" name="Google Shape;26925;p52"/>
            <p:cNvSpPr/>
            <p:nvPr/>
          </p:nvSpPr>
          <p:spPr>
            <a:xfrm>
              <a:off x="672027" y="435985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926" name="Google Shape;26926;p52"/>
            <p:cNvSpPr/>
            <p:nvPr/>
          </p:nvSpPr>
          <p:spPr>
            <a:xfrm>
              <a:off x="791536" y="435985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927" name="Google Shape;26927;p52"/>
            <p:cNvSpPr/>
            <p:nvPr/>
          </p:nvSpPr>
          <p:spPr>
            <a:xfrm>
              <a:off x="911044" y="435985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928" name="Google Shape;26928;p52"/>
            <p:cNvSpPr/>
            <p:nvPr/>
          </p:nvSpPr>
          <p:spPr>
            <a:xfrm>
              <a:off x="1030552" y="435985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929" name="Google Shape;26929;p52"/>
            <p:cNvSpPr/>
            <p:nvPr/>
          </p:nvSpPr>
          <p:spPr>
            <a:xfrm>
              <a:off x="8201254" y="435985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930" name="Google Shape;26930;p52"/>
            <p:cNvSpPr/>
            <p:nvPr/>
          </p:nvSpPr>
          <p:spPr>
            <a:xfrm>
              <a:off x="8320767" y="435985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931" name="Google Shape;26931;p52"/>
            <p:cNvSpPr/>
            <p:nvPr/>
          </p:nvSpPr>
          <p:spPr>
            <a:xfrm>
              <a:off x="8440281" y="435985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932" name="Google Shape;26932;p52"/>
            <p:cNvSpPr/>
            <p:nvPr/>
          </p:nvSpPr>
          <p:spPr>
            <a:xfrm>
              <a:off x="8559794" y="435985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933" name="Google Shape;26933;p52"/>
            <p:cNvSpPr/>
            <p:nvPr/>
          </p:nvSpPr>
          <p:spPr>
            <a:xfrm>
              <a:off x="8679308" y="435985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934" name="Google Shape;26934;p52"/>
            <p:cNvSpPr/>
            <p:nvPr/>
          </p:nvSpPr>
          <p:spPr>
            <a:xfrm>
              <a:off x="8798821" y="435985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935" name="Google Shape;26935;p52"/>
            <p:cNvSpPr/>
            <p:nvPr/>
          </p:nvSpPr>
          <p:spPr>
            <a:xfrm>
              <a:off x="313503" y="446596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936" name="Google Shape;26936;p52"/>
            <p:cNvSpPr/>
            <p:nvPr/>
          </p:nvSpPr>
          <p:spPr>
            <a:xfrm>
              <a:off x="433011" y="446596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937" name="Google Shape;26937;p52"/>
            <p:cNvSpPr/>
            <p:nvPr/>
          </p:nvSpPr>
          <p:spPr>
            <a:xfrm>
              <a:off x="552519" y="446596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938" name="Google Shape;26938;p52"/>
            <p:cNvSpPr/>
            <p:nvPr/>
          </p:nvSpPr>
          <p:spPr>
            <a:xfrm>
              <a:off x="672027" y="446596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939" name="Google Shape;26939;p52"/>
            <p:cNvSpPr/>
            <p:nvPr/>
          </p:nvSpPr>
          <p:spPr>
            <a:xfrm>
              <a:off x="791536" y="446596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940" name="Google Shape;26940;p52"/>
            <p:cNvSpPr/>
            <p:nvPr/>
          </p:nvSpPr>
          <p:spPr>
            <a:xfrm>
              <a:off x="911044" y="446596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941" name="Google Shape;26941;p52"/>
            <p:cNvSpPr/>
            <p:nvPr/>
          </p:nvSpPr>
          <p:spPr>
            <a:xfrm>
              <a:off x="1030552" y="446596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942" name="Google Shape;26942;p52"/>
            <p:cNvSpPr/>
            <p:nvPr/>
          </p:nvSpPr>
          <p:spPr>
            <a:xfrm>
              <a:off x="8201254" y="446596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943" name="Google Shape;26943;p52"/>
            <p:cNvSpPr/>
            <p:nvPr/>
          </p:nvSpPr>
          <p:spPr>
            <a:xfrm>
              <a:off x="8320767" y="446596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944" name="Google Shape;26944;p52"/>
            <p:cNvSpPr/>
            <p:nvPr/>
          </p:nvSpPr>
          <p:spPr>
            <a:xfrm>
              <a:off x="8440281" y="446596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945" name="Google Shape;26945;p52"/>
            <p:cNvSpPr/>
            <p:nvPr/>
          </p:nvSpPr>
          <p:spPr>
            <a:xfrm>
              <a:off x="8559794" y="446596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946" name="Google Shape;26946;p52"/>
            <p:cNvSpPr/>
            <p:nvPr/>
          </p:nvSpPr>
          <p:spPr>
            <a:xfrm>
              <a:off x="8679308" y="446596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947" name="Google Shape;26947;p52"/>
            <p:cNvSpPr/>
            <p:nvPr/>
          </p:nvSpPr>
          <p:spPr>
            <a:xfrm>
              <a:off x="8798821" y="446596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948" name="Google Shape;26948;p52"/>
            <p:cNvSpPr/>
            <p:nvPr/>
          </p:nvSpPr>
          <p:spPr>
            <a:xfrm>
              <a:off x="313503" y="457206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949" name="Google Shape;26949;p52"/>
            <p:cNvSpPr/>
            <p:nvPr/>
          </p:nvSpPr>
          <p:spPr>
            <a:xfrm>
              <a:off x="433011" y="457206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950" name="Google Shape;26950;p52"/>
            <p:cNvSpPr/>
            <p:nvPr/>
          </p:nvSpPr>
          <p:spPr>
            <a:xfrm>
              <a:off x="552519" y="457206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951" name="Google Shape;26951;p52"/>
            <p:cNvSpPr/>
            <p:nvPr/>
          </p:nvSpPr>
          <p:spPr>
            <a:xfrm>
              <a:off x="672027" y="457206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952" name="Google Shape;26952;p52"/>
            <p:cNvSpPr/>
            <p:nvPr/>
          </p:nvSpPr>
          <p:spPr>
            <a:xfrm>
              <a:off x="791536" y="457206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953" name="Google Shape;26953;p52"/>
            <p:cNvSpPr/>
            <p:nvPr/>
          </p:nvSpPr>
          <p:spPr>
            <a:xfrm>
              <a:off x="911044" y="457206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954" name="Google Shape;26954;p52"/>
            <p:cNvSpPr/>
            <p:nvPr/>
          </p:nvSpPr>
          <p:spPr>
            <a:xfrm>
              <a:off x="1030552" y="457206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955" name="Google Shape;26955;p52"/>
            <p:cNvSpPr/>
            <p:nvPr/>
          </p:nvSpPr>
          <p:spPr>
            <a:xfrm>
              <a:off x="8201254" y="457206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956" name="Google Shape;26956;p52"/>
            <p:cNvSpPr/>
            <p:nvPr/>
          </p:nvSpPr>
          <p:spPr>
            <a:xfrm>
              <a:off x="8320767" y="457206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957" name="Google Shape;26957;p52"/>
            <p:cNvSpPr/>
            <p:nvPr/>
          </p:nvSpPr>
          <p:spPr>
            <a:xfrm>
              <a:off x="8440281" y="457206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958" name="Google Shape;26958;p52"/>
            <p:cNvSpPr/>
            <p:nvPr/>
          </p:nvSpPr>
          <p:spPr>
            <a:xfrm>
              <a:off x="8559794" y="457206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959" name="Google Shape;26959;p52"/>
            <p:cNvSpPr/>
            <p:nvPr/>
          </p:nvSpPr>
          <p:spPr>
            <a:xfrm>
              <a:off x="8679308" y="457206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960" name="Google Shape;26960;p52"/>
            <p:cNvSpPr/>
            <p:nvPr/>
          </p:nvSpPr>
          <p:spPr>
            <a:xfrm>
              <a:off x="8798821" y="457206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26961" name="Google Shape;26961;p52"/>
          <p:cNvSpPr txBox="1">
            <a:spLocks noGrp="1"/>
          </p:cNvSpPr>
          <p:nvPr>
            <p:ph type="ctrTitle"/>
          </p:nvPr>
        </p:nvSpPr>
        <p:spPr>
          <a:xfrm>
            <a:off x="1219262" y="1112449"/>
            <a:ext cx="6862484" cy="2906174"/>
          </a:xfrm>
          <a:prstGeom prst="rect">
            <a:avLst/>
          </a:prstGeom>
        </p:spPr>
        <p:txBody>
          <a:bodyPr spcFirstLastPara="1" wrap="square" lIns="91425" tIns="64000" rIns="91425" bIns="91425" anchor="ctr" anchorCtr="0">
            <a:noAutofit/>
          </a:bodyPr>
          <a:lstStyle/>
          <a:p>
            <a:pPr marL="0" lvl="0" indent="0" algn="ctr" rtl="0">
              <a:spcBef>
                <a:spcPts val="0"/>
              </a:spcBef>
              <a:spcAft>
                <a:spcPts val="0"/>
              </a:spcAft>
              <a:buNone/>
            </a:pPr>
            <a:r>
              <a:rPr lang="en-US" dirty="0">
                <a:solidFill>
                  <a:schemeClr val="dk2"/>
                </a:solidFill>
                <a:latin typeface="Archivo Black"/>
                <a:ea typeface="Archivo Black"/>
                <a:cs typeface="Archivo Black"/>
                <a:sym typeface="Archivo Black"/>
              </a:rPr>
              <a:t>Reliable neuromodulation from adaptive control of ion channel expression</a:t>
            </a:r>
          </a:p>
        </p:txBody>
      </p:sp>
      <p:sp>
        <p:nvSpPr>
          <p:cNvPr id="26962" name="Google Shape;26962;p52"/>
          <p:cNvSpPr txBox="1">
            <a:spLocks noGrp="1"/>
          </p:cNvSpPr>
          <p:nvPr>
            <p:ph type="subTitle" idx="1"/>
          </p:nvPr>
        </p:nvSpPr>
        <p:spPr>
          <a:xfrm>
            <a:off x="2392525" y="3694918"/>
            <a:ext cx="4359000" cy="4095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a:t>Here is where your presentation begins</a:t>
            </a:r>
            <a:endParaRPr dirty="0">
              <a:solidFill>
                <a:schemeClr val="dk1"/>
              </a:solidFill>
            </a:endParaRPr>
          </a:p>
        </p:txBody>
      </p:sp>
      <p:cxnSp>
        <p:nvCxnSpPr>
          <p:cNvPr id="26964" name="Google Shape;26964;p52"/>
          <p:cNvCxnSpPr>
            <a:cxnSpLocks/>
          </p:cNvCxnSpPr>
          <p:nvPr/>
        </p:nvCxnSpPr>
        <p:spPr>
          <a:xfrm flipH="1">
            <a:off x="325100" y="244625"/>
            <a:ext cx="8505131" cy="0"/>
          </a:xfrm>
          <a:prstGeom prst="straightConnector1">
            <a:avLst/>
          </a:prstGeom>
          <a:noFill/>
          <a:ln w="9525" cap="flat" cmpd="sng">
            <a:solidFill>
              <a:schemeClr val="lt2"/>
            </a:solidFill>
            <a:prstDash val="solid"/>
            <a:round/>
            <a:headEnd type="none" w="med" len="med"/>
            <a:tailEnd type="none" w="med" len="med"/>
          </a:ln>
        </p:spPr>
      </p:cxnSp>
      <p:grpSp>
        <p:nvGrpSpPr>
          <p:cNvPr id="26965" name="Google Shape;26965;p52"/>
          <p:cNvGrpSpPr/>
          <p:nvPr/>
        </p:nvGrpSpPr>
        <p:grpSpPr>
          <a:xfrm>
            <a:off x="8320098" y="4866112"/>
            <a:ext cx="510133" cy="78484"/>
            <a:chOff x="3521300" y="154525"/>
            <a:chExt cx="1256175" cy="193500"/>
          </a:xfrm>
        </p:grpSpPr>
        <p:sp>
          <p:nvSpPr>
            <p:cNvPr id="26966" name="Google Shape;26966;p52"/>
            <p:cNvSpPr/>
            <p:nvPr/>
          </p:nvSpPr>
          <p:spPr>
            <a:xfrm>
              <a:off x="3521300" y="154525"/>
              <a:ext cx="193500" cy="19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967" name="Google Shape;26967;p52"/>
            <p:cNvSpPr/>
            <p:nvPr/>
          </p:nvSpPr>
          <p:spPr>
            <a:xfrm>
              <a:off x="3875525" y="154525"/>
              <a:ext cx="193500" cy="19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968" name="Google Shape;26968;p52"/>
            <p:cNvSpPr/>
            <p:nvPr/>
          </p:nvSpPr>
          <p:spPr>
            <a:xfrm>
              <a:off x="4229750" y="154525"/>
              <a:ext cx="193500" cy="1935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969" name="Google Shape;26969;p52"/>
            <p:cNvSpPr/>
            <p:nvPr/>
          </p:nvSpPr>
          <p:spPr>
            <a:xfrm>
              <a:off x="4583975" y="154525"/>
              <a:ext cx="193500" cy="1935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3" name="Sous-titre 2">
            <a:extLst>
              <a:ext uri="{FF2B5EF4-FFF2-40B4-BE49-F238E27FC236}">
                <a16:creationId xmlns:a16="http://schemas.microsoft.com/office/drawing/2014/main" id="{6BF83B22-EF95-4E1D-2BEF-180E97AC0154}"/>
              </a:ext>
            </a:extLst>
          </p:cNvPr>
          <p:cNvSpPr>
            <a:spLocks noGrp="1"/>
          </p:cNvSpPr>
          <p:nvPr>
            <p:ph type="subTitle" idx="1"/>
          </p:nvPr>
        </p:nvSpPr>
        <p:spPr>
          <a:xfrm>
            <a:off x="2392525" y="3814340"/>
            <a:ext cx="4359000" cy="409500"/>
          </a:xfrm>
        </p:spPr>
        <p:txBody>
          <a:bodyPr/>
          <a:lstStyle/>
          <a:p>
            <a:r>
              <a:rPr lang="fr-BE" b="1" dirty="0"/>
              <a:t>A. Fyon, P. Sacré, A. </a:t>
            </a:r>
            <a:r>
              <a:rPr lang="fr-BE" b="1" dirty="0" err="1"/>
              <a:t>Franci</a:t>
            </a:r>
            <a:r>
              <a:rPr lang="fr-BE" b="1" dirty="0"/>
              <a:t>, G. </a:t>
            </a:r>
            <a:r>
              <a:rPr lang="fr-BE" b="1" dirty="0" err="1"/>
              <a:t>Drion</a:t>
            </a:r>
            <a:endParaRPr lang="en" b="1" dirty="0"/>
          </a:p>
        </p:txBody>
      </p:sp>
      <p:pic>
        <p:nvPicPr>
          <p:cNvPr id="4" name="Image 3" descr="Une image contenant Graphique, Caractère coloré, graphisme, capture d’écran&#10;&#10;Description générée automatiquement">
            <a:extLst>
              <a:ext uri="{FF2B5EF4-FFF2-40B4-BE49-F238E27FC236}">
                <a16:creationId xmlns:a16="http://schemas.microsoft.com/office/drawing/2014/main" id="{C805C904-D765-AB7D-C23C-E0CCBCF5CF1E}"/>
              </a:ext>
            </a:extLst>
          </p:cNvPr>
          <p:cNvPicPr>
            <a:picLocks noChangeAspect="1"/>
          </p:cNvPicPr>
          <p:nvPr/>
        </p:nvPicPr>
        <p:blipFill>
          <a:blip r:embed="rId3"/>
          <a:stretch>
            <a:fillRect/>
          </a:stretch>
        </p:blipFill>
        <p:spPr>
          <a:xfrm>
            <a:off x="1137404" y="3658112"/>
            <a:ext cx="1838399" cy="892611"/>
          </a:xfrm>
          <a:prstGeom prst="rect">
            <a:avLst/>
          </a:prstGeom>
        </p:spPr>
      </p:pic>
      <p:pic>
        <p:nvPicPr>
          <p:cNvPr id="6" name="Image 5" descr="Une image contenant Police, Graphique, graphisme, texte&#10;&#10;Description générée automatiquement">
            <a:extLst>
              <a:ext uri="{FF2B5EF4-FFF2-40B4-BE49-F238E27FC236}">
                <a16:creationId xmlns:a16="http://schemas.microsoft.com/office/drawing/2014/main" id="{917550ED-9813-ED59-3CD5-41F87A419489}"/>
              </a:ext>
            </a:extLst>
          </p:cNvPr>
          <p:cNvPicPr>
            <a:picLocks noChangeAspect="1"/>
          </p:cNvPicPr>
          <p:nvPr/>
        </p:nvPicPr>
        <p:blipFill>
          <a:blip r:embed="rId4"/>
          <a:stretch>
            <a:fillRect/>
          </a:stretch>
        </p:blipFill>
        <p:spPr>
          <a:xfrm>
            <a:off x="6634768" y="3716794"/>
            <a:ext cx="1073924" cy="680965"/>
          </a:xfrm>
          <a:prstGeom prst="rect">
            <a:avLst/>
          </a:prstGeom>
        </p:spPr>
      </p:pic>
      <p:pic>
        <p:nvPicPr>
          <p:cNvPr id="8" name="Image 7" descr="Une image contenant texte, Police, Graphique, graphisme&#10;&#10;Description générée automatiquement">
            <a:extLst>
              <a:ext uri="{FF2B5EF4-FFF2-40B4-BE49-F238E27FC236}">
                <a16:creationId xmlns:a16="http://schemas.microsoft.com/office/drawing/2014/main" id="{2E205018-7311-C428-BD39-664D38EDD9F3}"/>
              </a:ext>
            </a:extLst>
          </p:cNvPr>
          <p:cNvPicPr>
            <a:picLocks noChangeAspect="1"/>
          </p:cNvPicPr>
          <p:nvPr/>
        </p:nvPicPr>
        <p:blipFill>
          <a:blip r:embed="rId5"/>
          <a:stretch>
            <a:fillRect/>
          </a:stretch>
        </p:blipFill>
        <p:spPr>
          <a:xfrm>
            <a:off x="2552543" y="216659"/>
            <a:ext cx="4038913" cy="1346304"/>
          </a:xfrm>
          <a:prstGeom prst="rect">
            <a:avLst/>
          </a:prstGeom>
        </p:spPr>
      </p:pic>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7029"/>
        <p:cNvGrpSpPr/>
        <p:nvPr/>
      </p:nvGrpSpPr>
      <p:grpSpPr>
        <a:xfrm>
          <a:off x="0" y="0"/>
          <a:ext cx="0" cy="0"/>
          <a:chOff x="0" y="0"/>
          <a:chExt cx="0" cy="0"/>
        </a:xfrm>
      </p:grpSpPr>
      <p:sp>
        <p:nvSpPr>
          <p:cNvPr id="27032" name="Google Shape;27032;p56"/>
          <p:cNvSpPr txBox="1">
            <a:spLocks noGrp="1"/>
          </p:cNvSpPr>
          <p:nvPr>
            <p:ph type="title"/>
          </p:nvPr>
        </p:nvSpPr>
        <p:spPr>
          <a:xfrm>
            <a:off x="313700" y="368725"/>
            <a:ext cx="8516700" cy="576000"/>
          </a:xfrm>
          <a:prstGeom prst="rect">
            <a:avLst/>
          </a:prstGeom>
        </p:spPr>
        <p:txBody>
          <a:bodyPr spcFirstLastPara="1" wrap="square" lIns="91425" tIns="64000" rIns="91425" bIns="91425" anchor="t" anchorCtr="0">
            <a:noAutofit/>
          </a:bodyPr>
          <a:lstStyle/>
          <a:p>
            <a:pPr marL="0" lvl="0" indent="0" algn="ctr" rtl="0">
              <a:spcBef>
                <a:spcPts val="0"/>
              </a:spcBef>
              <a:spcAft>
                <a:spcPts val="0"/>
              </a:spcAft>
              <a:buNone/>
            </a:pPr>
            <a:r>
              <a:rPr lang="en" dirty="0"/>
              <a:t>Local feedbacks are important</a:t>
            </a:r>
            <a:endParaRPr dirty="0"/>
          </a:p>
        </p:txBody>
      </p:sp>
      <p:sp>
        <p:nvSpPr>
          <p:cNvPr id="4" name="Rectangle 3">
            <a:extLst>
              <a:ext uri="{FF2B5EF4-FFF2-40B4-BE49-F238E27FC236}">
                <a16:creationId xmlns:a16="http://schemas.microsoft.com/office/drawing/2014/main" id="{D34222D1-AB44-31F8-949A-BC57FC74E083}"/>
              </a:ext>
            </a:extLst>
          </p:cNvPr>
          <p:cNvSpPr/>
          <p:nvPr/>
        </p:nvSpPr>
        <p:spPr>
          <a:xfrm>
            <a:off x="-9055134" y="677443"/>
            <a:ext cx="3110570" cy="295445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 dirty="0">
                <a:latin typeface="Barlow" panose="00000500000000000000" pitchFamily="2" charset="0"/>
              </a:rPr>
              <a:t>Active controller with feedback gains</a:t>
            </a:r>
          </a:p>
          <a:p>
            <a:pPr marL="285750" indent="-285750">
              <a:buFontTx/>
              <a:buChar char="-"/>
            </a:pPr>
            <a:r>
              <a:rPr lang="en" dirty="0">
                <a:latin typeface="Barlow" panose="00000500000000000000" pitchFamily="2" charset="0"/>
              </a:rPr>
              <a:t>The ion channel conductances</a:t>
            </a:r>
          </a:p>
          <a:p>
            <a:pPr marL="285750" indent="-285750" algn="ctr">
              <a:buFontTx/>
              <a:buChar char="-"/>
            </a:pPr>
            <a:endParaRPr lang="en" dirty="0">
              <a:latin typeface="Barlow" panose="00000500000000000000" pitchFamily="2" charset="0"/>
            </a:endParaRPr>
          </a:p>
          <a:p>
            <a:r>
              <a:rPr lang="en" dirty="0">
                <a:latin typeface="Barlow" panose="00000500000000000000" pitchFamily="2" charset="0"/>
              </a:rPr>
              <a:t>These can be aggregated into 3 neuronal feedback gains = 3 voltage dependent conductances: Dynamic Input Conductances (DICs)</a:t>
            </a:r>
          </a:p>
          <a:p>
            <a:pPr marL="285750" indent="-285750">
              <a:buFontTx/>
              <a:buChar char="-"/>
            </a:pPr>
            <a:r>
              <a:rPr lang="en" dirty="0">
                <a:latin typeface="Barlow" panose="00000500000000000000" pitchFamily="2" charset="0"/>
              </a:rPr>
              <a:t>Fast</a:t>
            </a:r>
          </a:p>
          <a:p>
            <a:pPr marL="285750" indent="-285750">
              <a:buFontTx/>
              <a:buChar char="-"/>
            </a:pPr>
            <a:r>
              <a:rPr lang="en" dirty="0">
                <a:latin typeface="Barlow" panose="00000500000000000000" pitchFamily="2" charset="0"/>
              </a:rPr>
              <a:t>Slow</a:t>
            </a:r>
          </a:p>
          <a:p>
            <a:pPr marL="285750" indent="-285750">
              <a:buFontTx/>
              <a:buChar char="-"/>
            </a:pPr>
            <a:r>
              <a:rPr lang="en" dirty="0">
                <a:latin typeface="Barlow" panose="00000500000000000000" pitchFamily="2" charset="0"/>
              </a:rPr>
              <a:t>Ultraslow</a:t>
            </a:r>
          </a:p>
        </p:txBody>
      </p:sp>
      <p:sp>
        <p:nvSpPr>
          <p:cNvPr id="5" name="Rectangle 4">
            <a:extLst>
              <a:ext uri="{FF2B5EF4-FFF2-40B4-BE49-F238E27FC236}">
                <a16:creationId xmlns:a16="http://schemas.microsoft.com/office/drawing/2014/main" id="{ED8272F3-05D5-49F7-7919-D7407758C892}"/>
              </a:ext>
            </a:extLst>
          </p:cNvPr>
          <p:cNvSpPr/>
          <p:nvPr/>
        </p:nvSpPr>
        <p:spPr>
          <a:xfrm>
            <a:off x="-5089064" y="1207384"/>
            <a:ext cx="1128843" cy="38285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
          </a:p>
        </p:txBody>
      </p:sp>
      <p:cxnSp>
        <p:nvCxnSpPr>
          <p:cNvPr id="6" name="Connecteur droit 5">
            <a:extLst>
              <a:ext uri="{FF2B5EF4-FFF2-40B4-BE49-F238E27FC236}">
                <a16:creationId xmlns:a16="http://schemas.microsoft.com/office/drawing/2014/main" id="{BD13E92C-EED3-126D-C98F-88C879C9ED53}"/>
              </a:ext>
            </a:extLst>
          </p:cNvPr>
          <p:cNvCxnSpPr>
            <a:cxnSpLocks/>
          </p:cNvCxnSpPr>
          <p:nvPr/>
        </p:nvCxnSpPr>
        <p:spPr>
          <a:xfrm flipH="1" flipV="1">
            <a:off x="-5944564" y="708974"/>
            <a:ext cx="855500" cy="498410"/>
          </a:xfrm>
          <a:prstGeom prst="line">
            <a:avLst/>
          </a:prstGeom>
          <a:ln w="3810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sp>
        <p:nvSpPr>
          <p:cNvPr id="9" name="ZoneTexte 8">
            <a:extLst>
              <a:ext uri="{FF2B5EF4-FFF2-40B4-BE49-F238E27FC236}">
                <a16:creationId xmlns:a16="http://schemas.microsoft.com/office/drawing/2014/main" id="{B8991710-5A54-906D-CC20-89545219DE34}"/>
              </a:ext>
            </a:extLst>
          </p:cNvPr>
          <p:cNvSpPr txBox="1"/>
          <p:nvPr/>
        </p:nvSpPr>
        <p:spPr>
          <a:xfrm>
            <a:off x="-8330854" y="3740787"/>
            <a:ext cx="1662009" cy="276999"/>
          </a:xfrm>
          <a:prstGeom prst="rect">
            <a:avLst/>
          </a:prstGeom>
          <a:noFill/>
        </p:spPr>
        <p:txBody>
          <a:bodyPr wrap="square" rtlCol="0">
            <a:spAutoFit/>
          </a:bodyPr>
          <a:lstStyle/>
          <a:p>
            <a:pPr algn="ctr"/>
            <a:r>
              <a:rPr lang="en-US" sz="1200" dirty="0" err="1"/>
              <a:t>Drion</a:t>
            </a:r>
            <a:r>
              <a:rPr lang="en-US" sz="1200" dirty="0"/>
              <a:t> et al., 2015</a:t>
            </a:r>
          </a:p>
        </p:txBody>
      </p:sp>
      <p:pic>
        <p:nvPicPr>
          <p:cNvPr id="7" name="Image 6" descr="Une image contenant graphique&#10;&#10;Description générée automatiquement">
            <a:extLst>
              <a:ext uri="{FF2B5EF4-FFF2-40B4-BE49-F238E27FC236}">
                <a16:creationId xmlns:a16="http://schemas.microsoft.com/office/drawing/2014/main" id="{52A1F5C5-B66A-CD93-7925-3CEAC7F0E7C3}"/>
              </a:ext>
            </a:extLst>
          </p:cNvPr>
          <p:cNvPicPr>
            <a:picLocks noChangeAspect="1"/>
          </p:cNvPicPr>
          <p:nvPr/>
        </p:nvPicPr>
        <p:blipFill>
          <a:blip r:embed="rId3"/>
          <a:stretch>
            <a:fillRect/>
          </a:stretch>
        </p:blipFill>
        <p:spPr>
          <a:xfrm>
            <a:off x="444857" y="1274945"/>
            <a:ext cx="3415942" cy="1138150"/>
          </a:xfrm>
          <a:prstGeom prst="rect">
            <a:avLst/>
          </a:prstGeom>
          <a:solidFill>
            <a:srgbClr val="FFFFFF">
              <a:shade val="85000"/>
            </a:srgbClr>
          </a:solidFill>
          <a:ln w="19050" cap="sq">
            <a:solidFill>
              <a:schemeClr val="tx1"/>
            </a:solidFill>
            <a:miter lim="800000"/>
          </a:ln>
          <a:effectLst/>
          <a:scene3d>
            <a:camera prst="orthographicFront"/>
            <a:lightRig rig="twoPt" dir="t">
              <a:rot lat="0" lon="0" rev="7200000"/>
            </a:lightRig>
          </a:scene3d>
          <a:sp3d>
            <a:bevelT w="25400" h="19050"/>
            <a:contourClr>
              <a:srgbClr val="FFFFFF"/>
            </a:contourClr>
          </a:sp3d>
        </p:spPr>
      </p:pic>
      <p:pic>
        <p:nvPicPr>
          <p:cNvPr id="12" name="Image 11" descr="Une image contenant diagramme&#10;&#10;Description générée automatiquement">
            <a:extLst>
              <a:ext uri="{FF2B5EF4-FFF2-40B4-BE49-F238E27FC236}">
                <a16:creationId xmlns:a16="http://schemas.microsoft.com/office/drawing/2014/main" id="{C31C587D-62DE-8ECF-C5F2-4ABA56151384}"/>
              </a:ext>
            </a:extLst>
          </p:cNvPr>
          <p:cNvPicPr>
            <a:picLocks noChangeAspect="1"/>
          </p:cNvPicPr>
          <p:nvPr/>
        </p:nvPicPr>
        <p:blipFill>
          <a:blip r:embed="rId4"/>
          <a:stretch>
            <a:fillRect/>
          </a:stretch>
        </p:blipFill>
        <p:spPr>
          <a:xfrm>
            <a:off x="5283200" y="1281936"/>
            <a:ext cx="3415942" cy="1138150"/>
          </a:xfrm>
          <a:prstGeom prst="rect">
            <a:avLst/>
          </a:prstGeom>
          <a:solidFill>
            <a:srgbClr val="FFFFFF">
              <a:shade val="85000"/>
            </a:srgbClr>
          </a:solidFill>
          <a:ln w="19050" cap="sq">
            <a:solidFill>
              <a:schemeClr val="tx1"/>
            </a:solidFill>
            <a:miter lim="800000"/>
          </a:ln>
          <a:effectLst/>
          <a:scene3d>
            <a:camera prst="orthographicFront"/>
            <a:lightRig rig="twoPt" dir="t">
              <a:rot lat="0" lon="0" rev="7200000"/>
            </a:lightRig>
          </a:scene3d>
          <a:sp3d>
            <a:bevelT w="25400" h="19050"/>
            <a:contourClr>
              <a:srgbClr val="FFFFFF"/>
            </a:contourClr>
          </a:sp3d>
        </p:spPr>
      </p:pic>
      <p:sp>
        <p:nvSpPr>
          <p:cNvPr id="3" name="ZoneTexte 2">
            <a:extLst>
              <a:ext uri="{FF2B5EF4-FFF2-40B4-BE49-F238E27FC236}">
                <a16:creationId xmlns:a16="http://schemas.microsoft.com/office/drawing/2014/main" id="{1B5DC4C4-6CEA-37A3-61B4-6C557617297B}"/>
              </a:ext>
            </a:extLst>
          </p:cNvPr>
          <p:cNvSpPr txBox="1"/>
          <p:nvPr/>
        </p:nvSpPr>
        <p:spPr>
          <a:xfrm>
            <a:off x="444858" y="944725"/>
            <a:ext cx="3415942" cy="307777"/>
          </a:xfrm>
          <a:prstGeom prst="rect">
            <a:avLst/>
          </a:prstGeom>
          <a:noFill/>
        </p:spPr>
        <p:txBody>
          <a:bodyPr wrap="square" rtlCol="0">
            <a:spAutoFit/>
          </a:bodyPr>
          <a:lstStyle/>
          <a:p>
            <a:pPr algn="ctr"/>
            <a:r>
              <a:rPr lang="en-US" dirty="0">
                <a:latin typeface="Barlow" panose="00000500000000000000" pitchFamily="2" charset="0"/>
              </a:rPr>
              <a:t>Tonic spiking</a:t>
            </a:r>
          </a:p>
        </p:txBody>
      </p:sp>
      <p:sp>
        <p:nvSpPr>
          <p:cNvPr id="10" name="ZoneTexte 9">
            <a:extLst>
              <a:ext uri="{FF2B5EF4-FFF2-40B4-BE49-F238E27FC236}">
                <a16:creationId xmlns:a16="http://schemas.microsoft.com/office/drawing/2014/main" id="{42B5C038-A28E-6E4C-B1EB-D94AE6EF6D42}"/>
              </a:ext>
            </a:extLst>
          </p:cNvPr>
          <p:cNvSpPr txBox="1"/>
          <p:nvPr/>
        </p:nvSpPr>
        <p:spPr>
          <a:xfrm>
            <a:off x="5283199" y="951716"/>
            <a:ext cx="3415942" cy="307777"/>
          </a:xfrm>
          <a:prstGeom prst="rect">
            <a:avLst/>
          </a:prstGeom>
          <a:noFill/>
        </p:spPr>
        <p:txBody>
          <a:bodyPr wrap="square" rtlCol="0">
            <a:spAutoFit/>
          </a:bodyPr>
          <a:lstStyle/>
          <a:p>
            <a:pPr algn="ctr"/>
            <a:r>
              <a:rPr lang="en-US" dirty="0">
                <a:latin typeface="Barlow" panose="00000500000000000000" pitchFamily="2" charset="0"/>
              </a:rPr>
              <a:t>Bursting</a:t>
            </a:r>
          </a:p>
        </p:txBody>
      </p:sp>
      <p:sp>
        <p:nvSpPr>
          <p:cNvPr id="11" name="Rectangle 10">
            <a:extLst>
              <a:ext uri="{FF2B5EF4-FFF2-40B4-BE49-F238E27FC236}">
                <a16:creationId xmlns:a16="http://schemas.microsoft.com/office/drawing/2014/main" id="{4232E69E-B7D2-B4EF-2E41-9B59E75C4379}"/>
              </a:ext>
            </a:extLst>
          </p:cNvPr>
          <p:cNvSpPr/>
          <p:nvPr/>
        </p:nvSpPr>
        <p:spPr>
          <a:xfrm>
            <a:off x="258618" y="249382"/>
            <a:ext cx="498764" cy="787468"/>
          </a:xfrm>
          <a:prstGeom prst="rect">
            <a:avLst/>
          </a:prstGeom>
          <a:solidFill>
            <a:srgbClr val="F2EA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F3EC9F2-FEB2-8C5C-3F0D-E5AEBB31BF9A}"/>
              </a:ext>
            </a:extLst>
          </p:cNvPr>
          <p:cNvSpPr/>
          <p:nvPr/>
        </p:nvSpPr>
        <p:spPr>
          <a:xfrm>
            <a:off x="8428954" y="262991"/>
            <a:ext cx="498764" cy="787468"/>
          </a:xfrm>
          <a:prstGeom prst="rect">
            <a:avLst/>
          </a:prstGeom>
          <a:solidFill>
            <a:srgbClr val="F2EA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Image 20" descr="Une image contenant ligne, diagramme, Tracé, texte&#10;&#10;Description générée automatiquement">
            <a:extLst>
              <a:ext uri="{FF2B5EF4-FFF2-40B4-BE49-F238E27FC236}">
                <a16:creationId xmlns:a16="http://schemas.microsoft.com/office/drawing/2014/main" id="{B02754FF-8965-BFFA-9FDC-DC9100B2F967}"/>
              </a:ext>
            </a:extLst>
          </p:cNvPr>
          <p:cNvPicPr>
            <a:picLocks noChangeAspect="1"/>
          </p:cNvPicPr>
          <p:nvPr/>
        </p:nvPicPr>
        <p:blipFill>
          <a:blip r:embed="rId5"/>
          <a:stretch>
            <a:fillRect/>
          </a:stretch>
        </p:blipFill>
        <p:spPr>
          <a:xfrm>
            <a:off x="5283199" y="2520362"/>
            <a:ext cx="3415941" cy="1138150"/>
          </a:xfrm>
          <a:prstGeom prst="rect">
            <a:avLst/>
          </a:prstGeom>
          <a:ln w="19050">
            <a:solidFill>
              <a:schemeClr val="tx1"/>
            </a:solidFill>
          </a:ln>
        </p:spPr>
      </p:pic>
      <p:pic>
        <p:nvPicPr>
          <p:cNvPr id="23" name="Image 22" descr="Une image contenant ligne, diagramme, Tracé, texte&#10;&#10;Description générée automatiquement">
            <a:extLst>
              <a:ext uri="{FF2B5EF4-FFF2-40B4-BE49-F238E27FC236}">
                <a16:creationId xmlns:a16="http://schemas.microsoft.com/office/drawing/2014/main" id="{AD7FB4C9-429E-32FD-DB94-4834E90758C4}"/>
              </a:ext>
            </a:extLst>
          </p:cNvPr>
          <p:cNvPicPr>
            <a:picLocks noChangeAspect="1"/>
          </p:cNvPicPr>
          <p:nvPr/>
        </p:nvPicPr>
        <p:blipFill>
          <a:blip r:embed="rId6"/>
          <a:stretch>
            <a:fillRect/>
          </a:stretch>
        </p:blipFill>
        <p:spPr>
          <a:xfrm>
            <a:off x="444858" y="2519101"/>
            <a:ext cx="3415941" cy="1138150"/>
          </a:xfrm>
          <a:prstGeom prst="rect">
            <a:avLst/>
          </a:prstGeom>
          <a:ln w="19050">
            <a:solidFill>
              <a:schemeClr val="tx1"/>
            </a:solidFill>
          </a:ln>
        </p:spPr>
      </p:pic>
      <p:pic>
        <p:nvPicPr>
          <p:cNvPr id="25" name="Image 24" descr="Une image contenant ligne, diagramme, Tracé, pente&#10;&#10;Description générée automatiquement">
            <a:extLst>
              <a:ext uri="{FF2B5EF4-FFF2-40B4-BE49-F238E27FC236}">
                <a16:creationId xmlns:a16="http://schemas.microsoft.com/office/drawing/2014/main" id="{104DD767-00B7-3D71-713E-F94831E7450A}"/>
              </a:ext>
            </a:extLst>
          </p:cNvPr>
          <p:cNvPicPr>
            <a:picLocks noChangeAspect="1"/>
          </p:cNvPicPr>
          <p:nvPr/>
        </p:nvPicPr>
        <p:blipFill>
          <a:blip r:embed="rId7"/>
          <a:stretch>
            <a:fillRect/>
          </a:stretch>
        </p:blipFill>
        <p:spPr>
          <a:xfrm>
            <a:off x="2864029" y="3818070"/>
            <a:ext cx="3415942" cy="1138150"/>
          </a:xfrm>
          <a:prstGeom prst="rect">
            <a:avLst/>
          </a:prstGeom>
          <a:ln w="19050">
            <a:solidFill>
              <a:schemeClr val="bg2"/>
            </a:solidFill>
          </a:ln>
        </p:spPr>
      </p:pic>
      <p:sp>
        <p:nvSpPr>
          <p:cNvPr id="26" name="Rectangle 25">
            <a:extLst>
              <a:ext uri="{FF2B5EF4-FFF2-40B4-BE49-F238E27FC236}">
                <a16:creationId xmlns:a16="http://schemas.microsoft.com/office/drawing/2014/main" id="{F040BA3C-11F0-5F78-1A07-F7BE04AD42D6}"/>
              </a:ext>
            </a:extLst>
          </p:cNvPr>
          <p:cNvSpPr/>
          <p:nvPr/>
        </p:nvSpPr>
        <p:spPr>
          <a:xfrm>
            <a:off x="1058333" y="3213100"/>
            <a:ext cx="935567" cy="292100"/>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144B9F47-B2F8-0FF1-BC55-A98A70A0A94F}"/>
              </a:ext>
            </a:extLst>
          </p:cNvPr>
          <p:cNvSpPr/>
          <p:nvPr/>
        </p:nvSpPr>
        <p:spPr>
          <a:xfrm>
            <a:off x="5901266" y="3211202"/>
            <a:ext cx="935567" cy="292100"/>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ZoneTexte 27">
            <a:extLst>
              <a:ext uri="{FF2B5EF4-FFF2-40B4-BE49-F238E27FC236}">
                <a16:creationId xmlns:a16="http://schemas.microsoft.com/office/drawing/2014/main" id="{4C779F90-DCC8-E88D-6210-9EA45E8BAD78}"/>
              </a:ext>
            </a:extLst>
          </p:cNvPr>
          <p:cNvSpPr txBox="1"/>
          <p:nvPr/>
        </p:nvSpPr>
        <p:spPr>
          <a:xfrm>
            <a:off x="444883" y="3740787"/>
            <a:ext cx="1713229" cy="523220"/>
          </a:xfrm>
          <a:prstGeom prst="rect">
            <a:avLst/>
          </a:prstGeom>
          <a:noFill/>
        </p:spPr>
        <p:txBody>
          <a:bodyPr wrap="square" rtlCol="0">
            <a:spAutoFit/>
          </a:bodyPr>
          <a:lstStyle/>
          <a:p>
            <a:pPr algn="ctr"/>
            <a:r>
              <a:rPr lang="en-US" dirty="0"/>
              <a:t>Global slow negative feedback</a:t>
            </a:r>
          </a:p>
        </p:txBody>
      </p:sp>
      <p:sp>
        <p:nvSpPr>
          <p:cNvPr id="29" name="ZoneTexte 28">
            <a:extLst>
              <a:ext uri="{FF2B5EF4-FFF2-40B4-BE49-F238E27FC236}">
                <a16:creationId xmlns:a16="http://schemas.microsoft.com/office/drawing/2014/main" id="{9FACB941-6B80-8AC6-205F-67499F7EF578}"/>
              </a:ext>
            </a:extLst>
          </p:cNvPr>
          <p:cNvSpPr txBox="1"/>
          <p:nvPr/>
        </p:nvSpPr>
        <p:spPr>
          <a:xfrm>
            <a:off x="7054043" y="3680955"/>
            <a:ext cx="1662009" cy="523220"/>
          </a:xfrm>
          <a:prstGeom prst="rect">
            <a:avLst/>
          </a:prstGeom>
          <a:noFill/>
        </p:spPr>
        <p:txBody>
          <a:bodyPr wrap="square" rtlCol="0">
            <a:spAutoFit/>
          </a:bodyPr>
          <a:lstStyle/>
          <a:p>
            <a:pPr algn="ctr"/>
            <a:r>
              <a:rPr lang="en-US" dirty="0"/>
              <a:t>Global slow negative feedback</a:t>
            </a:r>
          </a:p>
        </p:txBody>
      </p:sp>
      <p:sp>
        <p:nvSpPr>
          <p:cNvPr id="2" name="ZoneTexte 1">
            <a:extLst>
              <a:ext uri="{FF2B5EF4-FFF2-40B4-BE49-F238E27FC236}">
                <a16:creationId xmlns:a16="http://schemas.microsoft.com/office/drawing/2014/main" id="{F785C49B-E584-4413-0242-5852A06EE9A2}"/>
              </a:ext>
            </a:extLst>
          </p:cNvPr>
          <p:cNvSpPr txBox="1"/>
          <p:nvPr/>
        </p:nvSpPr>
        <p:spPr>
          <a:xfrm>
            <a:off x="7054043" y="4204175"/>
            <a:ext cx="1662009" cy="523220"/>
          </a:xfrm>
          <a:prstGeom prst="rect">
            <a:avLst/>
          </a:prstGeom>
          <a:noFill/>
        </p:spPr>
        <p:txBody>
          <a:bodyPr wrap="square" rtlCol="0">
            <a:spAutoFit/>
          </a:bodyPr>
          <a:lstStyle/>
          <a:p>
            <a:pPr algn="ctr"/>
            <a:r>
              <a:rPr lang="en-US" dirty="0"/>
              <a:t>Local slow positive feedback</a:t>
            </a:r>
          </a:p>
        </p:txBody>
      </p:sp>
      <p:sp>
        <p:nvSpPr>
          <p:cNvPr id="14" name="ZoneTexte 13">
            <a:extLst>
              <a:ext uri="{FF2B5EF4-FFF2-40B4-BE49-F238E27FC236}">
                <a16:creationId xmlns:a16="http://schemas.microsoft.com/office/drawing/2014/main" id="{0C0DEE70-87F2-49EE-D5F4-C93B53BA36C0}"/>
              </a:ext>
            </a:extLst>
          </p:cNvPr>
          <p:cNvSpPr txBox="1"/>
          <p:nvPr/>
        </p:nvSpPr>
        <p:spPr>
          <a:xfrm>
            <a:off x="8763569" y="4832004"/>
            <a:ext cx="328298" cy="261610"/>
          </a:xfrm>
          <a:prstGeom prst="rect">
            <a:avLst/>
          </a:prstGeom>
          <a:noFill/>
        </p:spPr>
        <p:txBody>
          <a:bodyPr wrap="square" rtlCol="0">
            <a:spAutoFit/>
          </a:bodyPr>
          <a:lstStyle/>
          <a:p>
            <a:pPr algn="ctr"/>
            <a:r>
              <a:rPr lang="en-US" sz="1100" dirty="0"/>
              <a:t>9</a:t>
            </a:r>
          </a:p>
        </p:txBody>
      </p:sp>
    </p:spTree>
    <p:extLst>
      <p:ext uri="{BB962C8B-B14F-4D97-AF65-F5344CB8AC3E}">
        <p14:creationId xmlns:p14="http://schemas.microsoft.com/office/powerpoint/2010/main" val="417170105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7029"/>
        <p:cNvGrpSpPr/>
        <p:nvPr/>
      </p:nvGrpSpPr>
      <p:grpSpPr>
        <a:xfrm>
          <a:off x="0" y="0"/>
          <a:ext cx="0" cy="0"/>
          <a:chOff x="0" y="0"/>
          <a:chExt cx="0" cy="0"/>
        </a:xfrm>
      </p:grpSpPr>
      <p:sp>
        <p:nvSpPr>
          <p:cNvPr id="27032" name="Google Shape;27032;p56"/>
          <p:cNvSpPr txBox="1">
            <a:spLocks noGrp="1"/>
          </p:cNvSpPr>
          <p:nvPr>
            <p:ph type="title"/>
          </p:nvPr>
        </p:nvSpPr>
        <p:spPr>
          <a:xfrm>
            <a:off x="313700" y="368725"/>
            <a:ext cx="8516700" cy="576000"/>
          </a:xfrm>
          <a:prstGeom prst="rect">
            <a:avLst/>
          </a:prstGeom>
        </p:spPr>
        <p:txBody>
          <a:bodyPr spcFirstLastPara="1" wrap="square" lIns="91425" tIns="64000" rIns="91425" bIns="91425" anchor="t" anchorCtr="0">
            <a:noAutofit/>
          </a:bodyPr>
          <a:lstStyle/>
          <a:p>
            <a:pPr marL="0" lvl="0" indent="0" algn="ctr" rtl="0">
              <a:spcBef>
                <a:spcPts val="0"/>
              </a:spcBef>
              <a:spcAft>
                <a:spcPts val="0"/>
              </a:spcAft>
              <a:buNone/>
            </a:pPr>
            <a:r>
              <a:rPr lang="en" dirty="0"/>
              <a:t>How can neuromodulators reliably shape neuronal activity by targeting variable ion channels</a:t>
            </a:r>
            <a:endParaRPr dirty="0"/>
          </a:p>
        </p:txBody>
      </p:sp>
      <p:sp>
        <p:nvSpPr>
          <p:cNvPr id="6" name="ZoneTexte 5">
            <a:extLst>
              <a:ext uri="{FF2B5EF4-FFF2-40B4-BE49-F238E27FC236}">
                <a16:creationId xmlns:a16="http://schemas.microsoft.com/office/drawing/2014/main" id="{6E0D6666-3C4E-6041-FDDF-8433F956B5FA}"/>
              </a:ext>
            </a:extLst>
          </p:cNvPr>
          <p:cNvSpPr txBox="1"/>
          <p:nvPr/>
        </p:nvSpPr>
        <p:spPr>
          <a:xfrm>
            <a:off x="2097197" y="4074271"/>
            <a:ext cx="1258088" cy="276999"/>
          </a:xfrm>
          <a:prstGeom prst="rect">
            <a:avLst/>
          </a:prstGeom>
          <a:noFill/>
        </p:spPr>
        <p:txBody>
          <a:bodyPr wrap="square" rtlCol="0">
            <a:spAutoFit/>
          </a:bodyPr>
          <a:lstStyle/>
          <a:p>
            <a:pPr algn="ctr"/>
            <a:r>
              <a:rPr lang="en-US" sz="1200" dirty="0"/>
              <a:t>Marder, 2014</a:t>
            </a:r>
          </a:p>
        </p:txBody>
      </p:sp>
      <p:sp>
        <p:nvSpPr>
          <p:cNvPr id="9" name="Rectangle 8">
            <a:extLst>
              <a:ext uri="{FF2B5EF4-FFF2-40B4-BE49-F238E27FC236}">
                <a16:creationId xmlns:a16="http://schemas.microsoft.com/office/drawing/2014/main" id="{5F2E5521-79D3-890C-7B9D-8BE4AC5B5A0E}"/>
              </a:ext>
            </a:extLst>
          </p:cNvPr>
          <p:cNvSpPr/>
          <p:nvPr/>
        </p:nvSpPr>
        <p:spPr>
          <a:xfrm>
            <a:off x="5610720" y="2368212"/>
            <a:ext cx="3219680" cy="148244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just"/>
            <a:r>
              <a:rPr lang="en" dirty="0">
                <a:latin typeface="Barlow" panose="00000500000000000000" pitchFamily="2" charset="0"/>
              </a:rPr>
              <a:t>Such neuromodulator triggers complex signaling cascade inside the cell.</a:t>
            </a:r>
          </a:p>
          <a:p>
            <a:pPr algn="just"/>
            <a:endParaRPr lang="en" dirty="0">
              <a:latin typeface="Barlow" panose="00000500000000000000" pitchFamily="2" charset="0"/>
            </a:endParaRPr>
          </a:p>
          <a:p>
            <a:pPr algn="just"/>
            <a:r>
              <a:rPr lang="en" dirty="0">
                <a:latin typeface="Barlow" panose="00000500000000000000" pitchFamily="2" charset="0"/>
              </a:rPr>
              <a:t>The end targets are a set of ion channels.</a:t>
            </a:r>
          </a:p>
        </p:txBody>
      </p:sp>
      <p:sp>
        <p:nvSpPr>
          <p:cNvPr id="2" name="Rectangle 1">
            <a:extLst>
              <a:ext uri="{FF2B5EF4-FFF2-40B4-BE49-F238E27FC236}">
                <a16:creationId xmlns:a16="http://schemas.microsoft.com/office/drawing/2014/main" id="{6F0D738C-ED2F-56AA-E7D6-792C01AFF294}"/>
              </a:ext>
            </a:extLst>
          </p:cNvPr>
          <p:cNvSpPr/>
          <p:nvPr/>
        </p:nvSpPr>
        <p:spPr>
          <a:xfrm>
            <a:off x="258618" y="249382"/>
            <a:ext cx="498764" cy="787468"/>
          </a:xfrm>
          <a:prstGeom prst="rect">
            <a:avLst/>
          </a:prstGeom>
          <a:solidFill>
            <a:srgbClr val="F2EA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FA579168-969E-9F2F-C452-EA35292914AB}"/>
              </a:ext>
            </a:extLst>
          </p:cNvPr>
          <p:cNvSpPr/>
          <p:nvPr/>
        </p:nvSpPr>
        <p:spPr>
          <a:xfrm>
            <a:off x="8428954" y="262991"/>
            <a:ext cx="498764" cy="787468"/>
          </a:xfrm>
          <a:prstGeom prst="rect">
            <a:avLst/>
          </a:prstGeom>
          <a:solidFill>
            <a:srgbClr val="F2EA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Image 6" descr="Une image contenant texte, diagramme, capture d’écran, graphisme&#10;&#10;Description générée automatiquement">
            <a:extLst>
              <a:ext uri="{FF2B5EF4-FFF2-40B4-BE49-F238E27FC236}">
                <a16:creationId xmlns:a16="http://schemas.microsoft.com/office/drawing/2014/main" id="{39E4A0F6-E273-C8DA-7148-5B3BA9FEF262}"/>
              </a:ext>
            </a:extLst>
          </p:cNvPr>
          <p:cNvPicPr>
            <a:picLocks noChangeAspect="1"/>
          </p:cNvPicPr>
          <p:nvPr/>
        </p:nvPicPr>
        <p:blipFill rotWithShape="1">
          <a:blip r:embed="rId3"/>
          <a:srcRect l="6525" t="2392" r="2370" b="52110"/>
          <a:stretch/>
        </p:blipFill>
        <p:spPr>
          <a:xfrm>
            <a:off x="673100" y="2195032"/>
            <a:ext cx="4106282" cy="1828800"/>
          </a:xfrm>
          <a:prstGeom prst="rect">
            <a:avLst/>
          </a:prstGeom>
          <a:ln w="19050">
            <a:solidFill>
              <a:schemeClr val="tx1"/>
            </a:solidFill>
          </a:ln>
        </p:spPr>
      </p:pic>
      <p:sp>
        <p:nvSpPr>
          <p:cNvPr id="4" name="ZoneTexte 3">
            <a:extLst>
              <a:ext uri="{FF2B5EF4-FFF2-40B4-BE49-F238E27FC236}">
                <a16:creationId xmlns:a16="http://schemas.microsoft.com/office/drawing/2014/main" id="{294A8074-BF92-B8F4-1E47-3589DB783436}"/>
              </a:ext>
            </a:extLst>
          </p:cNvPr>
          <p:cNvSpPr txBox="1"/>
          <p:nvPr/>
        </p:nvSpPr>
        <p:spPr>
          <a:xfrm>
            <a:off x="8763569" y="4832004"/>
            <a:ext cx="340016" cy="261610"/>
          </a:xfrm>
          <a:prstGeom prst="rect">
            <a:avLst/>
          </a:prstGeom>
          <a:noFill/>
        </p:spPr>
        <p:txBody>
          <a:bodyPr wrap="square" rtlCol="0">
            <a:spAutoFit/>
          </a:bodyPr>
          <a:lstStyle/>
          <a:p>
            <a:pPr algn="ctr"/>
            <a:r>
              <a:rPr lang="en-US" sz="1100" dirty="0"/>
              <a:t>10</a:t>
            </a:r>
          </a:p>
        </p:txBody>
      </p:sp>
    </p:spTree>
    <p:extLst>
      <p:ext uri="{BB962C8B-B14F-4D97-AF65-F5344CB8AC3E}">
        <p14:creationId xmlns:p14="http://schemas.microsoft.com/office/powerpoint/2010/main" val="134047772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7029"/>
        <p:cNvGrpSpPr/>
        <p:nvPr/>
      </p:nvGrpSpPr>
      <p:grpSpPr>
        <a:xfrm>
          <a:off x="0" y="0"/>
          <a:ext cx="0" cy="0"/>
          <a:chOff x="0" y="0"/>
          <a:chExt cx="0" cy="0"/>
        </a:xfrm>
      </p:grpSpPr>
      <p:pic>
        <p:nvPicPr>
          <p:cNvPr id="7" name="Image 6" descr="Une image contenant diagramme&#10;&#10;Description générée automatiquement">
            <a:extLst>
              <a:ext uri="{FF2B5EF4-FFF2-40B4-BE49-F238E27FC236}">
                <a16:creationId xmlns:a16="http://schemas.microsoft.com/office/drawing/2014/main" id="{15E95DE5-4BBA-0029-CFB2-C2C52F11F029}"/>
              </a:ext>
            </a:extLst>
          </p:cNvPr>
          <p:cNvPicPr>
            <a:picLocks noChangeAspect="1"/>
          </p:cNvPicPr>
          <p:nvPr/>
        </p:nvPicPr>
        <p:blipFill>
          <a:blip r:embed="rId3"/>
          <a:stretch>
            <a:fillRect/>
          </a:stretch>
        </p:blipFill>
        <p:spPr>
          <a:xfrm>
            <a:off x="2148080" y="1932135"/>
            <a:ext cx="1026920" cy="403984"/>
          </a:xfrm>
          <a:prstGeom prst="rect">
            <a:avLst/>
          </a:prstGeom>
        </p:spPr>
      </p:pic>
      <p:sp>
        <p:nvSpPr>
          <p:cNvPr id="27032" name="Google Shape;27032;p56"/>
          <p:cNvSpPr txBox="1">
            <a:spLocks noGrp="1"/>
          </p:cNvSpPr>
          <p:nvPr>
            <p:ph type="title"/>
          </p:nvPr>
        </p:nvSpPr>
        <p:spPr>
          <a:xfrm>
            <a:off x="313700" y="368725"/>
            <a:ext cx="8516700" cy="576000"/>
          </a:xfrm>
          <a:prstGeom prst="rect">
            <a:avLst/>
          </a:prstGeom>
        </p:spPr>
        <p:txBody>
          <a:bodyPr spcFirstLastPara="1" wrap="square" lIns="91425" tIns="64000" rIns="91425" bIns="91425" anchor="t" anchorCtr="0">
            <a:noAutofit/>
          </a:bodyPr>
          <a:lstStyle/>
          <a:p>
            <a:pPr marL="0" lvl="0" indent="0" algn="ctr" rtl="0">
              <a:spcBef>
                <a:spcPts val="0"/>
              </a:spcBef>
              <a:spcAft>
                <a:spcPts val="0"/>
              </a:spcAft>
              <a:buNone/>
            </a:pPr>
            <a:r>
              <a:rPr lang="en" dirty="0"/>
              <a:t>Neuromodulation can be seen as an adaptive control problem</a:t>
            </a:r>
            <a:endParaRPr dirty="0"/>
          </a:p>
        </p:txBody>
      </p:sp>
      <p:pic>
        <p:nvPicPr>
          <p:cNvPr id="4" name="Image 3" descr="Une image contenant texte, capture d’écran, Police, ligne&#10;&#10;Description générée automatiquement">
            <a:extLst>
              <a:ext uri="{FF2B5EF4-FFF2-40B4-BE49-F238E27FC236}">
                <a16:creationId xmlns:a16="http://schemas.microsoft.com/office/drawing/2014/main" id="{431D0C03-13C5-4F69-880D-4DE492F54E59}"/>
              </a:ext>
            </a:extLst>
          </p:cNvPr>
          <p:cNvPicPr>
            <a:picLocks noChangeAspect="1"/>
          </p:cNvPicPr>
          <p:nvPr/>
        </p:nvPicPr>
        <p:blipFill>
          <a:blip r:embed="rId4"/>
          <a:stretch>
            <a:fillRect/>
          </a:stretch>
        </p:blipFill>
        <p:spPr>
          <a:xfrm>
            <a:off x="774700" y="1571228"/>
            <a:ext cx="7594601" cy="2593692"/>
          </a:xfrm>
          <a:prstGeom prst="rect">
            <a:avLst/>
          </a:prstGeom>
        </p:spPr>
      </p:pic>
      <p:sp>
        <p:nvSpPr>
          <p:cNvPr id="2" name="Rectangle 1">
            <a:extLst>
              <a:ext uri="{FF2B5EF4-FFF2-40B4-BE49-F238E27FC236}">
                <a16:creationId xmlns:a16="http://schemas.microsoft.com/office/drawing/2014/main" id="{76FBBABF-4FDF-639C-C2E3-D6A9B74D5915}"/>
              </a:ext>
            </a:extLst>
          </p:cNvPr>
          <p:cNvSpPr/>
          <p:nvPr/>
        </p:nvSpPr>
        <p:spPr>
          <a:xfrm>
            <a:off x="258618" y="249382"/>
            <a:ext cx="498764" cy="787468"/>
          </a:xfrm>
          <a:prstGeom prst="rect">
            <a:avLst/>
          </a:prstGeom>
          <a:solidFill>
            <a:srgbClr val="F2EA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027192C5-F173-D327-AB8F-F4E3DE1DD771}"/>
              </a:ext>
            </a:extLst>
          </p:cNvPr>
          <p:cNvSpPr/>
          <p:nvPr/>
        </p:nvSpPr>
        <p:spPr>
          <a:xfrm>
            <a:off x="8428954" y="262991"/>
            <a:ext cx="498764" cy="787468"/>
          </a:xfrm>
          <a:prstGeom prst="rect">
            <a:avLst/>
          </a:prstGeom>
          <a:solidFill>
            <a:srgbClr val="F2EA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ZoneTexte 4">
            <a:extLst>
              <a:ext uri="{FF2B5EF4-FFF2-40B4-BE49-F238E27FC236}">
                <a16:creationId xmlns:a16="http://schemas.microsoft.com/office/drawing/2014/main" id="{5BDEDB71-D275-5660-2735-859EEC6DC456}"/>
              </a:ext>
            </a:extLst>
          </p:cNvPr>
          <p:cNvSpPr txBox="1"/>
          <p:nvPr/>
        </p:nvSpPr>
        <p:spPr>
          <a:xfrm>
            <a:off x="8763569" y="4832004"/>
            <a:ext cx="340016" cy="261610"/>
          </a:xfrm>
          <a:prstGeom prst="rect">
            <a:avLst/>
          </a:prstGeom>
          <a:noFill/>
        </p:spPr>
        <p:txBody>
          <a:bodyPr wrap="square" rtlCol="0">
            <a:spAutoFit/>
          </a:bodyPr>
          <a:lstStyle/>
          <a:p>
            <a:pPr algn="ctr"/>
            <a:r>
              <a:rPr lang="en-US" sz="1100" dirty="0"/>
              <a:t>11</a:t>
            </a:r>
          </a:p>
        </p:txBody>
      </p:sp>
    </p:spTree>
    <p:extLst>
      <p:ext uri="{BB962C8B-B14F-4D97-AF65-F5344CB8AC3E}">
        <p14:creationId xmlns:p14="http://schemas.microsoft.com/office/powerpoint/2010/main" val="190968919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7029"/>
        <p:cNvGrpSpPr/>
        <p:nvPr/>
      </p:nvGrpSpPr>
      <p:grpSpPr>
        <a:xfrm>
          <a:off x="0" y="0"/>
          <a:ext cx="0" cy="0"/>
          <a:chOff x="0" y="0"/>
          <a:chExt cx="0" cy="0"/>
        </a:xfrm>
      </p:grpSpPr>
      <p:pic>
        <p:nvPicPr>
          <p:cNvPr id="7" name="Image 6" descr="Une image contenant noir, obscurité&#10;&#10;Description générée automatiquement">
            <a:extLst>
              <a:ext uri="{FF2B5EF4-FFF2-40B4-BE49-F238E27FC236}">
                <a16:creationId xmlns:a16="http://schemas.microsoft.com/office/drawing/2014/main" id="{5A970B2B-B865-AB19-8698-9F67364AD2D2}"/>
              </a:ext>
            </a:extLst>
          </p:cNvPr>
          <p:cNvPicPr>
            <a:picLocks noChangeAspect="1"/>
          </p:cNvPicPr>
          <p:nvPr/>
        </p:nvPicPr>
        <p:blipFill>
          <a:blip r:embed="rId3"/>
          <a:stretch>
            <a:fillRect/>
          </a:stretch>
        </p:blipFill>
        <p:spPr>
          <a:xfrm>
            <a:off x="4211653" y="1901710"/>
            <a:ext cx="430851" cy="184962"/>
          </a:xfrm>
          <a:prstGeom prst="rect">
            <a:avLst/>
          </a:prstGeom>
        </p:spPr>
      </p:pic>
      <p:sp>
        <p:nvSpPr>
          <p:cNvPr id="3" name="Rectangle 2">
            <a:extLst>
              <a:ext uri="{FF2B5EF4-FFF2-40B4-BE49-F238E27FC236}">
                <a16:creationId xmlns:a16="http://schemas.microsoft.com/office/drawing/2014/main" id="{050AED97-4276-697B-CC71-E30F2B6C29FE}"/>
              </a:ext>
            </a:extLst>
          </p:cNvPr>
          <p:cNvSpPr/>
          <p:nvPr/>
        </p:nvSpPr>
        <p:spPr>
          <a:xfrm>
            <a:off x="258618" y="249382"/>
            <a:ext cx="498764" cy="787468"/>
          </a:xfrm>
          <a:prstGeom prst="rect">
            <a:avLst/>
          </a:prstGeom>
          <a:solidFill>
            <a:srgbClr val="F2EA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Image 16" descr="Une image contenant texte, capture d’écran, Police, nombre&#10;&#10;Description générée automatiquement">
            <a:extLst>
              <a:ext uri="{FF2B5EF4-FFF2-40B4-BE49-F238E27FC236}">
                <a16:creationId xmlns:a16="http://schemas.microsoft.com/office/drawing/2014/main" id="{D3EB7F27-8993-2BCE-04A6-EBD5C1CCB83D}"/>
              </a:ext>
            </a:extLst>
          </p:cNvPr>
          <p:cNvPicPr>
            <a:picLocks noChangeAspect="1"/>
          </p:cNvPicPr>
          <p:nvPr/>
        </p:nvPicPr>
        <p:blipFill>
          <a:blip r:embed="rId4"/>
          <a:stretch>
            <a:fillRect/>
          </a:stretch>
        </p:blipFill>
        <p:spPr>
          <a:xfrm>
            <a:off x="918849" y="1145598"/>
            <a:ext cx="2734300" cy="1255088"/>
          </a:xfrm>
          <a:prstGeom prst="rect">
            <a:avLst/>
          </a:prstGeom>
        </p:spPr>
      </p:pic>
      <p:pic>
        <p:nvPicPr>
          <p:cNvPr id="15" name="Image 14" descr="Une image contenant diagramme&#10;&#10;Description générée automatiquement">
            <a:extLst>
              <a:ext uri="{FF2B5EF4-FFF2-40B4-BE49-F238E27FC236}">
                <a16:creationId xmlns:a16="http://schemas.microsoft.com/office/drawing/2014/main" id="{A9DC309B-D4E6-3100-84C6-3A7277A4E631}"/>
              </a:ext>
            </a:extLst>
          </p:cNvPr>
          <p:cNvPicPr>
            <a:picLocks noChangeAspect="1"/>
          </p:cNvPicPr>
          <p:nvPr/>
        </p:nvPicPr>
        <p:blipFill>
          <a:blip r:embed="rId5"/>
          <a:stretch>
            <a:fillRect/>
          </a:stretch>
        </p:blipFill>
        <p:spPr>
          <a:xfrm>
            <a:off x="7480300" y="2057257"/>
            <a:ext cx="520700" cy="235743"/>
          </a:xfrm>
          <a:prstGeom prst="rect">
            <a:avLst/>
          </a:prstGeom>
        </p:spPr>
      </p:pic>
      <p:pic>
        <p:nvPicPr>
          <p:cNvPr id="13" name="Image 12" descr="Une image contenant texte, horloge&#10;&#10;Description générée automatiquement">
            <a:extLst>
              <a:ext uri="{FF2B5EF4-FFF2-40B4-BE49-F238E27FC236}">
                <a16:creationId xmlns:a16="http://schemas.microsoft.com/office/drawing/2014/main" id="{7ABB2378-AC5E-DBFF-86CA-3CD708D44AF4}"/>
              </a:ext>
            </a:extLst>
          </p:cNvPr>
          <p:cNvPicPr>
            <a:picLocks noChangeAspect="1"/>
          </p:cNvPicPr>
          <p:nvPr/>
        </p:nvPicPr>
        <p:blipFill>
          <a:blip r:embed="rId6"/>
          <a:stretch>
            <a:fillRect/>
          </a:stretch>
        </p:blipFill>
        <p:spPr>
          <a:xfrm>
            <a:off x="5201009" y="1549644"/>
            <a:ext cx="3517180" cy="1312750"/>
          </a:xfrm>
          <a:prstGeom prst="rect">
            <a:avLst/>
          </a:prstGeom>
        </p:spPr>
      </p:pic>
      <p:sp>
        <p:nvSpPr>
          <p:cNvPr id="27032" name="Google Shape;27032;p56"/>
          <p:cNvSpPr txBox="1">
            <a:spLocks noGrp="1"/>
          </p:cNvSpPr>
          <p:nvPr>
            <p:ph type="title"/>
          </p:nvPr>
        </p:nvSpPr>
        <p:spPr>
          <a:xfrm>
            <a:off x="313700" y="368725"/>
            <a:ext cx="8516700" cy="576000"/>
          </a:xfrm>
          <a:prstGeom prst="rect">
            <a:avLst/>
          </a:prstGeom>
        </p:spPr>
        <p:txBody>
          <a:bodyPr spcFirstLastPara="1" wrap="square" lIns="91425" tIns="64000" rIns="91425" bIns="91425" anchor="t" anchorCtr="0">
            <a:noAutofit/>
          </a:bodyPr>
          <a:lstStyle/>
          <a:p>
            <a:pPr marL="0" lvl="0" indent="0" algn="ctr" rtl="0">
              <a:spcBef>
                <a:spcPts val="0"/>
              </a:spcBef>
              <a:spcAft>
                <a:spcPts val="0"/>
              </a:spcAft>
              <a:buNone/>
            </a:pPr>
            <a:r>
              <a:rPr lang="en" dirty="0"/>
              <a:t>A model for reliable neuromodulation</a:t>
            </a:r>
            <a:endParaRPr dirty="0"/>
          </a:p>
        </p:txBody>
      </p:sp>
      <p:pic>
        <p:nvPicPr>
          <p:cNvPr id="4" name="Image 3" descr="Une image contenant diagramme&#10;&#10;Description générée automatiquement">
            <a:extLst>
              <a:ext uri="{FF2B5EF4-FFF2-40B4-BE49-F238E27FC236}">
                <a16:creationId xmlns:a16="http://schemas.microsoft.com/office/drawing/2014/main" id="{9036E6E9-3326-E8C9-D3B5-FCE9F97ED867}"/>
              </a:ext>
            </a:extLst>
          </p:cNvPr>
          <p:cNvPicPr>
            <a:picLocks noChangeAspect="1"/>
          </p:cNvPicPr>
          <p:nvPr/>
        </p:nvPicPr>
        <p:blipFill>
          <a:blip r:embed="rId7"/>
          <a:stretch>
            <a:fillRect/>
          </a:stretch>
        </p:blipFill>
        <p:spPr>
          <a:xfrm>
            <a:off x="2285999" y="3052124"/>
            <a:ext cx="4572000" cy="1798595"/>
          </a:xfrm>
          <a:prstGeom prst="rect">
            <a:avLst/>
          </a:prstGeom>
        </p:spPr>
      </p:pic>
      <p:sp>
        <p:nvSpPr>
          <p:cNvPr id="14" name="ZoneTexte 13">
            <a:extLst>
              <a:ext uri="{FF2B5EF4-FFF2-40B4-BE49-F238E27FC236}">
                <a16:creationId xmlns:a16="http://schemas.microsoft.com/office/drawing/2014/main" id="{6E9D28E8-A45E-E497-1804-947E1800D1A5}"/>
              </a:ext>
            </a:extLst>
          </p:cNvPr>
          <p:cNvSpPr txBox="1"/>
          <p:nvPr/>
        </p:nvSpPr>
        <p:spPr>
          <a:xfrm>
            <a:off x="6302374" y="1301626"/>
            <a:ext cx="1314450" cy="307777"/>
          </a:xfrm>
          <a:prstGeom prst="rect">
            <a:avLst/>
          </a:prstGeom>
          <a:noFill/>
        </p:spPr>
        <p:txBody>
          <a:bodyPr wrap="square" rtlCol="0">
            <a:spAutoFit/>
          </a:bodyPr>
          <a:lstStyle/>
          <a:p>
            <a:pPr algn="ctr"/>
            <a:r>
              <a:rPr lang="en" dirty="0">
                <a:latin typeface="Barlow" panose="00000500000000000000" pitchFamily="2" charset="0"/>
              </a:rPr>
              <a:t>Basic PI </a:t>
            </a:r>
          </a:p>
        </p:txBody>
      </p:sp>
      <p:pic>
        <p:nvPicPr>
          <p:cNvPr id="18" name="Image 17" descr="Une image contenant texte, capture d’écran, Police, ligne&#10;&#10;Description générée automatiquement">
            <a:extLst>
              <a:ext uri="{FF2B5EF4-FFF2-40B4-BE49-F238E27FC236}">
                <a16:creationId xmlns:a16="http://schemas.microsoft.com/office/drawing/2014/main" id="{7FE78711-29F4-3DEB-B454-CD0F89D6AAD8}"/>
              </a:ext>
            </a:extLst>
          </p:cNvPr>
          <p:cNvPicPr>
            <a:picLocks noChangeAspect="1"/>
          </p:cNvPicPr>
          <p:nvPr/>
        </p:nvPicPr>
        <p:blipFill>
          <a:blip r:embed="rId8"/>
          <a:stretch>
            <a:fillRect/>
          </a:stretch>
        </p:blipFill>
        <p:spPr>
          <a:xfrm>
            <a:off x="2267425" y="5268088"/>
            <a:ext cx="3434693" cy="1173009"/>
          </a:xfrm>
          <a:prstGeom prst="rect">
            <a:avLst/>
          </a:prstGeom>
        </p:spPr>
      </p:pic>
      <p:sp>
        <p:nvSpPr>
          <p:cNvPr id="5" name="Rectangle 4">
            <a:extLst>
              <a:ext uri="{FF2B5EF4-FFF2-40B4-BE49-F238E27FC236}">
                <a16:creationId xmlns:a16="http://schemas.microsoft.com/office/drawing/2014/main" id="{6DB0D471-2454-A146-D372-895B96ABEA41}"/>
              </a:ext>
            </a:extLst>
          </p:cNvPr>
          <p:cNvSpPr/>
          <p:nvPr/>
        </p:nvSpPr>
        <p:spPr>
          <a:xfrm>
            <a:off x="8428954" y="262991"/>
            <a:ext cx="498764" cy="787468"/>
          </a:xfrm>
          <a:prstGeom prst="rect">
            <a:avLst/>
          </a:prstGeom>
          <a:solidFill>
            <a:srgbClr val="F2EA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ZoneTexte 11">
            <a:extLst>
              <a:ext uri="{FF2B5EF4-FFF2-40B4-BE49-F238E27FC236}">
                <a16:creationId xmlns:a16="http://schemas.microsoft.com/office/drawing/2014/main" id="{FD11CE2F-24C1-581C-6331-848156611597}"/>
              </a:ext>
            </a:extLst>
          </p:cNvPr>
          <p:cNvSpPr txBox="1"/>
          <p:nvPr/>
        </p:nvSpPr>
        <p:spPr>
          <a:xfrm>
            <a:off x="3769854" y="1619969"/>
            <a:ext cx="1314450" cy="307777"/>
          </a:xfrm>
          <a:prstGeom prst="rect">
            <a:avLst/>
          </a:prstGeom>
          <a:noFill/>
        </p:spPr>
        <p:txBody>
          <a:bodyPr wrap="square" rtlCol="0">
            <a:spAutoFit/>
          </a:bodyPr>
          <a:lstStyle/>
          <a:p>
            <a:pPr algn="ctr"/>
            <a:r>
              <a:rPr lang="en" dirty="0">
                <a:latin typeface="Barlow" panose="00000500000000000000" pitchFamily="2" charset="0"/>
              </a:rPr>
              <a:t>Reference for</a:t>
            </a:r>
          </a:p>
        </p:txBody>
      </p:sp>
      <p:sp>
        <p:nvSpPr>
          <p:cNvPr id="19" name="Rectangle 18">
            <a:extLst>
              <a:ext uri="{FF2B5EF4-FFF2-40B4-BE49-F238E27FC236}">
                <a16:creationId xmlns:a16="http://schemas.microsoft.com/office/drawing/2014/main" id="{92D7FCA8-A997-AB1B-8AE4-BD5C866CC30C}"/>
              </a:ext>
            </a:extLst>
          </p:cNvPr>
          <p:cNvSpPr/>
          <p:nvPr/>
        </p:nvSpPr>
        <p:spPr>
          <a:xfrm>
            <a:off x="2958209" y="1629581"/>
            <a:ext cx="312157" cy="297778"/>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Connecteur droit 19">
            <a:extLst>
              <a:ext uri="{FF2B5EF4-FFF2-40B4-BE49-F238E27FC236}">
                <a16:creationId xmlns:a16="http://schemas.microsoft.com/office/drawing/2014/main" id="{0524D272-FDB7-83AC-EB7F-5A212F3064E2}"/>
              </a:ext>
            </a:extLst>
          </p:cNvPr>
          <p:cNvCxnSpPr>
            <a:cxnSpLocks/>
            <a:stCxn id="19" idx="3"/>
            <a:endCxn id="12" idx="1"/>
          </p:cNvCxnSpPr>
          <p:nvPr/>
        </p:nvCxnSpPr>
        <p:spPr>
          <a:xfrm flipV="1">
            <a:off x="3270366" y="1773858"/>
            <a:ext cx="499488" cy="46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2CD1C272-1D06-9E3B-650F-343905440C75}"/>
              </a:ext>
            </a:extLst>
          </p:cNvPr>
          <p:cNvSpPr/>
          <p:nvPr/>
        </p:nvSpPr>
        <p:spPr>
          <a:xfrm>
            <a:off x="5448971" y="1626671"/>
            <a:ext cx="312157" cy="297778"/>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Connecteur droit 29">
            <a:extLst>
              <a:ext uri="{FF2B5EF4-FFF2-40B4-BE49-F238E27FC236}">
                <a16:creationId xmlns:a16="http://schemas.microsoft.com/office/drawing/2014/main" id="{47F99A55-5AE1-6129-B991-F8898F77E4E0}"/>
              </a:ext>
            </a:extLst>
          </p:cNvPr>
          <p:cNvCxnSpPr>
            <a:cxnSpLocks/>
            <a:stCxn id="12" idx="3"/>
            <a:endCxn id="29" idx="1"/>
          </p:cNvCxnSpPr>
          <p:nvPr/>
        </p:nvCxnSpPr>
        <p:spPr>
          <a:xfrm>
            <a:off x="5084304" y="1773858"/>
            <a:ext cx="364667" cy="17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5" name="Groupe 34">
            <a:extLst>
              <a:ext uri="{FF2B5EF4-FFF2-40B4-BE49-F238E27FC236}">
                <a16:creationId xmlns:a16="http://schemas.microsoft.com/office/drawing/2014/main" id="{7BD58194-E421-9FB9-7C55-001628E49B55}"/>
              </a:ext>
            </a:extLst>
          </p:cNvPr>
          <p:cNvGrpSpPr/>
          <p:nvPr/>
        </p:nvGrpSpPr>
        <p:grpSpPr>
          <a:xfrm>
            <a:off x="161138" y="2519719"/>
            <a:ext cx="4519125" cy="603187"/>
            <a:chOff x="161138" y="2519719"/>
            <a:chExt cx="4519125" cy="603187"/>
          </a:xfrm>
        </p:grpSpPr>
        <p:pic>
          <p:nvPicPr>
            <p:cNvPr id="9" name="Image 8" descr="Une image contenant noir, obscurité&#10;&#10;Description générée automatiquement">
              <a:extLst>
                <a:ext uri="{FF2B5EF4-FFF2-40B4-BE49-F238E27FC236}">
                  <a16:creationId xmlns:a16="http://schemas.microsoft.com/office/drawing/2014/main" id="{F0B7DB53-912F-897B-9B55-4AB7DEDED64A}"/>
                </a:ext>
              </a:extLst>
            </p:cNvPr>
            <p:cNvPicPr>
              <a:picLocks noChangeAspect="1"/>
            </p:cNvPicPr>
            <p:nvPr/>
          </p:nvPicPr>
          <p:blipFill>
            <a:blip r:embed="rId9"/>
            <a:stretch>
              <a:fillRect/>
            </a:stretch>
          </p:blipFill>
          <p:spPr>
            <a:xfrm>
              <a:off x="161138" y="2519719"/>
              <a:ext cx="4519125" cy="287465"/>
            </a:xfrm>
            <a:prstGeom prst="rect">
              <a:avLst/>
            </a:prstGeom>
          </p:spPr>
        </p:pic>
        <p:pic>
          <p:nvPicPr>
            <p:cNvPr id="34" name="Image 33" descr="Une image contenant noir, obscurité&#10;&#10;Description générée automatiquement">
              <a:extLst>
                <a:ext uri="{FF2B5EF4-FFF2-40B4-BE49-F238E27FC236}">
                  <a16:creationId xmlns:a16="http://schemas.microsoft.com/office/drawing/2014/main" id="{CF6CE7B3-3C2D-A6D7-F207-8F08B7AE254F}"/>
                </a:ext>
              </a:extLst>
            </p:cNvPr>
            <p:cNvPicPr>
              <a:picLocks noChangeAspect="1"/>
            </p:cNvPicPr>
            <p:nvPr/>
          </p:nvPicPr>
          <p:blipFill>
            <a:blip r:embed="rId10"/>
            <a:stretch>
              <a:fillRect/>
            </a:stretch>
          </p:blipFill>
          <p:spPr>
            <a:xfrm>
              <a:off x="422635" y="2906712"/>
              <a:ext cx="1529989" cy="216194"/>
            </a:xfrm>
            <a:prstGeom prst="rect">
              <a:avLst/>
            </a:prstGeom>
          </p:spPr>
        </p:pic>
      </p:grpSp>
      <p:sp>
        <p:nvSpPr>
          <p:cNvPr id="2" name="ZoneTexte 1">
            <a:extLst>
              <a:ext uri="{FF2B5EF4-FFF2-40B4-BE49-F238E27FC236}">
                <a16:creationId xmlns:a16="http://schemas.microsoft.com/office/drawing/2014/main" id="{BD82FA68-140E-D424-9374-06BA8FA9AFEC}"/>
              </a:ext>
            </a:extLst>
          </p:cNvPr>
          <p:cNvSpPr txBox="1"/>
          <p:nvPr/>
        </p:nvSpPr>
        <p:spPr>
          <a:xfrm>
            <a:off x="8763569" y="4832004"/>
            <a:ext cx="340016" cy="261610"/>
          </a:xfrm>
          <a:prstGeom prst="rect">
            <a:avLst/>
          </a:prstGeom>
          <a:noFill/>
        </p:spPr>
        <p:txBody>
          <a:bodyPr wrap="square" rtlCol="0">
            <a:spAutoFit/>
          </a:bodyPr>
          <a:lstStyle/>
          <a:p>
            <a:pPr algn="ctr"/>
            <a:r>
              <a:rPr lang="en-US" sz="1100" dirty="0"/>
              <a:t>12</a:t>
            </a:r>
          </a:p>
        </p:txBody>
      </p:sp>
    </p:spTree>
    <p:extLst>
      <p:ext uri="{BB962C8B-B14F-4D97-AF65-F5344CB8AC3E}">
        <p14:creationId xmlns:p14="http://schemas.microsoft.com/office/powerpoint/2010/main" val="33714857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2" grpId="0"/>
      <p:bldP spid="19" grpId="0" animBg="1"/>
      <p:bldP spid="2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7029"/>
        <p:cNvGrpSpPr/>
        <p:nvPr/>
      </p:nvGrpSpPr>
      <p:grpSpPr>
        <a:xfrm>
          <a:off x="0" y="0"/>
          <a:ext cx="0" cy="0"/>
          <a:chOff x="0" y="0"/>
          <a:chExt cx="0" cy="0"/>
        </a:xfrm>
      </p:grpSpPr>
      <p:sp>
        <p:nvSpPr>
          <p:cNvPr id="6" name="Rectangle 5">
            <a:extLst>
              <a:ext uri="{FF2B5EF4-FFF2-40B4-BE49-F238E27FC236}">
                <a16:creationId xmlns:a16="http://schemas.microsoft.com/office/drawing/2014/main" id="{37E5250E-5AF5-0A2A-7239-3A211976640C}"/>
              </a:ext>
            </a:extLst>
          </p:cNvPr>
          <p:cNvSpPr/>
          <p:nvPr/>
        </p:nvSpPr>
        <p:spPr>
          <a:xfrm>
            <a:off x="8428954" y="262991"/>
            <a:ext cx="498764" cy="787468"/>
          </a:xfrm>
          <a:prstGeom prst="rect">
            <a:avLst/>
          </a:prstGeom>
          <a:solidFill>
            <a:srgbClr val="F2EA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F13EBBB-BBDC-BE41-C736-6580DAF654FD}"/>
              </a:ext>
            </a:extLst>
          </p:cNvPr>
          <p:cNvSpPr/>
          <p:nvPr/>
        </p:nvSpPr>
        <p:spPr>
          <a:xfrm>
            <a:off x="258618" y="249382"/>
            <a:ext cx="498764" cy="787468"/>
          </a:xfrm>
          <a:prstGeom prst="rect">
            <a:avLst/>
          </a:prstGeom>
          <a:solidFill>
            <a:srgbClr val="F2EA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32" name="Google Shape;27032;p56"/>
          <p:cNvSpPr txBox="1">
            <a:spLocks noGrp="1"/>
          </p:cNvSpPr>
          <p:nvPr>
            <p:ph type="title"/>
          </p:nvPr>
        </p:nvSpPr>
        <p:spPr>
          <a:xfrm>
            <a:off x="0" y="368725"/>
            <a:ext cx="9144000" cy="576000"/>
          </a:xfrm>
          <a:prstGeom prst="rect">
            <a:avLst/>
          </a:prstGeom>
        </p:spPr>
        <p:txBody>
          <a:bodyPr spcFirstLastPara="1" wrap="square" lIns="91425" tIns="64000" rIns="91425" bIns="91425" anchor="t" anchorCtr="0">
            <a:noAutofit/>
          </a:bodyPr>
          <a:lstStyle/>
          <a:p>
            <a:pPr lvl="0"/>
            <a:r>
              <a:rPr lang="fr-BE" dirty="0"/>
              <a:t>Adaptive control model enables reliable neuromodulation in variable </a:t>
            </a:r>
            <a:r>
              <a:rPr lang="fr-BE" dirty="0" err="1"/>
              <a:t>neurons</a:t>
            </a:r>
            <a:endParaRPr dirty="0"/>
          </a:p>
        </p:txBody>
      </p:sp>
      <p:grpSp>
        <p:nvGrpSpPr>
          <p:cNvPr id="8" name="Groupe 7">
            <a:extLst>
              <a:ext uri="{FF2B5EF4-FFF2-40B4-BE49-F238E27FC236}">
                <a16:creationId xmlns:a16="http://schemas.microsoft.com/office/drawing/2014/main" id="{4CF699CD-0882-16B2-BB8E-D39EE0F1892C}"/>
              </a:ext>
            </a:extLst>
          </p:cNvPr>
          <p:cNvGrpSpPr/>
          <p:nvPr/>
        </p:nvGrpSpPr>
        <p:grpSpPr>
          <a:xfrm>
            <a:off x="4940021" y="1496260"/>
            <a:ext cx="3642350" cy="3448899"/>
            <a:chOff x="4940021" y="1496260"/>
            <a:chExt cx="3642350" cy="3448899"/>
          </a:xfrm>
        </p:grpSpPr>
        <p:grpSp>
          <p:nvGrpSpPr>
            <p:cNvPr id="16" name="Groupe 15">
              <a:extLst>
                <a:ext uri="{FF2B5EF4-FFF2-40B4-BE49-F238E27FC236}">
                  <a16:creationId xmlns:a16="http://schemas.microsoft.com/office/drawing/2014/main" id="{A32B9BC3-2FB0-8461-D83D-C6E02DBADBC2}"/>
                </a:ext>
              </a:extLst>
            </p:cNvPr>
            <p:cNvGrpSpPr/>
            <p:nvPr/>
          </p:nvGrpSpPr>
          <p:grpSpPr>
            <a:xfrm>
              <a:off x="4940021" y="1496260"/>
              <a:ext cx="3642350" cy="3448899"/>
              <a:chOff x="624850" y="1270000"/>
              <a:chExt cx="3642350" cy="3448899"/>
            </a:xfrm>
          </p:grpSpPr>
          <p:pic>
            <p:nvPicPr>
              <p:cNvPr id="3" name="Image 2">
                <a:extLst>
                  <a:ext uri="{FF2B5EF4-FFF2-40B4-BE49-F238E27FC236}">
                    <a16:creationId xmlns:a16="http://schemas.microsoft.com/office/drawing/2014/main" id="{261D8F10-F0D6-7515-1465-9BC45254E256}"/>
                  </a:ext>
                </a:extLst>
              </p:cNvPr>
              <p:cNvPicPr>
                <a:picLocks noChangeAspect="1"/>
              </p:cNvPicPr>
              <p:nvPr/>
            </p:nvPicPr>
            <p:blipFill rotWithShape="1">
              <a:blip r:embed="rId3"/>
              <a:srcRect b="56605"/>
              <a:stretch/>
            </p:blipFill>
            <p:spPr>
              <a:xfrm>
                <a:off x="624850" y="1270000"/>
                <a:ext cx="3639114" cy="2864086"/>
              </a:xfrm>
              <a:prstGeom prst="rect">
                <a:avLst/>
              </a:prstGeom>
              <a:ln w="19050">
                <a:solidFill>
                  <a:schemeClr val="tx1"/>
                </a:solidFill>
              </a:ln>
            </p:spPr>
          </p:pic>
          <p:pic>
            <p:nvPicPr>
              <p:cNvPr id="10" name="Image 9">
                <a:extLst>
                  <a:ext uri="{FF2B5EF4-FFF2-40B4-BE49-F238E27FC236}">
                    <a16:creationId xmlns:a16="http://schemas.microsoft.com/office/drawing/2014/main" id="{459AC308-107C-62E6-2207-B2E4432B988E}"/>
                  </a:ext>
                </a:extLst>
              </p:cNvPr>
              <p:cNvPicPr>
                <a:picLocks noChangeAspect="1"/>
              </p:cNvPicPr>
              <p:nvPr/>
            </p:nvPicPr>
            <p:blipFill rotWithShape="1">
              <a:blip r:embed="rId3"/>
              <a:srcRect t="91147"/>
              <a:stretch/>
            </p:blipFill>
            <p:spPr>
              <a:xfrm>
                <a:off x="624850" y="4134086"/>
                <a:ext cx="3642350" cy="584813"/>
              </a:xfrm>
              <a:prstGeom prst="rect">
                <a:avLst/>
              </a:prstGeom>
              <a:ln w="19050">
                <a:solidFill>
                  <a:schemeClr val="tx1"/>
                </a:solidFill>
              </a:ln>
            </p:spPr>
          </p:pic>
        </p:grpSp>
        <p:sp>
          <p:nvSpPr>
            <p:cNvPr id="18" name="Rectangle 17">
              <a:extLst>
                <a:ext uri="{FF2B5EF4-FFF2-40B4-BE49-F238E27FC236}">
                  <a16:creationId xmlns:a16="http://schemas.microsoft.com/office/drawing/2014/main" id="{B07E40E2-7E2C-576F-87DC-26E8F70A5081}"/>
                </a:ext>
              </a:extLst>
            </p:cNvPr>
            <p:cNvSpPr/>
            <p:nvPr/>
          </p:nvSpPr>
          <p:spPr>
            <a:xfrm>
              <a:off x="4940021" y="4280735"/>
              <a:ext cx="3631864" cy="136525"/>
            </a:xfrm>
            <a:prstGeom prst="rect">
              <a:avLst/>
            </a:prstGeom>
            <a:solidFill>
              <a:schemeClr val="accent6"/>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
            </a:p>
          </p:txBody>
        </p:sp>
      </p:grpSp>
      <p:sp>
        <p:nvSpPr>
          <p:cNvPr id="2" name="Rectangle 1">
            <a:extLst>
              <a:ext uri="{FF2B5EF4-FFF2-40B4-BE49-F238E27FC236}">
                <a16:creationId xmlns:a16="http://schemas.microsoft.com/office/drawing/2014/main" id="{2BB47D52-22E8-1C78-7A5F-292A2135CF33}"/>
              </a:ext>
            </a:extLst>
          </p:cNvPr>
          <p:cNvSpPr/>
          <p:nvPr/>
        </p:nvSpPr>
        <p:spPr>
          <a:xfrm>
            <a:off x="508000" y="1841107"/>
            <a:ext cx="3340438" cy="264005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just"/>
            <a:r>
              <a:rPr lang="en" sz="1800" b="1" dirty="0">
                <a:latin typeface="Barlow" panose="00000500000000000000" pitchFamily="2" charset="0"/>
              </a:rPr>
              <a:t>Protocol:</a:t>
            </a:r>
          </a:p>
          <a:p>
            <a:pPr algn="just"/>
            <a:endParaRPr lang="en" sz="1800" b="1" dirty="0">
              <a:latin typeface="Barlow" panose="00000500000000000000" pitchFamily="2" charset="0"/>
            </a:endParaRPr>
          </a:p>
          <a:p>
            <a:pPr marL="285750" indent="-285750" algn="just">
              <a:buFont typeface="Arial" panose="020B0604020202020204" pitchFamily="34" charset="0"/>
              <a:buChar char="•"/>
            </a:pPr>
            <a:r>
              <a:rPr lang="en" dirty="0">
                <a:latin typeface="Barlow" panose="00000500000000000000" pitchFamily="2" charset="0"/>
              </a:rPr>
              <a:t>Random population of 200 STG conductance based models with disparate parameters is generated</a:t>
            </a:r>
          </a:p>
          <a:p>
            <a:pPr marL="285750" indent="-285750" algn="just">
              <a:buFont typeface="Arial" panose="020B0604020202020204" pitchFamily="34" charset="0"/>
              <a:buChar char="•"/>
            </a:pPr>
            <a:r>
              <a:rPr lang="en" dirty="0">
                <a:latin typeface="Barlow" panose="00000500000000000000" pitchFamily="2" charset="0"/>
              </a:rPr>
              <a:t>Tonic spiking to bursting transition is simulated with the adaptive control of neuromodulation</a:t>
            </a:r>
          </a:p>
          <a:p>
            <a:pPr marL="285750" indent="-285750" algn="just">
              <a:buFont typeface="Arial" panose="020B0604020202020204" pitchFamily="34" charset="0"/>
              <a:buChar char="•"/>
            </a:pPr>
            <a:r>
              <a:rPr lang="en" dirty="0">
                <a:latin typeface="Barlow" panose="00000500000000000000" pitchFamily="2" charset="0"/>
              </a:rPr>
              <a:t>Only controlling slow and ultraslow neuronal feedback gains</a:t>
            </a:r>
          </a:p>
        </p:txBody>
      </p:sp>
      <p:pic>
        <p:nvPicPr>
          <p:cNvPr id="4" name="Image 3">
            <a:extLst>
              <a:ext uri="{FF2B5EF4-FFF2-40B4-BE49-F238E27FC236}">
                <a16:creationId xmlns:a16="http://schemas.microsoft.com/office/drawing/2014/main" id="{6D1D5414-B505-E2B2-7537-B3B38AF8FD88}"/>
              </a:ext>
            </a:extLst>
          </p:cNvPr>
          <p:cNvPicPr>
            <a:picLocks noChangeAspect="1"/>
          </p:cNvPicPr>
          <p:nvPr/>
        </p:nvPicPr>
        <p:blipFill rotWithShape="1">
          <a:blip r:embed="rId3"/>
          <a:srcRect t="43395" b="7937"/>
          <a:stretch/>
        </p:blipFill>
        <p:spPr>
          <a:xfrm>
            <a:off x="9558066" y="1426933"/>
            <a:ext cx="3648546" cy="3344975"/>
          </a:xfrm>
          <a:prstGeom prst="rect">
            <a:avLst/>
          </a:prstGeom>
          <a:ln w="19050">
            <a:solidFill>
              <a:schemeClr val="tx1"/>
            </a:solidFill>
          </a:ln>
        </p:spPr>
      </p:pic>
      <p:sp>
        <p:nvSpPr>
          <p:cNvPr id="7" name="ZoneTexte 6">
            <a:extLst>
              <a:ext uri="{FF2B5EF4-FFF2-40B4-BE49-F238E27FC236}">
                <a16:creationId xmlns:a16="http://schemas.microsoft.com/office/drawing/2014/main" id="{D76635E5-00DF-22FE-BCC3-256DBD8FCBEB}"/>
              </a:ext>
            </a:extLst>
          </p:cNvPr>
          <p:cNvSpPr txBox="1"/>
          <p:nvPr/>
        </p:nvSpPr>
        <p:spPr>
          <a:xfrm>
            <a:off x="8763569" y="4832004"/>
            <a:ext cx="340016" cy="261610"/>
          </a:xfrm>
          <a:prstGeom prst="rect">
            <a:avLst/>
          </a:prstGeom>
          <a:noFill/>
        </p:spPr>
        <p:txBody>
          <a:bodyPr wrap="square" rtlCol="0">
            <a:spAutoFit/>
          </a:bodyPr>
          <a:lstStyle/>
          <a:p>
            <a:pPr algn="ctr"/>
            <a:r>
              <a:rPr lang="en-US" sz="1100" dirty="0"/>
              <a:t>13</a:t>
            </a:r>
          </a:p>
        </p:txBody>
      </p:sp>
    </p:spTree>
    <p:extLst>
      <p:ext uri="{BB962C8B-B14F-4D97-AF65-F5344CB8AC3E}">
        <p14:creationId xmlns:p14="http://schemas.microsoft.com/office/powerpoint/2010/main" val="345080773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7029"/>
        <p:cNvGrpSpPr/>
        <p:nvPr/>
      </p:nvGrpSpPr>
      <p:grpSpPr>
        <a:xfrm>
          <a:off x="0" y="0"/>
          <a:ext cx="0" cy="0"/>
          <a:chOff x="0" y="0"/>
          <a:chExt cx="0" cy="0"/>
        </a:xfrm>
      </p:grpSpPr>
      <p:sp>
        <p:nvSpPr>
          <p:cNvPr id="27032" name="Google Shape;27032;p56"/>
          <p:cNvSpPr txBox="1">
            <a:spLocks noGrp="1"/>
          </p:cNvSpPr>
          <p:nvPr>
            <p:ph type="title"/>
          </p:nvPr>
        </p:nvSpPr>
        <p:spPr>
          <a:xfrm>
            <a:off x="313700" y="368725"/>
            <a:ext cx="8516700" cy="576000"/>
          </a:xfrm>
          <a:prstGeom prst="rect">
            <a:avLst/>
          </a:prstGeom>
        </p:spPr>
        <p:txBody>
          <a:bodyPr spcFirstLastPara="1" wrap="square" lIns="91425" tIns="64000" rIns="91425" bIns="91425" anchor="t" anchorCtr="0">
            <a:noAutofit/>
          </a:bodyPr>
          <a:lstStyle/>
          <a:p>
            <a:pPr marL="0" lvl="0" indent="0" algn="ctr" rtl="0">
              <a:spcBef>
                <a:spcPts val="0"/>
              </a:spcBef>
              <a:spcAft>
                <a:spcPts val="0"/>
              </a:spcAft>
              <a:buNone/>
            </a:pPr>
            <a:r>
              <a:rPr lang="en" dirty="0"/>
              <a:t>The adaptive controller tunes ion channels in a neuron dependent way</a:t>
            </a:r>
            <a:endParaRPr dirty="0"/>
          </a:p>
        </p:txBody>
      </p:sp>
      <p:pic>
        <p:nvPicPr>
          <p:cNvPr id="6" name="Image 5">
            <a:extLst>
              <a:ext uri="{FF2B5EF4-FFF2-40B4-BE49-F238E27FC236}">
                <a16:creationId xmlns:a16="http://schemas.microsoft.com/office/drawing/2014/main" id="{686744D9-6BD7-BFC0-535E-B87432C33737}"/>
              </a:ext>
            </a:extLst>
          </p:cNvPr>
          <p:cNvPicPr>
            <a:picLocks noChangeAspect="1"/>
          </p:cNvPicPr>
          <p:nvPr/>
        </p:nvPicPr>
        <p:blipFill rotWithShape="1">
          <a:blip r:embed="rId3"/>
          <a:srcRect t="43395" b="7937"/>
          <a:stretch/>
        </p:blipFill>
        <p:spPr>
          <a:xfrm>
            <a:off x="4870604" y="1527174"/>
            <a:ext cx="3648546" cy="3344975"/>
          </a:xfrm>
          <a:prstGeom prst="rect">
            <a:avLst/>
          </a:prstGeom>
          <a:ln w="19050">
            <a:solidFill>
              <a:schemeClr val="tx1"/>
            </a:solidFill>
          </a:ln>
        </p:spPr>
      </p:pic>
      <p:grpSp>
        <p:nvGrpSpPr>
          <p:cNvPr id="8" name="Groupe 7">
            <a:extLst>
              <a:ext uri="{FF2B5EF4-FFF2-40B4-BE49-F238E27FC236}">
                <a16:creationId xmlns:a16="http://schemas.microsoft.com/office/drawing/2014/main" id="{F2508BEE-C1B3-1855-540F-9CC01E8FFE09}"/>
              </a:ext>
            </a:extLst>
          </p:cNvPr>
          <p:cNvGrpSpPr/>
          <p:nvPr/>
        </p:nvGrpSpPr>
        <p:grpSpPr>
          <a:xfrm>
            <a:off x="624850" y="1485899"/>
            <a:ext cx="3642350" cy="3448899"/>
            <a:chOff x="624850" y="1270000"/>
            <a:chExt cx="3642350" cy="3448899"/>
          </a:xfrm>
        </p:grpSpPr>
        <p:grpSp>
          <p:nvGrpSpPr>
            <p:cNvPr id="16" name="Groupe 15">
              <a:extLst>
                <a:ext uri="{FF2B5EF4-FFF2-40B4-BE49-F238E27FC236}">
                  <a16:creationId xmlns:a16="http://schemas.microsoft.com/office/drawing/2014/main" id="{A32B9BC3-2FB0-8461-D83D-C6E02DBADBC2}"/>
                </a:ext>
              </a:extLst>
            </p:cNvPr>
            <p:cNvGrpSpPr/>
            <p:nvPr/>
          </p:nvGrpSpPr>
          <p:grpSpPr>
            <a:xfrm>
              <a:off x="624850" y="1270000"/>
              <a:ext cx="3642350" cy="3448899"/>
              <a:chOff x="624850" y="1270000"/>
              <a:chExt cx="3642350" cy="3448899"/>
            </a:xfrm>
          </p:grpSpPr>
          <p:pic>
            <p:nvPicPr>
              <p:cNvPr id="3" name="Image 2">
                <a:extLst>
                  <a:ext uri="{FF2B5EF4-FFF2-40B4-BE49-F238E27FC236}">
                    <a16:creationId xmlns:a16="http://schemas.microsoft.com/office/drawing/2014/main" id="{261D8F10-F0D6-7515-1465-9BC45254E256}"/>
                  </a:ext>
                </a:extLst>
              </p:cNvPr>
              <p:cNvPicPr>
                <a:picLocks noChangeAspect="1"/>
              </p:cNvPicPr>
              <p:nvPr/>
            </p:nvPicPr>
            <p:blipFill rotWithShape="1">
              <a:blip r:embed="rId3"/>
              <a:srcRect b="56605"/>
              <a:stretch/>
            </p:blipFill>
            <p:spPr>
              <a:xfrm>
                <a:off x="624850" y="1270000"/>
                <a:ext cx="3639114" cy="2864086"/>
              </a:xfrm>
              <a:prstGeom prst="rect">
                <a:avLst/>
              </a:prstGeom>
              <a:ln w="19050">
                <a:solidFill>
                  <a:schemeClr val="tx1"/>
                </a:solidFill>
              </a:ln>
            </p:spPr>
          </p:pic>
          <p:pic>
            <p:nvPicPr>
              <p:cNvPr id="10" name="Image 9">
                <a:extLst>
                  <a:ext uri="{FF2B5EF4-FFF2-40B4-BE49-F238E27FC236}">
                    <a16:creationId xmlns:a16="http://schemas.microsoft.com/office/drawing/2014/main" id="{459AC308-107C-62E6-2207-B2E4432B988E}"/>
                  </a:ext>
                </a:extLst>
              </p:cNvPr>
              <p:cNvPicPr>
                <a:picLocks noChangeAspect="1"/>
              </p:cNvPicPr>
              <p:nvPr/>
            </p:nvPicPr>
            <p:blipFill rotWithShape="1">
              <a:blip r:embed="rId3"/>
              <a:srcRect t="91147"/>
              <a:stretch/>
            </p:blipFill>
            <p:spPr>
              <a:xfrm>
                <a:off x="624850" y="4134086"/>
                <a:ext cx="3642350" cy="584813"/>
              </a:xfrm>
              <a:prstGeom prst="rect">
                <a:avLst/>
              </a:prstGeom>
              <a:ln w="19050">
                <a:solidFill>
                  <a:schemeClr val="tx1"/>
                </a:solidFill>
              </a:ln>
            </p:spPr>
          </p:pic>
        </p:grpSp>
        <p:sp>
          <p:nvSpPr>
            <p:cNvPr id="18" name="Rectangle 17">
              <a:extLst>
                <a:ext uri="{FF2B5EF4-FFF2-40B4-BE49-F238E27FC236}">
                  <a16:creationId xmlns:a16="http://schemas.microsoft.com/office/drawing/2014/main" id="{B07E40E2-7E2C-576F-87DC-26E8F70A5081}"/>
                </a:ext>
              </a:extLst>
            </p:cNvPr>
            <p:cNvSpPr/>
            <p:nvPr/>
          </p:nvSpPr>
          <p:spPr>
            <a:xfrm>
              <a:off x="624850" y="4054475"/>
              <a:ext cx="3631864" cy="136525"/>
            </a:xfrm>
            <a:prstGeom prst="rect">
              <a:avLst/>
            </a:prstGeom>
            <a:solidFill>
              <a:schemeClr val="accent6"/>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
            </a:p>
          </p:txBody>
        </p:sp>
      </p:grpSp>
      <p:sp>
        <p:nvSpPr>
          <p:cNvPr id="4" name="Rectangle 3">
            <a:extLst>
              <a:ext uri="{FF2B5EF4-FFF2-40B4-BE49-F238E27FC236}">
                <a16:creationId xmlns:a16="http://schemas.microsoft.com/office/drawing/2014/main" id="{2377D3B3-62CA-C477-E905-2BEC3B64CCB6}"/>
              </a:ext>
            </a:extLst>
          </p:cNvPr>
          <p:cNvSpPr/>
          <p:nvPr/>
        </p:nvSpPr>
        <p:spPr>
          <a:xfrm>
            <a:off x="-3722795" y="2002334"/>
            <a:ext cx="3340438" cy="264005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just"/>
            <a:r>
              <a:rPr lang="en" sz="1800" b="1" dirty="0">
                <a:latin typeface="Barlow" panose="00000500000000000000" pitchFamily="2" charset="0"/>
              </a:rPr>
              <a:t>Protocol:</a:t>
            </a:r>
          </a:p>
          <a:p>
            <a:pPr algn="just"/>
            <a:endParaRPr lang="en" sz="1800" b="1" dirty="0">
              <a:latin typeface="Barlow" panose="00000500000000000000" pitchFamily="2" charset="0"/>
            </a:endParaRPr>
          </a:p>
          <a:p>
            <a:pPr marL="285750" indent="-285750" algn="just">
              <a:buFont typeface="Arial" panose="020B0604020202020204" pitchFamily="34" charset="0"/>
              <a:buChar char="•"/>
            </a:pPr>
            <a:r>
              <a:rPr lang="en" dirty="0">
                <a:latin typeface="Barlow" panose="00000500000000000000" pitchFamily="2" charset="0"/>
              </a:rPr>
              <a:t>Random population of 200 STG conductance based models with disparate parameters is generated</a:t>
            </a:r>
          </a:p>
          <a:p>
            <a:pPr marL="285750" indent="-285750" algn="just">
              <a:buFont typeface="Arial" panose="020B0604020202020204" pitchFamily="34" charset="0"/>
              <a:buChar char="•"/>
            </a:pPr>
            <a:r>
              <a:rPr lang="en" dirty="0">
                <a:latin typeface="Barlow" panose="00000500000000000000" pitchFamily="2" charset="0"/>
              </a:rPr>
              <a:t>Tonic spiking to bursting transition is simulated with the adaptive control of neuromodulation</a:t>
            </a:r>
          </a:p>
          <a:p>
            <a:pPr marL="285750" indent="-285750" algn="just">
              <a:buFont typeface="Arial" panose="020B0604020202020204" pitchFamily="34" charset="0"/>
              <a:buChar char="•"/>
            </a:pPr>
            <a:r>
              <a:rPr lang="en" dirty="0">
                <a:latin typeface="Barlow" panose="00000500000000000000" pitchFamily="2" charset="0"/>
              </a:rPr>
              <a:t>Only controlling slow and ultraslow neuronal feedback gains</a:t>
            </a:r>
          </a:p>
        </p:txBody>
      </p:sp>
      <p:sp>
        <p:nvSpPr>
          <p:cNvPr id="2" name="Rectangle 1">
            <a:extLst>
              <a:ext uri="{FF2B5EF4-FFF2-40B4-BE49-F238E27FC236}">
                <a16:creationId xmlns:a16="http://schemas.microsoft.com/office/drawing/2014/main" id="{2723879C-5D7B-F4FE-8C0A-57A41C501F4E}"/>
              </a:ext>
            </a:extLst>
          </p:cNvPr>
          <p:cNvSpPr/>
          <p:nvPr/>
        </p:nvSpPr>
        <p:spPr>
          <a:xfrm>
            <a:off x="258618" y="249382"/>
            <a:ext cx="498764" cy="787468"/>
          </a:xfrm>
          <a:prstGeom prst="rect">
            <a:avLst/>
          </a:prstGeom>
          <a:solidFill>
            <a:srgbClr val="F2EA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0464C88B-21FF-FBD4-52B1-D4F9B354CDA7}"/>
              </a:ext>
            </a:extLst>
          </p:cNvPr>
          <p:cNvSpPr/>
          <p:nvPr/>
        </p:nvSpPr>
        <p:spPr>
          <a:xfrm>
            <a:off x="8428954" y="262991"/>
            <a:ext cx="498764" cy="787468"/>
          </a:xfrm>
          <a:prstGeom prst="rect">
            <a:avLst/>
          </a:prstGeom>
          <a:solidFill>
            <a:srgbClr val="F2EA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ZoneTexte 6">
            <a:extLst>
              <a:ext uri="{FF2B5EF4-FFF2-40B4-BE49-F238E27FC236}">
                <a16:creationId xmlns:a16="http://schemas.microsoft.com/office/drawing/2014/main" id="{6E7D5C5A-31E8-F9BA-A3DE-5D0E815A0F15}"/>
              </a:ext>
            </a:extLst>
          </p:cNvPr>
          <p:cNvSpPr txBox="1"/>
          <p:nvPr/>
        </p:nvSpPr>
        <p:spPr>
          <a:xfrm>
            <a:off x="8763569" y="4832004"/>
            <a:ext cx="340016" cy="261610"/>
          </a:xfrm>
          <a:prstGeom prst="rect">
            <a:avLst/>
          </a:prstGeom>
          <a:noFill/>
        </p:spPr>
        <p:txBody>
          <a:bodyPr wrap="square" rtlCol="0">
            <a:spAutoFit/>
          </a:bodyPr>
          <a:lstStyle/>
          <a:p>
            <a:pPr algn="ctr"/>
            <a:r>
              <a:rPr lang="en-US" sz="1100" dirty="0"/>
              <a:t>14</a:t>
            </a:r>
          </a:p>
        </p:txBody>
      </p:sp>
    </p:spTree>
    <p:extLst>
      <p:ext uri="{BB962C8B-B14F-4D97-AF65-F5344CB8AC3E}">
        <p14:creationId xmlns:p14="http://schemas.microsoft.com/office/powerpoint/2010/main" val="246415143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7029"/>
        <p:cNvGrpSpPr/>
        <p:nvPr/>
      </p:nvGrpSpPr>
      <p:grpSpPr>
        <a:xfrm>
          <a:off x="0" y="0"/>
          <a:ext cx="0" cy="0"/>
          <a:chOff x="0" y="0"/>
          <a:chExt cx="0" cy="0"/>
        </a:xfrm>
      </p:grpSpPr>
      <p:sp>
        <p:nvSpPr>
          <p:cNvPr id="2" name="Rectangle 1">
            <a:extLst>
              <a:ext uri="{FF2B5EF4-FFF2-40B4-BE49-F238E27FC236}">
                <a16:creationId xmlns:a16="http://schemas.microsoft.com/office/drawing/2014/main" id="{90BAB6EB-9AF7-B9B2-B04D-772F57500D47}"/>
              </a:ext>
            </a:extLst>
          </p:cNvPr>
          <p:cNvSpPr/>
          <p:nvPr/>
        </p:nvSpPr>
        <p:spPr>
          <a:xfrm>
            <a:off x="258618" y="249382"/>
            <a:ext cx="498764" cy="787468"/>
          </a:xfrm>
          <a:prstGeom prst="rect">
            <a:avLst/>
          </a:prstGeom>
          <a:solidFill>
            <a:srgbClr val="F2EA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0567F3C4-6ABA-5E7E-C4E4-3EA9230BED51}"/>
              </a:ext>
            </a:extLst>
          </p:cNvPr>
          <p:cNvSpPr/>
          <p:nvPr/>
        </p:nvSpPr>
        <p:spPr>
          <a:xfrm>
            <a:off x="8428954" y="262991"/>
            <a:ext cx="498764" cy="787468"/>
          </a:xfrm>
          <a:prstGeom prst="rect">
            <a:avLst/>
          </a:prstGeom>
          <a:solidFill>
            <a:srgbClr val="F2EA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32" name="Google Shape;27032;p56"/>
          <p:cNvSpPr txBox="1">
            <a:spLocks noGrp="1"/>
          </p:cNvSpPr>
          <p:nvPr>
            <p:ph type="title"/>
          </p:nvPr>
        </p:nvSpPr>
        <p:spPr>
          <a:xfrm>
            <a:off x="313650" y="1350432"/>
            <a:ext cx="8516700" cy="3119967"/>
          </a:xfrm>
          <a:prstGeom prst="rect">
            <a:avLst/>
          </a:prstGeom>
        </p:spPr>
        <p:txBody>
          <a:bodyPr spcFirstLastPara="1" wrap="square" lIns="91425" tIns="64000" rIns="91425" bIns="91425" anchor="t" anchorCtr="0">
            <a:noAutofit/>
          </a:bodyPr>
          <a:lstStyle/>
          <a:p>
            <a:pPr lvl="0" algn="l" rtl="0">
              <a:spcBef>
                <a:spcPts val="0"/>
              </a:spcBef>
              <a:spcAft>
                <a:spcPts val="0"/>
              </a:spcAft>
            </a:pPr>
            <a:r>
              <a:rPr lang="fr-BE" sz="2200" b="1" dirty="0">
                <a:latin typeface="Barlow" panose="00000500000000000000" pitchFamily="2" charset="0"/>
              </a:rPr>
              <a:t>1. </a:t>
            </a:r>
            <a:r>
              <a:rPr lang="en-US" sz="2200" dirty="0">
                <a:latin typeface="Barlow" panose="00000500000000000000" pitchFamily="2" charset="0"/>
              </a:rPr>
              <a:t>The study of </a:t>
            </a:r>
            <a:r>
              <a:rPr lang="en-US" sz="2200" b="1" dirty="0">
                <a:latin typeface="Barlow" panose="00000500000000000000" pitchFamily="2" charset="0"/>
              </a:rPr>
              <a:t>robust neuromodulation</a:t>
            </a:r>
            <a:r>
              <a:rPr lang="en-US" sz="2200" dirty="0">
                <a:latin typeface="Barlow" panose="00000500000000000000" pitchFamily="2" charset="0"/>
              </a:rPr>
              <a:t> presents a challenging task due to the </a:t>
            </a:r>
            <a:r>
              <a:rPr lang="en-US" sz="2200" b="1" dirty="0">
                <a:latin typeface="Barlow" panose="00000500000000000000" pitchFamily="2" charset="0"/>
              </a:rPr>
              <a:t>high dimensionality</a:t>
            </a:r>
            <a:r>
              <a:rPr lang="en-US" sz="2200" dirty="0">
                <a:latin typeface="Barlow" panose="00000500000000000000" pitchFamily="2" charset="0"/>
              </a:rPr>
              <a:t> of conductance-based models.</a:t>
            </a:r>
            <a:br>
              <a:rPr lang="en-US" sz="2200" dirty="0">
                <a:latin typeface="Barlow" panose="00000500000000000000" pitchFamily="2" charset="0"/>
              </a:rPr>
            </a:br>
            <a:br>
              <a:rPr lang="en-US" sz="2200" dirty="0">
                <a:latin typeface="Barlow" panose="00000500000000000000" pitchFamily="2" charset="0"/>
              </a:rPr>
            </a:br>
            <a:r>
              <a:rPr lang="en-US" sz="2200" b="1" dirty="0">
                <a:latin typeface="Barlow" panose="00000500000000000000" pitchFamily="2" charset="0"/>
              </a:rPr>
              <a:t>2. </a:t>
            </a:r>
            <a:r>
              <a:rPr lang="en-US" sz="2200" dirty="0">
                <a:latin typeface="Barlow" panose="00000500000000000000" pitchFamily="2" charset="0"/>
              </a:rPr>
              <a:t>By conceptualizing single neurons as </a:t>
            </a:r>
            <a:r>
              <a:rPr lang="en-US" sz="2200" b="1" dirty="0">
                <a:latin typeface="Barlow" panose="00000500000000000000" pitchFamily="2" charset="0"/>
              </a:rPr>
              <a:t>feedback models</a:t>
            </a:r>
            <a:r>
              <a:rPr lang="en-US" sz="2200" dirty="0">
                <a:latin typeface="Barlow" panose="00000500000000000000" pitchFamily="2" charset="0"/>
              </a:rPr>
              <a:t>, it becomes possible to lump all ion channels into </a:t>
            </a:r>
            <a:r>
              <a:rPr lang="en-US" sz="2200" b="1" dirty="0">
                <a:latin typeface="Barlow" panose="00000500000000000000" pitchFamily="2" charset="0"/>
              </a:rPr>
              <a:t>three neuronal feedback gains</a:t>
            </a:r>
            <a:r>
              <a:rPr lang="en-US" sz="2200" dirty="0">
                <a:latin typeface="Barlow" panose="00000500000000000000" pitchFamily="2" charset="0"/>
              </a:rPr>
              <a:t> that differ based on timescales.</a:t>
            </a:r>
            <a:br>
              <a:rPr lang="en-US" sz="2200" dirty="0">
                <a:latin typeface="Barlow" panose="00000500000000000000" pitchFamily="2" charset="0"/>
              </a:rPr>
            </a:br>
            <a:br>
              <a:rPr lang="en-US" sz="2200" dirty="0">
                <a:latin typeface="Barlow" panose="00000500000000000000" pitchFamily="2" charset="0"/>
              </a:rPr>
            </a:br>
            <a:r>
              <a:rPr lang="en-US" sz="2200" b="1" dirty="0">
                <a:latin typeface="Barlow" panose="00000500000000000000" pitchFamily="2" charset="0"/>
              </a:rPr>
              <a:t>3. </a:t>
            </a:r>
            <a:r>
              <a:rPr lang="en-US" sz="2200" dirty="0">
                <a:latin typeface="Barlow" panose="00000500000000000000" pitchFamily="2" charset="0"/>
              </a:rPr>
              <a:t>Using this feedback representation, </a:t>
            </a:r>
            <a:r>
              <a:rPr lang="en-US" sz="2200" b="1" dirty="0">
                <a:latin typeface="Barlow" panose="00000500000000000000" pitchFamily="2" charset="0"/>
              </a:rPr>
              <a:t>robust neuromodulation</a:t>
            </a:r>
            <a:r>
              <a:rPr lang="en-US" sz="2200" dirty="0">
                <a:latin typeface="Barlow" panose="00000500000000000000" pitchFamily="2" charset="0"/>
              </a:rPr>
              <a:t> can be achieved using </a:t>
            </a:r>
            <a:r>
              <a:rPr lang="en-US" sz="2200" b="1" dirty="0">
                <a:latin typeface="Barlow" panose="00000500000000000000" pitchFamily="2" charset="0"/>
              </a:rPr>
              <a:t>adaptive control</a:t>
            </a:r>
            <a:r>
              <a:rPr lang="en-US" sz="2200" dirty="0">
                <a:latin typeface="Barlow" panose="00000500000000000000" pitchFamily="2" charset="0"/>
              </a:rPr>
              <a:t>.</a:t>
            </a:r>
            <a:endParaRPr sz="2200" dirty="0">
              <a:latin typeface="Barlow" panose="00000500000000000000" pitchFamily="2" charset="0"/>
            </a:endParaRPr>
          </a:p>
        </p:txBody>
      </p:sp>
      <p:sp>
        <p:nvSpPr>
          <p:cNvPr id="4" name="Google Shape;27032;p56">
            <a:extLst>
              <a:ext uri="{FF2B5EF4-FFF2-40B4-BE49-F238E27FC236}">
                <a16:creationId xmlns:a16="http://schemas.microsoft.com/office/drawing/2014/main" id="{7804F64F-283E-EA7F-C3C1-D1F55C38993B}"/>
              </a:ext>
            </a:extLst>
          </p:cNvPr>
          <p:cNvSpPr txBox="1">
            <a:spLocks/>
          </p:cNvSpPr>
          <p:nvPr/>
        </p:nvSpPr>
        <p:spPr>
          <a:xfrm>
            <a:off x="313700" y="368725"/>
            <a:ext cx="8516700" cy="576000"/>
          </a:xfrm>
          <a:prstGeom prst="rect">
            <a:avLst/>
          </a:prstGeom>
          <a:noFill/>
          <a:ln>
            <a:noFill/>
          </a:ln>
        </p:spPr>
        <p:txBody>
          <a:bodyPr spcFirstLastPara="1" wrap="square" lIns="91425" tIns="64000"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Archivo Black"/>
              <a:buNone/>
              <a:defRPr sz="3000" b="0" i="0" u="none" strike="noStrike" cap="none">
                <a:solidFill>
                  <a:schemeClr val="dk1"/>
                </a:solidFill>
                <a:latin typeface="Archivo Black"/>
                <a:ea typeface="Archivo Black"/>
                <a:cs typeface="Archivo Black"/>
                <a:sym typeface="Archivo Black"/>
              </a:defRPr>
            </a:lvl1pPr>
            <a:lvl2pPr marR="0" lvl="1" algn="ctr" rtl="0">
              <a:lnSpc>
                <a:spcPct val="100000"/>
              </a:lnSpc>
              <a:spcBef>
                <a:spcPts val="0"/>
              </a:spcBef>
              <a:spcAft>
                <a:spcPts val="0"/>
              </a:spcAft>
              <a:buClr>
                <a:schemeClr val="dk1"/>
              </a:buClr>
              <a:buSzPts val="3000"/>
              <a:buFont typeface="Archivo Black"/>
              <a:buNone/>
              <a:defRPr sz="3000" b="0" i="0" u="none" strike="noStrike" cap="none">
                <a:solidFill>
                  <a:schemeClr val="dk1"/>
                </a:solidFill>
                <a:latin typeface="Archivo Black"/>
                <a:ea typeface="Archivo Black"/>
                <a:cs typeface="Archivo Black"/>
                <a:sym typeface="Archivo Black"/>
              </a:defRPr>
            </a:lvl2pPr>
            <a:lvl3pPr marR="0" lvl="2" algn="ctr" rtl="0">
              <a:lnSpc>
                <a:spcPct val="100000"/>
              </a:lnSpc>
              <a:spcBef>
                <a:spcPts val="0"/>
              </a:spcBef>
              <a:spcAft>
                <a:spcPts val="0"/>
              </a:spcAft>
              <a:buClr>
                <a:schemeClr val="dk1"/>
              </a:buClr>
              <a:buSzPts val="3000"/>
              <a:buFont typeface="Archivo Black"/>
              <a:buNone/>
              <a:defRPr sz="3000" b="0" i="0" u="none" strike="noStrike" cap="none">
                <a:solidFill>
                  <a:schemeClr val="dk1"/>
                </a:solidFill>
                <a:latin typeface="Archivo Black"/>
                <a:ea typeface="Archivo Black"/>
                <a:cs typeface="Archivo Black"/>
                <a:sym typeface="Archivo Black"/>
              </a:defRPr>
            </a:lvl3pPr>
            <a:lvl4pPr marR="0" lvl="3" algn="ctr" rtl="0">
              <a:lnSpc>
                <a:spcPct val="100000"/>
              </a:lnSpc>
              <a:spcBef>
                <a:spcPts val="0"/>
              </a:spcBef>
              <a:spcAft>
                <a:spcPts val="0"/>
              </a:spcAft>
              <a:buClr>
                <a:schemeClr val="dk1"/>
              </a:buClr>
              <a:buSzPts val="3000"/>
              <a:buFont typeface="Archivo Black"/>
              <a:buNone/>
              <a:defRPr sz="3000" b="0" i="0" u="none" strike="noStrike" cap="none">
                <a:solidFill>
                  <a:schemeClr val="dk1"/>
                </a:solidFill>
                <a:latin typeface="Archivo Black"/>
                <a:ea typeface="Archivo Black"/>
                <a:cs typeface="Archivo Black"/>
                <a:sym typeface="Archivo Black"/>
              </a:defRPr>
            </a:lvl4pPr>
            <a:lvl5pPr marR="0" lvl="4" algn="ctr" rtl="0">
              <a:lnSpc>
                <a:spcPct val="100000"/>
              </a:lnSpc>
              <a:spcBef>
                <a:spcPts val="0"/>
              </a:spcBef>
              <a:spcAft>
                <a:spcPts val="0"/>
              </a:spcAft>
              <a:buClr>
                <a:schemeClr val="dk1"/>
              </a:buClr>
              <a:buSzPts val="3000"/>
              <a:buFont typeface="Archivo Black"/>
              <a:buNone/>
              <a:defRPr sz="3000" b="0" i="0" u="none" strike="noStrike" cap="none">
                <a:solidFill>
                  <a:schemeClr val="dk1"/>
                </a:solidFill>
                <a:latin typeface="Archivo Black"/>
                <a:ea typeface="Archivo Black"/>
                <a:cs typeface="Archivo Black"/>
                <a:sym typeface="Archivo Black"/>
              </a:defRPr>
            </a:lvl5pPr>
            <a:lvl6pPr marR="0" lvl="5" algn="ctr" rtl="0">
              <a:lnSpc>
                <a:spcPct val="100000"/>
              </a:lnSpc>
              <a:spcBef>
                <a:spcPts val="0"/>
              </a:spcBef>
              <a:spcAft>
                <a:spcPts val="0"/>
              </a:spcAft>
              <a:buClr>
                <a:schemeClr val="dk1"/>
              </a:buClr>
              <a:buSzPts val="3000"/>
              <a:buFont typeface="Archivo Black"/>
              <a:buNone/>
              <a:defRPr sz="3000" b="0" i="0" u="none" strike="noStrike" cap="none">
                <a:solidFill>
                  <a:schemeClr val="dk1"/>
                </a:solidFill>
                <a:latin typeface="Archivo Black"/>
                <a:ea typeface="Archivo Black"/>
                <a:cs typeface="Archivo Black"/>
                <a:sym typeface="Archivo Black"/>
              </a:defRPr>
            </a:lvl6pPr>
            <a:lvl7pPr marR="0" lvl="6" algn="ctr" rtl="0">
              <a:lnSpc>
                <a:spcPct val="100000"/>
              </a:lnSpc>
              <a:spcBef>
                <a:spcPts val="0"/>
              </a:spcBef>
              <a:spcAft>
                <a:spcPts val="0"/>
              </a:spcAft>
              <a:buClr>
                <a:schemeClr val="dk1"/>
              </a:buClr>
              <a:buSzPts val="3000"/>
              <a:buFont typeface="Archivo Black"/>
              <a:buNone/>
              <a:defRPr sz="3000" b="0" i="0" u="none" strike="noStrike" cap="none">
                <a:solidFill>
                  <a:schemeClr val="dk1"/>
                </a:solidFill>
                <a:latin typeface="Archivo Black"/>
                <a:ea typeface="Archivo Black"/>
                <a:cs typeface="Archivo Black"/>
                <a:sym typeface="Archivo Black"/>
              </a:defRPr>
            </a:lvl7pPr>
            <a:lvl8pPr marR="0" lvl="7" algn="ctr" rtl="0">
              <a:lnSpc>
                <a:spcPct val="100000"/>
              </a:lnSpc>
              <a:spcBef>
                <a:spcPts val="0"/>
              </a:spcBef>
              <a:spcAft>
                <a:spcPts val="0"/>
              </a:spcAft>
              <a:buClr>
                <a:schemeClr val="dk1"/>
              </a:buClr>
              <a:buSzPts val="3000"/>
              <a:buFont typeface="Archivo Black"/>
              <a:buNone/>
              <a:defRPr sz="3000" b="0" i="0" u="none" strike="noStrike" cap="none">
                <a:solidFill>
                  <a:schemeClr val="dk1"/>
                </a:solidFill>
                <a:latin typeface="Archivo Black"/>
                <a:ea typeface="Archivo Black"/>
                <a:cs typeface="Archivo Black"/>
                <a:sym typeface="Archivo Black"/>
              </a:defRPr>
            </a:lvl8pPr>
            <a:lvl9pPr marR="0" lvl="8" algn="ctr" rtl="0">
              <a:lnSpc>
                <a:spcPct val="100000"/>
              </a:lnSpc>
              <a:spcBef>
                <a:spcPts val="0"/>
              </a:spcBef>
              <a:spcAft>
                <a:spcPts val="0"/>
              </a:spcAft>
              <a:buClr>
                <a:schemeClr val="dk1"/>
              </a:buClr>
              <a:buSzPts val="3000"/>
              <a:buFont typeface="Archivo Black"/>
              <a:buNone/>
              <a:defRPr sz="3000" b="0" i="0" u="none" strike="noStrike" cap="none">
                <a:solidFill>
                  <a:schemeClr val="dk1"/>
                </a:solidFill>
                <a:latin typeface="Archivo Black"/>
                <a:ea typeface="Archivo Black"/>
                <a:cs typeface="Archivo Black"/>
                <a:sym typeface="Archivo Black"/>
              </a:defRPr>
            </a:lvl9pPr>
          </a:lstStyle>
          <a:p>
            <a:r>
              <a:rPr lang="en-US" dirty="0"/>
              <a:t>Take-home messages</a:t>
            </a:r>
          </a:p>
        </p:txBody>
      </p:sp>
      <p:sp>
        <p:nvSpPr>
          <p:cNvPr id="5" name="ZoneTexte 4">
            <a:extLst>
              <a:ext uri="{FF2B5EF4-FFF2-40B4-BE49-F238E27FC236}">
                <a16:creationId xmlns:a16="http://schemas.microsoft.com/office/drawing/2014/main" id="{C8261B9D-F539-3FA5-049C-90EA630B06D3}"/>
              </a:ext>
            </a:extLst>
          </p:cNvPr>
          <p:cNvSpPr txBox="1"/>
          <p:nvPr/>
        </p:nvSpPr>
        <p:spPr>
          <a:xfrm>
            <a:off x="8763569" y="4832004"/>
            <a:ext cx="340016" cy="261610"/>
          </a:xfrm>
          <a:prstGeom prst="rect">
            <a:avLst/>
          </a:prstGeom>
          <a:noFill/>
        </p:spPr>
        <p:txBody>
          <a:bodyPr wrap="square" rtlCol="0">
            <a:spAutoFit/>
          </a:bodyPr>
          <a:lstStyle/>
          <a:p>
            <a:pPr algn="ctr"/>
            <a:r>
              <a:rPr lang="en-US" sz="1100" dirty="0"/>
              <a:t>15</a:t>
            </a:r>
          </a:p>
        </p:txBody>
      </p:sp>
    </p:spTree>
    <p:extLst>
      <p:ext uri="{BB962C8B-B14F-4D97-AF65-F5344CB8AC3E}">
        <p14:creationId xmlns:p14="http://schemas.microsoft.com/office/powerpoint/2010/main" val="355506104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7029"/>
        <p:cNvGrpSpPr/>
        <p:nvPr/>
      </p:nvGrpSpPr>
      <p:grpSpPr>
        <a:xfrm>
          <a:off x="0" y="0"/>
          <a:ext cx="0" cy="0"/>
          <a:chOff x="0" y="0"/>
          <a:chExt cx="0" cy="0"/>
        </a:xfrm>
      </p:grpSpPr>
      <p:sp>
        <p:nvSpPr>
          <p:cNvPr id="13" name="Rectangle 12">
            <a:extLst>
              <a:ext uri="{FF2B5EF4-FFF2-40B4-BE49-F238E27FC236}">
                <a16:creationId xmlns:a16="http://schemas.microsoft.com/office/drawing/2014/main" id="{DAAAE61F-F2B1-03CA-4030-863D95828B66}"/>
              </a:ext>
            </a:extLst>
          </p:cNvPr>
          <p:cNvSpPr/>
          <p:nvPr/>
        </p:nvSpPr>
        <p:spPr>
          <a:xfrm>
            <a:off x="258618" y="249382"/>
            <a:ext cx="498764" cy="787468"/>
          </a:xfrm>
          <a:prstGeom prst="rect">
            <a:avLst/>
          </a:prstGeom>
          <a:solidFill>
            <a:srgbClr val="F2EA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96E6843-05C6-6749-EED5-029F1A1A3DD9}"/>
              </a:ext>
            </a:extLst>
          </p:cNvPr>
          <p:cNvSpPr/>
          <p:nvPr/>
        </p:nvSpPr>
        <p:spPr>
          <a:xfrm>
            <a:off x="8428954" y="262991"/>
            <a:ext cx="498764" cy="787468"/>
          </a:xfrm>
          <a:prstGeom prst="rect">
            <a:avLst/>
          </a:prstGeom>
          <a:solidFill>
            <a:srgbClr val="F2EA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6" name="ZoneTexte 5">
                <a:extLst>
                  <a:ext uri="{FF2B5EF4-FFF2-40B4-BE49-F238E27FC236}">
                    <a16:creationId xmlns:a16="http://schemas.microsoft.com/office/drawing/2014/main" id="{ABCCD718-4D1D-CBBA-C295-A704D0F320EC}"/>
                  </a:ext>
                </a:extLst>
              </p:cNvPr>
              <p:cNvSpPr txBox="1"/>
              <p:nvPr/>
            </p:nvSpPr>
            <p:spPr>
              <a:xfrm>
                <a:off x="1376340" y="3220025"/>
                <a:ext cx="1227666" cy="12311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fr-BE" sz="200" b="0" i="1" smtClean="0">
                              <a:latin typeface="Cambria Math" panose="02040503050406030204" pitchFamily="18" charset="0"/>
                            </a:rPr>
                          </m:ctrlPr>
                        </m:sSupPr>
                        <m:e>
                          <m:r>
                            <a:rPr lang="fr-BE" sz="200" b="0" i="1" smtClean="0">
                              <a:latin typeface="Cambria Math" panose="02040503050406030204" pitchFamily="18" charset="0"/>
                            </a:rPr>
                            <m:t>𝐾</m:t>
                          </m:r>
                        </m:e>
                        <m:sup>
                          <m:r>
                            <a:rPr lang="fr-BE" sz="200" b="0" i="1" smtClean="0">
                              <a:latin typeface="Cambria Math" panose="02040503050406030204" pitchFamily="18" charset="0"/>
                            </a:rPr>
                            <m:t>+</m:t>
                          </m:r>
                        </m:sup>
                      </m:sSup>
                    </m:oMath>
                  </m:oMathPara>
                </a14:m>
                <a:endParaRPr lang="en-US" sz="200" dirty="0"/>
              </a:p>
            </p:txBody>
          </p:sp>
        </mc:Choice>
        <mc:Fallback xmlns="">
          <p:sp>
            <p:nvSpPr>
              <p:cNvPr id="6" name="ZoneTexte 5">
                <a:extLst>
                  <a:ext uri="{FF2B5EF4-FFF2-40B4-BE49-F238E27FC236}">
                    <a16:creationId xmlns:a16="http://schemas.microsoft.com/office/drawing/2014/main" id="{ABCCD718-4D1D-CBBA-C295-A704D0F320EC}"/>
                  </a:ext>
                </a:extLst>
              </p:cNvPr>
              <p:cNvSpPr txBox="1">
                <a:spLocks noRot="1" noChangeAspect="1" noMove="1" noResize="1" noEditPoints="1" noAdjustHandles="1" noChangeArrowheads="1" noChangeShapeType="1" noTextEdit="1"/>
              </p:cNvSpPr>
              <p:nvPr/>
            </p:nvSpPr>
            <p:spPr>
              <a:xfrm>
                <a:off x="1376340" y="3220025"/>
                <a:ext cx="1227666" cy="123111"/>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ZoneTexte 3">
                <a:extLst>
                  <a:ext uri="{FF2B5EF4-FFF2-40B4-BE49-F238E27FC236}">
                    <a16:creationId xmlns:a16="http://schemas.microsoft.com/office/drawing/2014/main" id="{DD56CA9E-A656-0446-21D4-5CAD43F0D00D}"/>
                  </a:ext>
                </a:extLst>
              </p:cNvPr>
              <p:cNvSpPr txBox="1"/>
              <p:nvPr/>
            </p:nvSpPr>
            <p:spPr>
              <a:xfrm>
                <a:off x="1376340" y="3179071"/>
                <a:ext cx="1227666" cy="12311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fr-BE" sz="200" b="0" i="1" smtClean="0">
                          <a:latin typeface="Cambria Math" panose="02040503050406030204" pitchFamily="18" charset="0"/>
                        </a:rPr>
                        <m:t>𝐶</m:t>
                      </m:r>
                      <m:sSup>
                        <m:sSupPr>
                          <m:ctrlPr>
                            <a:rPr lang="fr-BE" sz="200" b="0" i="1" smtClean="0">
                              <a:latin typeface="Cambria Math" panose="02040503050406030204" pitchFamily="18" charset="0"/>
                            </a:rPr>
                          </m:ctrlPr>
                        </m:sSupPr>
                        <m:e>
                          <m:r>
                            <a:rPr lang="fr-BE" sz="200" b="0" i="1" smtClean="0">
                              <a:latin typeface="Cambria Math" panose="02040503050406030204" pitchFamily="18" charset="0"/>
                            </a:rPr>
                            <m:t>𝑎</m:t>
                          </m:r>
                        </m:e>
                        <m:sup>
                          <m:r>
                            <a:rPr lang="fr-BE" sz="200" b="0" i="1" smtClean="0">
                              <a:latin typeface="Cambria Math" panose="02040503050406030204" pitchFamily="18" charset="0"/>
                            </a:rPr>
                            <m:t>++</m:t>
                          </m:r>
                        </m:sup>
                      </m:sSup>
                    </m:oMath>
                  </m:oMathPara>
                </a14:m>
                <a:endParaRPr lang="en-US" sz="200" dirty="0"/>
              </a:p>
            </p:txBody>
          </p:sp>
        </mc:Choice>
        <mc:Fallback xmlns="">
          <p:sp>
            <p:nvSpPr>
              <p:cNvPr id="4" name="ZoneTexte 3">
                <a:extLst>
                  <a:ext uri="{FF2B5EF4-FFF2-40B4-BE49-F238E27FC236}">
                    <a16:creationId xmlns:a16="http://schemas.microsoft.com/office/drawing/2014/main" id="{DD56CA9E-A656-0446-21D4-5CAD43F0D00D}"/>
                  </a:ext>
                </a:extLst>
              </p:cNvPr>
              <p:cNvSpPr txBox="1">
                <a:spLocks noRot="1" noChangeAspect="1" noMove="1" noResize="1" noEditPoints="1" noAdjustHandles="1" noChangeArrowheads="1" noChangeShapeType="1" noTextEdit="1"/>
              </p:cNvSpPr>
              <p:nvPr/>
            </p:nvSpPr>
            <p:spPr>
              <a:xfrm>
                <a:off x="1376340" y="3179071"/>
                <a:ext cx="1227666" cy="123111"/>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ZoneTexte 1">
                <a:extLst>
                  <a:ext uri="{FF2B5EF4-FFF2-40B4-BE49-F238E27FC236}">
                    <a16:creationId xmlns:a16="http://schemas.microsoft.com/office/drawing/2014/main" id="{0583B490-BB08-3CF8-32C6-359378666679}"/>
                  </a:ext>
                </a:extLst>
              </p:cNvPr>
              <p:cNvSpPr txBox="1"/>
              <p:nvPr/>
            </p:nvSpPr>
            <p:spPr>
              <a:xfrm>
                <a:off x="1372164" y="3137868"/>
                <a:ext cx="1227666" cy="12311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fr-BE" sz="200" b="0" i="1" smtClean="0">
                          <a:latin typeface="Cambria Math" panose="02040503050406030204" pitchFamily="18" charset="0"/>
                        </a:rPr>
                        <m:t>𝑁</m:t>
                      </m:r>
                      <m:sSup>
                        <m:sSupPr>
                          <m:ctrlPr>
                            <a:rPr lang="fr-BE" sz="200" b="0" i="1" smtClean="0">
                              <a:latin typeface="Cambria Math" panose="02040503050406030204" pitchFamily="18" charset="0"/>
                            </a:rPr>
                          </m:ctrlPr>
                        </m:sSupPr>
                        <m:e>
                          <m:r>
                            <a:rPr lang="fr-BE" sz="200" b="0" i="1" smtClean="0">
                              <a:latin typeface="Cambria Math" panose="02040503050406030204" pitchFamily="18" charset="0"/>
                            </a:rPr>
                            <m:t>𝑎</m:t>
                          </m:r>
                        </m:e>
                        <m:sup>
                          <m:r>
                            <a:rPr lang="fr-BE" sz="200" b="0" i="1" smtClean="0">
                              <a:latin typeface="Cambria Math" panose="02040503050406030204" pitchFamily="18" charset="0"/>
                            </a:rPr>
                            <m:t>+</m:t>
                          </m:r>
                        </m:sup>
                      </m:sSup>
                    </m:oMath>
                  </m:oMathPara>
                </a14:m>
                <a:endParaRPr lang="en-US" sz="200" dirty="0"/>
              </a:p>
            </p:txBody>
          </p:sp>
        </mc:Choice>
        <mc:Fallback xmlns="">
          <p:sp>
            <p:nvSpPr>
              <p:cNvPr id="2" name="ZoneTexte 1">
                <a:extLst>
                  <a:ext uri="{FF2B5EF4-FFF2-40B4-BE49-F238E27FC236}">
                    <a16:creationId xmlns:a16="http://schemas.microsoft.com/office/drawing/2014/main" id="{0583B490-BB08-3CF8-32C6-359378666679}"/>
                  </a:ext>
                </a:extLst>
              </p:cNvPr>
              <p:cNvSpPr txBox="1">
                <a:spLocks noRot="1" noChangeAspect="1" noMove="1" noResize="1" noEditPoints="1" noAdjustHandles="1" noChangeArrowheads="1" noChangeShapeType="1" noTextEdit="1"/>
              </p:cNvSpPr>
              <p:nvPr/>
            </p:nvSpPr>
            <p:spPr>
              <a:xfrm>
                <a:off x="1372164" y="3137868"/>
                <a:ext cx="1227666" cy="123111"/>
              </a:xfrm>
              <a:prstGeom prst="rect">
                <a:avLst/>
              </a:prstGeom>
              <a:blipFill>
                <a:blip r:embed="rId5"/>
                <a:stretch>
                  <a:fillRect/>
                </a:stretch>
              </a:blipFill>
            </p:spPr>
            <p:txBody>
              <a:bodyPr/>
              <a:lstStyle/>
              <a:p>
                <a:r>
                  <a:rPr lang="en-US">
                    <a:noFill/>
                  </a:rPr>
                  <a:t> </a:t>
                </a:r>
              </a:p>
            </p:txBody>
          </p:sp>
        </mc:Fallback>
      </mc:AlternateContent>
      <p:pic>
        <p:nvPicPr>
          <p:cNvPr id="22" name="Image 21" descr="Une image contenant diagramme&#10;&#10;Description générée automatiquement">
            <a:extLst>
              <a:ext uri="{FF2B5EF4-FFF2-40B4-BE49-F238E27FC236}">
                <a16:creationId xmlns:a16="http://schemas.microsoft.com/office/drawing/2014/main" id="{9D425BD6-F8F5-2D8B-3076-46C68CB73DAC}"/>
              </a:ext>
            </a:extLst>
          </p:cNvPr>
          <p:cNvPicPr>
            <a:picLocks noChangeAspect="1"/>
          </p:cNvPicPr>
          <p:nvPr/>
        </p:nvPicPr>
        <p:blipFill>
          <a:blip r:embed="rId6"/>
          <a:stretch>
            <a:fillRect/>
          </a:stretch>
        </p:blipFill>
        <p:spPr>
          <a:xfrm>
            <a:off x="1955518" y="3200979"/>
            <a:ext cx="60959" cy="45719"/>
          </a:xfrm>
          <a:prstGeom prst="rect">
            <a:avLst/>
          </a:prstGeom>
        </p:spPr>
      </p:pic>
      <p:pic>
        <p:nvPicPr>
          <p:cNvPr id="3" name="Image 2" descr="Une image contenant graphique&#10;&#10;Description générée automatiquement">
            <a:extLst>
              <a:ext uri="{FF2B5EF4-FFF2-40B4-BE49-F238E27FC236}">
                <a16:creationId xmlns:a16="http://schemas.microsoft.com/office/drawing/2014/main" id="{EDF90546-3432-5DDC-20DE-5D9DA841B1F3}"/>
              </a:ext>
            </a:extLst>
          </p:cNvPr>
          <p:cNvPicPr>
            <a:picLocks noChangeAspect="1"/>
          </p:cNvPicPr>
          <p:nvPr/>
        </p:nvPicPr>
        <p:blipFill rotWithShape="1">
          <a:blip r:embed="rId7"/>
          <a:srcRect l="5973" t="14076" r="69096" b="15647"/>
          <a:stretch/>
        </p:blipFill>
        <p:spPr>
          <a:xfrm>
            <a:off x="1053136" y="1160112"/>
            <a:ext cx="1831954" cy="3614663"/>
          </a:xfrm>
          <a:prstGeom prst="rect">
            <a:avLst/>
          </a:prstGeom>
        </p:spPr>
      </p:pic>
      <p:sp>
        <p:nvSpPr>
          <p:cNvPr id="27032" name="Google Shape;27032;p56"/>
          <p:cNvSpPr txBox="1">
            <a:spLocks noGrp="1"/>
          </p:cNvSpPr>
          <p:nvPr>
            <p:ph type="title"/>
          </p:nvPr>
        </p:nvSpPr>
        <p:spPr>
          <a:xfrm>
            <a:off x="313700" y="368725"/>
            <a:ext cx="8516700" cy="576000"/>
          </a:xfrm>
          <a:prstGeom prst="rect">
            <a:avLst/>
          </a:prstGeom>
        </p:spPr>
        <p:txBody>
          <a:bodyPr spcFirstLastPara="1" wrap="square" lIns="91425" tIns="64000" rIns="91425" bIns="91425" anchor="t" anchorCtr="0">
            <a:noAutofit/>
          </a:bodyPr>
          <a:lstStyle/>
          <a:p>
            <a:pPr marL="0" lvl="0" indent="0" algn="ctr" rtl="0">
              <a:spcBef>
                <a:spcPts val="0"/>
              </a:spcBef>
              <a:spcAft>
                <a:spcPts val="0"/>
              </a:spcAft>
              <a:buNone/>
            </a:pPr>
            <a:r>
              <a:rPr lang="en" dirty="0"/>
              <a:t>Neurons use spikes to communicate</a:t>
            </a:r>
            <a:endParaRPr dirty="0"/>
          </a:p>
        </p:txBody>
      </p:sp>
      <p:pic>
        <p:nvPicPr>
          <p:cNvPr id="5" name="Image 4">
            <a:extLst>
              <a:ext uri="{FF2B5EF4-FFF2-40B4-BE49-F238E27FC236}">
                <a16:creationId xmlns:a16="http://schemas.microsoft.com/office/drawing/2014/main" id="{C934082F-9856-AFD5-F549-659A14E058DB}"/>
              </a:ext>
            </a:extLst>
          </p:cNvPr>
          <p:cNvPicPr>
            <a:picLocks noChangeAspect="1"/>
          </p:cNvPicPr>
          <p:nvPr/>
        </p:nvPicPr>
        <p:blipFill>
          <a:blip r:embed="rId8"/>
          <a:stretch>
            <a:fillRect/>
          </a:stretch>
        </p:blipFill>
        <p:spPr>
          <a:xfrm rot="1656497">
            <a:off x="2217468" y="1128845"/>
            <a:ext cx="526344" cy="526344"/>
          </a:xfrm>
          <a:prstGeom prst="rect">
            <a:avLst/>
          </a:prstGeom>
        </p:spPr>
      </p:pic>
      <p:pic>
        <p:nvPicPr>
          <p:cNvPr id="7" name="Image 6">
            <a:extLst>
              <a:ext uri="{FF2B5EF4-FFF2-40B4-BE49-F238E27FC236}">
                <a16:creationId xmlns:a16="http://schemas.microsoft.com/office/drawing/2014/main" id="{7218C9D7-A108-6724-E820-16E32F60BC18}"/>
              </a:ext>
            </a:extLst>
          </p:cNvPr>
          <p:cNvPicPr>
            <a:picLocks noChangeAspect="1"/>
          </p:cNvPicPr>
          <p:nvPr/>
        </p:nvPicPr>
        <p:blipFill>
          <a:blip r:embed="rId8"/>
          <a:stretch>
            <a:fillRect/>
          </a:stretch>
        </p:blipFill>
        <p:spPr>
          <a:xfrm rot="18735446">
            <a:off x="1032953" y="1112257"/>
            <a:ext cx="526344" cy="526344"/>
          </a:xfrm>
          <a:prstGeom prst="rect">
            <a:avLst/>
          </a:prstGeom>
        </p:spPr>
      </p:pic>
      <p:pic>
        <p:nvPicPr>
          <p:cNvPr id="14" name="Graphique 13">
            <a:extLst>
              <a:ext uri="{FF2B5EF4-FFF2-40B4-BE49-F238E27FC236}">
                <a16:creationId xmlns:a16="http://schemas.microsoft.com/office/drawing/2014/main" id="{2F52E204-D288-7BF4-16C9-7FAB3459225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018249" y="2690016"/>
            <a:ext cx="2586078" cy="653369"/>
          </a:xfrm>
          <a:prstGeom prst="rect">
            <a:avLst/>
          </a:prstGeom>
        </p:spPr>
      </p:pic>
      <p:sp>
        <p:nvSpPr>
          <p:cNvPr id="18" name="Rectangle 17">
            <a:extLst>
              <a:ext uri="{FF2B5EF4-FFF2-40B4-BE49-F238E27FC236}">
                <a16:creationId xmlns:a16="http://schemas.microsoft.com/office/drawing/2014/main" id="{C266FB2D-B1BE-93DC-EC19-E560640BCA0E}"/>
              </a:ext>
            </a:extLst>
          </p:cNvPr>
          <p:cNvSpPr/>
          <p:nvPr/>
        </p:nvSpPr>
        <p:spPr>
          <a:xfrm>
            <a:off x="1813316" y="3097809"/>
            <a:ext cx="312157" cy="297778"/>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ZoneTexte 11">
            <a:extLst>
              <a:ext uri="{FF2B5EF4-FFF2-40B4-BE49-F238E27FC236}">
                <a16:creationId xmlns:a16="http://schemas.microsoft.com/office/drawing/2014/main" id="{8D700CC0-C5BB-7288-17DA-3D851840F96B}"/>
              </a:ext>
            </a:extLst>
          </p:cNvPr>
          <p:cNvSpPr txBox="1"/>
          <p:nvPr/>
        </p:nvSpPr>
        <p:spPr>
          <a:xfrm>
            <a:off x="5923865" y="3534979"/>
            <a:ext cx="1438869" cy="276999"/>
          </a:xfrm>
          <a:prstGeom prst="rect">
            <a:avLst/>
          </a:prstGeom>
          <a:noFill/>
        </p:spPr>
        <p:txBody>
          <a:bodyPr wrap="square" rtlCol="0">
            <a:spAutoFit/>
          </a:bodyPr>
          <a:lstStyle/>
          <a:p>
            <a:pPr algn="ctr"/>
            <a:r>
              <a:rPr lang="en-US" sz="1200" dirty="0" err="1"/>
              <a:t>Drion</a:t>
            </a:r>
            <a:r>
              <a:rPr lang="en-US" sz="1200" dirty="0"/>
              <a:t> et al., 2011</a:t>
            </a:r>
          </a:p>
        </p:txBody>
      </p:sp>
      <p:pic>
        <p:nvPicPr>
          <p:cNvPr id="8" name="Image 7" descr="Une image contenant texte, Police, capture d’écran, typographie&#10;&#10;Description générée automatiquement">
            <a:extLst>
              <a:ext uri="{FF2B5EF4-FFF2-40B4-BE49-F238E27FC236}">
                <a16:creationId xmlns:a16="http://schemas.microsoft.com/office/drawing/2014/main" id="{4F58CFBF-4A6B-55C4-FB09-2F2185F4500B}"/>
              </a:ext>
            </a:extLst>
          </p:cNvPr>
          <p:cNvPicPr>
            <a:picLocks noChangeAspect="1"/>
          </p:cNvPicPr>
          <p:nvPr/>
        </p:nvPicPr>
        <p:blipFill rotWithShape="1">
          <a:blip r:embed="rId11"/>
          <a:srcRect l="-1" t="15924" r="70387" b="63957"/>
          <a:stretch/>
        </p:blipFill>
        <p:spPr>
          <a:xfrm>
            <a:off x="4937891" y="2690016"/>
            <a:ext cx="3410819" cy="844963"/>
          </a:xfrm>
          <a:prstGeom prst="rect">
            <a:avLst/>
          </a:prstGeom>
          <a:ln w="19050">
            <a:solidFill>
              <a:schemeClr val="tx1"/>
            </a:solidFill>
          </a:ln>
        </p:spPr>
      </p:pic>
      <p:sp>
        <p:nvSpPr>
          <p:cNvPr id="9" name="ZoneTexte 8">
            <a:extLst>
              <a:ext uri="{FF2B5EF4-FFF2-40B4-BE49-F238E27FC236}">
                <a16:creationId xmlns:a16="http://schemas.microsoft.com/office/drawing/2014/main" id="{2C256424-2C99-6B73-5520-33BF12680D64}"/>
              </a:ext>
            </a:extLst>
          </p:cNvPr>
          <p:cNvSpPr txBox="1"/>
          <p:nvPr/>
        </p:nvSpPr>
        <p:spPr>
          <a:xfrm>
            <a:off x="8763569" y="4832004"/>
            <a:ext cx="328298" cy="261610"/>
          </a:xfrm>
          <a:prstGeom prst="rect">
            <a:avLst/>
          </a:prstGeom>
          <a:noFill/>
        </p:spPr>
        <p:txBody>
          <a:bodyPr wrap="square" rtlCol="0">
            <a:spAutoFit/>
          </a:bodyPr>
          <a:lstStyle/>
          <a:p>
            <a:pPr algn="ctr"/>
            <a:r>
              <a:rPr lang="en-US" sz="1100" dirty="0"/>
              <a:t>1</a:t>
            </a: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7029"/>
        <p:cNvGrpSpPr/>
        <p:nvPr/>
      </p:nvGrpSpPr>
      <p:grpSpPr>
        <a:xfrm>
          <a:off x="0" y="0"/>
          <a:ext cx="0" cy="0"/>
          <a:chOff x="0" y="0"/>
          <a:chExt cx="0" cy="0"/>
        </a:xfrm>
      </p:grpSpPr>
      <p:sp>
        <p:nvSpPr>
          <p:cNvPr id="11" name="Rectangle 10">
            <a:extLst>
              <a:ext uri="{FF2B5EF4-FFF2-40B4-BE49-F238E27FC236}">
                <a16:creationId xmlns:a16="http://schemas.microsoft.com/office/drawing/2014/main" id="{7D7C3DB8-69FD-C816-C1F2-1F75F10155AF}"/>
              </a:ext>
            </a:extLst>
          </p:cNvPr>
          <p:cNvSpPr/>
          <p:nvPr/>
        </p:nvSpPr>
        <p:spPr>
          <a:xfrm>
            <a:off x="8428954" y="262991"/>
            <a:ext cx="498764" cy="787468"/>
          </a:xfrm>
          <a:prstGeom prst="rect">
            <a:avLst/>
          </a:prstGeom>
          <a:solidFill>
            <a:srgbClr val="F2EA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2BC37DB-E4A7-7F48-255D-8C4F666C9DF8}"/>
              </a:ext>
            </a:extLst>
          </p:cNvPr>
          <p:cNvSpPr/>
          <p:nvPr/>
        </p:nvSpPr>
        <p:spPr>
          <a:xfrm>
            <a:off x="258618" y="249382"/>
            <a:ext cx="498764" cy="787468"/>
          </a:xfrm>
          <a:prstGeom prst="rect">
            <a:avLst/>
          </a:prstGeom>
          <a:solidFill>
            <a:srgbClr val="F2EA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Image 21" descr="Une image contenant diagramme&#10;&#10;Description générée automatiquement">
            <a:extLst>
              <a:ext uri="{FF2B5EF4-FFF2-40B4-BE49-F238E27FC236}">
                <a16:creationId xmlns:a16="http://schemas.microsoft.com/office/drawing/2014/main" id="{9D425BD6-F8F5-2D8B-3076-46C68CB73DAC}"/>
              </a:ext>
            </a:extLst>
          </p:cNvPr>
          <p:cNvPicPr>
            <a:picLocks noChangeAspect="1"/>
          </p:cNvPicPr>
          <p:nvPr/>
        </p:nvPicPr>
        <p:blipFill rotWithShape="1">
          <a:blip r:embed="rId3"/>
          <a:srcRect t="17005" b="18794"/>
          <a:stretch/>
        </p:blipFill>
        <p:spPr>
          <a:xfrm>
            <a:off x="313700" y="1010681"/>
            <a:ext cx="4148724" cy="1997615"/>
          </a:xfrm>
          <a:prstGeom prst="rect">
            <a:avLst/>
          </a:prstGeom>
        </p:spPr>
      </p:pic>
      <p:pic>
        <p:nvPicPr>
          <p:cNvPr id="3" name="Image 2" descr="Une image contenant graphique&#10;&#10;Description générée automatiquement">
            <a:extLst>
              <a:ext uri="{FF2B5EF4-FFF2-40B4-BE49-F238E27FC236}">
                <a16:creationId xmlns:a16="http://schemas.microsoft.com/office/drawing/2014/main" id="{EDF90546-3432-5DDC-20DE-5D9DA841B1F3}"/>
              </a:ext>
            </a:extLst>
          </p:cNvPr>
          <p:cNvPicPr>
            <a:picLocks noChangeAspect="1"/>
          </p:cNvPicPr>
          <p:nvPr/>
        </p:nvPicPr>
        <p:blipFill rotWithShape="1">
          <a:blip r:embed="rId4"/>
          <a:srcRect l="5973" t="14076" r="69096" b="15647"/>
          <a:stretch/>
        </p:blipFill>
        <p:spPr>
          <a:xfrm>
            <a:off x="-1800131" y="1168578"/>
            <a:ext cx="1831954" cy="3614663"/>
          </a:xfrm>
          <a:prstGeom prst="rect">
            <a:avLst/>
          </a:prstGeom>
        </p:spPr>
      </p:pic>
      <p:sp>
        <p:nvSpPr>
          <p:cNvPr id="27032" name="Google Shape;27032;p56"/>
          <p:cNvSpPr txBox="1">
            <a:spLocks noGrp="1"/>
          </p:cNvSpPr>
          <p:nvPr>
            <p:ph type="title"/>
          </p:nvPr>
        </p:nvSpPr>
        <p:spPr>
          <a:xfrm>
            <a:off x="0" y="368725"/>
            <a:ext cx="9144000" cy="576000"/>
          </a:xfrm>
          <a:prstGeom prst="rect">
            <a:avLst/>
          </a:prstGeom>
        </p:spPr>
        <p:txBody>
          <a:bodyPr spcFirstLastPara="1" wrap="square" lIns="91425" tIns="64000" rIns="91425" bIns="91425" anchor="t" anchorCtr="0">
            <a:noAutofit/>
          </a:bodyPr>
          <a:lstStyle/>
          <a:p>
            <a:pPr lvl="0"/>
            <a:r>
              <a:rPr lang="en-US" dirty="0"/>
              <a:t>Ion channels determine spiking activity</a:t>
            </a:r>
          </a:p>
        </p:txBody>
      </p:sp>
      <p:pic>
        <p:nvPicPr>
          <p:cNvPr id="5" name="Image 4">
            <a:extLst>
              <a:ext uri="{FF2B5EF4-FFF2-40B4-BE49-F238E27FC236}">
                <a16:creationId xmlns:a16="http://schemas.microsoft.com/office/drawing/2014/main" id="{C934082F-9856-AFD5-F549-659A14E058DB}"/>
              </a:ext>
            </a:extLst>
          </p:cNvPr>
          <p:cNvPicPr>
            <a:picLocks noChangeAspect="1"/>
          </p:cNvPicPr>
          <p:nvPr/>
        </p:nvPicPr>
        <p:blipFill>
          <a:blip r:embed="rId5"/>
          <a:stretch>
            <a:fillRect/>
          </a:stretch>
        </p:blipFill>
        <p:spPr>
          <a:xfrm rot="1656497">
            <a:off x="2266752" y="-618339"/>
            <a:ext cx="526344" cy="526344"/>
          </a:xfrm>
          <a:prstGeom prst="rect">
            <a:avLst/>
          </a:prstGeom>
        </p:spPr>
      </p:pic>
      <p:pic>
        <p:nvPicPr>
          <p:cNvPr id="7" name="Image 6">
            <a:extLst>
              <a:ext uri="{FF2B5EF4-FFF2-40B4-BE49-F238E27FC236}">
                <a16:creationId xmlns:a16="http://schemas.microsoft.com/office/drawing/2014/main" id="{7218C9D7-A108-6724-E820-16E32F60BC18}"/>
              </a:ext>
            </a:extLst>
          </p:cNvPr>
          <p:cNvPicPr>
            <a:picLocks noChangeAspect="1"/>
          </p:cNvPicPr>
          <p:nvPr/>
        </p:nvPicPr>
        <p:blipFill>
          <a:blip r:embed="rId5"/>
          <a:stretch>
            <a:fillRect/>
          </a:stretch>
        </p:blipFill>
        <p:spPr>
          <a:xfrm rot="18735446">
            <a:off x="1082237" y="-634927"/>
            <a:ext cx="526344" cy="526344"/>
          </a:xfrm>
          <a:prstGeom prst="rect">
            <a:avLst/>
          </a:prstGeom>
        </p:spPr>
      </p:pic>
      <p:pic>
        <p:nvPicPr>
          <p:cNvPr id="14" name="Graphique 13">
            <a:extLst>
              <a:ext uri="{FF2B5EF4-FFF2-40B4-BE49-F238E27FC236}">
                <a16:creationId xmlns:a16="http://schemas.microsoft.com/office/drawing/2014/main" id="{2F52E204-D288-7BF4-16C9-7FAB3459225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090215" y="5221986"/>
            <a:ext cx="2213216" cy="653369"/>
          </a:xfrm>
          <a:prstGeom prst="rect">
            <a:avLst/>
          </a:prstGeom>
        </p:spPr>
      </p:pic>
      <p:sp>
        <p:nvSpPr>
          <p:cNvPr id="18" name="Rectangle 17">
            <a:extLst>
              <a:ext uri="{FF2B5EF4-FFF2-40B4-BE49-F238E27FC236}">
                <a16:creationId xmlns:a16="http://schemas.microsoft.com/office/drawing/2014/main" id="{C266FB2D-B1BE-93DC-EC19-E560640BCA0E}"/>
              </a:ext>
            </a:extLst>
          </p:cNvPr>
          <p:cNvSpPr/>
          <p:nvPr/>
        </p:nvSpPr>
        <p:spPr>
          <a:xfrm>
            <a:off x="313701" y="944726"/>
            <a:ext cx="4148724" cy="2063570"/>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 name="ZoneTexte 1">
                <a:extLst>
                  <a:ext uri="{FF2B5EF4-FFF2-40B4-BE49-F238E27FC236}">
                    <a16:creationId xmlns:a16="http://schemas.microsoft.com/office/drawing/2014/main" id="{4D995335-A319-8E5B-3E6E-2969A7F43454}"/>
                  </a:ext>
                </a:extLst>
              </p:cNvPr>
              <p:cNvSpPr txBox="1"/>
              <p:nvPr/>
            </p:nvSpPr>
            <p:spPr>
              <a:xfrm>
                <a:off x="30906" y="2312632"/>
                <a:ext cx="1227666" cy="30777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fr-BE" b="0" i="1" smtClean="0">
                          <a:latin typeface="Cambria Math" panose="02040503050406030204" pitchFamily="18" charset="0"/>
                        </a:rPr>
                        <m:t>𝑁</m:t>
                      </m:r>
                      <m:sSup>
                        <m:sSupPr>
                          <m:ctrlPr>
                            <a:rPr lang="fr-BE" b="0" i="1" smtClean="0">
                              <a:latin typeface="Cambria Math" panose="02040503050406030204" pitchFamily="18" charset="0"/>
                            </a:rPr>
                          </m:ctrlPr>
                        </m:sSupPr>
                        <m:e>
                          <m:r>
                            <a:rPr lang="fr-BE" b="0" i="1" smtClean="0">
                              <a:latin typeface="Cambria Math" panose="02040503050406030204" pitchFamily="18" charset="0"/>
                            </a:rPr>
                            <m:t>𝑎</m:t>
                          </m:r>
                        </m:e>
                        <m:sup>
                          <m:r>
                            <a:rPr lang="fr-BE" b="0" i="1" smtClean="0">
                              <a:latin typeface="Cambria Math" panose="02040503050406030204" pitchFamily="18" charset="0"/>
                            </a:rPr>
                            <m:t>+</m:t>
                          </m:r>
                        </m:sup>
                      </m:sSup>
                    </m:oMath>
                  </m:oMathPara>
                </a14:m>
                <a:endParaRPr lang="en-US" dirty="0"/>
              </a:p>
            </p:txBody>
          </p:sp>
        </mc:Choice>
        <mc:Fallback xmlns="">
          <p:sp>
            <p:nvSpPr>
              <p:cNvPr id="2" name="ZoneTexte 1">
                <a:extLst>
                  <a:ext uri="{FF2B5EF4-FFF2-40B4-BE49-F238E27FC236}">
                    <a16:creationId xmlns:a16="http://schemas.microsoft.com/office/drawing/2014/main" id="{4D995335-A319-8E5B-3E6E-2969A7F43454}"/>
                  </a:ext>
                </a:extLst>
              </p:cNvPr>
              <p:cNvSpPr txBox="1">
                <a:spLocks noRot="1" noChangeAspect="1" noMove="1" noResize="1" noEditPoints="1" noAdjustHandles="1" noChangeArrowheads="1" noChangeShapeType="1" noTextEdit="1"/>
              </p:cNvSpPr>
              <p:nvPr/>
            </p:nvSpPr>
            <p:spPr>
              <a:xfrm>
                <a:off x="30906" y="2312632"/>
                <a:ext cx="1227666" cy="307777"/>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ZoneTexte 3">
                <a:extLst>
                  <a:ext uri="{FF2B5EF4-FFF2-40B4-BE49-F238E27FC236}">
                    <a16:creationId xmlns:a16="http://schemas.microsoft.com/office/drawing/2014/main" id="{7128BBC5-5017-3866-7F1E-37DF8AC9038C}"/>
                  </a:ext>
                </a:extLst>
              </p:cNvPr>
              <p:cNvSpPr txBox="1"/>
              <p:nvPr/>
            </p:nvSpPr>
            <p:spPr>
              <a:xfrm>
                <a:off x="1476382" y="2466521"/>
                <a:ext cx="1227666" cy="30777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fr-BE" b="0" i="1" smtClean="0">
                          <a:latin typeface="Cambria Math" panose="02040503050406030204" pitchFamily="18" charset="0"/>
                        </a:rPr>
                        <m:t>𝐶</m:t>
                      </m:r>
                      <m:sSup>
                        <m:sSupPr>
                          <m:ctrlPr>
                            <a:rPr lang="fr-BE" b="0" i="1" smtClean="0">
                              <a:latin typeface="Cambria Math" panose="02040503050406030204" pitchFamily="18" charset="0"/>
                            </a:rPr>
                          </m:ctrlPr>
                        </m:sSupPr>
                        <m:e>
                          <m:r>
                            <a:rPr lang="fr-BE" b="0" i="1" smtClean="0">
                              <a:latin typeface="Cambria Math" panose="02040503050406030204" pitchFamily="18" charset="0"/>
                            </a:rPr>
                            <m:t>𝑎</m:t>
                          </m:r>
                        </m:e>
                        <m:sup>
                          <m:r>
                            <a:rPr lang="fr-BE" b="0" i="1" smtClean="0">
                              <a:latin typeface="Cambria Math" panose="02040503050406030204" pitchFamily="18" charset="0"/>
                            </a:rPr>
                            <m:t>++</m:t>
                          </m:r>
                        </m:sup>
                      </m:sSup>
                    </m:oMath>
                  </m:oMathPara>
                </a14:m>
                <a:endParaRPr lang="en-US" dirty="0"/>
              </a:p>
            </p:txBody>
          </p:sp>
        </mc:Choice>
        <mc:Fallback xmlns="">
          <p:sp>
            <p:nvSpPr>
              <p:cNvPr id="4" name="ZoneTexte 3">
                <a:extLst>
                  <a:ext uri="{FF2B5EF4-FFF2-40B4-BE49-F238E27FC236}">
                    <a16:creationId xmlns:a16="http://schemas.microsoft.com/office/drawing/2014/main" id="{7128BBC5-5017-3866-7F1E-37DF8AC9038C}"/>
                  </a:ext>
                </a:extLst>
              </p:cNvPr>
              <p:cNvSpPr txBox="1">
                <a:spLocks noRot="1" noChangeAspect="1" noMove="1" noResize="1" noEditPoints="1" noAdjustHandles="1" noChangeArrowheads="1" noChangeShapeType="1" noTextEdit="1"/>
              </p:cNvSpPr>
              <p:nvPr/>
            </p:nvSpPr>
            <p:spPr>
              <a:xfrm>
                <a:off x="1476382" y="2466521"/>
                <a:ext cx="1227666" cy="307777"/>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ZoneTexte 5">
                <a:extLst>
                  <a:ext uri="{FF2B5EF4-FFF2-40B4-BE49-F238E27FC236}">
                    <a16:creationId xmlns:a16="http://schemas.microsoft.com/office/drawing/2014/main" id="{BE4E07FD-6CC7-084B-EB90-E26FF68CBC65}"/>
                  </a:ext>
                </a:extLst>
              </p:cNvPr>
              <p:cNvSpPr txBox="1"/>
              <p:nvPr/>
            </p:nvSpPr>
            <p:spPr>
              <a:xfrm>
                <a:off x="3022403" y="2489765"/>
                <a:ext cx="1227666" cy="30777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fr-BE" b="0" i="1" smtClean="0">
                              <a:latin typeface="Cambria Math" panose="02040503050406030204" pitchFamily="18" charset="0"/>
                            </a:rPr>
                          </m:ctrlPr>
                        </m:sSupPr>
                        <m:e>
                          <m:r>
                            <a:rPr lang="fr-BE" b="0" i="1" smtClean="0">
                              <a:latin typeface="Cambria Math" panose="02040503050406030204" pitchFamily="18" charset="0"/>
                            </a:rPr>
                            <m:t>𝐾</m:t>
                          </m:r>
                        </m:e>
                        <m:sup>
                          <m:r>
                            <a:rPr lang="fr-BE" b="0" i="1" smtClean="0">
                              <a:latin typeface="Cambria Math" panose="02040503050406030204" pitchFamily="18" charset="0"/>
                            </a:rPr>
                            <m:t>+</m:t>
                          </m:r>
                        </m:sup>
                      </m:sSup>
                    </m:oMath>
                  </m:oMathPara>
                </a14:m>
                <a:endParaRPr lang="en-US" dirty="0"/>
              </a:p>
            </p:txBody>
          </p:sp>
        </mc:Choice>
        <mc:Fallback xmlns="">
          <p:sp>
            <p:nvSpPr>
              <p:cNvPr id="6" name="ZoneTexte 5">
                <a:extLst>
                  <a:ext uri="{FF2B5EF4-FFF2-40B4-BE49-F238E27FC236}">
                    <a16:creationId xmlns:a16="http://schemas.microsoft.com/office/drawing/2014/main" id="{BE4E07FD-6CC7-084B-EB90-E26FF68CBC65}"/>
                  </a:ext>
                </a:extLst>
              </p:cNvPr>
              <p:cNvSpPr txBox="1">
                <a:spLocks noRot="1" noChangeAspect="1" noMove="1" noResize="1" noEditPoints="1" noAdjustHandles="1" noChangeArrowheads="1" noChangeShapeType="1" noTextEdit="1"/>
              </p:cNvSpPr>
              <p:nvPr/>
            </p:nvSpPr>
            <p:spPr>
              <a:xfrm>
                <a:off x="3022403" y="2489765"/>
                <a:ext cx="1227666" cy="307777"/>
              </a:xfrm>
              <a:prstGeom prst="rect">
                <a:avLst/>
              </a:prstGeom>
              <a:blipFill>
                <a:blip r:embed="rId10"/>
                <a:stretch>
                  <a:fillRect/>
                </a:stretch>
              </a:blipFill>
            </p:spPr>
            <p:txBody>
              <a:bodyPr/>
              <a:lstStyle/>
              <a:p>
                <a:r>
                  <a:rPr lang="en-US">
                    <a:noFill/>
                  </a:rPr>
                  <a:t> </a:t>
                </a:r>
              </a:p>
            </p:txBody>
          </p:sp>
        </mc:Fallback>
      </mc:AlternateContent>
      <p:sp>
        <p:nvSpPr>
          <p:cNvPr id="9" name="ZoneTexte 8">
            <a:extLst>
              <a:ext uri="{FF2B5EF4-FFF2-40B4-BE49-F238E27FC236}">
                <a16:creationId xmlns:a16="http://schemas.microsoft.com/office/drawing/2014/main" id="{9D7097CB-0BAB-BEA3-1CA1-CFA203245D7F}"/>
              </a:ext>
            </a:extLst>
          </p:cNvPr>
          <p:cNvSpPr txBox="1"/>
          <p:nvPr/>
        </p:nvSpPr>
        <p:spPr>
          <a:xfrm>
            <a:off x="6048879" y="2401500"/>
            <a:ext cx="1438869" cy="276999"/>
          </a:xfrm>
          <a:prstGeom prst="rect">
            <a:avLst/>
          </a:prstGeom>
          <a:noFill/>
        </p:spPr>
        <p:txBody>
          <a:bodyPr wrap="square" rtlCol="0">
            <a:spAutoFit/>
          </a:bodyPr>
          <a:lstStyle/>
          <a:p>
            <a:pPr algn="ctr"/>
            <a:r>
              <a:rPr lang="en-US" sz="1200" dirty="0" err="1"/>
              <a:t>Drion</a:t>
            </a:r>
            <a:r>
              <a:rPr lang="en-US" sz="1200" dirty="0"/>
              <a:t> et al., 2011</a:t>
            </a:r>
          </a:p>
        </p:txBody>
      </p:sp>
      <p:pic>
        <p:nvPicPr>
          <p:cNvPr id="20" name="Image 19" descr="Une image contenant antenne, reflet&#10;&#10;Description générée automatiquement">
            <a:extLst>
              <a:ext uri="{FF2B5EF4-FFF2-40B4-BE49-F238E27FC236}">
                <a16:creationId xmlns:a16="http://schemas.microsoft.com/office/drawing/2014/main" id="{AC3FA250-1DE4-C686-39FF-3B279024A602}"/>
              </a:ext>
            </a:extLst>
          </p:cNvPr>
          <p:cNvPicPr>
            <a:picLocks noChangeAspect="1"/>
          </p:cNvPicPr>
          <p:nvPr/>
        </p:nvPicPr>
        <p:blipFill rotWithShape="1">
          <a:blip r:embed="rId11"/>
          <a:srcRect l="7732"/>
          <a:stretch/>
        </p:blipFill>
        <p:spPr>
          <a:xfrm>
            <a:off x="5053728" y="3543429"/>
            <a:ext cx="3408956" cy="983440"/>
          </a:xfrm>
          <a:prstGeom prst="rect">
            <a:avLst/>
          </a:prstGeom>
          <a:ln w="19050">
            <a:solidFill>
              <a:schemeClr val="tx1"/>
            </a:solidFill>
          </a:ln>
        </p:spPr>
      </p:pic>
      <p:sp>
        <p:nvSpPr>
          <p:cNvPr id="21" name="ZoneTexte 20">
            <a:extLst>
              <a:ext uri="{FF2B5EF4-FFF2-40B4-BE49-F238E27FC236}">
                <a16:creationId xmlns:a16="http://schemas.microsoft.com/office/drawing/2014/main" id="{81BE74AB-EBF8-96A2-1760-183EC507F630}"/>
              </a:ext>
            </a:extLst>
          </p:cNvPr>
          <p:cNvSpPr txBox="1"/>
          <p:nvPr/>
        </p:nvSpPr>
        <p:spPr>
          <a:xfrm>
            <a:off x="6035322" y="4526869"/>
            <a:ext cx="1438869" cy="276999"/>
          </a:xfrm>
          <a:prstGeom prst="rect">
            <a:avLst/>
          </a:prstGeom>
          <a:noFill/>
        </p:spPr>
        <p:txBody>
          <a:bodyPr wrap="square" rtlCol="0">
            <a:spAutoFit/>
          </a:bodyPr>
          <a:lstStyle/>
          <a:p>
            <a:pPr algn="ctr"/>
            <a:r>
              <a:rPr lang="en-US" sz="1200" dirty="0" err="1"/>
              <a:t>Zagha</a:t>
            </a:r>
            <a:r>
              <a:rPr lang="en-US" sz="1200" dirty="0"/>
              <a:t> et al., 2014</a:t>
            </a:r>
          </a:p>
        </p:txBody>
      </p:sp>
      <p:pic>
        <p:nvPicPr>
          <p:cNvPr id="24" name="Image 23" descr="Une image contenant capture d’écran, dessin humoristique, illustration, art&#10;&#10;Description générée automatiquement">
            <a:extLst>
              <a:ext uri="{FF2B5EF4-FFF2-40B4-BE49-F238E27FC236}">
                <a16:creationId xmlns:a16="http://schemas.microsoft.com/office/drawing/2014/main" id="{0EFD776C-46C6-123D-1EC6-AE1A9A14F6FD}"/>
              </a:ext>
            </a:extLst>
          </p:cNvPr>
          <p:cNvPicPr>
            <a:picLocks noChangeAspect="1"/>
          </p:cNvPicPr>
          <p:nvPr/>
        </p:nvPicPr>
        <p:blipFill rotWithShape="1">
          <a:blip r:embed="rId12"/>
          <a:srcRect t="17060" b="18739"/>
          <a:stretch/>
        </p:blipFill>
        <p:spPr>
          <a:xfrm>
            <a:off x="318412" y="3065712"/>
            <a:ext cx="4148724" cy="1997615"/>
          </a:xfrm>
          <a:prstGeom prst="rect">
            <a:avLst/>
          </a:prstGeom>
        </p:spPr>
      </p:pic>
      <p:sp>
        <p:nvSpPr>
          <p:cNvPr id="25" name="Rectangle 24">
            <a:extLst>
              <a:ext uri="{FF2B5EF4-FFF2-40B4-BE49-F238E27FC236}">
                <a16:creationId xmlns:a16="http://schemas.microsoft.com/office/drawing/2014/main" id="{C8564F97-6075-C3E7-E93E-3EF3DA483A2B}"/>
              </a:ext>
            </a:extLst>
          </p:cNvPr>
          <p:cNvSpPr/>
          <p:nvPr/>
        </p:nvSpPr>
        <p:spPr>
          <a:xfrm>
            <a:off x="314103" y="2999757"/>
            <a:ext cx="4148724" cy="2063570"/>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Connecteur droit avec flèche 26">
            <a:extLst>
              <a:ext uri="{FF2B5EF4-FFF2-40B4-BE49-F238E27FC236}">
                <a16:creationId xmlns:a16="http://schemas.microsoft.com/office/drawing/2014/main" id="{D9D42F4C-F2C0-2CE4-8272-0E85E99893C0}"/>
              </a:ext>
            </a:extLst>
          </p:cNvPr>
          <p:cNvCxnSpPr>
            <a:cxnSpLocks/>
            <a:stCxn id="18" idx="3"/>
            <a:endCxn id="12" idx="1"/>
          </p:cNvCxnSpPr>
          <p:nvPr/>
        </p:nvCxnSpPr>
        <p:spPr>
          <a:xfrm>
            <a:off x="4462425" y="1976511"/>
            <a:ext cx="600480"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Connecteur droit avec flèche 28">
            <a:extLst>
              <a:ext uri="{FF2B5EF4-FFF2-40B4-BE49-F238E27FC236}">
                <a16:creationId xmlns:a16="http://schemas.microsoft.com/office/drawing/2014/main" id="{A73C1B2E-08D6-9A03-BDC9-FFFD74F4E87D}"/>
              </a:ext>
            </a:extLst>
          </p:cNvPr>
          <p:cNvCxnSpPr>
            <a:cxnSpLocks/>
            <a:stCxn id="25" idx="3"/>
            <a:endCxn id="20" idx="1"/>
          </p:cNvCxnSpPr>
          <p:nvPr/>
        </p:nvCxnSpPr>
        <p:spPr>
          <a:xfrm>
            <a:off x="4462827" y="4031542"/>
            <a:ext cx="590901" cy="360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2" name="Image 11" descr="Une image contenant texte, Police, capture d’écran, typographie&#10;&#10;Description générée automatiquement">
            <a:extLst>
              <a:ext uri="{FF2B5EF4-FFF2-40B4-BE49-F238E27FC236}">
                <a16:creationId xmlns:a16="http://schemas.microsoft.com/office/drawing/2014/main" id="{43A3436D-A9C7-8C79-B4E8-D85CD90FD2EB}"/>
              </a:ext>
            </a:extLst>
          </p:cNvPr>
          <p:cNvPicPr>
            <a:picLocks noChangeAspect="1"/>
          </p:cNvPicPr>
          <p:nvPr/>
        </p:nvPicPr>
        <p:blipFill rotWithShape="1">
          <a:blip r:embed="rId13"/>
          <a:srcRect l="-1" t="15924" r="70387" b="63957"/>
          <a:stretch/>
        </p:blipFill>
        <p:spPr>
          <a:xfrm>
            <a:off x="5062905" y="1554029"/>
            <a:ext cx="3410819" cy="844963"/>
          </a:xfrm>
          <a:prstGeom prst="rect">
            <a:avLst/>
          </a:prstGeom>
          <a:ln w="19050">
            <a:solidFill>
              <a:schemeClr val="tx1"/>
            </a:solidFill>
          </a:ln>
        </p:spPr>
      </p:pic>
      <p:sp>
        <p:nvSpPr>
          <p:cNvPr id="8" name="ZoneTexte 7">
            <a:extLst>
              <a:ext uri="{FF2B5EF4-FFF2-40B4-BE49-F238E27FC236}">
                <a16:creationId xmlns:a16="http://schemas.microsoft.com/office/drawing/2014/main" id="{ED74F0FD-0FA9-C10A-08A1-DF4377F9A4AB}"/>
              </a:ext>
            </a:extLst>
          </p:cNvPr>
          <p:cNvSpPr txBox="1"/>
          <p:nvPr/>
        </p:nvSpPr>
        <p:spPr>
          <a:xfrm>
            <a:off x="8763569" y="4832004"/>
            <a:ext cx="328298" cy="261610"/>
          </a:xfrm>
          <a:prstGeom prst="rect">
            <a:avLst/>
          </a:prstGeom>
          <a:noFill/>
        </p:spPr>
        <p:txBody>
          <a:bodyPr wrap="square" rtlCol="0">
            <a:spAutoFit/>
          </a:bodyPr>
          <a:lstStyle/>
          <a:p>
            <a:pPr algn="ctr"/>
            <a:r>
              <a:rPr lang="en-US" sz="1100" dirty="0"/>
              <a:t>2</a:t>
            </a:r>
          </a:p>
        </p:txBody>
      </p:sp>
    </p:spTree>
    <p:extLst>
      <p:ext uri="{BB962C8B-B14F-4D97-AF65-F5344CB8AC3E}">
        <p14:creationId xmlns:p14="http://schemas.microsoft.com/office/powerpoint/2010/main" val="215479607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xit"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hidden"/>
                                      </p:to>
                                    </p:set>
                                  </p:childTnLst>
                                </p:cTn>
                              </p:par>
                              <p:par>
                                <p:cTn id="21" presetID="1" presetClass="exit" presetSubtype="0" fill="hold" grpId="0" nodeType="withEffect">
                                  <p:stCondLst>
                                    <p:cond delay="0"/>
                                  </p:stCondLst>
                                  <p:childTnLst>
                                    <p:set>
                                      <p:cBhvr>
                                        <p:cTn id="22"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p:bldP spid="21" grpId="0"/>
      <p:bldP spid="2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7029"/>
        <p:cNvGrpSpPr/>
        <p:nvPr/>
      </p:nvGrpSpPr>
      <p:grpSpPr>
        <a:xfrm>
          <a:off x="0" y="0"/>
          <a:ext cx="0" cy="0"/>
          <a:chOff x="0" y="0"/>
          <a:chExt cx="0" cy="0"/>
        </a:xfrm>
      </p:grpSpPr>
      <p:sp>
        <p:nvSpPr>
          <p:cNvPr id="2" name="Rectangle 1">
            <a:extLst>
              <a:ext uri="{FF2B5EF4-FFF2-40B4-BE49-F238E27FC236}">
                <a16:creationId xmlns:a16="http://schemas.microsoft.com/office/drawing/2014/main" id="{7F028051-F93F-2333-EC96-4F62B97138F1}"/>
              </a:ext>
            </a:extLst>
          </p:cNvPr>
          <p:cNvSpPr/>
          <p:nvPr/>
        </p:nvSpPr>
        <p:spPr>
          <a:xfrm>
            <a:off x="258618" y="249382"/>
            <a:ext cx="498764" cy="787468"/>
          </a:xfrm>
          <a:prstGeom prst="rect">
            <a:avLst/>
          </a:prstGeom>
          <a:solidFill>
            <a:srgbClr val="F2EA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CED5E20-12CC-7E80-C72A-168BF0E929EF}"/>
              </a:ext>
            </a:extLst>
          </p:cNvPr>
          <p:cNvSpPr/>
          <p:nvPr/>
        </p:nvSpPr>
        <p:spPr>
          <a:xfrm>
            <a:off x="8428954" y="262991"/>
            <a:ext cx="498764" cy="787468"/>
          </a:xfrm>
          <a:prstGeom prst="rect">
            <a:avLst/>
          </a:prstGeom>
          <a:solidFill>
            <a:srgbClr val="F2EA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32" name="Google Shape;27032;p56"/>
          <p:cNvSpPr txBox="1">
            <a:spLocks noGrp="1"/>
          </p:cNvSpPr>
          <p:nvPr>
            <p:ph type="title"/>
          </p:nvPr>
        </p:nvSpPr>
        <p:spPr>
          <a:xfrm>
            <a:off x="313700" y="368725"/>
            <a:ext cx="8516700" cy="576000"/>
          </a:xfrm>
          <a:prstGeom prst="rect">
            <a:avLst/>
          </a:prstGeom>
        </p:spPr>
        <p:txBody>
          <a:bodyPr spcFirstLastPara="1" wrap="square" lIns="91425" tIns="64000" rIns="91425" bIns="91425" anchor="t" anchorCtr="0">
            <a:noAutofit/>
          </a:bodyPr>
          <a:lstStyle/>
          <a:p>
            <a:pPr marL="0" lvl="0" indent="0" algn="ctr" rtl="0">
              <a:spcBef>
                <a:spcPts val="0"/>
              </a:spcBef>
              <a:spcAft>
                <a:spcPts val="0"/>
              </a:spcAft>
              <a:buNone/>
            </a:pPr>
            <a:r>
              <a:rPr lang="en" dirty="0"/>
              <a:t>Neuronal activity is highly modulated</a:t>
            </a:r>
            <a:endParaRPr dirty="0"/>
          </a:p>
        </p:txBody>
      </p:sp>
      <p:pic>
        <p:nvPicPr>
          <p:cNvPr id="4" name="Image 3" descr="Une image contenant flèche&#10;&#10;Description générée automatiquement">
            <a:extLst>
              <a:ext uri="{FF2B5EF4-FFF2-40B4-BE49-F238E27FC236}">
                <a16:creationId xmlns:a16="http://schemas.microsoft.com/office/drawing/2014/main" id="{6E8E64CA-D03B-7474-4C69-27C000E53878}"/>
              </a:ext>
            </a:extLst>
          </p:cNvPr>
          <p:cNvPicPr>
            <a:picLocks noChangeAspect="1"/>
          </p:cNvPicPr>
          <p:nvPr/>
        </p:nvPicPr>
        <p:blipFill rotWithShape="1">
          <a:blip r:embed="rId3"/>
          <a:srcRect l="3033" t="3534" r="77296" b="76371"/>
          <a:stretch/>
        </p:blipFill>
        <p:spPr>
          <a:xfrm>
            <a:off x="757382" y="1418696"/>
            <a:ext cx="2613492" cy="757737"/>
          </a:xfrm>
          <a:prstGeom prst="rect">
            <a:avLst/>
          </a:prstGeom>
          <a:solidFill>
            <a:srgbClr val="FFFFFF">
              <a:shade val="85000"/>
            </a:srgbClr>
          </a:solidFill>
          <a:ln w="19050" cap="sq">
            <a:solidFill>
              <a:schemeClr val="tx1"/>
            </a:solidFill>
            <a:miter lim="800000"/>
          </a:ln>
          <a:effectLst/>
          <a:scene3d>
            <a:camera prst="orthographicFront"/>
            <a:lightRig rig="twoPt" dir="t">
              <a:rot lat="0" lon="0" rev="7200000"/>
            </a:lightRig>
          </a:scene3d>
          <a:sp3d>
            <a:bevelT w="25400" h="19050"/>
            <a:contourClr>
              <a:srgbClr val="FFFFFF"/>
            </a:contourClr>
          </a:sp3d>
        </p:spPr>
      </p:pic>
      <p:sp>
        <p:nvSpPr>
          <p:cNvPr id="6" name="ZoneTexte 5">
            <a:extLst>
              <a:ext uri="{FF2B5EF4-FFF2-40B4-BE49-F238E27FC236}">
                <a16:creationId xmlns:a16="http://schemas.microsoft.com/office/drawing/2014/main" id="{6E0D6666-3C4E-6041-FDDF-8433F956B5FA}"/>
              </a:ext>
            </a:extLst>
          </p:cNvPr>
          <p:cNvSpPr txBox="1"/>
          <p:nvPr/>
        </p:nvSpPr>
        <p:spPr>
          <a:xfrm>
            <a:off x="6296793" y="4555005"/>
            <a:ext cx="1258088" cy="276999"/>
          </a:xfrm>
          <a:prstGeom prst="rect">
            <a:avLst/>
          </a:prstGeom>
          <a:noFill/>
        </p:spPr>
        <p:txBody>
          <a:bodyPr wrap="square" rtlCol="0">
            <a:spAutoFit/>
          </a:bodyPr>
          <a:lstStyle/>
          <a:p>
            <a:pPr algn="ctr"/>
            <a:r>
              <a:rPr lang="en-US" sz="1200" dirty="0"/>
              <a:t>Marder, 2012</a:t>
            </a:r>
          </a:p>
        </p:txBody>
      </p:sp>
      <p:sp>
        <p:nvSpPr>
          <p:cNvPr id="5" name="ZoneTexte 4">
            <a:extLst>
              <a:ext uri="{FF2B5EF4-FFF2-40B4-BE49-F238E27FC236}">
                <a16:creationId xmlns:a16="http://schemas.microsoft.com/office/drawing/2014/main" id="{777EEE08-F5CA-CB83-31D7-F26DD8E0B772}"/>
              </a:ext>
            </a:extLst>
          </p:cNvPr>
          <p:cNvSpPr txBox="1"/>
          <p:nvPr/>
        </p:nvSpPr>
        <p:spPr>
          <a:xfrm>
            <a:off x="-3137186" y="3751212"/>
            <a:ext cx="1759235" cy="276999"/>
          </a:xfrm>
          <a:prstGeom prst="rect">
            <a:avLst/>
          </a:prstGeom>
          <a:noFill/>
        </p:spPr>
        <p:txBody>
          <a:bodyPr wrap="square" rtlCol="0">
            <a:spAutoFit/>
          </a:bodyPr>
          <a:lstStyle/>
          <a:p>
            <a:pPr algn="ctr"/>
            <a:r>
              <a:rPr lang="en-US" sz="1200" dirty="0"/>
              <a:t>Schulz et al., 2006</a:t>
            </a:r>
          </a:p>
        </p:txBody>
      </p:sp>
      <p:grpSp>
        <p:nvGrpSpPr>
          <p:cNvPr id="10" name="Groupe 9">
            <a:extLst>
              <a:ext uri="{FF2B5EF4-FFF2-40B4-BE49-F238E27FC236}">
                <a16:creationId xmlns:a16="http://schemas.microsoft.com/office/drawing/2014/main" id="{3F565B6F-4B32-5184-C6BE-B52921E0A64D}"/>
              </a:ext>
            </a:extLst>
          </p:cNvPr>
          <p:cNvGrpSpPr/>
          <p:nvPr/>
        </p:nvGrpSpPr>
        <p:grpSpPr>
          <a:xfrm>
            <a:off x="-6501554" y="944725"/>
            <a:ext cx="6204378" cy="2871799"/>
            <a:chOff x="1105737" y="1127981"/>
            <a:chExt cx="6932521" cy="3186538"/>
          </a:xfrm>
        </p:grpSpPr>
        <p:pic>
          <p:nvPicPr>
            <p:cNvPr id="11" name="Image 10" descr="Une image contenant diagramme&#10;&#10;Description générée automatiquement">
              <a:extLst>
                <a:ext uri="{FF2B5EF4-FFF2-40B4-BE49-F238E27FC236}">
                  <a16:creationId xmlns:a16="http://schemas.microsoft.com/office/drawing/2014/main" id="{39A678FE-E122-B963-735A-0693C345562F}"/>
                </a:ext>
              </a:extLst>
            </p:cNvPr>
            <p:cNvPicPr>
              <a:picLocks noChangeAspect="1"/>
            </p:cNvPicPr>
            <p:nvPr/>
          </p:nvPicPr>
          <p:blipFill>
            <a:blip r:embed="rId4"/>
            <a:stretch>
              <a:fillRect/>
            </a:stretch>
          </p:blipFill>
          <p:spPr>
            <a:xfrm>
              <a:off x="1105737" y="1127981"/>
              <a:ext cx="6932521" cy="3186538"/>
            </a:xfrm>
            <a:prstGeom prst="rect">
              <a:avLst/>
            </a:prstGeom>
            <a:solidFill>
              <a:srgbClr val="FFFFFF">
                <a:shade val="85000"/>
              </a:srgbClr>
            </a:solidFill>
            <a:ln w="19050" cap="sq">
              <a:solidFill>
                <a:schemeClr val="tx1"/>
              </a:solidFill>
              <a:miter lim="800000"/>
            </a:ln>
            <a:effectLst/>
            <a:scene3d>
              <a:camera prst="orthographicFront"/>
              <a:lightRig rig="twoPt" dir="t">
                <a:rot lat="0" lon="0" rev="7200000"/>
              </a:lightRig>
            </a:scene3d>
            <a:sp3d>
              <a:bevelT w="25400" h="19050"/>
              <a:contourClr>
                <a:srgbClr val="FFFFFF"/>
              </a:contourClr>
            </a:sp3d>
          </p:spPr>
        </p:pic>
        <p:sp>
          <p:nvSpPr>
            <p:cNvPr id="12" name="Rectangle 11">
              <a:extLst>
                <a:ext uri="{FF2B5EF4-FFF2-40B4-BE49-F238E27FC236}">
                  <a16:creationId xmlns:a16="http://schemas.microsoft.com/office/drawing/2014/main" id="{904B8FAA-2DD4-E5FF-EEA0-F0E4821CB548}"/>
                </a:ext>
              </a:extLst>
            </p:cNvPr>
            <p:cNvSpPr/>
            <p:nvPr/>
          </p:nvSpPr>
          <p:spPr>
            <a:xfrm>
              <a:off x="1204038" y="1183037"/>
              <a:ext cx="304467" cy="533400"/>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65D08A16-5D78-0935-FB89-304DC193FA7A}"/>
                </a:ext>
              </a:extLst>
            </p:cNvPr>
            <p:cNvSpPr/>
            <p:nvPr/>
          </p:nvSpPr>
          <p:spPr>
            <a:xfrm>
              <a:off x="5049281" y="1249379"/>
              <a:ext cx="304467" cy="357896"/>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ZoneTexte 2">
            <a:extLst>
              <a:ext uri="{FF2B5EF4-FFF2-40B4-BE49-F238E27FC236}">
                <a16:creationId xmlns:a16="http://schemas.microsoft.com/office/drawing/2014/main" id="{5730AC9C-AF25-F33B-D870-C7B517541F87}"/>
              </a:ext>
            </a:extLst>
          </p:cNvPr>
          <p:cNvSpPr txBox="1"/>
          <p:nvPr/>
        </p:nvSpPr>
        <p:spPr>
          <a:xfrm>
            <a:off x="8763569" y="4832004"/>
            <a:ext cx="328298" cy="261610"/>
          </a:xfrm>
          <a:prstGeom prst="rect">
            <a:avLst/>
          </a:prstGeom>
          <a:noFill/>
        </p:spPr>
        <p:txBody>
          <a:bodyPr wrap="square" rtlCol="0">
            <a:spAutoFit/>
          </a:bodyPr>
          <a:lstStyle/>
          <a:p>
            <a:pPr algn="ctr"/>
            <a:r>
              <a:rPr lang="en-US" sz="1100" dirty="0"/>
              <a:t>3</a:t>
            </a:r>
          </a:p>
        </p:txBody>
      </p:sp>
      <p:pic>
        <p:nvPicPr>
          <p:cNvPr id="15" name="Image 14" descr="Une image contenant flèche&#10;&#10;Description générée automatiquement">
            <a:extLst>
              <a:ext uri="{FF2B5EF4-FFF2-40B4-BE49-F238E27FC236}">
                <a16:creationId xmlns:a16="http://schemas.microsoft.com/office/drawing/2014/main" id="{215582D7-AB84-4C1E-F804-C49019B38A81}"/>
              </a:ext>
            </a:extLst>
          </p:cNvPr>
          <p:cNvPicPr>
            <a:picLocks noChangeAspect="1"/>
          </p:cNvPicPr>
          <p:nvPr/>
        </p:nvPicPr>
        <p:blipFill rotWithShape="1">
          <a:blip r:embed="rId3"/>
          <a:srcRect l="22493" t="3705" r="57836" b="76200"/>
          <a:stretch/>
        </p:blipFill>
        <p:spPr>
          <a:xfrm>
            <a:off x="5619094" y="1282608"/>
            <a:ext cx="2613492" cy="757737"/>
          </a:xfrm>
          <a:prstGeom prst="rect">
            <a:avLst/>
          </a:prstGeom>
          <a:solidFill>
            <a:srgbClr val="FFFFFF">
              <a:shade val="85000"/>
            </a:srgbClr>
          </a:solidFill>
          <a:ln w="19050" cap="sq">
            <a:solidFill>
              <a:schemeClr val="tx1"/>
            </a:solidFill>
            <a:miter lim="800000"/>
          </a:ln>
          <a:effectLst/>
          <a:scene3d>
            <a:camera prst="orthographicFront"/>
            <a:lightRig rig="twoPt" dir="t">
              <a:rot lat="0" lon="0" rev="7200000"/>
            </a:lightRig>
          </a:scene3d>
          <a:sp3d>
            <a:bevelT w="25400" h="19050"/>
            <a:contourClr>
              <a:srgbClr val="FFFFFF"/>
            </a:contourClr>
          </a:sp3d>
        </p:spPr>
      </p:pic>
      <p:pic>
        <p:nvPicPr>
          <p:cNvPr id="16" name="Image 15" descr="Une image contenant flèche&#10;&#10;Description générée automatiquement">
            <a:extLst>
              <a:ext uri="{FF2B5EF4-FFF2-40B4-BE49-F238E27FC236}">
                <a16:creationId xmlns:a16="http://schemas.microsoft.com/office/drawing/2014/main" id="{EED72346-340E-3826-D4CD-D8A23F0507DC}"/>
              </a:ext>
            </a:extLst>
          </p:cNvPr>
          <p:cNvPicPr>
            <a:picLocks noChangeAspect="1"/>
          </p:cNvPicPr>
          <p:nvPr/>
        </p:nvPicPr>
        <p:blipFill rotWithShape="1">
          <a:blip r:embed="rId3"/>
          <a:srcRect l="79901" t="4299" r="428" b="75606"/>
          <a:stretch/>
        </p:blipFill>
        <p:spPr>
          <a:xfrm>
            <a:off x="5619094" y="2516910"/>
            <a:ext cx="2613492" cy="757737"/>
          </a:xfrm>
          <a:prstGeom prst="rect">
            <a:avLst/>
          </a:prstGeom>
          <a:solidFill>
            <a:srgbClr val="FFFFFF">
              <a:shade val="85000"/>
            </a:srgbClr>
          </a:solidFill>
          <a:ln w="19050" cap="sq">
            <a:solidFill>
              <a:schemeClr val="tx1"/>
            </a:solidFill>
            <a:miter lim="800000"/>
          </a:ln>
          <a:effectLst/>
          <a:scene3d>
            <a:camera prst="orthographicFront"/>
            <a:lightRig rig="twoPt" dir="t">
              <a:rot lat="0" lon="0" rev="7200000"/>
            </a:lightRig>
          </a:scene3d>
          <a:sp3d>
            <a:bevelT w="25400" h="19050"/>
            <a:contourClr>
              <a:srgbClr val="FFFFFF"/>
            </a:contourClr>
          </a:sp3d>
        </p:spPr>
      </p:pic>
      <p:pic>
        <p:nvPicPr>
          <p:cNvPr id="17" name="Image 16" descr="Une image contenant flèche&#10;&#10;Description générée automatiquement">
            <a:extLst>
              <a:ext uri="{FF2B5EF4-FFF2-40B4-BE49-F238E27FC236}">
                <a16:creationId xmlns:a16="http://schemas.microsoft.com/office/drawing/2014/main" id="{5EB21D6D-EE69-F6E8-2A70-326EAE8769B3}"/>
              </a:ext>
            </a:extLst>
          </p:cNvPr>
          <p:cNvPicPr>
            <a:picLocks noChangeAspect="1"/>
          </p:cNvPicPr>
          <p:nvPr/>
        </p:nvPicPr>
        <p:blipFill rotWithShape="1">
          <a:blip r:embed="rId3"/>
          <a:srcRect l="41647" t="56951" r="38682" b="22954"/>
          <a:stretch/>
        </p:blipFill>
        <p:spPr>
          <a:xfrm>
            <a:off x="5619094" y="3751212"/>
            <a:ext cx="2613492" cy="757737"/>
          </a:xfrm>
          <a:prstGeom prst="rect">
            <a:avLst/>
          </a:prstGeom>
          <a:solidFill>
            <a:srgbClr val="FFFFFF">
              <a:shade val="85000"/>
            </a:srgbClr>
          </a:solidFill>
          <a:ln w="19050" cap="sq">
            <a:solidFill>
              <a:schemeClr val="tx1"/>
            </a:solidFill>
            <a:miter lim="800000"/>
          </a:ln>
          <a:effectLst/>
          <a:scene3d>
            <a:camera prst="orthographicFront"/>
            <a:lightRig rig="twoPt" dir="t">
              <a:rot lat="0" lon="0" rev="7200000"/>
            </a:lightRig>
          </a:scene3d>
          <a:sp3d>
            <a:bevelT w="25400" h="19050"/>
            <a:contourClr>
              <a:srgbClr val="FFFFFF"/>
            </a:contourClr>
          </a:sp3d>
        </p:spPr>
      </p:pic>
      <p:pic>
        <p:nvPicPr>
          <p:cNvPr id="23" name="Image 22">
            <a:extLst>
              <a:ext uri="{FF2B5EF4-FFF2-40B4-BE49-F238E27FC236}">
                <a16:creationId xmlns:a16="http://schemas.microsoft.com/office/drawing/2014/main" id="{3344BCEC-0A03-41AC-706D-3AD2F9F2D530}"/>
              </a:ext>
            </a:extLst>
          </p:cNvPr>
          <p:cNvPicPr>
            <a:picLocks noChangeAspect="1"/>
          </p:cNvPicPr>
          <p:nvPr/>
        </p:nvPicPr>
        <p:blipFill>
          <a:blip r:embed="rId5"/>
          <a:stretch>
            <a:fillRect/>
          </a:stretch>
        </p:blipFill>
        <p:spPr>
          <a:xfrm>
            <a:off x="364734" y="2533052"/>
            <a:ext cx="3410221" cy="2387155"/>
          </a:xfrm>
          <a:prstGeom prst="rect">
            <a:avLst/>
          </a:prstGeom>
        </p:spPr>
      </p:pic>
      <p:sp>
        <p:nvSpPr>
          <p:cNvPr id="24" name="ZoneTexte 23">
            <a:extLst>
              <a:ext uri="{FF2B5EF4-FFF2-40B4-BE49-F238E27FC236}">
                <a16:creationId xmlns:a16="http://schemas.microsoft.com/office/drawing/2014/main" id="{98CCBD07-CE20-8319-C93A-B15DE706EA44}"/>
              </a:ext>
            </a:extLst>
          </p:cNvPr>
          <p:cNvSpPr txBox="1"/>
          <p:nvPr/>
        </p:nvSpPr>
        <p:spPr>
          <a:xfrm>
            <a:off x="1204933" y="2418355"/>
            <a:ext cx="1713229" cy="307777"/>
          </a:xfrm>
          <a:prstGeom prst="rect">
            <a:avLst/>
          </a:prstGeom>
          <a:noFill/>
        </p:spPr>
        <p:txBody>
          <a:bodyPr wrap="square" rtlCol="0">
            <a:spAutoFit/>
          </a:bodyPr>
          <a:lstStyle/>
          <a:p>
            <a:pPr algn="ctr"/>
            <a:r>
              <a:rPr lang="en-US" dirty="0"/>
              <a:t>Neuromodulation</a:t>
            </a:r>
          </a:p>
        </p:txBody>
      </p:sp>
      <p:sp>
        <p:nvSpPr>
          <p:cNvPr id="25" name="ZoneTexte 24">
            <a:extLst>
              <a:ext uri="{FF2B5EF4-FFF2-40B4-BE49-F238E27FC236}">
                <a16:creationId xmlns:a16="http://schemas.microsoft.com/office/drawing/2014/main" id="{C013E7F0-3039-106B-A3DE-2BE5A090CD0F}"/>
              </a:ext>
            </a:extLst>
          </p:cNvPr>
          <p:cNvSpPr txBox="1"/>
          <p:nvPr/>
        </p:nvSpPr>
        <p:spPr>
          <a:xfrm>
            <a:off x="1207514" y="1043627"/>
            <a:ext cx="1713229" cy="307777"/>
          </a:xfrm>
          <a:prstGeom prst="rect">
            <a:avLst/>
          </a:prstGeom>
          <a:noFill/>
        </p:spPr>
        <p:txBody>
          <a:bodyPr wrap="square" rtlCol="0">
            <a:spAutoFit/>
          </a:bodyPr>
          <a:lstStyle/>
          <a:p>
            <a:pPr algn="ctr"/>
            <a:r>
              <a:rPr lang="en-US" dirty="0"/>
              <a:t>Control activity</a:t>
            </a:r>
          </a:p>
        </p:txBody>
      </p:sp>
      <p:cxnSp>
        <p:nvCxnSpPr>
          <p:cNvPr id="26" name="Connecteur droit avec flèche 25">
            <a:extLst>
              <a:ext uri="{FF2B5EF4-FFF2-40B4-BE49-F238E27FC236}">
                <a16:creationId xmlns:a16="http://schemas.microsoft.com/office/drawing/2014/main" id="{C174D390-3357-16EE-6318-8312C00AE42F}"/>
              </a:ext>
            </a:extLst>
          </p:cNvPr>
          <p:cNvCxnSpPr>
            <a:cxnSpLocks/>
            <a:stCxn id="4" idx="3"/>
            <a:endCxn id="15" idx="1"/>
          </p:cNvCxnSpPr>
          <p:nvPr/>
        </p:nvCxnSpPr>
        <p:spPr>
          <a:xfrm flipV="1">
            <a:off x="3370874" y="1661477"/>
            <a:ext cx="2248220" cy="13608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Connecteur droit avec flèche 28">
            <a:extLst>
              <a:ext uri="{FF2B5EF4-FFF2-40B4-BE49-F238E27FC236}">
                <a16:creationId xmlns:a16="http://schemas.microsoft.com/office/drawing/2014/main" id="{4C9A55ED-F6B9-2E2D-2EB9-B75D75B5986F}"/>
              </a:ext>
            </a:extLst>
          </p:cNvPr>
          <p:cNvCxnSpPr>
            <a:cxnSpLocks/>
            <a:stCxn id="4" idx="3"/>
            <a:endCxn id="16" idx="1"/>
          </p:cNvCxnSpPr>
          <p:nvPr/>
        </p:nvCxnSpPr>
        <p:spPr>
          <a:xfrm>
            <a:off x="3370874" y="1797565"/>
            <a:ext cx="2248220" cy="109821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Connecteur droit avec flèche 31">
            <a:extLst>
              <a:ext uri="{FF2B5EF4-FFF2-40B4-BE49-F238E27FC236}">
                <a16:creationId xmlns:a16="http://schemas.microsoft.com/office/drawing/2014/main" id="{5BEB8D4F-6C40-01D7-EAB0-7AC629B63B9D}"/>
              </a:ext>
            </a:extLst>
          </p:cNvPr>
          <p:cNvCxnSpPr>
            <a:cxnSpLocks/>
            <a:stCxn id="4" idx="3"/>
            <a:endCxn id="17" idx="1"/>
          </p:cNvCxnSpPr>
          <p:nvPr/>
        </p:nvCxnSpPr>
        <p:spPr>
          <a:xfrm>
            <a:off x="3370874" y="1797565"/>
            <a:ext cx="2248220" cy="233251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5" name="ZoneTexte 34">
            <a:extLst>
              <a:ext uri="{FF2B5EF4-FFF2-40B4-BE49-F238E27FC236}">
                <a16:creationId xmlns:a16="http://schemas.microsoft.com/office/drawing/2014/main" id="{5F551AD6-387F-CC23-7F27-2F3281659F17}"/>
              </a:ext>
            </a:extLst>
          </p:cNvPr>
          <p:cNvSpPr txBox="1"/>
          <p:nvPr/>
        </p:nvSpPr>
        <p:spPr>
          <a:xfrm>
            <a:off x="6069225" y="944725"/>
            <a:ext cx="1713229" cy="307777"/>
          </a:xfrm>
          <a:prstGeom prst="rect">
            <a:avLst/>
          </a:prstGeom>
          <a:noFill/>
        </p:spPr>
        <p:txBody>
          <a:bodyPr wrap="square" rtlCol="0">
            <a:spAutoFit/>
          </a:bodyPr>
          <a:lstStyle/>
          <a:p>
            <a:pPr algn="ctr"/>
            <a:r>
              <a:rPr lang="en-US" dirty="0"/>
              <a:t>Neuromodulator A</a:t>
            </a:r>
          </a:p>
        </p:txBody>
      </p:sp>
      <p:sp>
        <p:nvSpPr>
          <p:cNvPr id="36" name="ZoneTexte 35">
            <a:extLst>
              <a:ext uri="{FF2B5EF4-FFF2-40B4-BE49-F238E27FC236}">
                <a16:creationId xmlns:a16="http://schemas.microsoft.com/office/drawing/2014/main" id="{34C40DFF-89FE-88E6-DFC6-93DE130E9F1E}"/>
              </a:ext>
            </a:extLst>
          </p:cNvPr>
          <p:cNvSpPr txBox="1"/>
          <p:nvPr/>
        </p:nvSpPr>
        <p:spPr>
          <a:xfrm>
            <a:off x="6069224" y="2181815"/>
            <a:ext cx="1713229" cy="307777"/>
          </a:xfrm>
          <a:prstGeom prst="rect">
            <a:avLst/>
          </a:prstGeom>
          <a:noFill/>
        </p:spPr>
        <p:txBody>
          <a:bodyPr wrap="square" rtlCol="0">
            <a:spAutoFit/>
          </a:bodyPr>
          <a:lstStyle/>
          <a:p>
            <a:pPr algn="ctr"/>
            <a:r>
              <a:rPr lang="en-US" dirty="0"/>
              <a:t>Neuromodulator B</a:t>
            </a:r>
          </a:p>
        </p:txBody>
      </p:sp>
      <p:sp>
        <p:nvSpPr>
          <p:cNvPr id="37" name="ZoneTexte 36">
            <a:extLst>
              <a:ext uri="{FF2B5EF4-FFF2-40B4-BE49-F238E27FC236}">
                <a16:creationId xmlns:a16="http://schemas.microsoft.com/office/drawing/2014/main" id="{665E092E-D4D5-204A-3280-FBCD54BED850}"/>
              </a:ext>
            </a:extLst>
          </p:cNvPr>
          <p:cNvSpPr txBox="1"/>
          <p:nvPr/>
        </p:nvSpPr>
        <p:spPr>
          <a:xfrm>
            <a:off x="6069223" y="3418853"/>
            <a:ext cx="1713229" cy="307777"/>
          </a:xfrm>
          <a:prstGeom prst="rect">
            <a:avLst/>
          </a:prstGeom>
          <a:noFill/>
        </p:spPr>
        <p:txBody>
          <a:bodyPr wrap="square" rtlCol="0">
            <a:spAutoFit/>
          </a:bodyPr>
          <a:lstStyle/>
          <a:p>
            <a:pPr algn="ctr"/>
            <a:r>
              <a:rPr lang="en-US" dirty="0"/>
              <a:t>Neuromodulator C</a:t>
            </a:r>
          </a:p>
        </p:txBody>
      </p:sp>
    </p:spTree>
    <p:extLst>
      <p:ext uri="{BB962C8B-B14F-4D97-AF65-F5344CB8AC3E}">
        <p14:creationId xmlns:p14="http://schemas.microsoft.com/office/powerpoint/2010/main" val="97012328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5" grpId="0"/>
      <p:bldP spid="36" grpId="0"/>
      <p:bldP spid="3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7029"/>
        <p:cNvGrpSpPr/>
        <p:nvPr/>
      </p:nvGrpSpPr>
      <p:grpSpPr>
        <a:xfrm>
          <a:off x="0" y="0"/>
          <a:ext cx="0" cy="0"/>
          <a:chOff x="0" y="0"/>
          <a:chExt cx="0" cy="0"/>
        </a:xfrm>
      </p:grpSpPr>
      <p:pic>
        <p:nvPicPr>
          <p:cNvPr id="17" name="Image 16">
            <a:extLst>
              <a:ext uri="{FF2B5EF4-FFF2-40B4-BE49-F238E27FC236}">
                <a16:creationId xmlns:a16="http://schemas.microsoft.com/office/drawing/2014/main" id="{1D2E6641-6FD7-0435-009D-0E227FEC6AEF}"/>
              </a:ext>
            </a:extLst>
          </p:cNvPr>
          <p:cNvPicPr>
            <a:picLocks noChangeAspect="1"/>
          </p:cNvPicPr>
          <p:nvPr/>
        </p:nvPicPr>
        <p:blipFill>
          <a:blip r:embed="rId3"/>
          <a:stretch>
            <a:fillRect/>
          </a:stretch>
        </p:blipFill>
        <p:spPr>
          <a:xfrm>
            <a:off x="9456972" y="2099875"/>
            <a:ext cx="3605860" cy="2524102"/>
          </a:xfrm>
          <a:prstGeom prst="rect">
            <a:avLst/>
          </a:prstGeom>
        </p:spPr>
      </p:pic>
      <p:sp>
        <p:nvSpPr>
          <p:cNvPr id="8" name="Rectangle 7">
            <a:extLst>
              <a:ext uri="{FF2B5EF4-FFF2-40B4-BE49-F238E27FC236}">
                <a16:creationId xmlns:a16="http://schemas.microsoft.com/office/drawing/2014/main" id="{CE7DD82E-9D8D-74C4-E0A3-9EA4C9ECB997}"/>
              </a:ext>
            </a:extLst>
          </p:cNvPr>
          <p:cNvSpPr/>
          <p:nvPr/>
        </p:nvSpPr>
        <p:spPr>
          <a:xfrm>
            <a:off x="258618" y="249382"/>
            <a:ext cx="498764" cy="787468"/>
          </a:xfrm>
          <a:prstGeom prst="rect">
            <a:avLst/>
          </a:prstGeom>
          <a:solidFill>
            <a:srgbClr val="F2EA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CBD5A81-DC4A-CB5D-4D6D-229936A10E09}"/>
              </a:ext>
            </a:extLst>
          </p:cNvPr>
          <p:cNvSpPr/>
          <p:nvPr/>
        </p:nvSpPr>
        <p:spPr>
          <a:xfrm>
            <a:off x="8428954" y="262991"/>
            <a:ext cx="498764" cy="787468"/>
          </a:xfrm>
          <a:prstGeom prst="rect">
            <a:avLst/>
          </a:prstGeom>
          <a:solidFill>
            <a:srgbClr val="F2EA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32" name="Google Shape;27032;p56"/>
          <p:cNvSpPr txBox="1">
            <a:spLocks noGrp="1"/>
          </p:cNvSpPr>
          <p:nvPr>
            <p:ph type="title"/>
          </p:nvPr>
        </p:nvSpPr>
        <p:spPr>
          <a:xfrm>
            <a:off x="313700" y="368725"/>
            <a:ext cx="8516700" cy="576000"/>
          </a:xfrm>
          <a:prstGeom prst="rect">
            <a:avLst/>
          </a:prstGeom>
        </p:spPr>
        <p:txBody>
          <a:bodyPr spcFirstLastPara="1" wrap="square" lIns="91425" tIns="64000" rIns="91425" bIns="91425" anchor="t" anchorCtr="0">
            <a:noAutofit/>
          </a:bodyPr>
          <a:lstStyle/>
          <a:p>
            <a:pPr marL="0" lvl="0" indent="0" algn="ctr" rtl="0">
              <a:spcBef>
                <a:spcPts val="0"/>
              </a:spcBef>
              <a:spcAft>
                <a:spcPts val="0"/>
              </a:spcAft>
              <a:buNone/>
            </a:pPr>
            <a:r>
              <a:rPr lang="en" dirty="0"/>
              <a:t>Similar activity emerge from different parameter sets</a:t>
            </a:r>
            <a:endParaRPr dirty="0"/>
          </a:p>
        </p:txBody>
      </p:sp>
      <p:sp>
        <p:nvSpPr>
          <p:cNvPr id="5" name="ZoneTexte 4">
            <a:extLst>
              <a:ext uri="{FF2B5EF4-FFF2-40B4-BE49-F238E27FC236}">
                <a16:creationId xmlns:a16="http://schemas.microsoft.com/office/drawing/2014/main" id="{777EEE08-F5CA-CB83-31D7-F26DD8E0B772}"/>
              </a:ext>
            </a:extLst>
          </p:cNvPr>
          <p:cNvSpPr txBox="1"/>
          <p:nvPr/>
        </p:nvSpPr>
        <p:spPr>
          <a:xfrm>
            <a:off x="3820443" y="4497776"/>
            <a:ext cx="1503111" cy="276999"/>
          </a:xfrm>
          <a:prstGeom prst="rect">
            <a:avLst/>
          </a:prstGeom>
          <a:noFill/>
        </p:spPr>
        <p:txBody>
          <a:bodyPr wrap="square" rtlCol="0">
            <a:spAutoFit/>
          </a:bodyPr>
          <a:lstStyle/>
          <a:p>
            <a:pPr algn="ctr"/>
            <a:r>
              <a:rPr lang="en-US" sz="1200" dirty="0"/>
              <a:t>Schulz et al., 2006</a:t>
            </a:r>
          </a:p>
        </p:txBody>
      </p:sp>
      <p:grpSp>
        <p:nvGrpSpPr>
          <p:cNvPr id="9" name="Groupe 8">
            <a:extLst>
              <a:ext uri="{FF2B5EF4-FFF2-40B4-BE49-F238E27FC236}">
                <a16:creationId xmlns:a16="http://schemas.microsoft.com/office/drawing/2014/main" id="{13A6C600-7EF7-6304-230B-C9F4A16311A7}"/>
              </a:ext>
            </a:extLst>
          </p:cNvPr>
          <p:cNvGrpSpPr/>
          <p:nvPr/>
        </p:nvGrpSpPr>
        <p:grpSpPr>
          <a:xfrm>
            <a:off x="1469811" y="1442719"/>
            <a:ext cx="6204378" cy="2871799"/>
            <a:chOff x="1105737" y="1127981"/>
            <a:chExt cx="6932521" cy="3186538"/>
          </a:xfrm>
        </p:grpSpPr>
        <p:pic>
          <p:nvPicPr>
            <p:cNvPr id="3" name="Image 2" descr="Une image contenant diagramme&#10;&#10;Description générée automatiquement">
              <a:extLst>
                <a:ext uri="{FF2B5EF4-FFF2-40B4-BE49-F238E27FC236}">
                  <a16:creationId xmlns:a16="http://schemas.microsoft.com/office/drawing/2014/main" id="{FD2B36FD-0098-05B2-6E89-ED3C5CA7AFFC}"/>
                </a:ext>
              </a:extLst>
            </p:cNvPr>
            <p:cNvPicPr>
              <a:picLocks noChangeAspect="1"/>
            </p:cNvPicPr>
            <p:nvPr/>
          </p:nvPicPr>
          <p:blipFill>
            <a:blip r:embed="rId4"/>
            <a:stretch>
              <a:fillRect/>
            </a:stretch>
          </p:blipFill>
          <p:spPr>
            <a:xfrm>
              <a:off x="1105737" y="1127981"/>
              <a:ext cx="6932521" cy="3186538"/>
            </a:xfrm>
            <a:prstGeom prst="rect">
              <a:avLst/>
            </a:prstGeom>
            <a:solidFill>
              <a:srgbClr val="FFFFFF">
                <a:shade val="85000"/>
              </a:srgbClr>
            </a:solidFill>
            <a:ln w="19050" cap="sq">
              <a:solidFill>
                <a:schemeClr val="tx1"/>
              </a:solidFill>
              <a:miter lim="800000"/>
            </a:ln>
            <a:effectLst/>
            <a:scene3d>
              <a:camera prst="orthographicFront"/>
              <a:lightRig rig="twoPt" dir="t">
                <a:rot lat="0" lon="0" rev="7200000"/>
              </a:lightRig>
            </a:scene3d>
            <a:sp3d>
              <a:bevelT w="25400" h="19050"/>
              <a:contourClr>
                <a:srgbClr val="FFFFFF"/>
              </a:contourClr>
            </a:sp3d>
          </p:spPr>
        </p:pic>
        <p:sp>
          <p:nvSpPr>
            <p:cNvPr id="2" name="Rectangle 1">
              <a:extLst>
                <a:ext uri="{FF2B5EF4-FFF2-40B4-BE49-F238E27FC236}">
                  <a16:creationId xmlns:a16="http://schemas.microsoft.com/office/drawing/2014/main" id="{96A40040-FB7C-B430-3784-5CA710F95090}"/>
                </a:ext>
              </a:extLst>
            </p:cNvPr>
            <p:cNvSpPr/>
            <p:nvPr/>
          </p:nvSpPr>
          <p:spPr>
            <a:xfrm>
              <a:off x="1204038" y="1183037"/>
              <a:ext cx="304467" cy="533400"/>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31330EAB-5177-1165-D40B-7A065DCCC2B1}"/>
                </a:ext>
              </a:extLst>
            </p:cNvPr>
            <p:cNvSpPr/>
            <p:nvPr/>
          </p:nvSpPr>
          <p:spPr>
            <a:xfrm>
              <a:off x="5049281" y="1249379"/>
              <a:ext cx="304467" cy="357896"/>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ZoneTexte 10">
            <a:extLst>
              <a:ext uri="{FF2B5EF4-FFF2-40B4-BE49-F238E27FC236}">
                <a16:creationId xmlns:a16="http://schemas.microsoft.com/office/drawing/2014/main" id="{47219532-9CBB-C947-E567-5E47041060A0}"/>
              </a:ext>
            </a:extLst>
          </p:cNvPr>
          <p:cNvSpPr txBox="1"/>
          <p:nvPr/>
        </p:nvSpPr>
        <p:spPr>
          <a:xfrm>
            <a:off x="8763569" y="4832004"/>
            <a:ext cx="328298" cy="261610"/>
          </a:xfrm>
          <a:prstGeom prst="rect">
            <a:avLst/>
          </a:prstGeom>
          <a:noFill/>
        </p:spPr>
        <p:txBody>
          <a:bodyPr wrap="square" rtlCol="0">
            <a:spAutoFit/>
          </a:bodyPr>
          <a:lstStyle/>
          <a:p>
            <a:pPr algn="ctr"/>
            <a:r>
              <a:rPr lang="en-US" sz="1100" dirty="0"/>
              <a:t>4</a:t>
            </a:r>
          </a:p>
        </p:txBody>
      </p:sp>
      <p:pic>
        <p:nvPicPr>
          <p:cNvPr id="12" name="Image 11" descr="Une image contenant flèche&#10;&#10;Description générée automatiquement">
            <a:extLst>
              <a:ext uri="{FF2B5EF4-FFF2-40B4-BE49-F238E27FC236}">
                <a16:creationId xmlns:a16="http://schemas.microsoft.com/office/drawing/2014/main" id="{30893241-6D21-4DCD-05A2-1DD42D463DA5}"/>
              </a:ext>
            </a:extLst>
          </p:cNvPr>
          <p:cNvPicPr>
            <a:picLocks noChangeAspect="1"/>
          </p:cNvPicPr>
          <p:nvPr/>
        </p:nvPicPr>
        <p:blipFill rotWithShape="1">
          <a:blip r:embed="rId5"/>
          <a:srcRect l="3033" t="3534" r="77296" b="76371"/>
          <a:stretch/>
        </p:blipFill>
        <p:spPr>
          <a:xfrm>
            <a:off x="9955736" y="1215315"/>
            <a:ext cx="2613492" cy="757737"/>
          </a:xfrm>
          <a:prstGeom prst="rect">
            <a:avLst/>
          </a:prstGeom>
          <a:solidFill>
            <a:srgbClr val="FFFFFF">
              <a:shade val="85000"/>
            </a:srgbClr>
          </a:solidFill>
          <a:ln w="19050" cap="sq">
            <a:solidFill>
              <a:schemeClr val="tx1"/>
            </a:solidFill>
            <a:miter lim="800000"/>
          </a:ln>
          <a:effectLst/>
          <a:scene3d>
            <a:camera prst="orthographicFront"/>
            <a:lightRig rig="twoPt" dir="t">
              <a:rot lat="0" lon="0" rev="7200000"/>
            </a:lightRig>
          </a:scene3d>
          <a:sp3d>
            <a:bevelT w="25400" h="19050"/>
            <a:contourClr>
              <a:srgbClr val="FFFFFF"/>
            </a:contourClr>
          </a:sp3d>
        </p:spPr>
      </p:pic>
      <p:sp>
        <p:nvSpPr>
          <p:cNvPr id="13" name="ZoneTexte 12">
            <a:extLst>
              <a:ext uri="{FF2B5EF4-FFF2-40B4-BE49-F238E27FC236}">
                <a16:creationId xmlns:a16="http://schemas.microsoft.com/office/drawing/2014/main" id="{F3B35B79-2025-6B8A-8488-1884E8B1FF94}"/>
              </a:ext>
            </a:extLst>
          </p:cNvPr>
          <p:cNvSpPr txBox="1"/>
          <p:nvPr/>
        </p:nvSpPr>
        <p:spPr>
          <a:xfrm>
            <a:off x="15495147" y="4236525"/>
            <a:ext cx="1258088" cy="276999"/>
          </a:xfrm>
          <a:prstGeom prst="rect">
            <a:avLst/>
          </a:prstGeom>
          <a:noFill/>
        </p:spPr>
        <p:txBody>
          <a:bodyPr wrap="square" rtlCol="0">
            <a:spAutoFit/>
          </a:bodyPr>
          <a:lstStyle/>
          <a:p>
            <a:pPr algn="ctr"/>
            <a:r>
              <a:rPr lang="en-US" sz="1200" dirty="0"/>
              <a:t>Marder, 2012</a:t>
            </a:r>
          </a:p>
        </p:txBody>
      </p:sp>
      <p:pic>
        <p:nvPicPr>
          <p:cNvPr id="14" name="Image 13" descr="Une image contenant flèche&#10;&#10;Description générée automatiquement">
            <a:extLst>
              <a:ext uri="{FF2B5EF4-FFF2-40B4-BE49-F238E27FC236}">
                <a16:creationId xmlns:a16="http://schemas.microsoft.com/office/drawing/2014/main" id="{4C24D76F-E7F0-92A3-74D1-34CC2A9840E4}"/>
              </a:ext>
            </a:extLst>
          </p:cNvPr>
          <p:cNvPicPr>
            <a:picLocks noChangeAspect="1"/>
          </p:cNvPicPr>
          <p:nvPr/>
        </p:nvPicPr>
        <p:blipFill rotWithShape="1">
          <a:blip r:embed="rId5"/>
          <a:srcRect l="22493" t="3705" r="57836" b="76200"/>
          <a:stretch/>
        </p:blipFill>
        <p:spPr>
          <a:xfrm>
            <a:off x="14817448" y="964128"/>
            <a:ext cx="2613492" cy="757737"/>
          </a:xfrm>
          <a:prstGeom prst="rect">
            <a:avLst/>
          </a:prstGeom>
          <a:solidFill>
            <a:srgbClr val="FFFFFF">
              <a:shade val="85000"/>
            </a:srgbClr>
          </a:solidFill>
          <a:ln w="19050" cap="sq">
            <a:solidFill>
              <a:schemeClr val="tx1"/>
            </a:solidFill>
            <a:miter lim="800000"/>
          </a:ln>
          <a:effectLst/>
          <a:scene3d>
            <a:camera prst="orthographicFront"/>
            <a:lightRig rig="twoPt" dir="t">
              <a:rot lat="0" lon="0" rev="7200000"/>
            </a:lightRig>
          </a:scene3d>
          <a:sp3d>
            <a:bevelT w="25400" h="19050"/>
            <a:contourClr>
              <a:srgbClr val="FFFFFF"/>
            </a:contourClr>
          </a:sp3d>
        </p:spPr>
      </p:pic>
      <p:pic>
        <p:nvPicPr>
          <p:cNvPr id="15" name="Image 14" descr="Une image contenant flèche&#10;&#10;Description générée automatiquement">
            <a:extLst>
              <a:ext uri="{FF2B5EF4-FFF2-40B4-BE49-F238E27FC236}">
                <a16:creationId xmlns:a16="http://schemas.microsoft.com/office/drawing/2014/main" id="{7A0D9FF5-E73C-6D0D-36BC-641545D01934}"/>
              </a:ext>
            </a:extLst>
          </p:cNvPr>
          <p:cNvPicPr>
            <a:picLocks noChangeAspect="1"/>
          </p:cNvPicPr>
          <p:nvPr/>
        </p:nvPicPr>
        <p:blipFill rotWithShape="1">
          <a:blip r:embed="rId5"/>
          <a:srcRect l="79901" t="4299" r="428" b="75606"/>
          <a:stretch/>
        </p:blipFill>
        <p:spPr>
          <a:xfrm>
            <a:off x="14817448" y="2198430"/>
            <a:ext cx="2613492" cy="757737"/>
          </a:xfrm>
          <a:prstGeom prst="rect">
            <a:avLst/>
          </a:prstGeom>
          <a:solidFill>
            <a:srgbClr val="FFFFFF">
              <a:shade val="85000"/>
            </a:srgbClr>
          </a:solidFill>
          <a:ln w="19050" cap="sq">
            <a:solidFill>
              <a:schemeClr val="tx1"/>
            </a:solidFill>
            <a:miter lim="800000"/>
          </a:ln>
          <a:effectLst/>
          <a:scene3d>
            <a:camera prst="orthographicFront"/>
            <a:lightRig rig="twoPt" dir="t">
              <a:rot lat="0" lon="0" rev="7200000"/>
            </a:lightRig>
          </a:scene3d>
          <a:sp3d>
            <a:bevelT w="25400" h="19050"/>
            <a:contourClr>
              <a:srgbClr val="FFFFFF"/>
            </a:contourClr>
          </a:sp3d>
        </p:spPr>
      </p:pic>
      <p:pic>
        <p:nvPicPr>
          <p:cNvPr id="16" name="Image 15" descr="Une image contenant flèche&#10;&#10;Description générée automatiquement">
            <a:extLst>
              <a:ext uri="{FF2B5EF4-FFF2-40B4-BE49-F238E27FC236}">
                <a16:creationId xmlns:a16="http://schemas.microsoft.com/office/drawing/2014/main" id="{86964FD4-C59F-3D33-3CB8-1A888EF4E536}"/>
              </a:ext>
            </a:extLst>
          </p:cNvPr>
          <p:cNvPicPr>
            <a:picLocks noChangeAspect="1"/>
          </p:cNvPicPr>
          <p:nvPr/>
        </p:nvPicPr>
        <p:blipFill rotWithShape="1">
          <a:blip r:embed="rId5"/>
          <a:srcRect l="41647" t="56951" r="38682" b="22954"/>
          <a:stretch/>
        </p:blipFill>
        <p:spPr>
          <a:xfrm>
            <a:off x="14817448" y="3432732"/>
            <a:ext cx="2613492" cy="757737"/>
          </a:xfrm>
          <a:prstGeom prst="rect">
            <a:avLst/>
          </a:prstGeom>
          <a:solidFill>
            <a:srgbClr val="FFFFFF">
              <a:shade val="85000"/>
            </a:srgbClr>
          </a:solidFill>
          <a:ln w="19050" cap="sq">
            <a:solidFill>
              <a:schemeClr val="tx1"/>
            </a:solidFill>
            <a:miter lim="800000"/>
          </a:ln>
          <a:effectLst/>
          <a:scene3d>
            <a:camera prst="orthographicFront"/>
            <a:lightRig rig="twoPt" dir="t">
              <a:rot lat="0" lon="0" rev="7200000"/>
            </a:lightRig>
          </a:scene3d>
          <a:sp3d>
            <a:bevelT w="25400" h="19050"/>
            <a:contourClr>
              <a:srgbClr val="FFFFFF"/>
            </a:contourClr>
          </a:sp3d>
        </p:spPr>
      </p:pic>
      <p:sp>
        <p:nvSpPr>
          <p:cNvPr id="18" name="ZoneTexte 17">
            <a:extLst>
              <a:ext uri="{FF2B5EF4-FFF2-40B4-BE49-F238E27FC236}">
                <a16:creationId xmlns:a16="http://schemas.microsoft.com/office/drawing/2014/main" id="{6E306C14-6E78-FCE1-D825-08001E8AA4CF}"/>
              </a:ext>
            </a:extLst>
          </p:cNvPr>
          <p:cNvSpPr txBox="1"/>
          <p:nvPr/>
        </p:nvSpPr>
        <p:spPr>
          <a:xfrm>
            <a:off x="10403287" y="2283869"/>
            <a:ext cx="1713229" cy="307777"/>
          </a:xfrm>
          <a:prstGeom prst="rect">
            <a:avLst/>
          </a:prstGeom>
          <a:noFill/>
        </p:spPr>
        <p:txBody>
          <a:bodyPr wrap="square" rtlCol="0">
            <a:spAutoFit/>
          </a:bodyPr>
          <a:lstStyle/>
          <a:p>
            <a:pPr algn="ctr"/>
            <a:r>
              <a:rPr lang="en-US" dirty="0"/>
              <a:t>Neuromodulation</a:t>
            </a:r>
          </a:p>
        </p:txBody>
      </p:sp>
      <p:sp>
        <p:nvSpPr>
          <p:cNvPr id="19" name="ZoneTexte 18">
            <a:extLst>
              <a:ext uri="{FF2B5EF4-FFF2-40B4-BE49-F238E27FC236}">
                <a16:creationId xmlns:a16="http://schemas.microsoft.com/office/drawing/2014/main" id="{46356676-1111-D59C-EE90-02D7B3AF50A7}"/>
              </a:ext>
            </a:extLst>
          </p:cNvPr>
          <p:cNvSpPr txBox="1"/>
          <p:nvPr/>
        </p:nvSpPr>
        <p:spPr>
          <a:xfrm>
            <a:off x="10405868" y="840246"/>
            <a:ext cx="1713229" cy="307777"/>
          </a:xfrm>
          <a:prstGeom prst="rect">
            <a:avLst/>
          </a:prstGeom>
          <a:noFill/>
        </p:spPr>
        <p:txBody>
          <a:bodyPr wrap="square" rtlCol="0">
            <a:spAutoFit/>
          </a:bodyPr>
          <a:lstStyle/>
          <a:p>
            <a:pPr algn="ctr"/>
            <a:r>
              <a:rPr lang="en-US" dirty="0"/>
              <a:t>Control activity</a:t>
            </a:r>
          </a:p>
        </p:txBody>
      </p:sp>
      <p:cxnSp>
        <p:nvCxnSpPr>
          <p:cNvPr id="20" name="Connecteur droit avec flèche 19">
            <a:extLst>
              <a:ext uri="{FF2B5EF4-FFF2-40B4-BE49-F238E27FC236}">
                <a16:creationId xmlns:a16="http://schemas.microsoft.com/office/drawing/2014/main" id="{605764ED-FF6F-0FA8-7BE1-7889C56EB193}"/>
              </a:ext>
            </a:extLst>
          </p:cNvPr>
          <p:cNvCxnSpPr>
            <a:cxnSpLocks/>
            <a:stCxn id="12" idx="3"/>
            <a:endCxn id="14" idx="1"/>
          </p:cNvCxnSpPr>
          <p:nvPr/>
        </p:nvCxnSpPr>
        <p:spPr>
          <a:xfrm flipV="1">
            <a:off x="12569228" y="1342997"/>
            <a:ext cx="2248220" cy="25118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Connecteur droit avec flèche 20">
            <a:extLst>
              <a:ext uri="{FF2B5EF4-FFF2-40B4-BE49-F238E27FC236}">
                <a16:creationId xmlns:a16="http://schemas.microsoft.com/office/drawing/2014/main" id="{8CB1C443-78F3-94B6-D4C2-EA1F358B7B58}"/>
              </a:ext>
            </a:extLst>
          </p:cNvPr>
          <p:cNvCxnSpPr>
            <a:cxnSpLocks/>
            <a:stCxn id="12" idx="3"/>
            <a:endCxn id="15" idx="1"/>
          </p:cNvCxnSpPr>
          <p:nvPr/>
        </p:nvCxnSpPr>
        <p:spPr>
          <a:xfrm>
            <a:off x="12569228" y="1594184"/>
            <a:ext cx="2248220" cy="98311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Connecteur droit avec flèche 21">
            <a:extLst>
              <a:ext uri="{FF2B5EF4-FFF2-40B4-BE49-F238E27FC236}">
                <a16:creationId xmlns:a16="http://schemas.microsoft.com/office/drawing/2014/main" id="{D877F737-CA68-F81C-0CA0-A668ACB76C2E}"/>
              </a:ext>
            </a:extLst>
          </p:cNvPr>
          <p:cNvCxnSpPr>
            <a:cxnSpLocks/>
            <a:stCxn id="12" idx="3"/>
            <a:endCxn id="16" idx="1"/>
          </p:cNvCxnSpPr>
          <p:nvPr/>
        </p:nvCxnSpPr>
        <p:spPr>
          <a:xfrm>
            <a:off x="12569228" y="1594184"/>
            <a:ext cx="2248220" cy="221741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ZoneTexte 22">
            <a:extLst>
              <a:ext uri="{FF2B5EF4-FFF2-40B4-BE49-F238E27FC236}">
                <a16:creationId xmlns:a16="http://schemas.microsoft.com/office/drawing/2014/main" id="{1F75DC4B-C758-CFA0-F516-45FF519C232E}"/>
              </a:ext>
            </a:extLst>
          </p:cNvPr>
          <p:cNvSpPr txBox="1"/>
          <p:nvPr/>
        </p:nvSpPr>
        <p:spPr>
          <a:xfrm>
            <a:off x="15267579" y="626245"/>
            <a:ext cx="1713229" cy="307777"/>
          </a:xfrm>
          <a:prstGeom prst="rect">
            <a:avLst/>
          </a:prstGeom>
          <a:noFill/>
        </p:spPr>
        <p:txBody>
          <a:bodyPr wrap="square" rtlCol="0">
            <a:spAutoFit/>
          </a:bodyPr>
          <a:lstStyle/>
          <a:p>
            <a:pPr algn="ctr"/>
            <a:r>
              <a:rPr lang="en-US" dirty="0"/>
              <a:t>Neuromodulator A</a:t>
            </a:r>
          </a:p>
        </p:txBody>
      </p:sp>
      <p:sp>
        <p:nvSpPr>
          <p:cNvPr id="24" name="ZoneTexte 23">
            <a:extLst>
              <a:ext uri="{FF2B5EF4-FFF2-40B4-BE49-F238E27FC236}">
                <a16:creationId xmlns:a16="http://schemas.microsoft.com/office/drawing/2014/main" id="{759900C9-5687-A2A2-1333-3103B660E201}"/>
              </a:ext>
            </a:extLst>
          </p:cNvPr>
          <p:cNvSpPr txBox="1"/>
          <p:nvPr/>
        </p:nvSpPr>
        <p:spPr>
          <a:xfrm>
            <a:off x="15267578" y="1863335"/>
            <a:ext cx="1713229" cy="307777"/>
          </a:xfrm>
          <a:prstGeom prst="rect">
            <a:avLst/>
          </a:prstGeom>
          <a:noFill/>
        </p:spPr>
        <p:txBody>
          <a:bodyPr wrap="square" rtlCol="0">
            <a:spAutoFit/>
          </a:bodyPr>
          <a:lstStyle/>
          <a:p>
            <a:pPr algn="ctr"/>
            <a:r>
              <a:rPr lang="en-US" dirty="0"/>
              <a:t>Neuromodulator B</a:t>
            </a:r>
          </a:p>
        </p:txBody>
      </p:sp>
      <p:sp>
        <p:nvSpPr>
          <p:cNvPr id="25" name="ZoneTexte 24">
            <a:extLst>
              <a:ext uri="{FF2B5EF4-FFF2-40B4-BE49-F238E27FC236}">
                <a16:creationId xmlns:a16="http://schemas.microsoft.com/office/drawing/2014/main" id="{C5375E54-4CDF-C946-0050-5A6FF5DAFE86}"/>
              </a:ext>
            </a:extLst>
          </p:cNvPr>
          <p:cNvSpPr txBox="1"/>
          <p:nvPr/>
        </p:nvSpPr>
        <p:spPr>
          <a:xfrm>
            <a:off x="15267577" y="3100373"/>
            <a:ext cx="1713229" cy="307777"/>
          </a:xfrm>
          <a:prstGeom prst="rect">
            <a:avLst/>
          </a:prstGeom>
          <a:noFill/>
        </p:spPr>
        <p:txBody>
          <a:bodyPr wrap="square" rtlCol="0">
            <a:spAutoFit/>
          </a:bodyPr>
          <a:lstStyle/>
          <a:p>
            <a:pPr algn="ctr"/>
            <a:r>
              <a:rPr lang="en-US" dirty="0"/>
              <a:t>Neuromodulator C</a:t>
            </a:r>
          </a:p>
        </p:txBody>
      </p:sp>
    </p:spTree>
    <p:extLst>
      <p:ext uri="{BB962C8B-B14F-4D97-AF65-F5344CB8AC3E}">
        <p14:creationId xmlns:p14="http://schemas.microsoft.com/office/powerpoint/2010/main" val="113936409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7029"/>
        <p:cNvGrpSpPr/>
        <p:nvPr/>
      </p:nvGrpSpPr>
      <p:grpSpPr>
        <a:xfrm>
          <a:off x="0" y="0"/>
          <a:ext cx="0" cy="0"/>
          <a:chOff x="0" y="0"/>
          <a:chExt cx="0" cy="0"/>
        </a:xfrm>
      </p:grpSpPr>
      <p:sp>
        <p:nvSpPr>
          <p:cNvPr id="27032" name="Google Shape;27032;p56"/>
          <p:cNvSpPr txBox="1">
            <a:spLocks noGrp="1"/>
          </p:cNvSpPr>
          <p:nvPr>
            <p:ph type="title"/>
          </p:nvPr>
        </p:nvSpPr>
        <p:spPr>
          <a:xfrm>
            <a:off x="1463023" y="2081538"/>
            <a:ext cx="6217953" cy="1484622"/>
          </a:xfrm>
          <a:prstGeom prst="rect">
            <a:avLst/>
          </a:prstGeom>
        </p:spPr>
        <p:txBody>
          <a:bodyPr spcFirstLastPara="1" wrap="square" lIns="91425" tIns="64000" rIns="91425" bIns="91425" anchor="t" anchorCtr="0">
            <a:noAutofit/>
          </a:bodyPr>
          <a:lstStyle/>
          <a:p>
            <a:pPr marL="0" lvl="0" indent="0" algn="ctr" rtl="0">
              <a:spcBef>
                <a:spcPts val="0"/>
              </a:spcBef>
              <a:spcAft>
                <a:spcPts val="0"/>
              </a:spcAft>
              <a:buNone/>
            </a:pPr>
            <a:r>
              <a:rPr lang="en" dirty="0"/>
              <a:t>How can neuromodulation be reliable in such highly variable neurons?</a:t>
            </a:r>
            <a:endParaRPr dirty="0"/>
          </a:p>
        </p:txBody>
      </p:sp>
      <p:sp>
        <p:nvSpPr>
          <p:cNvPr id="2" name="Rectangle 1">
            <a:extLst>
              <a:ext uri="{FF2B5EF4-FFF2-40B4-BE49-F238E27FC236}">
                <a16:creationId xmlns:a16="http://schemas.microsoft.com/office/drawing/2014/main" id="{1AA14194-7664-4647-F095-36D3BC59B77C}"/>
              </a:ext>
            </a:extLst>
          </p:cNvPr>
          <p:cNvSpPr/>
          <p:nvPr/>
        </p:nvSpPr>
        <p:spPr>
          <a:xfrm>
            <a:off x="258618" y="249382"/>
            <a:ext cx="498764" cy="787468"/>
          </a:xfrm>
          <a:prstGeom prst="rect">
            <a:avLst/>
          </a:prstGeom>
          <a:solidFill>
            <a:srgbClr val="F2EA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E1594EB2-B889-316D-60CE-352D01B9F044}"/>
              </a:ext>
            </a:extLst>
          </p:cNvPr>
          <p:cNvSpPr/>
          <p:nvPr/>
        </p:nvSpPr>
        <p:spPr>
          <a:xfrm>
            <a:off x="8428954" y="262991"/>
            <a:ext cx="498764" cy="787468"/>
          </a:xfrm>
          <a:prstGeom prst="rect">
            <a:avLst/>
          </a:prstGeom>
          <a:solidFill>
            <a:srgbClr val="F2EA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Google Shape;27032;p56">
            <a:extLst>
              <a:ext uri="{FF2B5EF4-FFF2-40B4-BE49-F238E27FC236}">
                <a16:creationId xmlns:a16="http://schemas.microsoft.com/office/drawing/2014/main" id="{66829063-FF27-BE8E-5B56-7547C27BC4DC}"/>
              </a:ext>
            </a:extLst>
          </p:cNvPr>
          <p:cNvSpPr txBox="1">
            <a:spLocks/>
          </p:cNvSpPr>
          <p:nvPr/>
        </p:nvSpPr>
        <p:spPr>
          <a:xfrm>
            <a:off x="313700" y="368725"/>
            <a:ext cx="8516700" cy="576000"/>
          </a:xfrm>
          <a:prstGeom prst="rect">
            <a:avLst/>
          </a:prstGeom>
          <a:noFill/>
          <a:ln>
            <a:noFill/>
          </a:ln>
        </p:spPr>
        <p:txBody>
          <a:bodyPr spcFirstLastPara="1" wrap="square" lIns="91425" tIns="64000"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Archivo Black"/>
              <a:buNone/>
              <a:defRPr sz="3000" b="0" i="0" u="none" strike="noStrike" cap="none">
                <a:solidFill>
                  <a:schemeClr val="dk1"/>
                </a:solidFill>
                <a:latin typeface="Archivo Black"/>
                <a:ea typeface="Archivo Black"/>
                <a:cs typeface="Archivo Black"/>
                <a:sym typeface="Archivo Black"/>
              </a:defRPr>
            </a:lvl1pPr>
            <a:lvl2pPr marR="0" lvl="1" algn="ctr" rtl="0">
              <a:lnSpc>
                <a:spcPct val="100000"/>
              </a:lnSpc>
              <a:spcBef>
                <a:spcPts val="0"/>
              </a:spcBef>
              <a:spcAft>
                <a:spcPts val="0"/>
              </a:spcAft>
              <a:buClr>
                <a:schemeClr val="dk1"/>
              </a:buClr>
              <a:buSzPts val="3000"/>
              <a:buFont typeface="Archivo Black"/>
              <a:buNone/>
              <a:defRPr sz="3000" b="0" i="0" u="none" strike="noStrike" cap="none">
                <a:solidFill>
                  <a:schemeClr val="dk1"/>
                </a:solidFill>
                <a:latin typeface="Archivo Black"/>
                <a:ea typeface="Archivo Black"/>
                <a:cs typeface="Archivo Black"/>
                <a:sym typeface="Archivo Black"/>
              </a:defRPr>
            </a:lvl2pPr>
            <a:lvl3pPr marR="0" lvl="2" algn="ctr" rtl="0">
              <a:lnSpc>
                <a:spcPct val="100000"/>
              </a:lnSpc>
              <a:spcBef>
                <a:spcPts val="0"/>
              </a:spcBef>
              <a:spcAft>
                <a:spcPts val="0"/>
              </a:spcAft>
              <a:buClr>
                <a:schemeClr val="dk1"/>
              </a:buClr>
              <a:buSzPts val="3000"/>
              <a:buFont typeface="Archivo Black"/>
              <a:buNone/>
              <a:defRPr sz="3000" b="0" i="0" u="none" strike="noStrike" cap="none">
                <a:solidFill>
                  <a:schemeClr val="dk1"/>
                </a:solidFill>
                <a:latin typeface="Archivo Black"/>
                <a:ea typeface="Archivo Black"/>
                <a:cs typeface="Archivo Black"/>
                <a:sym typeface="Archivo Black"/>
              </a:defRPr>
            </a:lvl3pPr>
            <a:lvl4pPr marR="0" lvl="3" algn="ctr" rtl="0">
              <a:lnSpc>
                <a:spcPct val="100000"/>
              </a:lnSpc>
              <a:spcBef>
                <a:spcPts val="0"/>
              </a:spcBef>
              <a:spcAft>
                <a:spcPts val="0"/>
              </a:spcAft>
              <a:buClr>
                <a:schemeClr val="dk1"/>
              </a:buClr>
              <a:buSzPts val="3000"/>
              <a:buFont typeface="Archivo Black"/>
              <a:buNone/>
              <a:defRPr sz="3000" b="0" i="0" u="none" strike="noStrike" cap="none">
                <a:solidFill>
                  <a:schemeClr val="dk1"/>
                </a:solidFill>
                <a:latin typeface="Archivo Black"/>
                <a:ea typeface="Archivo Black"/>
                <a:cs typeface="Archivo Black"/>
                <a:sym typeface="Archivo Black"/>
              </a:defRPr>
            </a:lvl4pPr>
            <a:lvl5pPr marR="0" lvl="4" algn="ctr" rtl="0">
              <a:lnSpc>
                <a:spcPct val="100000"/>
              </a:lnSpc>
              <a:spcBef>
                <a:spcPts val="0"/>
              </a:spcBef>
              <a:spcAft>
                <a:spcPts val="0"/>
              </a:spcAft>
              <a:buClr>
                <a:schemeClr val="dk1"/>
              </a:buClr>
              <a:buSzPts val="3000"/>
              <a:buFont typeface="Archivo Black"/>
              <a:buNone/>
              <a:defRPr sz="3000" b="0" i="0" u="none" strike="noStrike" cap="none">
                <a:solidFill>
                  <a:schemeClr val="dk1"/>
                </a:solidFill>
                <a:latin typeface="Archivo Black"/>
                <a:ea typeface="Archivo Black"/>
                <a:cs typeface="Archivo Black"/>
                <a:sym typeface="Archivo Black"/>
              </a:defRPr>
            </a:lvl5pPr>
            <a:lvl6pPr marR="0" lvl="5" algn="ctr" rtl="0">
              <a:lnSpc>
                <a:spcPct val="100000"/>
              </a:lnSpc>
              <a:spcBef>
                <a:spcPts val="0"/>
              </a:spcBef>
              <a:spcAft>
                <a:spcPts val="0"/>
              </a:spcAft>
              <a:buClr>
                <a:schemeClr val="dk1"/>
              </a:buClr>
              <a:buSzPts val="3000"/>
              <a:buFont typeface="Archivo Black"/>
              <a:buNone/>
              <a:defRPr sz="3000" b="0" i="0" u="none" strike="noStrike" cap="none">
                <a:solidFill>
                  <a:schemeClr val="dk1"/>
                </a:solidFill>
                <a:latin typeface="Archivo Black"/>
                <a:ea typeface="Archivo Black"/>
                <a:cs typeface="Archivo Black"/>
                <a:sym typeface="Archivo Black"/>
              </a:defRPr>
            </a:lvl6pPr>
            <a:lvl7pPr marR="0" lvl="6" algn="ctr" rtl="0">
              <a:lnSpc>
                <a:spcPct val="100000"/>
              </a:lnSpc>
              <a:spcBef>
                <a:spcPts val="0"/>
              </a:spcBef>
              <a:spcAft>
                <a:spcPts val="0"/>
              </a:spcAft>
              <a:buClr>
                <a:schemeClr val="dk1"/>
              </a:buClr>
              <a:buSzPts val="3000"/>
              <a:buFont typeface="Archivo Black"/>
              <a:buNone/>
              <a:defRPr sz="3000" b="0" i="0" u="none" strike="noStrike" cap="none">
                <a:solidFill>
                  <a:schemeClr val="dk1"/>
                </a:solidFill>
                <a:latin typeface="Archivo Black"/>
                <a:ea typeface="Archivo Black"/>
                <a:cs typeface="Archivo Black"/>
                <a:sym typeface="Archivo Black"/>
              </a:defRPr>
            </a:lvl7pPr>
            <a:lvl8pPr marR="0" lvl="7" algn="ctr" rtl="0">
              <a:lnSpc>
                <a:spcPct val="100000"/>
              </a:lnSpc>
              <a:spcBef>
                <a:spcPts val="0"/>
              </a:spcBef>
              <a:spcAft>
                <a:spcPts val="0"/>
              </a:spcAft>
              <a:buClr>
                <a:schemeClr val="dk1"/>
              </a:buClr>
              <a:buSzPts val="3000"/>
              <a:buFont typeface="Archivo Black"/>
              <a:buNone/>
              <a:defRPr sz="3000" b="0" i="0" u="none" strike="noStrike" cap="none">
                <a:solidFill>
                  <a:schemeClr val="dk1"/>
                </a:solidFill>
                <a:latin typeface="Archivo Black"/>
                <a:ea typeface="Archivo Black"/>
                <a:cs typeface="Archivo Black"/>
                <a:sym typeface="Archivo Black"/>
              </a:defRPr>
            </a:lvl8pPr>
            <a:lvl9pPr marR="0" lvl="8" algn="ctr" rtl="0">
              <a:lnSpc>
                <a:spcPct val="100000"/>
              </a:lnSpc>
              <a:spcBef>
                <a:spcPts val="0"/>
              </a:spcBef>
              <a:spcAft>
                <a:spcPts val="0"/>
              </a:spcAft>
              <a:buClr>
                <a:schemeClr val="dk1"/>
              </a:buClr>
              <a:buSzPts val="3000"/>
              <a:buFont typeface="Archivo Black"/>
              <a:buNone/>
              <a:defRPr sz="3000" b="0" i="0" u="none" strike="noStrike" cap="none">
                <a:solidFill>
                  <a:schemeClr val="dk1"/>
                </a:solidFill>
                <a:latin typeface="Archivo Black"/>
                <a:ea typeface="Archivo Black"/>
                <a:cs typeface="Archivo Black"/>
                <a:sym typeface="Archivo Black"/>
              </a:defRPr>
            </a:lvl9pPr>
          </a:lstStyle>
          <a:p>
            <a:r>
              <a:rPr lang="en-US" dirty="0"/>
              <a:t>Research question</a:t>
            </a:r>
          </a:p>
        </p:txBody>
      </p:sp>
      <p:sp>
        <p:nvSpPr>
          <p:cNvPr id="5" name="ZoneTexte 4">
            <a:extLst>
              <a:ext uri="{FF2B5EF4-FFF2-40B4-BE49-F238E27FC236}">
                <a16:creationId xmlns:a16="http://schemas.microsoft.com/office/drawing/2014/main" id="{038B0CE9-A07A-519D-2F2D-9674DD6A7357}"/>
              </a:ext>
            </a:extLst>
          </p:cNvPr>
          <p:cNvSpPr txBox="1"/>
          <p:nvPr/>
        </p:nvSpPr>
        <p:spPr>
          <a:xfrm>
            <a:off x="8763569" y="4832004"/>
            <a:ext cx="328298" cy="261610"/>
          </a:xfrm>
          <a:prstGeom prst="rect">
            <a:avLst/>
          </a:prstGeom>
          <a:noFill/>
        </p:spPr>
        <p:txBody>
          <a:bodyPr wrap="square" rtlCol="0">
            <a:spAutoFit/>
          </a:bodyPr>
          <a:lstStyle/>
          <a:p>
            <a:pPr algn="ctr"/>
            <a:r>
              <a:rPr lang="en-US" sz="1100" dirty="0"/>
              <a:t>5</a:t>
            </a:r>
          </a:p>
        </p:txBody>
      </p:sp>
    </p:spTree>
    <p:extLst>
      <p:ext uri="{BB962C8B-B14F-4D97-AF65-F5344CB8AC3E}">
        <p14:creationId xmlns:p14="http://schemas.microsoft.com/office/powerpoint/2010/main" val="406421706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7029"/>
        <p:cNvGrpSpPr/>
        <p:nvPr/>
      </p:nvGrpSpPr>
      <p:grpSpPr>
        <a:xfrm>
          <a:off x="0" y="0"/>
          <a:ext cx="0" cy="0"/>
          <a:chOff x="0" y="0"/>
          <a:chExt cx="0" cy="0"/>
        </a:xfrm>
      </p:grpSpPr>
      <p:sp>
        <p:nvSpPr>
          <p:cNvPr id="27032" name="Google Shape;27032;p56"/>
          <p:cNvSpPr txBox="1">
            <a:spLocks noGrp="1"/>
          </p:cNvSpPr>
          <p:nvPr>
            <p:ph type="title"/>
          </p:nvPr>
        </p:nvSpPr>
        <p:spPr>
          <a:xfrm>
            <a:off x="313700" y="368725"/>
            <a:ext cx="8516700" cy="576000"/>
          </a:xfrm>
          <a:prstGeom prst="rect">
            <a:avLst/>
          </a:prstGeom>
        </p:spPr>
        <p:txBody>
          <a:bodyPr spcFirstLastPara="1" wrap="square" lIns="91425" tIns="64000" rIns="91425" bIns="91425" anchor="t" anchorCtr="0">
            <a:noAutofit/>
          </a:bodyPr>
          <a:lstStyle/>
          <a:p>
            <a:pPr marL="0" lvl="0" indent="0" algn="ctr" rtl="0">
              <a:spcBef>
                <a:spcPts val="0"/>
              </a:spcBef>
              <a:spcAft>
                <a:spcPts val="0"/>
              </a:spcAft>
              <a:buNone/>
            </a:pPr>
            <a:r>
              <a:rPr lang="en-US" dirty="0"/>
              <a:t>Only conductance-based models are capable of modeling ion channels</a:t>
            </a:r>
          </a:p>
        </p:txBody>
      </p:sp>
      <p:sp>
        <p:nvSpPr>
          <p:cNvPr id="8" name="Rectangle 7">
            <a:extLst>
              <a:ext uri="{FF2B5EF4-FFF2-40B4-BE49-F238E27FC236}">
                <a16:creationId xmlns:a16="http://schemas.microsoft.com/office/drawing/2014/main" id="{34F17284-D78D-0888-F5B2-E0FD4DD2551A}"/>
              </a:ext>
            </a:extLst>
          </p:cNvPr>
          <p:cNvSpPr/>
          <p:nvPr/>
        </p:nvSpPr>
        <p:spPr>
          <a:xfrm>
            <a:off x="258618" y="249382"/>
            <a:ext cx="498764" cy="787468"/>
          </a:xfrm>
          <a:prstGeom prst="rect">
            <a:avLst/>
          </a:prstGeom>
          <a:solidFill>
            <a:srgbClr val="F2EA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88D4366-FA70-BA18-BF89-BE392398B605}"/>
              </a:ext>
            </a:extLst>
          </p:cNvPr>
          <p:cNvSpPr/>
          <p:nvPr/>
        </p:nvSpPr>
        <p:spPr>
          <a:xfrm>
            <a:off x="8428954" y="262991"/>
            <a:ext cx="498764" cy="787468"/>
          </a:xfrm>
          <a:prstGeom prst="rect">
            <a:avLst/>
          </a:prstGeom>
          <a:solidFill>
            <a:srgbClr val="F2EA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Image 16" descr="Une image contenant noir, obscurité&#10;&#10;Description générée automatiquement">
            <a:extLst>
              <a:ext uri="{FF2B5EF4-FFF2-40B4-BE49-F238E27FC236}">
                <a16:creationId xmlns:a16="http://schemas.microsoft.com/office/drawing/2014/main" id="{5C8FBA9B-FFF3-8F5F-CDB2-DDD9DB6E9E50}"/>
              </a:ext>
            </a:extLst>
          </p:cNvPr>
          <p:cNvPicPr>
            <a:picLocks noChangeAspect="1"/>
          </p:cNvPicPr>
          <p:nvPr/>
        </p:nvPicPr>
        <p:blipFill>
          <a:blip r:embed="rId3"/>
          <a:stretch>
            <a:fillRect/>
          </a:stretch>
        </p:blipFill>
        <p:spPr>
          <a:xfrm>
            <a:off x="1594637" y="2028687"/>
            <a:ext cx="5415894" cy="2552094"/>
          </a:xfrm>
          <a:prstGeom prst="rect">
            <a:avLst/>
          </a:prstGeom>
        </p:spPr>
      </p:pic>
      <p:grpSp>
        <p:nvGrpSpPr>
          <p:cNvPr id="21" name="Groupe 20">
            <a:extLst>
              <a:ext uri="{FF2B5EF4-FFF2-40B4-BE49-F238E27FC236}">
                <a16:creationId xmlns:a16="http://schemas.microsoft.com/office/drawing/2014/main" id="{A5B2D39B-3D2D-8C9A-BC3B-4FE939AFB46E}"/>
              </a:ext>
            </a:extLst>
          </p:cNvPr>
          <p:cNvGrpSpPr/>
          <p:nvPr/>
        </p:nvGrpSpPr>
        <p:grpSpPr>
          <a:xfrm>
            <a:off x="3144271" y="699171"/>
            <a:ext cx="2855457" cy="2465584"/>
            <a:chOff x="146716" y="1366810"/>
            <a:chExt cx="2855457" cy="2465584"/>
          </a:xfrm>
        </p:grpSpPr>
        <p:pic>
          <p:nvPicPr>
            <p:cNvPr id="13" name="Image 12">
              <a:extLst>
                <a:ext uri="{FF2B5EF4-FFF2-40B4-BE49-F238E27FC236}">
                  <a16:creationId xmlns:a16="http://schemas.microsoft.com/office/drawing/2014/main" id="{F000FA09-7A87-6CE0-67F3-B4DA55910187}"/>
                </a:ext>
              </a:extLst>
            </p:cNvPr>
            <p:cNvPicPr>
              <a:picLocks noChangeAspect="1"/>
            </p:cNvPicPr>
            <p:nvPr/>
          </p:nvPicPr>
          <p:blipFill rotWithShape="1">
            <a:blip r:embed="rId4"/>
            <a:srcRect l="4554" r="60741"/>
            <a:stretch/>
          </p:blipFill>
          <p:spPr>
            <a:xfrm>
              <a:off x="146716" y="1366810"/>
              <a:ext cx="1221331" cy="2463362"/>
            </a:xfrm>
            <a:prstGeom prst="rect">
              <a:avLst/>
            </a:prstGeom>
          </p:spPr>
        </p:pic>
        <p:pic>
          <p:nvPicPr>
            <p:cNvPr id="19" name="Image 18">
              <a:extLst>
                <a:ext uri="{FF2B5EF4-FFF2-40B4-BE49-F238E27FC236}">
                  <a16:creationId xmlns:a16="http://schemas.microsoft.com/office/drawing/2014/main" id="{DA130031-73DD-7E1A-BA9D-D296E9F47D0A}"/>
                </a:ext>
              </a:extLst>
            </p:cNvPr>
            <p:cNvPicPr>
              <a:picLocks noChangeAspect="1"/>
            </p:cNvPicPr>
            <p:nvPr/>
          </p:nvPicPr>
          <p:blipFill rotWithShape="1">
            <a:blip r:embed="rId4"/>
            <a:srcRect l="46072" r="19222"/>
            <a:stretch/>
          </p:blipFill>
          <p:spPr>
            <a:xfrm>
              <a:off x="1780842" y="1369032"/>
              <a:ext cx="1221331" cy="2463362"/>
            </a:xfrm>
            <a:prstGeom prst="rect">
              <a:avLst/>
            </a:prstGeom>
          </p:spPr>
        </p:pic>
        <p:pic>
          <p:nvPicPr>
            <p:cNvPr id="20" name="Image 19" descr="Une image contenant noir, obscurité&#10;&#10;Description générée automatiquement">
              <a:extLst>
                <a:ext uri="{FF2B5EF4-FFF2-40B4-BE49-F238E27FC236}">
                  <a16:creationId xmlns:a16="http://schemas.microsoft.com/office/drawing/2014/main" id="{0CD31268-E9B8-4BB7-D3D4-F6271BCF0E4B}"/>
                </a:ext>
              </a:extLst>
            </p:cNvPr>
            <p:cNvPicPr>
              <a:picLocks noChangeAspect="1"/>
            </p:cNvPicPr>
            <p:nvPr/>
          </p:nvPicPr>
          <p:blipFill rotWithShape="1">
            <a:blip r:embed="rId3"/>
            <a:srcRect l="58994" t="39446" r="34015" b="55167"/>
            <a:stretch/>
          </p:blipFill>
          <p:spPr>
            <a:xfrm>
              <a:off x="1385126" y="2398162"/>
              <a:ext cx="378637" cy="137479"/>
            </a:xfrm>
            <a:prstGeom prst="rect">
              <a:avLst/>
            </a:prstGeom>
          </p:spPr>
        </p:pic>
      </p:grpSp>
      <p:sp>
        <p:nvSpPr>
          <p:cNvPr id="22" name="Rectangle 21">
            <a:extLst>
              <a:ext uri="{FF2B5EF4-FFF2-40B4-BE49-F238E27FC236}">
                <a16:creationId xmlns:a16="http://schemas.microsoft.com/office/drawing/2014/main" id="{218AB2B9-F53F-BEA2-4AD4-ACB1851963C8}"/>
              </a:ext>
            </a:extLst>
          </p:cNvPr>
          <p:cNvSpPr/>
          <p:nvPr/>
        </p:nvSpPr>
        <p:spPr>
          <a:xfrm>
            <a:off x="3610304" y="2669305"/>
            <a:ext cx="1260700" cy="936660"/>
          </a:xfrm>
          <a:prstGeom prst="rect">
            <a:avLst/>
          </a:prstGeom>
          <a:solidFill>
            <a:srgbClr val="D293AE">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23" name="Rectangle 22">
            <a:extLst>
              <a:ext uri="{FF2B5EF4-FFF2-40B4-BE49-F238E27FC236}">
                <a16:creationId xmlns:a16="http://schemas.microsoft.com/office/drawing/2014/main" id="{E6F401F3-49A4-3547-9284-F447007FDFC8}"/>
              </a:ext>
            </a:extLst>
          </p:cNvPr>
          <p:cNvSpPr/>
          <p:nvPr/>
        </p:nvSpPr>
        <p:spPr>
          <a:xfrm>
            <a:off x="3203552" y="1467983"/>
            <a:ext cx="523415" cy="672974"/>
          </a:xfrm>
          <a:prstGeom prst="rect">
            <a:avLst/>
          </a:prstGeom>
          <a:solidFill>
            <a:srgbClr val="D293AE">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24" name="Rectangle 23">
            <a:extLst>
              <a:ext uri="{FF2B5EF4-FFF2-40B4-BE49-F238E27FC236}">
                <a16:creationId xmlns:a16="http://schemas.microsoft.com/office/drawing/2014/main" id="{4A9DB1F8-D9E9-3AB7-8278-F8F0655A6960}"/>
              </a:ext>
            </a:extLst>
          </p:cNvPr>
          <p:cNvSpPr/>
          <p:nvPr/>
        </p:nvSpPr>
        <p:spPr>
          <a:xfrm>
            <a:off x="5120569" y="2669305"/>
            <a:ext cx="1260700" cy="936660"/>
          </a:xfrm>
          <a:prstGeom prst="rect">
            <a:avLst/>
          </a:prstGeom>
          <a:solidFill>
            <a:srgbClr val="E4AB8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25" name="Rectangle 24">
            <a:extLst>
              <a:ext uri="{FF2B5EF4-FFF2-40B4-BE49-F238E27FC236}">
                <a16:creationId xmlns:a16="http://schemas.microsoft.com/office/drawing/2014/main" id="{D9DBC343-4358-C291-CB92-D59D44618EA7}"/>
              </a:ext>
            </a:extLst>
          </p:cNvPr>
          <p:cNvSpPr/>
          <p:nvPr/>
        </p:nvSpPr>
        <p:spPr>
          <a:xfrm>
            <a:off x="5428594" y="1467982"/>
            <a:ext cx="500817" cy="877927"/>
          </a:xfrm>
          <a:prstGeom prst="rect">
            <a:avLst/>
          </a:prstGeom>
          <a:solidFill>
            <a:srgbClr val="E4AB8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cxnSp>
        <p:nvCxnSpPr>
          <p:cNvPr id="29" name="Connecteur droit 28">
            <a:extLst>
              <a:ext uri="{FF2B5EF4-FFF2-40B4-BE49-F238E27FC236}">
                <a16:creationId xmlns:a16="http://schemas.microsoft.com/office/drawing/2014/main" id="{7ABF0FAC-7FCE-357D-98CD-A0C9610C8C87}"/>
              </a:ext>
            </a:extLst>
          </p:cNvPr>
          <p:cNvCxnSpPr>
            <a:stCxn id="13" idx="1"/>
          </p:cNvCxnSpPr>
          <p:nvPr/>
        </p:nvCxnSpPr>
        <p:spPr>
          <a:xfrm flipH="1">
            <a:off x="2434196" y="1930852"/>
            <a:ext cx="710075" cy="591631"/>
          </a:xfrm>
          <a:prstGeom prst="line">
            <a:avLst/>
          </a:prstGeom>
          <a:ln w="19050">
            <a:solidFill>
              <a:schemeClr val="bg1">
                <a:lumMod val="10000"/>
              </a:schemeClr>
            </a:solidFill>
            <a:prstDash val="sysDot"/>
          </a:ln>
        </p:spPr>
        <p:style>
          <a:lnRef idx="1">
            <a:schemeClr val="dk1"/>
          </a:lnRef>
          <a:fillRef idx="0">
            <a:schemeClr val="dk1"/>
          </a:fillRef>
          <a:effectRef idx="0">
            <a:schemeClr val="dk1"/>
          </a:effectRef>
          <a:fontRef idx="minor">
            <a:schemeClr val="tx1"/>
          </a:fontRef>
        </p:style>
      </p:cxnSp>
      <p:cxnSp>
        <p:nvCxnSpPr>
          <p:cNvPr id="30" name="Connecteur droit 29">
            <a:extLst>
              <a:ext uri="{FF2B5EF4-FFF2-40B4-BE49-F238E27FC236}">
                <a16:creationId xmlns:a16="http://schemas.microsoft.com/office/drawing/2014/main" id="{09F5A6E7-9C06-3090-203A-9320022F3B37}"/>
              </a:ext>
            </a:extLst>
          </p:cNvPr>
          <p:cNvCxnSpPr>
            <a:cxnSpLocks/>
            <a:stCxn id="19" idx="3"/>
          </p:cNvCxnSpPr>
          <p:nvPr/>
        </p:nvCxnSpPr>
        <p:spPr>
          <a:xfrm>
            <a:off x="5999728" y="1933074"/>
            <a:ext cx="713229" cy="585976"/>
          </a:xfrm>
          <a:prstGeom prst="line">
            <a:avLst/>
          </a:prstGeom>
          <a:ln w="19050">
            <a:solidFill>
              <a:schemeClr val="bg1">
                <a:lumMod val="10000"/>
              </a:schemeClr>
            </a:solidFill>
            <a:prstDash val="sysDot"/>
          </a:ln>
        </p:spPr>
        <p:style>
          <a:lnRef idx="1">
            <a:schemeClr val="dk1"/>
          </a:lnRef>
          <a:fillRef idx="0">
            <a:schemeClr val="dk1"/>
          </a:fillRef>
          <a:effectRef idx="0">
            <a:schemeClr val="dk1"/>
          </a:effectRef>
          <a:fontRef idx="minor">
            <a:schemeClr val="tx1"/>
          </a:fontRef>
        </p:style>
      </p:cxnSp>
      <p:pic>
        <p:nvPicPr>
          <p:cNvPr id="34" name="Image 33" descr="Une image contenant texte, capture d’écran, diagramme, Police&#10;&#10;Description générée automatiquement">
            <a:extLst>
              <a:ext uri="{FF2B5EF4-FFF2-40B4-BE49-F238E27FC236}">
                <a16:creationId xmlns:a16="http://schemas.microsoft.com/office/drawing/2014/main" id="{D01C3D4A-F80D-3CB9-C192-A82FFE18AB24}"/>
              </a:ext>
            </a:extLst>
          </p:cNvPr>
          <p:cNvPicPr>
            <a:picLocks noChangeAspect="1"/>
          </p:cNvPicPr>
          <p:nvPr/>
        </p:nvPicPr>
        <p:blipFill>
          <a:blip r:embed="rId5"/>
          <a:stretch>
            <a:fillRect/>
          </a:stretch>
        </p:blipFill>
        <p:spPr>
          <a:xfrm>
            <a:off x="2122027" y="5109129"/>
            <a:ext cx="5278582" cy="2173533"/>
          </a:xfrm>
          <a:prstGeom prst="rect">
            <a:avLst/>
          </a:prstGeom>
        </p:spPr>
      </p:pic>
      <p:grpSp>
        <p:nvGrpSpPr>
          <p:cNvPr id="35" name="Groupe 34">
            <a:extLst>
              <a:ext uri="{FF2B5EF4-FFF2-40B4-BE49-F238E27FC236}">
                <a16:creationId xmlns:a16="http://schemas.microsoft.com/office/drawing/2014/main" id="{6F2F2E59-05DF-B6FE-CEE1-8840FC4E7D5D}"/>
              </a:ext>
            </a:extLst>
          </p:cNvPr>
          <p:cNvGrpSpPr/>
          <p:nvPr/>
        </p:nvGrpSpPr>
        <p:grpSpPr>
          <a:xfrm>
            <a:off x="3925481" y="5192427"/>
            <a:ext cx="914400" cy="944631"/>
            <a:chOff x="2597020" y="2060978"/>
            <a:chExt cx="914400" cy="944630"/>
          </a:xfrm>
        </p:grpSpPr>
        <p:sp>
          <p:nvSpPr>
            <p:cNvPr id="36" name="Est égal à 35">
              <a:extLst>
                <a:ext uri="{FF2B5EF4-FFF2-40B4-BE49-F238E27FC236}">
                  <a16:creationId xmlns:a16="http://schemas.microsoft.com/office/drawing/2014/main" id="{814691F6-AD1A-57B1-23EA-322D85E2ECBD}"/>
                </a:ext>
              </a:extLst>
            </p:cNvPr>
            <p:cNvSpPr/>
            <p:nvPr/>
          </p:nvSpPr>
          <p:spPr>
            <a:xfrm>
              <a:off x="2597020" y="2060978"/>
              <a:ext cx="914400" cy="698500"/>
            </a:xfrm>
            <a:prstGeom prst="mathEqual">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37" name="Est égal à 36">
              <a:extLst>
                <a:ext uri="{FF2B5EF4-FFF2-40B4-BE49-F238E27FC236}">
                  <a16:creationId xmlns:a16="http://schemas.microsoft.com/office/drawing/2014/main" id="{613ADA0B-B219-5815-9ADD-40C4ABDFD05F}"/>
                </a:ext>
              </a:extLst>
            </p:cNvPr>
            <p:cNvSpPr/>
            <p:nvPr/>
          </p:nvSpPr>
          <p:spPr>
            <a:xfrm>
              <a:off x="2597020" y="2307108"/>
              <a:ext cx="914400" cy="698500"/>
            </a:xfrm>
            <a:prstGeom prst="mathEqual">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grpSp>
      <p:pic>
        <p:nvPicPr>
          <p:cNvPr id="39" name="Image 38" descr="Une image contenant noir, obscurité&#10;&#10;Description générée automatiquement">
            <a:extLst>
              <a:ext uri="{FF2B5EF4-FFF2-40B4-BE49-F238E27FC236}">
                <a16:creationId xmlns:a16="http://schemas.microsoft.com/office/drawing/2014/main" id="{87F097AA-947E-FC6A-5B23-0CB88AA0A82D}"/>
              </a:ext>
            </a:extLst>
          </p:cNvPr>
          <p:cNvPicPr>
            <a:picLocks noChangeAspect="1"/>
          </p:cNvPicPr>
          <p:nvPr/>
        </p:nvPicPr>
        <p:blipFill>
          <a:blip r:embed="rId6"/>
          <a:stretch>
            <a:fillRect/>
          </a:stretch>
        </p:blipFill>
        <p:spPr>
          <a:xfrm>
            <a:off x="2020373" y="4566767"/>
            <a:ext cx="5103253" cy="520288"/>
          </a:xfrm>
          <a:prstGeom prst="rect">
            <a:avLst/>
          </a:prstGeom>
        </p:spPr>
      </p:pic>
      <p:sp>
        <p:nvSpPr>
          <p:cNvPr id="2" name="ZoneTexte 1">
            <a:extLst>
              <a:ext uri="{FF2B5EF4-FFF2-40B4-BE49-F238E27FC236}">
                <a16:creationId xmlns:a16="http://schemas.microsoft.com/office/drawing/2014/main" id="{34C77DDE-BCF8-A86F-EFDC-370ABE4023D0}"/>
              </a:ext>
            </a:extLst>
          </p:cNvPr>
          <p:cNvSpPr txBox="1"/>
          <p:nvPr/>
        </p:nvSpPr>
        <p:spPr>
          <a:xfrm>
            <a:off x="8763569" y="4832004"/>
            <a:ext cx="328298" cy="261610"/>
          </a:xfrm>
          <a:prstGeom prst="rect">
            <a:avLst/>
          </a:prstGeom>
          <a:noFill/>
        </p:spPr>
        <p:txBody>
          <a:bodyPr wrap="square" rtlCol="0">
            <a:spAutoFit/>
          </a:bodyPr>
          <a:lstStyle/>
          <a:p>
            <a:pPr algn="ctr"/>
            <a:r>
              <a:rPr lang="en-US" sz="1100" dirty="0"/>
              <a:t>6</a:t>
            </a:r>
          </a:p>
        </p:txBody>
      </p:sp>
    </p:spTree>
    <p:extLst>
      <p:ext uri="{BB962C8B-B14F-4D97-AF65-F5344CB8AC3E}">
        <p14:creationId xmlns:p14="http://schemas.microsoft.com/office/powerpoint/2010/main" val="47467120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7029"/>
        <p:cNvGrpSpPr/>
        <p:nvPr/>
      </p:nvGrpSpPr>
      <p:grpSpPr>
        <a:xfrm>
          <a:off x="0" y="0"/>
          <a:ext cx="0" cy="0"/>
          <a:chOff x="0" y="0"/>
          <a:chExt cx="0" cy="0"/>
        </a:xfrm>
      </p:grpSpPr>
      <p:sp>
        <p:nvSpPr>
          <p:cNvPr id="27032" name="Google Shape;27032;p56"/>
          <p:cNvSpPr txBox="1">
            <a:spLocks noGrp="1"/>
          </p:cNvSpPr>
          <p:nvPr>
            <p:ph type="title"/>
          </p:nvPr>
        </p:nvSpPr>
        <p:spPr>
          <a:xfrm>
            <a:off x="313700" y="368725"/>
            <a:ext cx="8516700" cy="576000"/>
          </a:xfrm>
          <a:prstGeom prst="rect">
            <a:avLst/>
          </a:prstGeom>
        </p:spPr>
        <p:txBody>
          <a:bodyPr spcFirstLastPara="1" wrap="square" lIns="91425" tIns="64000" rIns="91425" bIns="91425" anchor="t" anchorCtr="0">
            <a:noAutofit/>
          </a:bodyPr>
          <a:lstStyle/>
          <a:p>
            <a:pPr marL="0" lvl="0" indent="0" algn="ctr" rtl="0">
              <a:spcBef>
                <a:spcPts val="0"/>
              </a:spcBef>
              <a:spcAft>
                <a:spcPts val="0"/>
              </a:spcAft>
              <a:buNone/>
            </a:pPr>
            <a:r>
              <a:rPr lang="en" dirty="0"/>
              <a:t>Neurons as feedback models</a:t>
            </a:r>
            <a:endParaRPr dirty="0"/>
          </a:p>
        </p:txBody>
      </p:sp>
      <p:sp>
        <p:nvSpPr>
          <p:cNvPr id="23" name="Rectangle 22">
            <a:extLst>
              <a:ext uri="{FF2B5EF4-FFF2-40B4-BE49-F238E27FC236}">
                <a16:creationId xmlns:a16="http://schemas.microsoft.com/office/drawing/2014/main" id="{08E66F03-B63B-0E5E-4C5F-B16BAE965022}"/>
              </a:ext>
            </a:extLst>
          </p:cNvPr>
          <p:cNvSpPr/>
          <p:nvPr/>
        </p:nvSpPr>
        <p:spPr>
          <a:xfrm>
            <a:off x="258618" y="249382"/>
            <a:ext cx="498764" cy="787468"/>
          </a:xfrm>
          <a:prstGeom prst="rect">
            <a:avLst/>
          </a:prstGeom>
          <a:solidFill>
            <a:srgbClr val="F2EA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81FA6429-9475-3B87-D1F3-9B38296A53CC}"/>
              </a:ext>
            </a:extLst>
          </p:cNvPr>
          <p:cNvSpPr/>
          <p:nvPr/>
        </p:nvSpPr>
        <p:spPr>
          <a:xfrm>
            <a:off x="8428954" y="262991"/>
            <a:ext cx="498764" cy="787468"/>
          </a:xfrm>
          <a:prstGeom prst="rect">
            <a:avLst/>
          </a:prstGeom>
          <a:solidFill>
            <a:srgbClr val="F2EA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e 24">
            <a:extLst>
              <a:ext uri="{FF2B5EF4-FFF2-40B4-BE49-F238E27FC236}">
                <a16:creationId xmlns:a16="http://schemas.microsoft.com/office/drawing/2014/main" id="{2B8E0418-FBA2-40A4-1834-A5BF40F06247}"/>
              </a:ext>
            </a:extLst>
          </p:cNvPr>
          <p:cNvGrpSpPr/>
          <p:nvPr/>
        </p:nvGrpSpPr>
        <p:grpSpPr>
          <a:xfrm>
            <a:off x="3144271" y="-3444400"/>
            <a:ext cx="2855457" cy="2465584"/>
            <a:chOff x="146716" y="1366810"/>
            <a:chExt cx="2855457" cy="2465584"/>
          </a:xfrm>
        </p:grpSpPr>
        <p:pic>
          <p:nvPicPr>
            <p:cNvPr id="26" name="Image 25">
              <a:extLst>
                <a:ext uri="{FF2B5EF4-FFF2-40B4-BE49-F238E27FC236}">
                  <a16:creationId xmlns:a16="http://schemas.microsoft.com/office/drawing/2014/main" id="{2FE80449-E645-6341-2566-C86347F242A3}"/>
                </a:ext>
              </a:extLst>
            </p:cNvPr>
            <p:cNvPicPr>
              <a:picLocks noChangeAspect="1"/>
            </p:cNvPicPr>
            <p:nvPr/>
          </p:nvPicPr>
          <p:blipFill rotWithShape="1">
            <a:blip r:embed="rId3"/>
            <a:srcRect l="4554" r="60741"/>
            <a:stretch/>
          </p:blipFill>
          <p:spPr>
            <a:xfrm>
              <a:off x="146716" y="1366810"/>
              <a:ext cx="1221331" cy="2463362"/>
            </a:xfrm>
            <a:prstGeom prst="rect">
              <a:avLst/>
            </a:prstGeom>
          </p:spPr>
        </p:pic>
        <p:pic>
          <p:nvPicPr>
            <p:cNvPr id="27" name="Image 26">
              <a:extLst>
                <a:ext uri="{FF2B5EF4-FFF2-40B4-BE49-F238E27FC236}">
                  <a16:creationId xmlns:a16="http://schemas.microsoft.com/office/drawing/2014/main" id="{56AFFE97-5ABC-76A2-79D3-5D187804B507}"/>
                </a:ext>
              </a:extLst>
            </p:cNvPr>
            <p:cNvPicPr>
              <a:picLocks noChangeAspect="1"/>
            </p:cNvPicPr>
            <p:nvPr/>
          </p:nvPicPr>
          <p:blipFill rotWithShape="1">
            <a:blip r:embed="rId3"/>
            <a:srcRect l="46072" r="19222"/>
            <a:stretch/>
          </p:blipFill>
          <p:spPr>
            <a:xfrm>
              <a:off x="1780842" y="1369032"/>
              <a:ext cx="1221331" cy="2463362"/>
            </a:xfrm>
            <a:prstGeom prst="rect">
              <a:avLst/>
            </a:prstGeom>
          </p:spPr>
        </p:pic>
        <p:pic>
          <p:nvPicPr>
            <p:cNvPr id="28" name="Image 27" descr="Une image contenant noir, obscurité&#10;&#10;Description générée automatiquement">
              <a:extLst>
                <a:ext uri="{FF2B5EF4-FFF2-40B4-BE49-F238E27FC236}">
                  <a16:creationId xmlns:a16="http://schemas.microsoft.com/office/drawing/2014/main" id="{0ACE370C-D4AD-26E6-C0C2-E79E053A5639}"/>
                </a:ext>
              </a:extLst>
            </p:cNvPr>
            <p:cNvPicPr>
              <a:picLocks noChangeAspect="1"/>
            </p:cNvPicPr>
            <p:nvPr/>
          </p:nvPicPr>
          <p:blipFill rotWithShape="1">
            <a:blip r:embed="rId4"/>
            <a:srcRect l="58994" t="39446" r="34015" b="55167"/>
            <a:stretch/>
          </p:blipFill>
          <p:spPr>
            <a:xfrm>
              <a:off x="1385126" y="2398162"/>
              <a:ext cx="378637" cy="137479"/>
            </a:xfrm>
            <a:prstGeom prst="rect">
              <a:avLst/>
            </a:prstGeom>
          </p:spPr>
        </p:pic>
      </p:grpSp>
      <p:sp>
        <p:nvSpPr>
          <p:cNvPr id="29" name="Rectangle 28">
            <a:extLst>
              <a:ext uri="{FF2B5EF4-FFF2-40B4-BE49-F238E27FC236}">
                <a16:creationId xmlns:a16="http://schemas.microsoft.com/office/drawing/2014/main" id="{BFD221F0-BE65-F27B-1534-659B3DB38855}"/>
              </a:ext>
            </a:extLst>
          </p:cNvPr>
          <p:cNvSpPr/>
          <p:nvPr/>
        </p:nvSpPr>
        <p:spPr>
          <a:xfrm>
            <a:off x="3610304" y="-1474266"/>
            <a:ext cx="1260700" cy="936660"/>
          </a:xfrm>
          <a:prstGeom prst="rect">
            <a:avLst/>
          </a:prstGeom>
          <a:solidFill>
            <a:srgbClr val="D293AE">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30" name="Rectangle 29">
            <a:extLst>
              <a:ext uri="{FF2B5EF4-FFF2-40B4-BE49-F238E27FC236}">
                <a16:creationId xmlns:a16="http://schemas.microsoft.com/office/drawing/2014/main" id="{61A29686-86BB-DFF5-195A-F602FC6D03F2}"/>
              </a:ext>
            </a:extLst>
          </p:cNvPr>
          <p:cNvSpPr/>
          <p:nvPr/>
        </p:nvSpPr>
        <p:spPr>
          <a:xfrm>
            <a:off x="4017929" y="-834691"/>
            <a:ext cx="523415" cy="672974"/>
          </a:xfrm>
          <a:prstGeom prst="rect">
            <a:avLst/>
          </a:prstGeom>
          <a:solidFill>
            <a:srgbClr val="D293AE">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31" name="Rectangle 30">
            <a:extLst>
              <a:ext uri="{FF2B5EF4-FFF2-40B4-BE49-F238E27FC236}">
                <a16:creationId xmlns:a16="http://schemas.microsoft.com/office/drawing/2014/main" id="{CEFEC70E-B142-4D3B-2AE0-A05464EC2317}"/>
              </a:ext>
            </a:extLst>
          </p:cNvPr>
          <p:cNvSpPr/>
          <p:nvPr/>
        </p:nvSpPr>
        <p:spPr>
          <a:xfrm>
            <a:off x="5120569" y="-1474266"/>
            <a:ext cx="1260700" cy="936660"/>
          </a:xfrm>
          <a:prstGeom prst="rect">
            <a:avLst/>
          </a:prstGeom>
          <a:solidFill>
            <a:srgbClr val="E4AB8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32" name="Rectangle 31">
            <a:extLst>
              <a:ext uri="{FF2B5EF4-FFF2-40B4-BE49-F238E27FC236}">
                <a16:creationId xmlns:a16="http://schemas.microsoft.com/office/drawing/2014/main" id="{05956D56-84FC-B4BC-B54C-382D9C6E3501}"/>
              </a:ext>
            </a:extLst>
          </p:cNvPr>
          <p:cNvSpPr/>
          <p:nvPr/>
        </p:nvSpPr>
        <p:spPr>
          <a:xfrm>
            <a:off x="4917372" y="-1042902"/>
            <a:ext cx="500817" cy="877927"/>
          </a:xfrm>
          <a:prstGeom prst="rect">
            <a:avLst/>
          </a:prstGeom>
          <a:solidFill>
            <a:srgbClr val="E4AB8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cxnSp>
        <p:nvCxnSpPr>
          <p:cNvPr id="33" name="Connecteur droit 32">
            <a:extLst>
              <a:ext uri="{FF2B5EF4-FFF2-40B4-BE49-F238E27FC236}">
                <a16:creationId xmlns:a16="http://schemas.microsoft.com/office/drawing/2014/main" id="{66BFF78F-7F31-65C6-EEFB-81BE10D1CAF7}"/>
              </a:ext>
            </a:extLst>
          </p:cNvPr>
          <p:cNvCxnSpPr>
            <a:stCxn id="26" idx="1"/>
          </p:cNvCxnSpPr>
          <p:nvPr/>
        </p:nvCxnSpPr>
        <p:spPr>
          <a:xfrm flipH="1">
            <a:off x="2434196" y="-2212719"/>
            <a:ext cx="710075" cy="591631"/>
          </a:xfrm>
          <a:prstGeom prst="line">
            <a:avLst/>
          </a:prstGeom>
          <a:ln w="19050">
            <a:solidFill>
              <a:schemeClr val="bg1">
                <a:lumMod val="10000"/>
              </a:schemeClr>
            </a:solidFill>
            <a:prstDash val="sysDot"/>
          </a:ln>
        </p:spPr>
        <p:style>
          <a:lnRef idx="1">
            <a:schemeClr val="dk1"/>
          </a:lnRef>
          <a:fillRef idx="0">
            <a:schemeClr val="dk1"/>
          </a:fillRef>
          <a:effectRef idx="0">
            <a:schemeClr val="dk1"/>
          </a:effectRef>
          <a:fontRef idx="minor">
            <a:schemeClr val="tx1"/>
          </a:fontRef>
        </p:style>
      </p:cxnSp>
      <p:pic>
        <p:nvPicPr>
          <p:cNvPr id="2" name="Image 1" descr="Une image contenant noir, obscurité&#10;&#10;Description générée automatiquement">
            <a:extLst>
              <a:ext uri="{FF2B5EF4-FFF2-40B4-BE49-F238E27FC236}">
                <a16:creationId xmlns:a16="http://schemas.microsoft.com/office/drawing/2014/main" id="{B458F11C-86D9-D6BB-8D35-3BC9845ECC15}"/>
              </a:ext>
            </a:extLst>
          </p:cNvPr>
          <p:cNvPicPr>
            <a:picLocks noChangeAspect="1"/>
          </p:cNvPicPr>
          <p:nvPr/>
        </p:nvPicPr>
        <p:blipFill>
          <a:blip r:embed="rId4"/>
          <a:stretch>
            <a:fillRect/>
          </a:stretch>
        </p:blipFill>
        <p:spPr>
          <a:xfrm>
            <a:off x="26938" y="1765798"/>
            <a:ext cx="2968108" cy="1398641"/>
          </a:xfrm>
          <a:prstGeom prst="rect">
            <a:avLst/>
          </a:prstGeom>
        </p:spPr>
      </p:pic>
      <p:pic>
        <p:nvPicPr>
          <p:cNvPr id="16" name="Image 15" descr="Une image contenant texte, capture d’écran, diagramme, Police&#10;&#10;Description générée automatiquement">
            <a:extLst>
              <a:ext uri="{FF2B5EF4-FFF2-40B4-BE49-F238E27FC236}">
                <a16:creationId xmlns:a16="http://schemas.microsoft.com/office/drawing/2014/main" id="{F9960649-5EE7-A8BA-CF51-319CECD2FD74}"/>
              </a:ext>
            </a:extLst>
          </p:cNvPr>
          <p:cNvPicPr>
            <a:picLocks noChangeAspect="1"/>
          </p:cNvPicPr>
          <p:nvPr/>
        </p:nvPicPr>
        <p:blipFill>
          <a:blip r:embed="rId5"/>
          <a:stretch>
            <a:fillRect/>
          </a:stretch>
        </p:blipFill>
        <p:spPr>
          <a:xfrm>
            <a:off x="3941236" y="1375089"/>
            <a:ext cx="5278582" cy="2173533"/>
          </a:xfrm>
          <a:prstGeom prst="rect">
            <a:avLst/>
          </a:prstGeom>
        </p:spPr>
      </p:pic>
      <p:grpSp>
        <p:nvGrpSpPr>
          <p:cNvPr id="17" name="Groupe 16">
            <a:extLst>
              <a:ext uri="{FF2B5EF4-FFF2-40B4-BE49-F238E27FC236}">
                <a16:creationId xmlns:a16="http://schemas.microsoft.com/office/drawing/2014/main" id="{22395166-C1AB-2E8B-FAFF-4CF6B7AE8A48}"/>
              </a:ext>
            </a:extLst>
          </p:cNvPr>
          <p:cNvGrpSpPr/>
          <p:nvPr/>
        </p:nvGrpSpPr>
        <p:grpSpPr>
          <a:xfrm>
            <a:off x="3015157" y="1989540"/>
            <a:ext cx="914400" cy="944630"/>
            <a:chOff x="2597020" y="2060978"/>
            <a:chExt cx="914400" cy="944630"/>
          </a:xfrm>
        </p:grpSpPr>
        <p:sp>
          <p:nvSpPr>
            <p:cNvPr id="35" name="Est égal à 34">
              <a:extLst>
                <a:ext uri="{FF2B5EF4-FFF2-40B4-BE49-F238E27FC236}">
                  <a16:creationId xmlns:a16="http://schemas.microsoft.com/office/drawing/2014/main" id="{1BA5CBFE-09E1-0212-3127-80A4731295E8}"/>
                </a:ext>
              </a:extLst>
            </p:cNvPr>
            <p:cNvSpPr/>
            <p:nvPr/>
          </p:nvSpPr>
          <p:spPr>
            <a:xfrm>
              <a:off x="2597020" y="2060978"/>
              <a:ext cx="914400" cy="698500"/>
            </a:xfrm>
            <a:prstGeom prst="mathEqual">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36" name="Est égal à 35">
              <a:extLst>
                <a:ext uri="{FF2B5EF4-FFF2-40B4-BE49-F238E27FC236}">
                  <a16:creationId xmlns:a16="http://schemas.microsoft.com/office/drawing/2014/main" id="{7D60FFC0-93F3-90E1-939B-3FFD5BFEDDE1}"/>
                </a:ext>
              </a:extLst>
            </p:cNvPr>
            <p:cNvSpPr/>
            <p:nvPr/>
          </p:nvSpPr>
          <p:spPr>
            <a:xfrm>
              <a:off x="2597020" y="2307108"/>
              <a:ext cx="914400" cy="698500"/>
            </a:xfrm>
            <a:prstGeom prst="mathEqual">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grpSp>
      <p:sp>
        <p:nvSpPr>
          <p:cNvPr id="37" name="Rectangle 36">
            <a:extLst>
              <a:ext uri="{FF2B5EF4-FFF2-40B4-BE49-F238E27FC236}">
                <a16:creationId xmlns:a16="http://schemas.microsoft.com/office/drawing/2014/main" id="{2E3911D1-53D6-FEEC-7E3F-45B7A47470A8}"/>
              </a:ext>
            </a:extLst>
          </p:cNvPr>
          <p:cNvSpPr/>
          <p:nvPr/>
        </p:nvSpPr>
        <p:spPr>
          <a:xfrm>
            <a:off x="6270625" y="2306108"/>
            <a:ext cx="431800" cy="278812"/>
          </a:xfrm>
          <a:prstGeom prst="rect">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2B6E8C03-6EF7-73B3-7E1C-395CC001AFD5}"/>
              </a:ext>
            </a:extLst>
          </p:cNvPr>
          <p:cNvSpPr/>
          <p:nvPr/>
        </p:nvSpPr>
        <p:spPr>
          <a:xfrm>
            <a:off x="1139825" y="2072603"/>
            <a:ext cx="1473199" cy="795479"/>
          </a:xfrm>
          <a:prstGeom prst="rect">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1E148DD1-B28C-19A8-EA07-506802933E15}"/>
              </a:ext>
            </a:extLst>
          </p:cNvPr>
          <p:cNvSpPr/>
          <p:nvPr/>
        </p:nvSpPr>
        <p:spPr>
          <a:xfrm>
            <a:off x="6939172" y="2619760"/>
            <a:ext cx="334753" cy="226097"/>
          </a:xfrm>
          <a:prstGeom prst="rect">
            <a:avLst/>
          </a:prstGeom>
          <a:solidFill>
            <a:srgbClr val="00B05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2D7C0E67-060B-B4AB-2120-91833843FF21}"/>
              </a:ext>
            </a:extLst>
          </p:cNvPr>
          <p:cNvSpPr/>
          <p:nvPr/>
        </p:nvSpPr>
        <p:spPr>
          <a:xfrm>
            <a:off x="313700" y="2072602"/>
            <a:ext cx="806014" cy="795480"/>
          </a:xfrm>
          <a:prstGeom prst="rect">
            <a:avLst/>
          </a:prstGeom>
          <a:solidFill>
            <a:srgbClr val="00B05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Image 40" descr="Une image contenant noir, obscurité&#10;&#10;Description générée automatiquement">
            <a:extLst>
              <a:ext uri="{FF2B5EF4-FFF2-40B4-BE49-F238E27FC236}">
                <a16:creationId xmlns:a16="http://schemas.microsoft.com/office/drawing/2014/main" id="{DAB2ED44-D545-387A-5004-B9C1393E92D3}"/>
              </a:ext>
            </a:extLst>
          </p:cNvPr>
          <p:cNvPicPr>
            <a:picLocks noChangeAspect="1"/>
          </p:cNvPicPr>
          <p:nvPr/>
        </p:nvPicPr>
        <p:blipFill>
          <a:blip r:embed="rId6"/>
          <a:stretch>
            <a:fillRect/>
          </a:stretch>
        </p:blipFill>
        <p:spPr>
          <a:xfrm>
            <a:off x="1925123" y="5885119"/>
            <a:ext cx="5103253" cy="520288"/>
          </a:xfrm>
          <a:prstGeom prst="rect">
            <a:avLst/>
          </a:prstGeom>
        </p:spPr>
      </p:pic>
      <p:pic>
        <p:nvPicPr>
          <p:cNvPr id="42" name="Image 41" descr="Une image contenant noir, obscurité&#10;&#10;Description générée automatiquement">
            <a:extLst>
              <a:ext uri="{FF2B5EF4-FFF2-40B4-BE49-F238E27FC236}">
                <a16:creationId xmlns:a16="http://schemas.microsoft.com/office/drawing/2014/main" id="{E684134C-D08C-0FAA-A418-FCD25203DE4F}"/>
              </a:ext>
            </a:extLst>
          </p:cNvPr>
          <p:cNvPicPr>
            <a:picLocks noChangeAspect="1"/>
          </p:cNvPicPr>
          <p:nvPr/>
        </p:nvPicPr>
        <p:blipFill>
          <a:blip r:embed="rId7"/>
          <a:stretch>
            <a:fillRect/>
          </a:stretch>
        </p:blipFill>
        <p:spPr>
          <a:xfrm>
            <a:off x="2877172" y="4220189"/>
            <a:ext cx="3768292" cy="481389"/>
          </a:xfrm>
          <a:prstGeom prst="rect">
            <a:avLst/>
          </a:prstGeom>
        </p:spPr>
      </p:pic>
      <p:sp>
        <p:nvSpPr>
          <p:cNvPr id="43" name="Rectangle 42">
            <a:extLst>
              <a:ext uri="{FF2B5EF4-FFF2-40B4-BE49-F238E27FC236}">
                <a16:creationId xmlns:a16="http://schemas.microsoft.com/office/drawing/2014/main" id="{9C45E9FF-AC79-42A7-2985-DCDD7D9FC000}"/>
              </a:ext>
            </a:extLst>
          </p:cNvPr>
          <p:cNvSpPr/>
          <p:nvPr/>
        </p:nvSpPr>
        <p:spPr>
          <a:xfrm>
            <a:off x="3234267" y="4117711"/>
            <a:ext cx="851956" cy="692423"/>
          </a:xfrm>
          <a:prstGeom prst="rect">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1AA2EE67-3BC4-9222-9530-69C800A6B9D6}"/>
              </a:ext>
            </a:extLst>
          </p:cNvPr>
          <p:cNvSpPr/>
          <p:nvPr/>
        </p:nvSpPr>
        <p:spPr>
          <a:xfrm>
            <a:off x="5999728" y="4163073"/>
            <a:ext cx="743972" cy="647061"/>
          </a:xfrm>
          <a:prstGeom prst="rect">
            <a:avLst/>
          </a:prstGeom>
          <a:solidFill>
            <a:srgbClr val="00B05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ZoneTexte 2">
            <a:extLst>
              <a:ext uri="{FF2B5EF4-FFF2-40B4-BE49-F238E27FC236}">
                <a16:creationId xmlns:a16="http://schemas.microsoft.com/office/drawing/2014/main" id="{A2E34AFD-4C96-96CA-3280-650D7657C602}"/>
              </a:ext>
            </a:extLst>
          </p:cNvPr>
          <p:cNvSpPr txBox="1"/>
          <p:nvPr/>
        </p:nvSpPr>
        <p:spPr>
          <a:xfrm>
            <a:off x="8763569" y="4832004"/>
            <a:ext cx="328298" cy="261610"/>
          </a:xfrm>
          <a:prstGeom prst="rect">
            <a:avLst/>
          </a:prstGeom>
          <a:noFill/>
        </p:spPr>
        <p:txBody>
          <a:bodyPr wrap="square" rtlCol="0">
            <a:spAutoFit/>
          </a:bodyPr>
          <a:lstStyle/>
          <a:p>
            <a:pPr algn="ctr"/>
            <a:r>
              <a:rPr lang="en-US" sz="1100" dirty="0"/>
              <a:t>7</a:t>
            </a:r>
          </a:p>
        </p:txBody>
      </p:sp>
    </p:spTree>
    <p:extLst>
      <p:ext uri="{BB962C8B-B14F-4D97-AF65-F5344CB8AC3E}">
        <p14:creationId xmlns:p14="http://schemas.microsoft.com/office/powerpoint/2010/main" val="99205254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animBg="1"/>
      <p:bldP spid="39" grpId="0" animBg="1"/>
      <p:bldP spid="40" grpId="0" animBg="1"/>
      <p:bldP spid="43" grpId="0" animBg="1"/>
      <p:bldP spid="4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7029"/>
        <p:cNvGrpSpPr/>
        <p:nvPr/>
      </p:nvGrpSpPr>
      <p:grpSpPr>
        <a:xfrm>
          <a:off x="0" y="0"/>
          <a:ext cx="0" cy="0"/>
          <a:chOff x="0" y="0"/>
          <a:chExt cx="0" cy="0"/>
        </a:xfrm>
      </p:grpSpPr>
      <p:sp>
        <p:nvSpPr>
          <p:cNvPr id="3" name="Rectangle 2">
            <a:extLst>
              <a:ext uri="{FF2B5EF4-FFF2-40B4-BE49-F238E27FC236}">
                <a16:creationId xmlns:a16="http://schemas.microsoft.com/office/drawing/2014/main" id="{4BD7A1C4-2E18-2C12-D3B9-0CED814A8916}"/>
              </a:ext>
            </a:extLst>
          </p:cNvPr>
          <p:cNvSpPr/>
          <p:nvPr/>
        </p:nvSpPr>
        <p:spPr>
          <a:xfrm>
            <a:off x="8428954" y="262991"/>
            <a:ext cx="498764" cy="787468"/>
          </a:xfrm>
          <a:prstGeom prst="rect">
            <a:avLst/>
          </a:prstGeom>
          <a:solidFill>
            <a:srgbClr val="F2EA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1F671E84-508D-74AE-2878-D390FD070C05}"/>
              </a:ext>
            </a:extLst>
          </p:cNvPr>
          <p:cNvSpPr/>
          <p:nvPr/>
        </p:nvSpPr>
        <p:spPr>
          <a:xfrm>
            <a:off x="258618" y="249382"/>
            <a:ext cx="498764" cy="787468"/>
          </a:xfrm>
          <a:prstGeom prst="rect">
            <a:avLst/>
          </a:prstGeom>
          <a:solidFill>
            <a:srgbClr val="F2EA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Image 12" descr="Une image contenant texte, capture d’écran, Police, nombre&#10;&#10;Description générée automatiquement">
            <a:extLst>
              <a:ext uri="{FF2B5EF4-FFF2-40B4-BE49-F238E27FC236}">
                <a16:creationId xmlns:a16="http://schemas.microsoft.com/office/drawing/2014/main" id="{C27AAE6B-BDE4-F61A-D3DA-A2DCBF1ADD7B}"/>
              </a:ext>
            </a:extLst>
          </p:cNvPr>
          <p:cNvPicPr>
            <a:picLocks noChangeAspect="1"/>
          </p:cNvPicPr>
          <p:nvPr/>
        </p:nvPicPr>
        <p:blipFill>
          <a:blip r:embed="rId3"/>
          <a:stretch>
            <a:fillRect/>
          </a:stretch>
        </p:blipFill>
        <p:spPr>
          <a:xfrm>
            <a:off x="3921123" y="1629594"/>
            <a:ext cx="5170795" cy="1445895"/>
          </a:xfrm>
          <a:prstGeom prst="rect">
            <a:avLst/>
          </a:prstGeom>
        </p:spPr>
      </p:pic>
      <p:sp>
        <p:nvSpPr>
          <p:cNvPr id="27032" name="Google Shape;27032;p56"/>
          <p:cNvSpPr txBox="1">
            <a:spLocks noGrp="1"/>
          </p:cNvSpPr>
          <p:nvPr>
            <p:ph type="title"/>
          </p:nvPr>
        </p:nvSpPr>
        <p:spPr>
          <a:xfrm>
            <a:off x="313700" y="368725"/>
            <a:ext cx="8516700" cy="576000"/>
          </a:xfrm>
          <a:prstGeom prst="rect">
            <a:avLst/>
          </a:prstGeom>
        </p:spPr>
        <p:txBody>
          <a:bodyPr spcFirstLastPara="1" wrap="square" lIns="91425" tIns="64000" rIns="91425" bIns="91425" anchor="t" anchorCtr="0">
            <a:noAutofit/>
          </a:bodyPr>
          <a:lstStyle/>
          <a:p>
            <a:pPr marL="0" lvl="0" indent="0" algn="ctr" rtl="0">
              <a:spcBef>
                <a:spcPts val="0"/>
              </a:spcBef>
              <a:spcAft>
                <a:spcPts val="0"/>
              </a:spcAft>
              <a:buNone/>
            </a:pPr>
            <a:r>
              <a:rPr lang="fr-BE" dirty="0"/>
              <a:t>T</a:t>
            </a:r>
            <a:r>
              <a:rPr lang="en" dirty="0"/>
              <a:t>he control action of ion channels can be aggregated in 3 feedback gains</a:t>
            </a:r>
            <a:endParaRPr dirty="0"/>
          </a:p>
        </p:txBody>
      </p:sp>
      <p:grpSp>
        <p:nvGrpSpPr>
          <p:cNvPr id="7" name="Groupe 6">
            <a:extLst>
              <a:ext uri="{FF2B5EF4-FFF2-40B4-BE49-F238E27FC236}">
                <a16:creationId xmlns:a16="http://schemas.microsoft.com/office/drawing/2014/main" id="{BBC06159-4624-9EB1-1E04-FB39D0A985C6}"/>
              </a:ext>
            </a:extLst>
          </p:cNvPr>
          <p:cNvGrpSpPr/>
          <p:nvPr/>
        </p:nvGrpSpPr>
        <p:grpSpPr>
          <a:xfrm>
            <a:off x="313700" y="2118008"/>
            <a:ext cx="5190163" cy="1905350"/>
            <a:chOff x="313700" y="2118008"/>
            <a:chExt cx="5190163" cy="1905350"/>
          </a:xfrm>
        </p:grpSpPr>
        <p:sp>
          <p:nvSpPr>
            <p:cNvPr id="4" name="Rectangle 3">
              <a:extLst>
                <a:ext uri="{FF2B5EF4-FFF2-40B4-BE49-F238E27FC236}">
                  <a16:creationId xmlns:a16="http://schemas.microsoft.com/office/drawing/2014/main" id="{D34222D1-AB44-31F8-949A-BC57FC74E083}"/>
                </a:ext>
              </a:extLst>
            </p:cNvPr>
            <p:cNvSpPr/>
            <p:nvPr/>
          </p:nvSpPr>
          <p:spPr>
            <a:xfrm>
              <a:off x="313700" y="2118008"/>
              <a:ext cx="3110570" cy="190535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just"/>
              <a:r>
                <a:rPr lang="en" dirty="0">
                  <a:latin typeface="Barlow" panose="00000500000000000000" pitchFamily="2" charset="0"/>
                </a:rPr>
                <a:t>These can be aggregated into 3 neuronal feedback gains = 3 voltage dependent conductances: Dynamic Input Conductances (DICs)</a:t>
              </a:r>
            </a:p>
            <a:p>
              <a:pPr marL="285750" indent="-285750" algn="just">
                <a:buFontTx/>
                <a:buChar char="-"/>
              </a:pPr>
              <a:r>
                <a:rPr lang="en" dirty="0">
                  <a:latin typeface="Barlow" panose="00000500000000000000" pitchFamily="2" charset="0"/>
                </a:rPr>
                <a:t>Fast</a:t>
              </a:r>
            </a:p>
            <a:p>
              <a:pPr marL="285750" indent="-285750" algn="just">
                <a:buFontTx/>
                <a:buChar char="-"/>
              </a:pPr>
              <a:r>
                <a:rPr lang="en" dirty="0">
                  <a:latin typeface="Barlow" panose="00000500000000000000" pitchFamily="2" charset="0"/>
                </a:rPr>
                <a:t>Slow</a:t>
              </a:r>
            </a:p>
            <a:p>
              <a:pPr marL="285750" indent="-285750" algn="just">
                <a:buFontTx/>
                <a:buChar char="-"/>
              </a:pPr>
              <a:r>
                <a:rPr lang="en" dirty="0">
                  <a:latin typeface="Barlow" panose="00000500000000000000" pitchFamily="2" charset="0"/>
                </a:rPr>
                <a:t>Ultraslow</a:t>
              </a:r>
            </a:p>
          </p:txBody>
        </p:sp>
        <p:sp>
          <p:nvSpPr>
            <p:cNvPr id="5" name="Rectangle 4">
              <a:extLst>
                <a:ext uri="{FF2B5EF4-FFF2-40B4-BE49-F238E27FC236}">
                  <a16:creationId xmlns:a16="http://schemas.microsoft.com/office/drawing/2014/main" id="{ED8272F3-05D5-49F7-7919-D7407758C892}"/>
                </a:ext>
              </a:extLst>
            </p:cNvPr>
            <p:cNvSpPr/>
            <p:nvPr/>
          </p:nvSpPr>
          <p:spPr>
            <a:xfrm>
              <a:off x="4279770" y="2161117"/>
              <a:ext cx="1224093" cy="43021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
            </a:p>
          </p:txBody>
        </p:sp>
        <p:cxnSp>
          <p:nvCxnSpPr>
            <p:cNvPr id="6" name="Connecteur droit 5">
              <a:extLst>
                <a:ext uri="{FF2B5EF4-FFF2-40B4-BE49-F238E27FC236}">
                  <a16:creationId xmlns:a16="http://schemas.microsoft.com/office/drawing/2014/main" id="{BD13E92C-EED3-126D-C98F-88C879C9ED53}"/>
                </a:ext>
              </a:extLst>
            </p:cNvPr>
            <p:cNvCxnSpPr>
              <a:cxnSpLocks/>
            </p:cNvCxnSpPr>
            <p:nvPr/>
          </p:nvCxnSpPr>
          <p:spPr>
            <a:xfrm flipH="1" flipV="1">
              <a:off x="3424270" y="2128838"/>
              <a:ext cx="855500" cy="32279"/>
            </a:xfrm>
            <a:prstGeom prst="line">
              <a:avLst/>
            </a:prstGeom>
            <a:ln w="3810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9" name="ZoneTexte 8">
            <a:extLst>
              <a:ext uri="{FF2B5EF4-FFF2-40B4-BE49-F238E27FC236}">
                <a16:creationId xmlns:a16="http://schemas.microsoft.com/office/drawing/2014/main" id="{B8991710-5A54-906D-CC20-89545219DE34}"/>
              </a:ext>
            </a:extLst>
          </p:cNvPr>
          <p:cNvSpPr txBox="1"/>
          <p:nvPr/>
        </p:nvSpPr>
        <p:spPr>
          <a:xfrm>
            <a:off x="1037980" y="4121838"/>
            <a:ext cx="1662009" cy="276999"/>
          </a:xfrm>
          <a:prstGeom prst="rect">
            <a:avLst/>
          </a:prstGeom>
          <a:noFill/>
        </p:spPr>
        <p:txBody>
          <a:bodyPr wrap="square" rtlCol="0">
            <a:spAutoFit/>
          </a:bodyPr>
          <a:lstStyle/>
          <a:p>
            <a:pPr algn="ctr"/>
            <a:r>
              <a:rPr lang="en-US" sz="1200" dirty="0" err="1"/>
              <a:t>Drion</a:t>
            </a:r>
            <a:r>
              <a:rPr lang="en-US" sz="1200" dirty="0"/>
              <a:t> et al., 2015</a:t>
            </a:r>
          </a:p>
        </p:txBody>
      </p:sp>
      <p:pic>
        <p:nvPicPr>
          <p:cNvPr id="12" name="Image 11" descr="Une image contenant graphique&#10;&#10;Description générée automatiquement">
            <a:extLst>
              <a:ext uri="{FF2B5EF4-FFF2-40B4-BE49-F238E27FC236}">
                <a16:creationId xmlns:a16="http://schemas.microsoft.com/office/drawing/2014/main" id="{41BB7737-307F-C043-B7C3-4DA27C9A43D1}"/>
              </a:ext>
            </a:extLst>
          </p:cNvPr>
          <p:cNvPicPr>
            <a:picLocks noChangeAspect="1"/>
          </p:cNvPicPr>
          <p:nvPr/>
        </p:nvPicPr>
        <p:blipFill>
          <a:blip r:embed="rId4"/>
          <a:stretch>
            <a:fillRect/>
          </a:stretch>
        </p:blipFill>
        <p:spPr>
          <a:xfrm>
            <a:off x="521058" y="5375795"/>
            <a:ext cx="3415942" cy="1138150"/>
          </a:xfrm>
          <a:prstGeom prst="rect">
            <a:avLst/>
          </a:prstGeom>
          <a:solidFill>
            <a:srgbClr val="FFFFFF">
              <a:shade val="85000"/>
            </a:srgbClr>
          </a:solidFill>
          <a:ln w="19050" cap="sq">
            <a:solidFill>
              <a:schemeClr val="tx1"/>
            </a:solidFill>
            <a:miter lim="800000"/>
          </a:ln>
          <a:effectLst/>
          <a:scene3d>
            <a:camera prst="orthographicFront"/>
            <a:lightRig rig="twoPt" dir="t">
              <a:rot lat="0" lon="0" rev="7200000"/>
            </a:lightRig>
          </a:scene3d>
          <a:sp3d>
            <a:bevelT w="25400" h="19050"/>
            <a:contourClr>
              <a:srgbClr val="FFFFFF"/>
            </a:contourClr>
          </a:sp3d>
        </p:spPr>
      </p:pic>
      <p:pic>
        <p:nvPicPr>
          <p:cNvPr id="14" name="Image 13" descr="Une image contenant diagramme&#10;&#10;Description générée automatiquement">
            <a:extLst>
              <a:ext uri="{FF2B5EF4-FFF2-40B4-BE49-F238E27FC236}">
                <a16:creationId xmlns:a16="http://schemas.microsoft.com/office/drawing/2014/main" id="{4D47BFCA-0493-C854-CCB8-03739C1D275F}"/>
              </a:ext>
            </a:extLst>
          </p:cNvPr>
          <p:cNvPicPr>
            <a:picLocks noChangeAspect="1"/>
          </p:cNvPicPr>
          <p:nvPr/>
        </p:nvPicPr>
        <p:blipFill>
          <a:blip r:embed="rId5"/>
          <a:stretch>
            <a:fillRect/>
          </a:stretch>
        </p:blipFill>
        <p:spPr>
          <a:xfrm>
            <a:off x="5080000" y="5375795"/>
            <a:ext cx="3415942" cy="1138150"/>
          </a:xfrm>
          <a:prstGeom prst="rect">
            <a:avLst/>
          </a:prstGeom>
          <a:solidFill>
            <a:srgbClr val="FFFFFF">
              <a:shade val="85000"/>
            </a:srgbClr>
          </a:solidFill>
          <a:ln w="19050" cap="sq">
            <a:solidFill>
              <a:schemeClr val="tx1"/>
            </a:solidFill>
            <a:miter lim="800000"/>
          </a:ln>
          <a:effectLst/>
          <a:scene3d>
            <a:camera prst="orthographicFront"/>
            <a:lightRig rig="twoPt" dir="t">
              <a:rot lat="0" lon="0" rev="7200000"/>
            </a:lightRig>
          </a:scene3d>
          <a:sp3d>
            <a:bevelT w="25400" h="19050"/>
            <a:contourClr>
              <a:srgbClr val="FFFFFF"/>
            </a:contourClr>
          </a:sp3d>
        </p:spPr>
      </p:pic>
      <p:sp>
        <p:nvSpPr>
          <p:cNvPr id="26" name="ZoneTexte 25">
            <a:extLst>
              <a:ext uri="{FF2B5EF4-FFF2-40B4-BE49-F238E27FC236}">
                <a16:creationId xmlns:a16="http://schemas.microsoft.com/office/drawing/2014/main" id="{975AED9E-998D-304D-2C44-105A61616B97}"/>
              </a:ext>
            </a:extLst>
          </p:cNvPr>
          <p:cNvSpPr txBox="1"/>
          <p:nvPr/>
        </p:nvSpPr>
        <p:spPr>
          <a:xfrm>
            <a:off x="521058" y="5343438"/>
            <a:ext cx="3415942" cy="307777"/>
          </a:xfrm>
          <a:prstGeom prst="rect">
            <a:avLst/>
          </a:prstGeom>
          <a:noFill/>
        </p:spPr>
        <p:txBody>
          <a:bodyPr wrap="square" rtlCol="0">
            <a:spAutoFit/>
          </a:bodyPr>
          <a:lstStyle/>
          <a:p>
            <a:pPr algn="ctr"/>
            <a:r>
              <a:rPr lang="en-US" dirty="0">
                <a:latin typeface="Barlow" panose="00000500000000000000" pitchFamily="2" charset="0"/>
              </a:rPr>
              <a:t>Tonic spiking</a:t>
            </a:r>
          </a:p>
        </p:txBody>
      </p:sp>
      <p:sp>
        <p:nvSpPr>
          <p:cNvPr id="27" name="ZoneTexte 26">
            <a:extLst>
              <a:ext uri="{FF2B5EF4-FFF2-40B4-BE49-F238E27FC236}">
                <a16:creationId xmlns:a16="http://schemas.microsoft.com/office/drawing/2014/main" id="{1CD3DFD9-5A7A-B4AB-F3F4-27D8A468B6A8}"/>
              </a:ext>
            </a:extLst>
          </p:cNvPr>
          <p:cNvSpPr txBox="1"/>
          <p:nvPr/>
        </p:nvSpPr>
        <p:spPr>
          <a:xfrm>
            <a:off x="5080000" y="5278708"/>
            <a:ext cx="3415942" cy="307777"/>
          </a:xfrm>
          <a:prstGeom prst="rect">
            <a:avLst/>
          </a:prstGeom>
          <a:noFill/>
        </p:spPr>
        <p:txBody>
          <a:bodyPr wrap="square" rtlCol="0">
            <a:spAutoFit/>
          </a:bodyPr>
          <a:lstStyle/>
          <a:p>
            <a:pPr algn="ctr"/>
            <a:r>
              <a:rPr lang="en-US" dirty="0">
                <a:latin typeface="Barlow" panose="00000500000000000000" pitchFamily="2" charset="0"/>
              </a:rPr>
              <a:t>Bursting</a:t>
            </a:r>
          </a:p>
        </p:txBody>
      </p:sp>
      <p:pic>
        <p:nvPicPr>
          <p:cNvPr id="28" name="Image 27" descr="Une image contenant noir, obscurité&#10;&#10;Description générée automatiquement">
            <a:extLst>
              <a:ext uri="{FF2B5EF4-FFF2-40B4-BE49-F238E27FC236}">
                <a16:creationId xmlns:a16="http://schemas.microsoft.com/office/drawing/2014/main" id="{07B92D15-BFA2-38A1-7DD9-9FB6A82B7D8D}"/>
              </a:ext>
            </a:extLst>
          </p:cNvPr>
          <p:cNvPicPr>
            <a:picLocks noChangeAspect="1"/>
          </p:cNvPicPr>
          <p:nvPr/>
        </p:nvPicPr>
        <p:blipFill>
          <a:blip r:embed="rId6"/>
          <a:stretch>
            <a:fillRect/>
          </a:stretch>
        </p:blipFill>
        <p:spPr>
          <a:xfrm>
            <a:off x="5094808" y="3527481"/>
            <a:ext cx="2698409" cy="1075893"/>
          </a:xfrm>
          <a:prstGeom prst="rect">
            <a:avLst/>
          </a:prstGeom>
        </p:spPr>
      </p:pic>
      <p:pic>
        <p:nvPicPr>
          <p:cNvPr id="29" name="Image 28" descr="Une image contenant ligne, diagramme, Tracé, texte&#10;&#10;Description générée automatiquement">
            <a:extLst>
              <a:ext uri="{FF2B5EF4-FFF2-40B4-BE49-F238E27FC236}">
                <a16:creationId xmlns:a16="http://schemas.microsoft.com/office/drawing/2014/main" id="{77418F95-6B6D-DB1F-9B0A-984D4B493909}"/>
              </a:ext>
            </a:extLst>
          </p:cNvPr>
          <p:cNvPicPr>
            <a:picLocks noChangeAspect="1"/>
          </p:cNvPicPr>
          <p:nvPr/>
        </p:nvPicPr>
        <p:blipFill>
          <a:blip r:embed="rId7"/>
          <a:stretch>
            <a:fillRect/>
          </a:stretch>
        </p:blipFill>
        <p:spPr>
          <a:xfrm>
            <a:off x="5359399" y="5449406"/>
            <a:ext cx="3415941" cy="1138150"/>
          </a:xfrm>
          <a:prstGeom prst="rect">
            <a:avLst/>
          </a:prstGeom>
          <a:ln w="19050">
            <a:solidFill>
              <a:schemeClr val="tx1"/>
            </a:solidFill>
          </a:ln>
        </p:spPr>
      </p:pic>
      <p:pic>
        <p:nvPicPr>
          <p:cNvPr id="30" name="Image 29" descr="Une image contenant ligne, diagramme, Tracé, texte&#10;&#10;Description générée automatiquement">
            <a:extLst>
              <a:ext uri="{FF2B5EF4-FFF2-40B4-BE49-F238E27FC236}">
                <a16:creationId xmlns:a16="http://schemas.microsoft.com/office/drawing/2014/main" id="{3ADAB6FF-17FE-4132-DDE6-B8B47F51C370}"/>
              </a:ext>
            </a:extLst>
          </p:cNvPr>
          <p:cNvPicPr>
            <a:picLocks noChangeAspect="1"/>
          </p:cNvPicPr>
          <p:nvPr/>
        </p:nvPicPr>
        <p:blipFill>
          <a:blip r:embed="rId8"/>
          <a:stretch>
            <a:fillRect/>
          </a:stretch>
        </p:blipFill>
        <p:spPr>
          <a:xfrm>
            <a:off x="521058" y="5448145"/>
            <a:ext cx="3415941" cy="1138150"/>
          </a:xfrm>
          <a:prstGeom prst="rect">
            <a:avLst/>
          </a:prstGeom>
          <a:ln w="19050">
            <a:solidFill>
              <a:schemeClr val="tx1"/>
            </a:solidFill>
          </a:ln>
        </p:spPr>
      </p:pic>
      <p:sp>
        <p:nvSpPr>
          <p:cNvPr id="8" name="ZoneTexte 7">
            <a:extLst>
              <a:ext uri="{FF2B5EF4-FFF2-40B4-BE49-F238E27FC236}">
                <a16:creationId xmlns:a16="http://schemas.microsoft.com/office/drawing/2014/main" id="{7B6716CE-85EB-B931-4F94-A1C725750E46}"/>
              </a:ext>
            </a:extLst>
          </p:cNvPr>
          <p:cNvSpPr txBox="1"/>
          <p:nvPr/>
        </p:nvSpPr>
        <p:spPr>
          <a:xfrm>
            <a:off x="8763569" y="4832004"/>
            <a:ext cx="328298" cy="261610"/>
          </a:xfrm>
          <a:prstGeom prst="rect">
            <a:avLst/>
          </a:prstGeom>
          <a:noFill/>
        </p:spPr>
        <p:txBody>
          <a:bodyPr wrap="square" rtlCol="0">
            <a:spAutoFit/>
          </a:bodyPr>
          <a:lstStyle/>
          <a:p>
            <a:pPr algn="ctr"/>
            <a:r>
              <a:rPr lang="en-US" sz="1100" dirty="0"/>
              <a:t>8</a:t>
            </a:r>
          </a:p>
        </p:txBody>
      </p:sp>
    </p:spTree>
    <p:extLst>
      <p:ext uri="{BB962C8B-B14F-4D97-AF65-F5344CB8AC3E}">
        <p14:creationId xmlns:p14="http://schemas.microsoft.com/office/powerpoint/2010/main" val="27032836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theme/theme1.xml><?xml version="1.0" encoding="utf-8"?>
<a:theme xmlns:a="http://schemas.openxmlformats.org/drawingml/2006/main" name="Basic Customizable PhD Dissertation XL by Slidesgo">
  <a:themeElements>
    <a:clrScheme name="Simple Light">
      <a:dk1>
        <a:srgbClr val="545457"/>
      </a:dk1>
      <a:lt1>
        <a:srgbClr val="F2EADD"/>
      </a:lt1>
      <a:dk2>
        <a:srgbClr val="FF706B"/>
      </a:dk2>
      <a:lt2>
        <a:srgbClr val="BBD3C7"/>
      </a:lt2>
      <a:accent1>
        <a:srgbClr val="FFFFFF"/>
      </a:accent1>
      <a:accent2>
        <a:srgbClr val="FFFFFF"/>
      </a:accent2>
      <a:accent3>
        <a:srgbClr val="FFFFFF"/>
      </a:accent3>
      <a:accent4>
        <a:srgbClr val="FFFFFF"/>
      </a:accent4>
      <a:accent5>
        <a:srgbClr val="FFFFFF"/>
      </a:accent5>
      <a:accent6>
        <a:srgbClr val="FFFFFF"/>
      </a:accent6>
      <a:hlink>
        <a:srgbClr val="54545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494</Words>
  <Application>Microsoft Office PowerPoint</Application>
  <PresentationFormat>Affichage à l'écran (16:9)</PresentationFormat>
  <Paragraphs>96</Paragraphs>
  <Slides>16</Slides>
  <Notes>16</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16</vt:i4>
      </vt:variant>
    </vt:vector>
  </HeadingPairs>
  <TitlesOfParts>
    <vt:vector size="21" baseType="lpstr">
      <vt:lpstr>Arial</vt:lpstr>
      <vt:lpstr>Cambria Math</vt:lpstr>
      <vt:lpstr>Barlow</vt:lpstr>
      <vt:lpstr>Archivo Black</vt:lpstr>
      <vt:lpstr>Basic Customizable PhD Dissertation XL by Slidesgo</vt:lpstr>
      <vt:lpstr>Reliable neuromodulation from adaptive control of ion channel expression</vt:lpstr>
      <vt:lpstr>Neurons use spikes to communicate</vt:lpstr>
      <vt:lpstr>Ion channels determine spiking activity</vt:lpstr>
      <vt:lpstr>Neuronal activity is highly modulated</vt:lpstr>
      <vt:lpstr>Similar activity emerge from different parameter sets</vt:lpstr>
      <vt:lpstr>How can neuromodulation be reliable in such highly variable neurons?</vt:lpstr>
      <vt:lpstr>Only conductance-based models are capable of modeling ion channels</vt:lpstr>
      <vt:lpstr>Neurons as feedback models</vt:lpstr>
      <vt:lpstr>The control action of ion channels can be aggregated in 3 feedback gains</vt:lpstr>
      <vt:lpstr>Local feedbacks are important</vt:lpstr>
      <vt:lpstr>How can neuromodulators reliably shape neuronal activity by targeting variable ion channels</vt:lpstr>
      <vt:lpstr>Neuromodulation can be seen as an adaptive control problem</vt:lpstr>
      <vt:lpstr>A model for reliable neuromodulation</vt:lpstr>
      <vt:lpstr>Adaptive control model enables reliable neuromodulation in variable neurons</vt:lpstr>
      <vt:lpstr>The adaptive controller tunes ion channels in a neuron dependent way</vt:lpstr>
      <vt:lpstr>1. The study of robust neuromodulation presents a challenging task due to the high dimensionality of conductance-based models.  2. By conceptualizing single neurons as feedback models, it becomes possible to lump all ion channels into three neuronal feedback gains that differ based on timescales.  3. Using this feedback representation, robust neuromodulation can be achieved using adaptive control.</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More about my thesis</dc:title>
  <cp:lastModifiedBy>Fyon Arthur</cp:lastModifiedBy>
  <cp:revision>216</cp:revision>
  <dcterms:modified xsi:type="dcterms:W3CDTF">2023-05-25T18:49:58Z</dcterms:modified>
</cp:coreProperties>
</file>