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320" r:id="rId3"/>
    <p:sldId id="321" r:id="rId4"/>
    <p:sldId id="322" r:id="rId5"/>
    <p:sldId id="314" r:id="rId6"/>
    <p:sldId id="310" r:id="rId7"/>
    <p:sldId id="306" r:id="rId8"/>
    <p:sldId id="307" r:id="rId9"/>
    <p:sldId id="315" r:id="rId10"/>
    <p:sldId id="311" r:id="rId11"/>
    <p:sldId id="260" r:id="rId12"/>
    <p:sldId id="261" r:id="rId13"/>
    <p:sldId id="312" r:id="rId14"/>
    <p:sldId id="258" r:id="rId15"/>
    <p:sldId id="319" r:id="rId16"/>
    <p:sldId id="323" r:id="rId17"/>
    <p:sldId id="313" r:id="rId18"/>
    <p:sldId id="265" r:id="rId19"/>
    <p:sldId id="317" r:id="rId20"/>
    <p:sldId id="304" r:id="rId21"/>
    <p:sldId id="316"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424CF4-8FCE-F262-4D83-5F707F45DB8C}" name="Mattheus Benoît" initials="MB" userId="S::Benoit.Mattheus@uliege.be::56595626-6aba-4543-9aae-79ed8546291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730189-AB3E-4409-A270-AB73105E378C}" v="990" dt="2023-06-01T08:20:02.618"/>
    <p1510:client id="{CB131E31-B3F6-4DC1-BDE9-372343D66BF9}" v="1195" dt="2023-06-01T13:35:49.85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6" d="100"/>
          <a:sy n="156" d="100"/>
        </p:scale>
        <p:origin x="44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us Benoît" userId="56595626-6aba-4543-9aae-79ed8546291c" providerId="ADAL" clId="{CB131E31-B3F6-4DC1-BDE9-372343D66BF9}"/>
    <pc:docChg chg="undo redo custSel addSld delSld modSld sldOrd modMainMaster">
      <pc:chgData name="Mattheus Benoît" userId="56595626-6aba-4543-9aae-79ed8546291c" providerId="ADAL" clId="{CB131E31-B3F6-4DC1-BDE9-372343D66BF9}" dt="2023-06-01T13:36:01.552" v="28240" actId="20577"/>
      <pc:docMkLst>
        <pc:docMk/>
      </pc:docMkLst>
      <pc:sldChg chg="addSp delSp modSp add del mod setBg">
        <pc:chgData name="Mattheus Benoît" userId="56595626-6aba-4543-9aae-79ed8546291c" providerId="ADAL" clId="{CB131E31-B3F6-4DC1-BDE9-372343D66BF9}" dt="2023-06-01T12:48:42.985" v="27907"/>
        <pc:sldMkLst>
          <pc:docMk/>
          <pc:sldMk cId="1669570231" sldId="256"/>
        </pc:sldMkLst>
        <pc:spChg chg="add del mod">
          <ac:chgData name="Mattheus Benoît" userId="56595626-6aba-4543-9aae-79ed8546291c" providerId="ADAL" clId="{CB131E31-B3F6-4DC1-BDE9-372343D66BF9}" dt="2023-05-31T15:22:54.897" v="25146" actId="122"/>
          <ac:spMkLst>
            <pc:docMk/>
            <pc:sldMk cId="1669570231" sldId="256"/>
            <ac:spMk id="2" creationId="{5BF0F165-4F8F-BE04-6296-C69295B81A4C}"/>
          </ac:spMkLst>
        </pc:spChg>
        <pc:spChg chg="mod">
          <ac:chgData name="Mattheus Benoît" userId="56595626-6aba-4543-9aae-79ed8546291c" providerId="ADAL" clId="{CB131E31-B3F6-4DC1-BDE9-372343D66BF9}" dt="2023-05-31T15:24:34.511" v="25154" actId="120"/>
          <ac:spMkLst>
            <pc:docMk/>
            <pc:sldMk cId="1669570231" sldId="256"/>
            <ac:spMk id="3" creationId="{F7E4704A-9DA9-4A59-3675-2622A23EB6A0}"/>
          </ac:spMkLst>
        </pc:spChg>
        <pc:spChg chg="add del mod">
          <ac:chgData name="Mattheus Benoît" userId="56595626-6aba-4543-9aae-79ed8546291c" providerId="ADAL" clId="{CB131E31-B3F6-4DC1-BDE9-372343D66BF9}" dt="2023-05-30T11:21:06.066" v="12985" actId="478"/>
          <ac:spMkLst>
            <pc:docMk/>
            <pc:sldMk cId="1669570231" sldId="256"/>
            <ac:spMk id="7" creationId="{F4E8F1E7-9EC7-C867-9553-17865C4F2EA8}"/>
          </ac:spMkLst>
        </pc:spChg>
        <pc:spChg chg="add del mod">
          <ac:chgData name="Mattheus Benoît" userId="56595626-6aba-4543-9aae-79ed8546291c" providerId="ADAL" clId="{CB131E31-B3F6-4DC1-BDE9-372343D66BF9}" dt="2023-05-30T11:21:09.960" v="12987" actId="478"/>
          <ac:spMkLst>
            <pc:docMk/>
            <pc:sldMk cId="1669570231" sldId="256"/>
            <ac:spMk id="9" creationId="{567E86ED-E774-D629-8387-014FF6041113}"/>
          </ac:spMkLst>
        </pc:spChg>
        <pc:spChg chg="add del mod">
          <ac:chgData name="Mattheus Benoît" userId="56595626-6aba-4543-9aae-79ed8546291c" providerId="ADAL" clId="{CB131E31-B3F6-4DC1-BDE9-372343D66BF9}" dt="2023-05-30T11:27:10.538" v="13218" actId="21"/>
          <ac:spMkLst>
            <pc:docMk/>
            <pc:sldMk cId="1669570231" sldId="256"/>
            <ac:spMk id="11" creationId="{6BF49A09-1126-EB72-229F-795D49602967}"/>
          </ac:spMkLst>
        </pc:spChg>
        <pc:spChg chg="add del mod">
          <ac:chgData name="Mattheus Benoît" userId="56595626-6aba-4543-9aae-79ed8546291c" providerId="ADAL" clId="{CB131E31-B3F6-4DC1-BDE9-372343D66BF9}" dt="2023-05-30T11:27:09.792" v="13216"/>
          <ac:spMkLst>
            <pc:docMk/>
            <pc:sldMk cId="1669570231" sldId="256"/>
            <ac:spMk id="12" creationId="{2E4A2E7D-9BAD-2C4B-DD99-4784774C9A09}"/>
          </ac:spMkLst>
        </pc:spChg>
        <pc:spChg chg="add mod">
          <ac:chgData name="Mattheus Benoît" userId="56595626-6aba-4543-9aae-79ed8546291c" providerId="ADAL" clId="{CB131E31-B3F6-4DC1-BDE9-372343D66BF9}" dt="2023-05-31T14:57:59.661" v="25013" actId="14861"/>
          <ac:spMkLst>
            <pc:docMk/>
            <pc:sldMk cId="1669570231" sldId="256"/>
            <ac:spMk id="15" creationId="{749CEFB2-556D-4716-E164-26F81B35632B}"/>
          </ac:spMkLst>
        </pc:spChg>
        <pc:spChg chg="add del mod">
          <ac:chgData name="Mattheus Benoît" userId="56595626-6aba-4543-9aae-79ed8546291c" providerId="ADAL" clId="{CB131E31-B3F6-4DC1-BDE9-372343D66BF9}" dt="2023-05-31T15:17:48.380" v="25115" actId="478"/>
          <ac:spMkLst>
            <pc:docMk/>
            <pc:sldMk cId="1669570231" sldId="256"/>
            <ac:spMk id="16" creationId="{735B09B1-3444-5FCE-DA9D-A492B1428D06}"/>
          </ac:spMkLst>
        </pc:spChg>
        <pc:spChg chg="add del">
          <ac:chgData name="Mattheus Benoît" userId="56595626-6aba-4543-9aae-79ed8546291c" providerId="ADAL" clId="{CB131E31-B3F6-4DC1-BDE9-372343D66BF9}" dt="2023-05-30T11:27:12.145" v="13222" actId="26606"/>
          <ac:spMkLst>
            <pc:docMk/>
            <pc:sldMk cId="1669570231" sldId="256"/>
            <ac:spMk id="1160" creationId="{0E2F58BF-12E5-4B5A-AD25-4DAAA2742A7B}"/>
          </ac:spMkLst>
        </pc:spChg>
        <pc:spChg chg="add del mod">
          <ac:chgData name="Mattheus Benoît" userId="56595626-6aba-4543-9aae-79ed8546291c" providerId="ADAL" clId="{CB131E31-B3F6-4DC1-BDE9-372343D66BF9}" dt="2023-05-30T11:58:07.914" v="13297" actId="207"/>
          <ac:spMkLst>
            <pc:docMk/>
            <pc:sldMk cId="1669570231" sldId="256"/>
            <ac:spMk id="1161" creationId="{AF2F604E-43BE-4DC3-B983-E071523364F8}"/>
          </ac:spMkLst>
        </pc:spChg>
        <pc:spChg chg="add del">
          <ac:chgData name="Mattheus Benoît" userId="56595626-6aba-4543-9aae-79ed8546291c" providerId="ADAL" clId="{CB131E31-B3F6-4DC1-BDE9-372343D66BF9}" dt="2023-05-30T11:27:12.145" v="13222" actId="26606"/>
          <ac:spMkLst>
            <pc:docMk/>
            <pc:sldMk cId="1669570231" sldId="256"/>
            <ac:spMk id="1162" creationId="{08C9B587-E65E-4B52-B37C-ABEBB6E87928}"/>
          </ac:spMkLst>
        </pc:spChg>
        <pc:spChg chg="add del">
          <ac:chgData name="Mattheus Benoît" userId="56595626-6aba-4543-9aae-79ed8546291c" providerId="ADAL" clId="{CB131E31-B3F6-4DC1-BDE9-372343D66BF9}" dt="2023-05-30T11:20:08.044" v="12794" actId="26606"/>
          <ac:spMkLst>
            <pc:docMk/>
            <pc:sldMk cId="1669570231" sldId="256"/>
            <ac:spMk id="1167" creationId="{47942995-B07F-4636-9A06-C6A104B260A8}"/>
          </ac:spMkLst>
        </pc:spChg>
        <pc:spChg chg="add del">
          <ac:chgData name="Mattheus Benoît" userId="56595626-6aba-4543-9aae-79ed8546291c" providerId="ADAL" clId="{CB131E31-B3F6-4DC1-BDE9-372343D66BF9}" dt="2023-05-30T11:20:08.044" v="12794" actId="26606"/>
          <ac:spMkLst>
            <pc:docMk/>
            <pc:sldMk cId="1669570231" sldId="256"/>
            <ac:spMk id="1174" creationId="{B81933D1-5615-42C7-9C0B-4EB7105CCE2D}"/>
          </ac:spMkLst>
        </pc:spChg>
        <pc:spChg chg="add del">
          <ac:chgData name="Mattheus Benoît" userId="56595626-6aba-4543-9aae-79ed8546291c" providerId="ADAL" clId="{CB131E31-B3F6-4DC1-BDE9-372343D66BF9}" dt="2023-05-30T11:20:08.044" v="12794" actId="26606"/>
          <ac:spMkLst>
            <pc:docMk/>
            <pc:sldMk cId="1669570231" sldId="256"/>
            <ac:spMk id="1176" creationId="{19C9EAEA-39D0-4B0E-A0EB-51E7B26740B1}"/>
          </ac:spMkLst>
        </pc:spChg>
        <pc:spChg chg="add del">
          <ac:chgData name="Mattheus Benoît" userId="56595626-6aba-4543-9aae-79ed8546291c" providerId="ADAL" clId="{CB131E31-B3F6-4DC1-BDE9-372343D66BF9}" dt="2023-05-30T11:20:10.009" v="12796" actId="26606"/>
          <ac:spMkLst>
            <pc:docMk/>
            <pc:sldMk cId="1669570231" sldId="256"/>
            <ac:spMk id="1178" creationId="{C1A1C5D3-C053-4EE9-BE1A-419B6E27CCAE}"/>
          </ac:spMkLst>
        </pc:spChg>
        <pc:spChg chg="add del">
          <ac:chgData name="Mattheus Benoît" userId="56595626-6aba-4543-9aae-79ed8546291c" providerId="ADAL" clId="{CB131E31-B3F6-4DC1-BDE9-372343D66BF9}" dt="2023-05-30T11:20:10.009" v="12796" actId="26606"/>
          <ac:spMkLst>
            <pc:docMk/>
            <pc:sldMk cId="1669570231" sldId="256"/>
            <ac:spMk id="1179" creationId="{A3473CF9-37EB-43E7-89EF-D2D1C53D1DAC}"/>
          </ac:spMkLst>
        </pc:spChg>
        <pc:spChg chg="add del">
          <ac:chgData name="Mattheus Benoît" userId="56595626-6aba-4543-9aae-79ed8546291c" providerId="ADAL" clId="{CB131E31-B3F6-4DC1-BDE9-372343D66BF9}" dt="2023-05-30T11:20:10.009" v="12796" actId="26606"/>
          <ac:spMkLst>
            <pc:docMk/>
            <pc:sldMk cId="1669570231" sldId="256"/>
            <ac:spMk id="1180" creationId="{586B4EF9-43BA-4655-A6FF-1D8E21574C95}"/>
          </ac:spMkLst>
        </pc:spChg>
        <pc:spChg chg="add del">
          <ac:chgData name="Mattheus Benoît" userId="56595626-6aba-4543-9aae-79ed8546291c" providerId="ADAL" clId="{CB131E31-B3F6-4DC1-BDE9-372343D66BF9}" dt="2023-05-30T11:27:12.145" v="13222" actId="26606"/>
          <ac:spMkLst>
            <pc:docMk/>
            <pc:sldMk cId="1669570231" sldId="256"/>
            <ac:spMk id="1182" creationId="{47942995-B07F-4636-9A06-C6A104B260A8}"/>
          </ac:spMkLst>
        </pc:spChg>
        <pc:spChg chg="add del">
          <ac:chgData name="Mattheus Benoît" userId="56595626-6aba-4543-9aae-79ed8546291c" providerId="ADAL" clId="{CB131E31-B3F6-4DC1-BDE9-372343D66BF9}" dt="2023-05-30T11:27:12.145" v="13222" actId="26606"/>
          <ac:spMkLst>
            <pc:docMk/>
            <pc:sldMk cId="1669570231" sldId="256"/>
            <ac:spMk id="1184" creationId="{B81933D1-5615-42C7-9C0B-4EB7105CCE2D}"/>
          </ac:spMkLst>
        </pc:spChg>
        <pc:spChg chg="add del">
          <ac:chgData name="Mattheus Benoît" userId="56595626-6aba-4543-9aae-79ed8546291c" providerId="ADAL" clId="{CB131E31-B3F6-4DC1-BDE9-372343D66BF9}" dt="2023-05-30T11:27:12.145" v="13222" actId="26606"/>
          <ac:spMkLst>
            <pc:docMk/>
            <pc:sldMk cId="1669570231" sldId="256"/>
            <ac:spMk id="1185" creationId="{19C9EAEA-39D0-4B0E-A0EB-51E7B26740B1}"/>
          </ac:spMkLst>
        </pc:spChg>
        <pc:grpChg chg="add del">
          <ac:chgData name="Mattheus Benoît" userId="56595626-6aba-4543-9aae-79ed8546291c" providerId="ADAL" clId="{CB131E31-B3F6-4DC1-BDE9-372343D66BF9}" dt="2023-05-30T11:20:08.044" v="12794" actId="26606"/>
          <ac:grpSpMkLst>
            <pc:docMk/>
            <pc:sldMk cId="1669570231" sldId="256"/>
            <ac:grpSpMk id="1169" creationId="{032D8612-31EB-44CF-A1D0-14FD4C705424}"/>
          </ac:grpSpMkLst>
        </pc:grpChg>
        <pc:grpChg chg="add del">
          <ac:chgData name="Mattheus Benoît" userId="56595626-6aba-4543-9aae-79ed8546291c" providerId="ADAL" clId="{CB131E31-B3F6-4DC1-BDE9-372343D66BF9}" dt="2023-05-30T11:27:12.145" v="13222" actId="26606"/>
          <ac:grpSpMkLst>
            <pc:docMk/>
            <pc:sldMk cId="1669570231" sldId="256"/>
            <ac:grpSpMk id="1183" creationId="{032D8612-31EB-44CF-A1D0-14FD4C705424}"/>
          </ac:grpSpMkLst>
        </pc:grpChg>
        <pc:picChg chg="add mod">
          <ac:chgData name="Mattheus Benoît" userId="56595626-6aba-4543-9aae-79ed8546291c" providerId="ADAL" clId="{CB131E31-B3F6-4DC1-BDE9-372343D66BF9}" dt="2023-06-01T12:48:42.985" v="27907"/>
          <ac:picMkLst>
            <pc:docMk/>
            <pc:sldMk cId="1669570231" sldId="256"/>
            <ac:picMk id="4" creationId="{1847DEDF-E36C-93DA-5FD2-AED80C354AE6}"/>
          </ac:picMkLst>
        </pc:picChg>
        <pc:picChg chg="add del mod">
          <ac:chgData name="Mattheus Benoît" userId="56595626-6aba-4543-9aae-79ed8546291c" providerId="ADAL" clId="{CB131E31-B3F6-4DC1-BDE9-372343D66BF9}" dt="2023-05-30T11:27:11.752" v="13221"/>
          <ac:picMkLst>
            <pc:docMk/>
            <pc:sldMk cId="1669570231" sldId="256"/>
            <ac:picMk id="4" creationId="{3E12E30E-D70E-687A-5F38-E72A51B97EF1}"/>
          </ac:picMkLst>
        </pc:picChg>
        <pc:picChg chg="add del mod">
          <ac:chgData name="Mattheus Benoît" userId="56595626-6aba-4543-9aae-79ed8546291c" providerId="ADAL" clId="{CB131E31-B3F6-4DC1-BDE9-372343D66BF9}" dt="2023-05-30T11:27:11.752" v="13221"/>
          <ac:picMkLst>
            <pc:docMk/>
            <pc:sldMk cId="1669570231" sldId="256"/>
            <ac:picMk id="5" creationId="{66B6D7BD-318B-0F53-CB55-1186B5D4F92C}"/>
          </ac:picMkLst>
        </pc:picChg>
        <pc:picChg chg="add mod modCrop">
          <ac:chgData name="Mattheus Benoît" userId="56595626-6aba-4543-9aae-79ed8546291c" providerId="ADAL" clId="{CB131E31-B3F6-4DC1-BDE9-372343D66BF9}" dt="2023-05-31T14:48:39.494" v="24849" actId="732"/>
          <ac:picMkLst>
            <pc:docMk/>
            <pc:sldMk cId="1669570231" sldId="256"/>
            <ac:picMk id="14" creationId="{DD74B54B-D218-B539-B42A-175506336368}"/>
          </ac:picMkLst>
        </pc:picChg>
        <pc:picChg chg="add del mod">
          <ac:chgData name="Mattheus Benoît" userId="56595626-6aba-4543-9aae-79ed8546291c" providerId="ADAL" clId="{CB131E31-B3F6-4DC1-BDE9-372343D66BF9}" dt="2023-05-31T14:46:01.819" v="24841" actId="478"/>
          <ac:picMkLst>
            <pc:docMk/>
            <pc:sldMk cId="1669570231" sldId="256"/>
            <ac:picMk id="1028" creationId="{F49A4BF8-91EE-410A-130B-612D1C33E9D5}"/>
          </ac:picMkLst>
        </pc:picChg>
        <pc:picChg chg="add del mod">
          <ac:chgData name="Mattheus Benoît" userId="56595626-6aba-4543-9aae-79ed8546291c" providerId="ADAL" clId="{CB131E31-B3F6-4DC1-BDE9-372343D66BF9}" dt="2023-05-31T21:22:00.061" v="25192" actId="14100"/>
          <ac:picMkLst>
            <pc:docMk/>
            <pc:sldMk cId="1669570231" sldId="256"/>
            <ac:picMk id="1030" creationId="{E0712C88-C2BA-799E-D79B-6B285F5DB9AE}"/>
          </ac:picMkLst>
        </pc:picChg>
        <pc:picChg chg="add del mod">
          <ac:chgData name="Mattheus Benoît" userId="56595626-6aba-4543-9aae-79ed8546291c" providerId="ADAL" clId="{CB131E31-B3F6-4DC1-BDE9-372343D66BF9}" dt="2023-05-31T21:22:38.663" v="25193" actId="1038"/>
          <ac:picMkLst>
            <pc:docMk/>
            <pc:sldMk cId="1669570231" sldId="256"/>
            <ac:picMk id="1032" creationId="{4D20268D-947A-B307-6690-61A13ADA1F02}"/>
          </ac:picMkLst>
        </pc:picChg>
        <pc:picChg chg="add del mod">
          <ac:chgData name="Mattheus Benoît" userId="56595626-6aba-4543-9aae-79ed8546291c" providerId="ADAL" clId="{CB131E31-B3F6-4DC1-BDE9-372343D66BF9}" dt="2023-05-31T21:15:36.001" v="25165" actId="478"/>
          <ac:picMkLst>
            <pc:docMk/>
            <pc:sldMk cId="1669570231" sldId="256"/>
            <ac:picMk id="2050" creationId="{F3DE098C-1AB2-DA9D-4CCE-1E34DC0F588B}"/>
          </ac:picMkLst>
        </pc:picChg>
        <pc:picChg chg="add del mod">
          <ac:chgData name="Mattheus Benoît" userId="56595626-6aba-4543-9aae-79ed8546291c" providerId="ADAL" clId="{CB131E31-B3F6-4DC1-BDE9-372343D66BF9}" dt="2023-05-31T21:15:50.560" v="25170" actId="478"/>
          <ac:picMkLst>
            <pc:docMk/>
            <pc:sldMk cId="1669570231" sldId="256"/>
            <ac:picMk id="2052" creationId="{37FA1863-FB8B-5B12-8A7D-6FBD83A1E5A9}"/>
          </ac:picMkLst>
        </pc:picChg>
        <pc:picChg chg="add del mod">
          <ac:chgData name="Mattheus Benoît" userId="56595626-6aba-4543-9aae-79ed8546291c" providerId="ADAL" clId="{CB131E31-B3F6-4DC1-BDE9-372343D66BF9}" dt="2023-05-31T21:16:33.263" v="25174" actId="478"/>
          <ac:picMkLst>
            <pc:docMk/>
            <pc:sldMk cId="1669570231" sldId="256"/>
            <ac:picMk id="2054" creationId="{0F639B9F-4905-78BE-ADA8-3F1F9102E6AB}"/>
          </ac:picMkLst>
        </pc:picChg>
        <pc:picChg chg="add mod">
          <ac:chgData name="Mattheus Benoît" userId="56595626-6aba-4543-9aae-79ed8546291c" providerId="ADAL" clId="{CB131E31-B3F6-4DC1-BDE9-372343D66BF9}" dt="2023-05-31T21:19:44.477" v="25190" actId="1076"/>
          <ac:picMkLst>
            <pc:docMk/>
            <pc:sldMk cId="1669570231" sldId="256"/>
            <ac:picMk id="2056" creationId="{2F19C9CB-883B-19FC-E591-FA666C4CF022}"/>
          </ac:picMkLst>
        </pc:picChg>
      </pc:sldChg>
      <pc:sldChg chg="addSp delSp modSp del mod setBg modClrScheme delDesignElem chgLayout">
        <pc:chgData name="Mattheus Benoît" userId="56595626-6aba-4543-9aae-79ed8546291c" providerId="ADAL" clId="{CB131E31-B3F6-4DC1-BDE9-372343D66BF9}" dt="2023-05-31T12:16:37.673" v="23585" actId="47"/>
        <pc:sldMkLst>
          <pc:docMk/>
          <pc:sldMk cId="2634076851" sldId="257"/>
        </pc:sldMkLst>
        <pc:spChg chg="mod ord">
          <ac:chgData name="Mattheus Benoît" userId="56595626-6aba-4543-9aae-79ed8546291c" providerId="ADAL" clId="{CB131E31-B3F6-4DC1-BDE9-372343D66BF9}" dt="2023-05-30T12:51:03.299" v="14111" actId="20577"/>
          <ac:spMkLst>
            <pc:docMk/>
            <pc:sldMk cId="2634076851" sldId="257"/>
            <ac:spMk id="2" creationId="{EB2A7C54-5F6F-4EA6-ABE1-1A1296DBDB63}"/>
          </ac:spMkLst>
        </pc:spChg>
        <pc:spChg chg="mod ord">
          <ac:chgData name="Mattheus Benoît" userId="56595626-6aba-4543-9aae-79ed8546291c" providerId="ADAL" clId="{CB131E31-B3F6-4DC1-BDE9-372343D66BF9}" dt="2023-05-30T12:51:21.982" v="14121" actId="255"/>
          <ac:spMkLst>
            <pc:docMk/>
            <pc:sldMk cId="2634076851" sldId="257"/>
            <ac:spMk id="3" creationId="{D1D95ACF-05CE-1190-151A-1BF2512A23B0}"/>
          </ac:spMkLst>
        </pc:spChg>
        <pc:spChg chg="add del mod ord">
          <ac:chgData name="Mattheus Benoît" userId="56595626-6aba-4543-9aae-79ed8546291c" providerId="ADAL" clId="{CB131E31-B3F6-4DC1-BDE9-372343D66BF9}" dt="2023-05-30T11:31:29.244" v="13253" actId="700"/>
          <ac:spMkLst>
            <pc:docMk/>
            <pc:sldMk cId="2634076851" sldId="257"/>
            <ac:spMk id="4" creationId="{81294BB5-9FE0-3C3B-DE39-D9D61ADD5D07}"/>
          </ac:spMkLst>
        </pc:spChg>
        <pc:spChg chg="add del mod ord">
          <ac:chgData name="Mattheus Benoît" userId="56595626-6aba-4543-9aae-79ed8546291c" providerId="ADAL" clId="{CB131E31-B3F6-4DC1-BDE9-372343D66BF9}" dt="2023-05-30T11:31:29.244" v="13253" actId="700"/>
          <ac:spMkLst>
            <pc:docMk/>
            <pc:sldMk cId="2634076851" sldId="257"/>
            <ac:spMk id="5" creationId="{8EA0D152-BC29-4FDD-44BB-C1A8C66D924F}"/>
          </ac:spMkLst>
        </pc:spChg>
        <pc:spChg chg="add del mod">
          <ac:chgData name="Mattheus Benoît" userId="56595626-6aba-4543-9aae-79ed8546291c" providerId="ADAL" clId="{CB131E31-B3F6-4DC1-BDE9-372343D66BF9}" dt="2023-05-30T12:03:07.662" v="13328"/>
          <ac:spMkLst>
            <pc:docMk/>
            <pc:sldMk cId="2634076851" sldId="257"/>
            <ac:spMk id="6" creationId="{5B864816-F1D3-BCF2-0FC8-F58CFECA4154}"/>
          </ac:spMkLst>
        </pc:spChg>
        <pc:spChg chg="add del mod">
          <ac:chgData name="Mattheus Benoît" userId="56595626-6aba-4543-9aae-79ed8546291c" providerId="ADAL" clId="{CB131E31-B3F6-4DC1-BDE9-372343D66BF9}" dt="2023-05-30T12:03:07.662" v="13328"/>
          <ac:spMkLst>
            <pc:docMk/>
            <pc:sldMk cId="2634076851" sldId="257"/>
            <ac:spMk id="8" creationId="{2B7071F6-4D09-4A37-4B17-5750E25E366D}"/>
          </ac:spMkLst>
        </pc:spChg>
        <pc:spChg chg="mod ord">
          <ac:chgData name="Mattheus Benoît" userId="56595626-6aba-4543-9aae-79ed8546291c" providerId="ADAL" clId="{CB131E31-B3F6-4DC1-BDE9-372343D66BF9}" dt="2023-05-30T12:03:07.662" v="13328"/>
          <ac:spMkLst>
            <pc:docMk/>
            <pc:sldMk cId="2634076851" sldId="257"/>
            <ac:spMk id="9" creationId="{7F2F3229-C2AF-C0F3-8D14-B119CF7AB742}"/>
          </ac:spMkLst>
        </pc:spChg>
        <pc:spChg chg="add del mod">
          <ac:chgData name="Mattheus Benoît" userId="56595626-6aba-4543-9aae-79ed8546291c" providerId="ADAL" clId="{CB131E31-B3F6-4DC1-BDE9-372343D66BF9}" dt="2023-05-30T12:03:07.662" v="13328"/>
          <ac:spMkLst>
            <pc:docMk/>
            <pc:sldMk cId="2634076851" sldId="257"/>
            <ac:spMk id="10" creationId="{A1B09E5C-836A-BDF1-6748-982521AD2B13}"/>
          </ac:spMkLst>
        </pc:spChg>
        <pc:spChg chg="add del">
          <ac:chgData name="Mattheus Benoît" userId="56595626-6aba-4543-9aae-79ed8546291c" providerId="ADAL" clId="{CB131E31-B3F6-4DC1-BDE9-372343D66BF9}" dt="2023-05-30T11:22:52.602" v="13195" actId="26606"/>
          <ac:spMkLst>
            <pc:docMk/>
            <pc:sldMk cId="2634076851" sldId="257"/>
            <ac:spMk id="11" creationId="{56E9B3E6-E277-4D68-BA48-9CB43FFBD6E2}"/>
          </ac:spMkLst>
        </pc:spChg>
        <pc:spChg chg="add del">
          <ac:chgData name="Mattheus Benoît" userId="56595626-6aba-4543-9aae-79ed8546291c" providerId="ADAL" clId="{CB131E31-B3F6-4DC1-BDE9-372343D66BF9}" dt="2023-05-30T11:29:53.801" v="13244" actId="26606"/>
          <ac:spMkLst>
            <pc:docMk/>
            <pc:sldMk cId="2634076851" sldId="257"/>
            <ac:spMk id="13" creationId="{81E1224E-6618-482E-BE87-321A7FC1CDE8}"/>
          </ac:spMkLst>
        </pc:spChg>
        <pc:spChg chg="add del">
          <ac:chgData name="Mattheus Benoît" userId="56595626-6aba-4543-9aae-79ed8546291c" providerId="ADAL" clId="{CB131E31-B3F6-4DC1-BDE9-372343D66BF9}" dt="2023-05-30T11:13:31.252" v="12789" actId="26606"/>
          <ac:spMkLst>
            <pc:docMk/>
            <pc:sldMk cId="2634076851" sldId="257"/>
            <ac:spMk id="14" creationId="{7301F447-EEF7-48F5-AF73-7566EE7F64AD}"/>
          </ac:spMkLst>
        </pc:spChg>
        <pc:spChg chg="add del">
          <ac:chgData name="Mattheus Benoît" userId="56595626-6aba-4543-9aae-79ed8546291c" providerId="ADAL" clId="{CB131E31-B3F6-4DC1-BDE9-372343D66BF9}" dt="2023-05-30T11:29:53.801" v="13244" actId="26606"/>
          <ac:spMkLst>
            <pc:docMk/>
            <pc:sldMk cId="2634076851" sldId="257"/>
            <ac:spMk id="15" creationId="{066346BE-FDB4-4772-A696-0719490ABD64}"/>
          </ac:spMkLst>
        </pc:spChg>
        <pc:spChg chg="add del">
          <ac:chgData name="Mattheus Benoît" userId="56595626-6aba-4543-9aae-79ed8546291c" providerId="ADAL" clId="{CB131E31-B3F6-4DC1-BDE9-372343D66BF9}" dt="2023-05-30T11:13:31.252" v="12789" actId="26606"/>
          <ac:spMkLst>
            <pc:docMk/>
            <pc:sldMk cId="2634076851" sldId="257"/>
            <ac:spMk id="16" creationId="{F7117410-A2A4-4085-9ADC-46744551DBDE}"/>
          </ac:spMkLst>
        </pc:spChg>
        <pc:spChg chg="add del">
          <ac:chgData name="Mattheus Benoît" userId="56595626-6aba-4543-9aae-79ed8546291c" providerId="ADAL" clId="{CB131E31-B3F6-4DC1-BDE9-372343D66BF9}" dt="2023-05-30T11:29:53.801" v="13244" actId="26606"/>
          <ac:spMkLst>
            <pc:docMk/>
            <pc:sldMk cId="2634076851" sldId="257"/>
            <ac:spMk id="17" creationId="{FB92FFCE-0C90-454E-AA25-D4EE9A6C39C5}"/>
          </ac:spMkLst>
        </pc:spChg>
        <pc:spChg chg="add del">
          <ac:chgData name="Mattheus Benoît" userId="56595626-6aba-4543-9aae-79ed8546291c" providerId="ADAL" clId="{CB131E31-B3F6-4DC1-BDE9-372343D66BF9}" dt="2023-05-30T11:13:31.252" v="12789" actId="26606"/>
          <ac:spMkLst>
            <pc:docMk/>
            <pc:sldMk cId="2634076851" sldId="257"/>
            <ac:spMk id="18" creationId="{99F74EB5-E547-4FB4-95F5-BCC788F3C4A0}"/>
          </ac:spMkLst>
        </pc:spChg>
        <pc:spChg chg="add del">
          <ac:chgData name="Mattheus Benoît" userId="56595626-6aba-4543-9aae-79ed8546291c" providerId="ADAL" clId="{CB131E31-B3F6-4DC1-BDE9-372343D66BF9}" dt="2023-05-30T11:34:55.082" v="13270" actId="26606"/>
          <ac:spMkLst>
            <pc:docMk/>
            <pc:sldMk cId="2634076851" sldId="257"/>
            <ac:spMk id="19" creationId="{7301F447-EEF7-48F5-AF73-7566EE7F64AD}"/>
          </ac:spMkLst>
        </pc:spChg>
        <pc:spChg chg="add del">
          <ac:chgData name="Mattheus Benoît" userId="56595626-6aba-4543-9aae-79ed8546291c" providerId="ADAL" clId="{CB131E31-B3F6-4DC1-BDE9-372343D66BF9}" dt="2023-05-30T11:34:55.082" v="13270" actId="26606"/>
          <ac:spMkLst>
            <pc:docMk/>
            <pc:sldMk cId="2634076851" sldId="257"/>
            <ac:spMk id="20" creationId="{F7117410-A2A4-4085-9ADC-46744551DBDE}"/>
          </ac:spMkLst>
        </pc:spChg>
        <pc:spChg chg="add del">
          <ac:chgData name="Mattheus Benoît" userId="56595626-6aba-4543-9aae-79ed8546291c" providerId="ADAL" clId="{CB131E31-B3F6-4DC1-BDE9-372343D66BF9}" dt="2023-05-30T11:22:52.602" v="13195" actId="26606"/>
          <ac:spMkLst>
            <pc:docMk/>
            <pc:sldMk cId="2634076851" sldId="257"/>
            <ac:spMk id="21" creationId="{D5B0017B-2ECA-49AF-B397-DC140825DF8D}"/>
          </ac:spMkLst>
        </pc:spChg>
        <pc:spChg chg="add del">
          <ac:chgData name="Mattheus Benoît" userId="56595626-6aba-4543-9aae-79ed8546291c" providerId="ADAL" clId="{CB131E31-B3F6-4DC1-BDE9-372343D66BF9}" dt="2023-05-30T11:34:55.082" v="13270" actId="26606"/>
          <ac:spMkLst>
            <pc:docMk/>
            <pc:sldMk cId="2634076851" sldId="257"/>
            <ac:spMk id="22" creationId="{99F74EB5-E547-4FB4-95F5-BCC788F3C4A0}"/>
          </ac:spMkLst>
        </pc:spChg>
        <pc:spChg chg="add del">
          <ac:chgData name="Mattheus Benoît" userId="56595626-6aba-4543-9aae-79ed8546291c" providerId="ADAL" clId="{CB131E31-B3F6-4DC1-BDE9-372343D66BF9}" dt="2023-05-30T12:03:07.662" v="13328"/>
          <ac:spMkLst>
            <pc:docMk/>
            <pc:sldMk cId="2634076851" sldId="257"/>
            <ac:spMk id="24" creationId="{AFF8D2E5-2C4E-47B1-930B-6C82B7C31331}"/>
          </ac:spMkLst>
        </pc:spChg>
        <pc:spChg chg="add del mod">
          <ac:chgData name="Mattheus Benoît" userId="56595626-6aba-4543-9aae-79ed8546291c" providerId="ADAL" clId="{CB131E31-B3F6-4DC1-BDE9-372343D66BF9}" dt="2023-05-30T12:03:07.662" v="13328"/>
          <ac:spMkLst>
            <pc:docMk/>
            <pc:sldMk cId="2634076851" sldId="257"/>
            <ac:spMk id="25" creationId="{801E4ADA-0EA9-4930-846E-3C11E8BED6DD}"/>
          </ac:spMkLst>
        </pc:spChg>
        <pc:spChg chg="add del mod">
          <ac:chgData name="Mattheus Benoît" userId="56595626-6aba-4543-9aae-79ed8546291c" providerId="ADAL" clId="{CB131E31-B3F6-4DC1-BDE9-372343D66BF9}" dt="2023-05-30T12:03:07.662" v="13328"/>
          <ac:spMkLst>
            <pc:docMk/>
            <pc:sldMk cId="2634076851" sldId="257"/>
            <ac:spMk id="26" creationId="{FB92FFCE-0C90-454E-AA25-D4EE9A6C39C5}"/>
          </ac:spMkLst>
        </pc:spChg>
        <pc:spChg chg="add del mod">
          <ac:chgData name="Mattheus Benoît" userId="56595626-6aba-4543-9aae-79ed8546291c" providerId="ADAL" clId="{CB131E31-B3F6-4DC1-BDE9-372343D66BF9}" dt="2023-05-30T12:03:07.662" v="13328"/>
          <ac:spMkLst>
            <pc:docMk/>
            <pc:sldMk cId="2634076851" sldId="257"/>
            <ac:spMk id="27" creationId="{6B65E8B8-AB2E-FF4F-B8CD-1846F2C9C7AF}"/>
          </ac:spMkLst>
        </pc:spChg>
        <pc:grpChg chg="add del">
          <ac:chgData name="Mattheus Benoît" userId="56595626-6aba-4543-9aae-79ed8546291c" providerId="ADAL" clId="{CB131E31-B3F6-4DC1-BDE9-372343D66BF9}" dt="2023-05-30T11:22:52.602" v="13195" actId="26606"/>
          <ac:grpSpMkLst>
            <pc:docMk/>
            <pc:sldMk cId="2634076851" sldId="257"/>
            <ac:grpSpMk id="12" creationId="{AE1C45F0-260A-458C-96ED-C1F6D2151219}"/>
          </ac:grpSpMkLst>
        </pc:grpChg>
        <pc:graphicFrameChg chg="mod ord">
          <ac:chgData name="Mattheus Benoît" userId="56595626-6aba-4543-9aae-79ed8546291c" providerId="ADAL" clId="{CB131E31-B3F6-4DC1-BDE9-372343D66BF9}" dt="2023-05-30T15:17:10.926" v="15515" actId="20577"/>
          <ac:graphicFrameMkLst>
            <pc:docMk/>
            <pc:sldMk cId="2634076851" sldId="257"/>
            <ac:graphicFrameMk id="7" creationId="{546458A8-7513-D383-F446-DCC48794F496}"/>
          </ac:graphicFrameMkLst>
        </pc:graphicFrameChg>
        <pc:cxnChg chg="add del">
          <ac:chgData name="Mattheus Benoît" userId="56595626-6aba-4543-9aae-79ed8546291c" providerId="ADAL" clId="{CB131E31-B3F6-4DC1-BDE9-372343D66BF9}" dt="2023-05-30T11:22:52.602" v="13195" actId="26606"/>
          <ac:cxnSpMkLst>
            <pc:docMk/>
            <pc:sldMk cId="2634076851" sldId="257"/>
            <ac:cxnSpMk id="23" creationId="{6CF1BAF6-AD41-4082-B212-8A1F9A2E8779}"/>
          </ac:cxnSpMkLst>
        </pc:cxnChg>
      </pc:sldChg>
      <pc:sldChg chg="addSp delSp modSp mod modClrScheme chgLayout">
        <pc:chgData name="Mattheus Benoît" userId="56595626-6aba-4543-9aae-79ed8546291c" providerId="ADAL" clId="{CB131E31-B3F6-4DC1-BDE9-372343D66BF9}" dt="2023-05-31T21:32:15.975" v="25836" actId="20577"/>
        <pc:sldMkLst>
          <pc:docMk/>
          <pc:sldMk cId="2654031047" sldId="258"/>
        </pc:sldMkLst>
        <pc:spChg chg="mod ord">
          <ac:chgData name="Mattheus Benoît" userId="56595626-6aba-4543-9aae-79ed8546291c" providerId="ADAL" clId="{CB131E31-B3F6-4DC1-BDE9-372343D66BF9}" dt="2023-05-31T21:32:15.975" v="25836" actId="20577"/>
          <ac:spMkLst>
            <pc:docMk/>
            <pc:sldMk cId="2654031047" sldId="258"/>
            <ac:spMk id="2" creationId="{6DC622FF-1AA8-ABB9-AFA0-3A8E97FDFF4E}"/>
          </ac:spMkLst>
        </pc:spChg>
        <pc:spChg chg="mod ord">
          <ac:chgData name="Mattheus Benoît" userId="56595626-6aba-4543-9aae-79ed8546291c" providerId="ADAL" clId="{CB131E31-B3F6-4DC1-BDE9-372343D66BF9}" dt="2023-05-30T22:57:40.430" v="20836" actId="20577"/>
          <ac:spMkLst>
            <pc:docMk/>
            <pc:sldMk cId="2654031047" sldId="258"/>
            <ac:spMk id="3" creationId="{D98CEB0C-A57C-5FD4-5B8A-54AD5373E964}"/>
          </ac:spMkLst>
        </pc:spChg>
        <pc:spChg chg="add del mod">
          <ac:chgData name="Mattheus Benoît" userId="56595626-6aba-4543-9aae-79ed8546291c" providerId="ADAL" clId="{CB131E31-B3F6-4DC1-BDE9-372343D66BF9}" dt="2023-05-30T12:08:03.889" v="13422"/>
          <ac:spMkLst>
            <pc:docMk/>
            <pc:sldMk cId="2654031047" sldId="258"/>
            <ac:spMk id="4" creationId="{0EA16329-6614-6C4C-7A98-F9C90791AF2A}"/>
          </ac:spMkLst>
        </pc:spChg>
        <pc:spChg chg="add del mod">
          <ac:chgData name="Mattheus Benoît" userId="56595626-6aba-4543-9aae-79ed8546291c" providerId="ADAL" clId="{CB131E31-B3F6-4DC1-BDE9-372343D66BF9}" dt="2023-05-30T12:08:03.889" v="13422"/>
          <ac:spMkLst>
            <pc:docMk/>
            <pc:sldMk cId="2654031047" sldId="258"/>
            <ac:spMk id="5" creationId="{1C095949-4C2E-7D1B-C958-0710D5A527AB}"/>
          </ac:spMkLst>
        </pc:spChg>
        <pc:spChg chg="add del mod">
          <ac:chgData name="Mattheus Benoît" userId="56595626-6aba-4543-9aae-79ed8546291c" providerId="ADAL" clId="{CB131E31-B3F6-4DC1-BDE9-372343D66BF9}" dt="2023-05-30T12:08:03.889" v="13422"/>
          <ac:spMkLst>
            <pc:docMk/>
            <pc:sldMk cId="2654031047" sldId="258"/>
            <ac:spMk id="6" creationId="{391254FE-5618-A717-605B-BA2D13D2EB65}"/>
          </ac:spMkLst>
        </pc:spChg>
        <pc:spChg chg="add del mod">
          <ac:chgData name="Mattheus Benoît" userId="56595626-6aba-4543-9aae-79ed8546291c" providerId="ADAL" clId="{CB131E31-B3F6-4DC1-BDE9-372343D66BF9}" dt="2023-05-30T12:08:03.889" v="13422"/>
          <ac:spMkLst>
            <pc:docMk/>
            <pc:sldMk cId="2654031047" sldId="258"/>
            <ac:spMk id="7" creationId="{5487E7E7-BB0B-2404-1858-4B82F9326905}"/>
          </ac:spMkLst>
        </pc:spChg>
        <pc:spChg chg="add del mod">
          <ac:chgData name="Mattheus Benoît" userId="56595626-6aba-4543-9aae-79ed8546291c" providerId="ADAL" clId="{CB131E31-B3F6-4DC1-BDE9-372343D66BF9}" dt="2023-05-30T22:16:53.759" v="18934" actId="478"/>
          <ac:spMkLst>
            <pc:docMk/>
            <pc:sldMk cId="2654031047" sldId="258"/>
            <ac:spMk id="8" creationId="{C71B0229-DDB4-E72B-892F-D4B69BF82963}"/>
          </ac:spMkLst>
        </pc:spChg>
        <pc:spChg chg="mod ord">
          <ac:chgData name="Mattheus Benoît" userId="56595626-6aba-4543-9aae-79ed8546291c" providerId="ADAL" clId="{CB131E31-B3F6-4DC1-BDE9-372343D66BF9}" dt="2023-05-30T22:20:26.408" v="18943" actId="700"/>
          <ac:spMkLst>
            <pc:docMk/>
            <pc:sldMk cId="2654031047" sldId="258"/>
            <ac:spMk id="14" creationId="{465FFECE-EF09-AF80-3957-6B7BCB49E989}"/>
          </ac:spMkLst>
        </pc:spChg>
        <pc:spChg chg="add del mod">
          <ac:chgData name="Mattheus Benoît" userId="56595626-6aba-4543-9aae-79ed8546291c" providerId="ADAL" clId="{CB131E31-B3F6-4DC1-BDE9-372343D66BF9}" dt="2023-05-30T22:20:26.408" v="18943" actId="700"/>
          <ac:spMkLst>
            <pc:docMk/>
            <pc:sldMk cId="2654031047" sldId="258"/>
            <ac:spMk id="15" creationId="{120F1BC3-7D70-028E-B686-5996B856DE96}"/>
          </ac:spMkLst>
        </pc:spChg>
        <pc:spChg chg="add mod">
          <ac:chgData name="Mattheus Benoît" userId="56595626-6aba-4543-9aae-79ed8546291c" providerId="ADAL" clId="{CB131E31-B3F6-4DC1-BDE9-372343D66BF9}" dt="2023-05-31T13:32:49.832" v="24836" actId="20577"/>
          <ac:spMkLst>
            <pc:docMk/>
            <pc:sldMk cId="2654031047" sldId="258"/>
            <ac:spMk id="16" creationId="{4C3B01B5-7BA6-C5A1-E8E2-C618B10A8D9E}"/>
          </ac:spMkLst>
        </pc:spChg>
        <pc:spChg chg="add del mod">
          <ac:chgData name="Mattheus Benoît" userId="56595626-6aba-4543-9aae-79ed8546291c" providerId="ADAL" clId="{CB131E31-B3F6-4DC1-BDE9-372343D66BF9}" dt="2023-05-30T22:16:41.265" v="18926" actId="478"/>
          <ac:spMkLst>
            <pc:docMk/>
            <pc:sldMk cId="2654031047" sldId="258"/>
            <ac:spMk id="21" creationId="{0DB5B707-2D8D-56E1-7A13-1B7143820429}"/>
          </ac:spMkLst>
        </pc:spChg>
        <pc:spChg chg="add del mod">
          <ac:chgData name="Mattheus Benoît" userId="56595626-6aba-4543-9aae-79ed8546291c" providerId="ADAL" clId="{CB131E31-B3F6-4DC1-BDE9-372343D66BF9}" dt="2023-05-30T22:16:36.857" v="18925" actId="478"/>
          <ac:spMkLst>
            <pc:docMk/>
            <pc:sldMk cId="2654031047" sldId="258"/>
            <ac:spMk id="24" creationId="{94AEB4BF-2497-5FA5-52DA-4CC6624FB67E}"/>
          </ac:spMkLst>
        </pc:spChg>
        <pc:graphicFrameChg chg="del mod">
          <ac:chgData name="Mattheus Benoît" userId="56595626-6aba-4543-9aae-79ed8546291c" providerId="ADAL" clId="{CB131E31-B3F6-4DC1-BDE9-372343D66BF9}" dt="2023-05-30T21:47:44.717" v="17649" actId="478"/>
          <ac:graphicFrameMkLst>
            <pc:docMk/>
            <pc:sldMk cId="2654031047" sldId="258"/>
            <ac:graphicFrameMk id="11" creationId="{5564681E-A3AD-5468-DB15-1870CDBA9402}"/>
          </ac:graphicFrameMkLst>
        </pc:graphicFrameChg>
        <pc:cxnChg chg="add del mod">
          <ac:chgData name="Mattheus Benoît" userId="56595626-6aba-4543-9aae-79ed8546291c" providerId="ADAL" clId="{CB131E31-B3F6-4DC1-BDE9-372343D66BF9}" dt="2023-05-30T22:16:50.216" v="18933" actId="478"/>
          <ac:cxnSpMkLst>
            <pc:docMk/>
            <pc:sldMk cId="2654031047" sldId="258"/>
            <ac:cxnSpMk id="20" creationId="{C634939A-935B-D4A2-91D1-BBACB4D0D6D4}"/>
          </ac:cxnSpMkLst>
        </pc:cxnChg>
        <pc:cxnChg chg="add del mod">
          <ac:chgData name="Mattheus Benoît" userId="56595626-6aba-4543-9aae-79ed8546291c" providerId="ADAL" clId="{CB131E31-B3F6-4DC1-BDE9-372343D66BF9}" dt="2023-05-30T22:16:36.857" v="18925" actId="478"/>
          <ac:cxnSpMkLst>
            <pc:docMk/>
            <pc:sldMk cId="2654031047" sldId="258"/>
            <ac:cxnSpMk id="23" creationId="{D325A429-A2AB-24F4-AC64-EB3C9582F9D3}"/>
          </ac:cxnSpMkLst>
        </pc:cxnChg>
      </pc:sldChg>
      <pc:sldChg chg="addSp delSp modSp mod modClrScheme chgLayout">
        <pc:chgData name="Mattheus Benoît" userId="56595626-6aba-4543-9aae-79ed8546291c" providerId="ADAL" clId="{CB131E31-B3F6-4DC1-BDE9-372343D66BF9}" dt="2023-05-30T13:31:54.898" v="14763" actId="20577"/>
        <pc:sldMkLst>
          <pc:docMk/>
          <pc:sldMk cId="1944358334" sldId="260"/>
        </pc:sldMkLst>
        <pc:spChg chg="mod ord">
          <ac:chgData name="Mattheus Benoît" userId="56595626-6aba-4543-9aae-79ed8546291c" providerId="ADAL" clId="{CB131E31-B3F6-4DC1-BDE9-372343D66BF9}" dt="2023-05-30T12:04:07.360" v="13349"/>
          <ac:spMkLst>
            <pc:docMk/>
            <pc:sldMk cId="1944358334" sldId="260"/>
            <ac:spMk id="2" creationId="{3F082625-15C4-E1B7-4C2E-9D374B56D276}"/>
          </ac:spMkLst>
        </pc:spChg>
        <pc:spChg chg="del mod ord">
          <ac:chgData name="Mattheus Benoît" userId="56595626-6aba-4543-9aae-79ed8546291c" providerId="ADAL" clId="{CB131E31-B3F6-4DC1-BDE9-372343D66BF9}" dt="2023-05-29T21:52:23.967" v="10543"/>
          <ac:spMkLst>
            <pc:docMk/>
            <pc:sldMk cId="1944358334" sldId="260"/>
            <ac:spMk id="4" creationId="{7A739FBF-017A-33FF-32B8-EEF0325C08FF}"/>
          </ac:spMkLst>
        </pc:spChg>
        <pc:spChg chg="add del mod">
          <ac:chgData name="Mattheus Benoît" userId="56595626-6aba-4543-9aae-79ed8546291c" providerId="ADAL" clId="{CB131E31-B3F6-4DC1-BDE9-372343D66BF9}" dt="2023-05-29T21:48:47.057" v="10495"/>
          <ac:spMkLst>
            <pc:docMk/>
            <pc:sldMk cId="1944358334" sldId="260"/>
            <ac:spMk id="5" creationId="{C3DBAFC8-5F04-DAB5-2AE0-0B9850A9A8AE}"/>
          </ac:spMkLst>
        </pc:spChg>
        <pc:spChg chg="add del mod">
          <ac:chgData name="Mattheus Benoît" userId="56595626-6aba-4543-9aae-79ed8546291c" providerId="ADAL" clId="{CB131E31-B3F6-4DC1-BDE9-372343D66BF9}" dt="2023-05-29T21:51:11.615" v="10511"/>
          <ac:spMkLst>
            <pc:docMk/>
            <pc:sldMk cId="1944358334" sldId="260"/>
            <ac:spMk id="9" creationId="{FBA6DA08-2A77-8835-3D0A-3268D6ECFB49}"/>
          </ac:spMkLst>
        </pc:spChg>
        <pc:spChg chg="mod ord">
          <ac:chgData name="Mattheus Benoît" userId="56595626-6aba-4543-9aae-79ed8546291c" providerId="ADAL" clId="{CB131E31-B3F6-4DC1-BDE9-372343D66BF9}" dt="2023-05-30T12:04:07.360" v="13349"/>
          <ac:spMkLst>
            <pc:docMk/>
            <pc:sldMk cId="1944358334" sldId="260"/>
            <ac:spMk id="12" creationId="{4D8CD13F-83C5-B6F3-6F83-69C84FF6FC19}"/>
          </ac:spMkLst>
        </pc:spChg>
        <pc:spChg chg="add del mod">
          <ac:chgData name="Mattheus Benoît" userId="56595626-6aba-4543-9aae-79ed8546291c" providerId="ADAL" clId="{CB131E31-B3F6-4DC1-BDE9-372343D66BF9}" dt="2023-05-29T21:52:23.967" v="10543"/>
          <ac:spMkLst>
            <pc:docMk/>
            <pc:sldMk cId="1944358334" sldId="260"/>
            <ac:spMk id="14" creationId="{34EA72DF-995C-1A31-82E4-8854D8D6507E}"/>
          </ac:spMkLst>
        </pc:spChg>
        <pc:spChg chg="add del mod">
          <ac:chgData name="Mattheus Benoît" userId="56595626-6aba-4543-9aae-79ed8546291c" providerId="ADAL" clId="{CB131E31-B3F6-4DC1-BDE9-372343D66BF9}" dt="2023-05-29T21:52:23.967" v="10543"/>
          <ac:spMkLst>
            <pc:docMk/>
            <pc:sldMk cId="1944358334" sldId="260"/>
            <ac:spMk id="15" creationId="{22F264E9-0B6F-D7FE-E553-097D1C85213E}"/>
          </ac:spMkLst>
        </pc:spChg>
        <pc:spChg chg="add del mod ord">
          <ac:chgData name="Mattheus Benoît" userId="56595626-6aba-4543-9aae-79ed8546291c" providerId="ADAL" clId="{CB131E31-B3F6-4DC1-BDE9-372343D66BF9}" dt="2023-05-28T22:24:34.254" v="1899"/>
          <ac:spMkLst>
            <pc:docMk/>
            <pc:sldMk cId="1944358334" sldId="260"/>
            <ac:spMk id="15" creationId="{E128D05C-0A05-49BB-C779-115D4079BD78}"/>
          </ac:spMkLst>
        </pc:spChg>
        <pc:spChg chg="add del mod">
          <ac:chgData name="Mattheus Benoît" userId="56595626-6aba-4543-9aae-79ed8546291c" providerId="ADAL" clId="{CB131E31-B3F6-4DC1-BDE9-372343D66BF9}" dt="2023-05-29T21:52:23.967" v="10543"/>
          <ac:spMkLst>
            <pc:docMk/>
            <pc:sldMk cId="1944358334" sldId="260"/>
            <ac:spMk id="17" creationId="{400E2D2B-E15C-61E0-A75E-069B403B1BF2}"/>
          </ac:spMkLst>
        </pc:spChg>
        <pc:spChg chg="add del mod">
          <ac:chgData name="Mattheus Benoît" userId="56595626-6aba-4543-9aae-79ed8546291c" providerId="ADAL" clId="{CB131E31-B3F6-4DC1-BDE9-372343D66BF9}" dt="2023-05-29T21:52:32.738" v="10545"/>
          <ac:spMkLst>
            <pc:docMk/>
            <pc:sldMk cId="1944358334" sldId="260"/>
            <ac:spMk id="18" creationId="{37E51DAC-46F0-CBB4-3438-3AD21F68F6FF}"/>
          </ac:spMkLst>
        </pc:spChg>
        <pc:spChg chg="add mod">
          <ac:chgData name="Mattheus Benoît" userId="56595626-6aba-4543-9aae-79ed8546291c" providerId="ADAL" clId="{CB131E31-B3F6-4DC1-BDE9-372343D66BF9}" dt="2023-05-30T13:31:54.898" v="14763" actId="20577"/>
          <ac:spMkLst>
            <pc:docMk/>
            <pc:sldMk cId="1944358334" sldId="260"/>
            <ac:spMk id="19" creationId="{A060748E-C259-9D89-5F27-E0210EFE8B12}"/>
          </ac:spMkLst>
        </pc:spChg>
        <pc:spChg chg="add del mod">
          <ac:chgData name="Mattheus Benoît" userId="56595626-6aba-4543-9aae-79ed8546291c" providerId="ADAL" clId="{CB131E31-B3F6-4DC1-BDE9-372343D66BF9}" dt="2023-05-29T22:28:33.397" v="11275"/>
          <ac:spMkLst>
            <pc:docMk/>
            <pc:sldMk cId="1944358334" sldId="260"/>
            <ac:spMk id="23" creationId="{18DA0992-6BEB-348B-DC11-8D5CDBD5D691}"/>
          </ac:spMkLst>
        </pc:spChg>
        <pc:spChg chg="add del mod">
          <ac:chgData name="Mattheus Benoît" userId="56595626-6aba-4543-9aae-79ed8546291c" providerId="ADAL" clId="{CB131E31-B3F6-4DC1-BDE9-372343D66BF9}" dt="2023-05-30T12:04:07.360" v="13349"/>
          <ac:spMkLst>
            <pc:docMk/>
            <pc:sldMk cId="1944358334" sldId="260"/>
            <ac:spMk id="26" creationId="{A42B827F-1E78-4B33-4253-5A03F4605900}"/>
          </ac:spMkLst>
        </pc:spChg>
        <pc:spChg chg="add del mod">
          <ac:chgData name="Mattheus Benoît" userId="56595626-6aba-4543-9aae-79ed8546291c" providerId="ADAL" clId="{CB131E31-B3F6-4DC1-BDE9-372343D66BF9}" dt="2023-05-30T12:04:07.360" v="13349"/>
          <ac:spMkLst>
            <pc:docMk/>
            <pc:sldMk cId="1944358334" sldId="260"/>
            <ac:spMk id="27" creationId="{EC8339B1-0779-2181-2A06-3CF2196ADDCC}"/>
          </ac:spMkLst>
        </pc:spChg>
        <pc:spChg chg="add del mod">
          <ac:chgData name="Mattheus Benoît" userId="56595626-6aba-4543-9aae-79ed8546291c" providerId="ADAL" clId="{CB131E31-B3F6-4DC1-BDE9-372343D66BF9}" dt="2023-05-30T12:04:07.360" v="13349"/>
          <ac:spMkLst>
            <pc:docMk/>
            <pc:sldMk cId="1944358334" sldId="260"/>
            <ac:spMk id="28" creationId="{E024AE4B-F354-C460-C05E-400144B52CC2}"/>
          </ac:spMkLst>
        </pc:spChg>
        <pc:spChg chg="add del mod">
          <ac:chgData name="Mattheus Benoît" userId="56595626-6aba-4543-9aae-79ed8546291c" providerId="ADAL" clId="{CB131E31-B3F6-4DC1-BDE9-372343D66BF9}" dt="2023-05-30T12:04:07.360" v="13349"/>
          <ac:spMkLst>
            <pc:docMk/>
            <pc:sldMk cId="1944358334" sldId="260"/>
            <ac:spMk id="29" creationId="{E681C1BC-47DD-FD77-D782-263698A7DFBD}"/>
          </ac:spMkLst>
        </pc:spChg>
        <pc:spChg chg="add del mod">
          <ac:chgData name="Mattheus Benoît" userId="56595626-6aba-4543-9aae-79ed8546291c" providerId="ADAL" clId="{CB131E31-B3F6-4DC1-BDE9-372343D66BF9}" dt="2023-05-30T13:25:23.754" v="14739"/>
          <ac:spMkLst>
            <pc:docMk/>
            <pc:sldMk cId="1944358334" sldId="260"/>
            <ac:spMk id="31" creationId="{B87C2B65-6139-C2D2-399D-210110E46C75}"/>
          </ac:spMkLst>
        </pc:spChg>
        <pc:picChg chg="add del mod modCrop">
          <ac:chgData name="Mattheus Benoît" userId="56595626-6aba-4543-9aae-79ed8546291c" providerId="ADAL" clId="{CB131E31-B3F6-4DC1-BDE9-372343D66BF9}" dt="2023-05-29T21:51:07.987" v="10510" actId="478"/>
          <ac:picMkLst>
            <pc:docMk/>
            <pc:sldMk cId="1944358334" sldId="260"/>
            <ac:picMk id="7" creationId="{5A229C81-115D-BF9A-C8BD-0BBCC6DA2805}"/>
          </ac:picMkLst>
        </pc:picChg>
        <pc:picChg chg="add del mod">
          <ac:chgData name="Mattheus Benoît" userId="56595626-6aba-4543-9aae-79ed8546291c" providerId="ADAL" clId="{CB131E31-B3F6-4DC1-BDE9-372343D66BF9}" dt="2023-05-28T22:18:35.740" v="1877" actId="478"/>
          <ac:picMkLst>
            <pc:docMk/>
            <pc:sldMk cId="1944358334" sldId="260"/>
            <ac:picMk id="10" creationId="{77A3B982-4E74-96E9-9E20-DAE14B2B2348}"/>
          </ac:picMkLst>
        </pc:picChg>
        <pc:picChg chg="add del mod modCrop">
          <ac:chgData name="Mattheus Benoît" userId="56595626-6aba-4543-9aae-79ed8546291c" providerId="ADAL" clId="{CB131E31-B3F6-4DC1-BDE9-372343D66BF9}" dt="2023-05-29T21:52:18.345" v="10542" actId="478"/>
          <ac:picMkLst>
            <pc:docMk/>
            <pc:sldMk cId="1944358334" sldId="260"/>
            <ac:picMk id="11" creationId="{247D3653-FA55-88F5-E22B-56D928454FC5}"/>
          </ac:picMkLst>
        </pc:picChg>
        <pc:picChg chg="add del mod modCrop">
          <ac:chgData name="Mattheus Benoît" userId="56595626-6aba-4543-9aae-79ed8546291c" providerId="ADAL" clId="{CB131E31-B3F6-4DC1-BDE9-372343D66BF9}" dt="2023-05-28T22:24:32.833" v="1898" actId="21"/>
          <ac:picMkLst>
            <pc:docMk/>
            <pc:sldMk cId="1944358334" sldId="260"/>
            <ac:picMk id="14" creationId="{CEFD54CB-C2FA-21F6-B208-64FD6D8EF016}"/>
          </ac:picMkLst>
        </pc:picChg>
        <pc:picChg chg="add del mod">
          <ac:chgData name="Mattheus Benoît" userId="56595626-6aba-4543-9aae-79ed8546291c" providerId="ADAL" clId="{CB131E31-B3F6-4DC1-BDE9-372343D66BF9}" dt="2023-05-29T21:48:40.747" v="10494" actId="478"/>
          <ac:picMkLst>
            <pc:docMk/>
            <pc:sldMk cId="1944358334" sldId="260"/>
            <ac:picMk id="16" creationId="{62F5B68A-50A2-9F81-1C3A-64B813FBFAD6}"/>
          </ac:picMkLst>
        </pc:picChg>
        <pc:picChg chg="add del mod modCrop">
          <ac:chgData name="Mattheus Benoît" userId="56595626-6aba-4543-9aae-79ed8546291c" providerId="ADAL" clId="{CB131E31-B3F6-4DC1-BDE9-372343D66BF9}" dt="2023-05-29T22:28:30.641" v="11274" actId="478"/>
          <ac:picMkLst>
            <pc:docMk/>
            <pc:sldMk cId="1944358334" sldId="260"/>
            <ac:picMk id="21" creationId="{BBD92AAC-F2D5-DBD1-AD3C-972E0C699331}"/>
          </ac:picMkLst>
        </pc:picChg>
        <pc:picChg chg="add del mod modCrop">
          <ac:chgData name="Mattheus Benoît" userId="56595626-6aba-4543-9aae-79ed8546291c" providerId="ADAL" clId="{CB131E31-B3F6-4DC1-BDE9-372343D66BF9}" dt="2023-05-30T13:25:19.342" v="14738" actId="478"/>
          <ac:picMkLst>
            <pc:docMk/>
            <pc:sldMk cId="1944358334" sldId="260"/>
            <ac:picMk id="25" creationId="{1DE0BB75-B8B3-DDC2-531B-95B0E6A91A06}"/>
          </ac:picMkLst>
        </pc:picChg>
        <pc:picChg chg="add mod modCrop">
          <ac:chgData name="Mattheus Benoît" userId="56595626-6aba-4543-9aae-79ed8546291c" providerId="ADAL" clId="{CB131E31-B3F6-4DC1-BDE9-372343D66BF9}" dt="2023-05-30T13:26:09.975" v="14750" actId="14100"/>
          <ac:picMkLst>
            <pc:docMk/>
            <pc:sldMk cId="1944358334" sldId="260"/>
            <ac:picMk id="33" creationId="{75559C84-D0E8-DC93-F4B6-F9442AF780EB}"/>
          </ac:picMkLst>
        </pc:picChg>
      </pc:sldChg>
      <pc:sldChg chg="addSp delSp modSp mod modClrScheme chgLayout">
        <pc:chgData name="Mattheus Benoît" userId="56595626-6aba-4543-9aae-79ed8546291c" providerId="ADAL" clId="{CB131E31-B3F6-4DC1-BDE9-372343D66BF9}" dt="2023-05-30T13:26:49.605" v="14759" actId="14100"/>
        <pc:sldMkLst>
          <pc:docMk/>
          <pc:sldMk cId="4076545893" sldId="261"/>
        </pc:sldMkLst>
        <pc:spChg chg="mod ord">
          <ac:chgData name="Mattheus Benoît" userId="56595626-6aba-4543-9aae-79ed8546291c" providerId="ADAL" clId="{CB131E31-B3F6-4DC1-BDE9-372343D66BF9}" dt="2023-05-30T12:23:02.853" v="13746" actId="139"/>
          <ac:spMkLst>
            <pc:docMk/>
            <pc:sldMk cId="4076545893" sldId="261"/>
            <ac:spMk id="2" creationId="{047E6CD8-78A2-78D3-C3D6-ADBDF726AEA5}"/>
          </ac:spMkLst>
        </pc:spChg>
        <pc:spChg chg="mod ord">
          <ac:chgData name="Mattheus Benoît" userId="56595626-6aba-4543-9aae-79ed8546291c" providerId="ADAL" clId="{CB131E31-B3F6-4DC1-BDE9-372343D66BF9}" dt="2023-05-30T12:25:05.733" v="13801" actId="255"/>
          <ac:spMkLst>
            <pc:docMk/>
            <pc:sldMk cId="4076545893" sldId="261"/>
            <ac:spMk id="3" creationId="{64DEF419-D0EC-8632-FC6C-1E433EC45449}"/>
          </ac:spMkLst>
        </pc:spChg>
        <pc:spChg chg="mod ord">
          <ac:chgData name="Mattheus Benoît" userId="56595626-6aba-4543-9aae-79ed8546291c" providerId="ADAL" clId="{CB131E31-B3F6-4DC1-BDE9-372343D66BF9}" dt="2023-05-30T12:15:12.015" v="13624"/>
          <ac:spMkLst>
            <pc:docMk/>
            <pc:sldMk cId="4076545893" sldId="261"/>
            <ac:spMk id="7" creationId="{86B40C8E-1F70-2C34-F2D8-67EDDBBA487A}"/>
          </ac:spMkLst>
        </pc:spChg>
        <pc:spChg chg="add del mod">
          <ac:chgData name="Mattheus Benoît" userId="56595626-6aba-4543-9aae-79ed8546291c" providerId="ADAL" clId="{CB131E31-B3F6-4DC1-BDE9-372343D66BF9}" dt="2023-05-29T22:26:21.106" v="11256"/>
          <ac:spMkLst>
            <pc:docMk/>
            <pc:sldMk cId="4076545893" sldId="261"/>
            <ac:spMk id="8" creationId="{60FD7B41-63B2-D780-9CFE-5FECEE205CFA}"/>
          </ac:spMkLst>
        </pc:spChg>
        <pc:spChg chg="add del mod ord">
          <ac:chgData name="Mattheus Benoît" userId="56595626-6aba-4543-9aae-79ed8546291c" providerId="ADAL" clId="{CB131E31-B3F6-4DC1-BDE9-372343D66BF9}" dt="2023-05-28T22:44:03.830" v="2001"/>
          <ac:spMkLst>
            <pc:docMk/>
            <pc:sldMk cId="4076545893" sldId="261"/>
            <ac:spMk id="8" creationId="{DE7FA14A-96F5-CFAA-D4D4-51AC3DC403D7}"/>
          </ac:spMkLst>
        </pc:spChg>
        <pc:spChg chg="add del mod">
          <ac:chgData name="Mattheus Benoît" userId="56595626-6aba-4543-9aae-79ed8546291c" providerId="ADAL" clId="{CB131E31-B3F6-4DC1-BDE9-372343D66BF9}" dt="2023-05-30T12:04:21.211" v="13350"/>
          <ac:spMkLst>
            <pc:docMk/>
            <pc:sldMk cId="4076545893" sldId="261"/>
            <ac:spMk id="11" creationId="{196D6BB8-A0B8-8609-36F0-525488A76B7B}"/>
          </ac:spMkLst>
        </pc:spChg>
        <pc:spChg chg="add del mod">
          <ac:chgData name="Mattheus Benoît" userId="56595626-6aba-4543-9aae-79ed8546291c" providerId="ADAL" clId="{CB131E31-B3F6-4DC1-BDE9-372343D66BF9}" dt="2023-05-29T22:24:36.519" v="11230"/>
          <ac:spMkLst>
            <pc:docMk/>
            <pc:sldMk cId="4076545893" sldId="261"/>
            <ac:spMk id="12" creationId="{57150B25-CD1A-CD84-C4F8-937BFC048F97}"/>
          </ac:spMkLst>
        </pc:spChg>
        <pc:spChg chg="add del mod">
          <ac:chgData name="Mattheus Benoît" userId="56595626-6aba-4543-9aae-79ed8546291c" providerId="ADAL" clId="{CB131E31-B3F6-4DC1-BDE9-372343D66BF9}" dt="2023-05-30T12:04:21.211" v="13350"/>
          <ac:spMkLst>
            <pc:docMk/>
            <pc:sldMk cId="4076545893" sldId="261"/>
            <ac:spMk id="13" creationId="{75473D29-AB07-912D-9491-C12547D12E7D}"/>
          </ac:spMkLst>
        </pc:spChg>
        <pc:spChg chg="add del mod">
          <ac:chgData name="Mattheus Benoît" userId="56595626-6aba-4543-9aae-79ed8546291c" providerId="ADAL" clId="{CB131E31-B3F6-4DC1-BDE9-372343D66BF9}" dt="2023-05-30T12:04:21.211" v="13350"/>
          <ac:spMkLst>
            <pc:docMk/>
            <pc:sldMk cId="4076545893" sldId="261"/>
            <ac:spMk id="14" creationId="{A47DABF5-B8C4-87C6-4427-58BC29989821}"/>
          </ac:spMkLst>
        </pc:spChg>
        <pc:spChg chg="add del mod">
          <ac:chgData name="Mattheus Benoît" userId="56595626-6aba-4543-9aae-79ed8546291c" providerId="ADAL" clId="{CB131E31-B3F6-4DC1-BDE9-372343D66BF9}" dt="2023-05-30T12:04:21.211" v="13350"/>
          <ac:spMkLst>
            <pc:docMk/>
            <pc:sldMk cId="4076545893" sldId="261"/>
            <ac:spMk id="15" creationId="{063C7B5D-1420-0C74-7699-27C191FCCE3D}"/>
          </ac:spMkLst>
        </pc:spChg>
        <pc:spChg chg="add del mod">
          <ac:chgData name="Mattheus Benoît" userId="56595626-6aba-4543-9aae-79ed8546291c" providerId="ADAL" clId="{CB131E31-B3F6-4DC1-BDE9-372343D66BF9}" dt="2023-05-30T12:15:12.015" v="13624"/>
          <ac:spMkLst>
            <pc:docMk/>
            <pc:sldMk cId="4076545893" sldId="261"/>
            <ac:spMk id="16" creationId="{27AE7D47-0764-B323-D478-7D8F7FFA7B4B}"/>
          </ac:spMkLst>
        </pc:spChg>
        <pc:spChg chg="add del mod">
          <ac:chgData name="Mattheus Benoît" userId="56595626-6aba-4543-9aae-79ed8546291c" providerId="ADAL" clId="{CB131E31-B3F6-4DC1-BDE9-372343D66BF9}" dt="2023-05-30T12:15:12.015" v="13624"/>
          <ac:spMkLst>
            <pc:docMk/>
            <pc:sldMk cId="4076545893" sldId="261"/>
            <ac:spMk id="17" creationId="{7CC91E33-F957-130B-E462-D60B98618B0A}"/>
          </ac:spMkLst>
        </pc:spChg>
        <pc:spChg chg="add del mod">
          <ac:chgData name="Mattheus Benoît" userId="56595626-6aba-4543-9aae-79ed8546291c" providerId="ADAL" clId="{CB131E31-B3F6-4DC1-BDE9-372343D66BF9}" dt="2023-05-30T12:15:12.015" v="13624"/>
          <ac:spMkLst>
            <pc:docMk/>
            <pc:sldMk cId="4076545893" sldId="261"/>
            <ac:spMk id="18" creationId="{CF2FC405-4AFB-16EB-A28D-02AC2D9A0955}"/>
          </ac:spMkLst>
        </pc:spChg>
        <pc:spChg chg="add del mod">
          <ac:chgData name="Mattheus Benoît" userId="56595626-6aba-4543-9aae-79ed8546291c" providerId="ADAL" clId="{CB131E31-B3F6-4DC1-BDE9-372343D66BF9}" dt="2023-05-30T12:15:12.015" v="13624"/>
          <ac:spMkLst>
            <pc:docMk/>
            <pc:sldMk cId="4076545893" sldId="261"/>
            <ac:spMk id="19" creationId="{F320E9FB-FD27-C0EE-16E6-88C341EA3A87}"/>
          </ac:spMkLst>
        </pc:spChg>
        <pc:spChg chg="add del mod">
          <ac:chgData name="Mattheus Benoît" userId="56595626-6aba-4543-9aae-79ed8546291c" providerId="ADAL" clId="{CB131E31-B3F6-4DC1-BDE9-372343D66BF9}" dt="2023-05-30T13:26:21.566" v="14752"/>
          <ac:spMkLst>
            <pc:docMk/>
            <pc:sldMk cId="4076545893" sldId="261"/>
            <ac:spMk id="21" creationId="{35B28A2E-A135-3BC0-C068-A8D6044144E0}"/>
          </ac:spMkLst>
        </pc:spChg>
        <pc:picChg chg="add del mod modCrop">
          <ac:chgData name="Mattheus Benoît" userId="56595626-6aba-4543-9aae-79ed8546291c" providerId="ADAL" clId="{CB131E31-B3F6-4DC1-BDE9-372343D66BF9}" dt="2023-05-29T22:26:18.441" v="11255" actId="478"/>
          <ac:picMkLst>
            <pc:docMk/>
            <pc:sldMk cId="4076545893" sldId="261"/>
            <ac:picMk id="5" creationId="{166899B7-0883-880C-F999-74F9930BB08D}"/>
          </ac:picMkLst>
        </pc:picChg>
        <pc:picChg chg="del">
          <ac:chgData name="Mattheus Benoît" userId="56595626-6aba-4543-9aae-79ed8546291c" providerId="ADAL" clId="{CB131E31-B3F6-4DC1-BDE9-372343D66BF9}" dt="2023-05-28T22:29:03.362" v="2000" actId="478"/>
          <ac:picMkLst>
            <pc:docMk/>
            <pc:sldMk cId="4076545893" sldId="261"/>
            <ac:picMk id="5" creationId="{23477A0C-0A1E-37CF-0024-9CB3A4B19D09}"/>
          </ac:picMkLst>
        </pc:picChg>
        <pc:picChg chg="add del mod modCrop">
          <ac:chgData name="Mattheus Benoît" userId="56595626-6aba-4543-9aae-79ed8546291c" providerId="ADAL" clId="{CB131E31-B3F6-4DC1-BDE9-372343D66BF9}" dt="2023-05-30T13:26:17.717" v="14751" actId="478"/>
          <ac:picMkLst>
            <pc:docMk/>
            <pc:sldMk cId="4076545893" sldId="261"/>
            <ac:picMk id="10" creationId="{326BD935-5A7A-BE19-23E7-EA8B3BD42A2F}"/>
          </ac:picMkLst>
        </pc:picChg>
        <pc:picChg chg="add del mod modCrop">
          <ac:chgData name="Mattheus Benoît" userId="56595626-6aba-4543-9aae-79ed8546291c" providerId="ADAL" clId="{CB131E31-B3F6-4DC1-BDE9-372343D66BF9}" dt="2023-05-29T10:18:31.080" v="2642" actId="478"/>
          <ac:picMkLst>
            <pc:docMk/>
            <pc:sldMk cId="4076545893" sldId="261"/>
            <ac:picMk id="10" creationId="{A0CDFCF7-413A-5E9C-CD35-47FDCF450A1F}"/>
          </ac:picMkLst>
        </pc:picChg>
        <pc:picChg chg="add mod modCrop">
          <ac:chgData name="Mattheus Benoît" userId="56595626-6aba-4543-9aae-79ed8546291c" providerId="ADAL" clId="{CB131E31-B3F6-4DC1-BDE9-372343D66BF9}" dt="2023-05-30T13:26:49.605" v="14759" actId="14100"/>
          <ac:picMkLst>
            <pc:docMk/>
            <pc:sldMk cId="4076545893" sldId="261"/>
            <ac:picMk id="23" creationId="{B335BF3F-1FFE-68DE-6E56-1E2C13546DBA}"/>
          </ac:picMkLst>
        </pc:picChg>
      </pc:sldChg>
      <pc:sldChg chg="addSp delSp modSp mod ord modShow">
        <pc:chgData name="Mattheus Benoît" userId="56595626-6aba-4543-9aae-79ed8546291c" providerId="ADAL" clId="{CB131E31-B3F6-4DC1-BDE9-372343D66BF9}" dt="2023-05-31T12:55:29.904" v="24323" actId="20577"/>
        <pc:sldMkLst>
          <pc:docMk/>
          <pc:sldMk cId="1338166103" sldId="265"/>
        </pc:sldMkLst>
        <pc:spChg chg="mod">
          <ac:chgData name="Mattheus Benoît" userId="56595626-6aba-4543-9aae-79ed8546291c" providerId="ADAL" clId="{CB131E31-B3F6-4DC1-BDE9-372343D66BF9}" dt="2023-05-30T16:08:51.900" v="17163" actId="20577"/>
          <ac:spMkLst>
            <pc:docMk/>
            <pc:sldMk cId="1338166103" sldId="265"/>
            <ac:spMk id="2" creationId="{3A6A910E-9478-C470-49E7-678D09FEB9AA}"/>
          </ac:spMkLst>
        </pc:spChg>
        <pc:spChg chg="mod">
          <ac:chgData name="Mattheus Benoît" userId="56595626-6aba-4543-9aae-79ed8546291c" providerId="ADAL" clId="{CB131E31-B3F6-4DC1-BDE9-372343D66BF9}" dt="2023-05-31T12:36:18.787" v="23934" actId="21"/>
          <ac:spMkLst>
            <pc:docMk/>
            <pc:sldMk cId="1338166103" sldId="265"/>
            <ac:spMk id="3" creationId="{F1486636-308F-E8D2-89AC-9ABDB24146C3}"/>
          </ac:spMkLst>
        </pc:spChg>
        <pc:spChg chg="add del mod">
          <ac:chgData name="Mattheus Benoît" userId="56595626-6aba-4543-9aae-79ed8546291c" providerId="ADAL" clId="{CB131E31-B3F6-4DC1-BDE9-372343D66BF9}" dt="2023-05-30T14:30:12.885" v="14842"/>
          <ac:spMkLst>
            <pc:docMk/>
            <pc:sldMk cId="1338166103" sldId="265"/>
            <ac:spMk id="4" creationId="{789A7746-51BA-04F5-08A8-42E9B1DB6384}"/>
          </ac:spMkLst>
        </pc:spChg>
        <pc:spChg chg="mod">
          <ac:chgData name="Mattheus Benoît" userId="56595626-6aba-4543-9aae-79ed8546291c" providerId="ADAL" clId="{CB131E31-B3F6-4DC1-BDE9-372343D66BF9}" dt="2023-05-30T14:30:12.885" v="14842"/>
          <ac:spMkLst>
            <pc:docMk/>
            <pc:sldMk cId="1338166103" sldId="265"/>
            <ac:spMk id="5" creationId="{6D52AD5F-F1BE-45CF-2C6C-F23F15BFD425}"/>
          </ac:spMkLst>
        </pc:spChg>
        <pc:spChg chg="add del mod">
          <ac:chgData name="Mattheus Benoît" userId="56595626-6aba-4543-9aae-79ed8546291c" providerId="ADAL" clId="{CB131E31-B3F6-4DC1-BDE9-372343D66BF9}" dt="2023-05-30T14:30:12.885" v="14842"/>
          <ac:spMkLst>
            <pc:docMk/>
            <pc:sldMk cId="1338166103" sldId="265"/>
            <ac:spMk id="6" creationId="{C32D3C05-4B48-872B-789E-FEB5A7DA5FD9}"/>
          </ac:spMkLst>
        </pc:spChg>
        <pc:spChg chg="add del mod">
          <ac:chgData name="Mattheus Benoît" userId="56595626-6aba-4543-9aae-79ed8546291c" providerId="ADAL" clId="{CB131E31-B3F6-4DC1-BDE9-372343D66BF9}" dt="2023-05-30T14:30:12.885" v="14842"/>
          <ac:spMkLst>
            <pc:docMk/>
            <pc:sldMk cId="1338166103" sldId="265"/>
            <ac:spMk id="7" creationId="{FF3B633F-78B2-AC0B-55F0-77A05086EA22}"/>
          </ac:spMkLst>
        </pc:spChg>
        <pc:spChg chg="add mod">
          <ac:chgData name="Mattheus Benoît" userId="56595626-6aba-4543-9aae-79ed8546291c" providerId="ADAL" clId="{CB131E31-B3F6-4DC1-BDE9-372343D66BF9}" dt="2023-05-31T12:55:29.904" v="24323" actId="20577"/>
          <ac:spMkLst>
            <pc:docMk/>
            <pc:sldMk cId="1338166103" sldId="265"/>
            <ac:spMk id="8" creationId="{1D653FEC-B235-E24A-B9FA-29EA909163AD}"/>
          </ac:spMkLst>
        </pc:spChg>
      </pc:sldChg>
      <pc:sldChg chg="del mod modShow">
        <pc:chgData name="Mattheus Benoît" userId="56595626-6aba-4543-9aae-79ed8546291c" providerId="ADAL" clId="{CB131E31-B3F6-4DC1-BDE9-372343D66BF9}" dt="2023-05-30T15:56:18.244" v="16966" actId="47"/>
        <pc:sldMkLst>
          <pc:docMk/>
          <pc:sldMk cId="3286456633" sldId="266"/>
        </pc:sldMkLst>
      </pc:sldChg>
      <pc:sldChg chg="addSp delSp modSp add del mod modClrScheme chgLayout">
        <pc:chgData name="Mattheus Benoît" userId="56595626-6aba-4543-9aae-79ed8546291c" providerId="ADAL" clId="{CB131E31-B3F6-4DC1-BDE9-372343D66BF9}" dt="2023-05-29T15:41:51.635" v="5793" actId="47"/>
        <pc:sldMkLst>
          <pc:docMk/>
          <pc:sldMk cId="2037023853" sldId="300"/>
        </pc:sldMkLst>
        <pc:spChg chg="mod ord">
          <ac:chgData name="Mattheus Benoît" userId="56595626-6aba-4543-9aae-79ed8546291c" providerId="ADAL" clId="{CB131E31-B3F6-4DC1-BDE9-372343D66BF9}" dt="2023-05-29T15:18:23.244" v="5587" actId="700"/>
          <ac:spMkLst>
            <pc:docMk/>
            <pc:sldMk cId="2037023853" sldId="300"/>
            <ac:spMk id="3" creationId="{4C84F6EF-C9C3-9CB5-4192-37E119FCCCB9}"/>
          </ac:spMkLst>
        </pc:spChg>
        <pc:spChg chg="mod ord">
          <ac:chgData name="Mattheus Benoît" userId="56595626-6aba-4543-9aae-79ed8546291c" providerId="ADAL" clId="{CB131E31-B3F6-4DC1-BDE9-372343D66BF9}" dt="2023-05-29T15:18:23.244" v="5587" actId="700"/>
          <ac:spMkLst>
            <pc:docMk/>
            <pc:sldMk cId="2037023853" sldId="300"/>
            <ac:spMk id="4" creationId="{956A4CD7-E1A0-F103-3195-43A2239CACB7}"/>
          </ac:spMkLst>
        </pc:spChg>
        <pc:spChg chg="mod ord">
          <ac:chgData name="Mattheus Benoît" userId="56595626-6aba-4543-9aae-79ed8546291c" providerId="ADAL" clId="{CB131E31-B3F6-4DC1-BDE9-372343D66BF9}" dt="2023-05-29T15:19:58.140" v="5591" actId="20577"/>
          <ac:spMkLst>
            <pc:docMk/>
            <pc:sldMk cId="2037023853" sldId="300"/>
            <ac:spMk id="5" creationId="{163C316D-4B02-F02A-AD48-CB05569D34FC}"/>
          </ac:spMkLst>
        </pc:spChg>
        <pc:spChg chg="add del mod ord">
          <ac:chgData name="Mattheus Benoît" userId="56595626-6aba-4543-9aae-79ed8546291c" providerId="ADAL" clId="{CB131E31-B3F6-4DC1-BDE9-372343D66BF9}" dt="2023-05-29T15:08:48.020" v="4786" actId="700"/>
          <ac:spMkLst>
            <pc:docMk/>
            <pc:sldMk cId="2037023853" sldId="300"/>
            <ac:spMk id="6" creationId="{D78D90CB-8C44-7EAD-A0E5-688F743B8F2C}"/>
          </ac:spMkLst>
        </pc:spChg>
        <pc:spChg chg="add del mod ord">
          <ac:chgData name="Mattheus Benoît" userId="56595626-6aba-4543-9aae-79ed8546291c" providerId="ADAL" clId="{CB131E31-B3F6-4DC1-BDE9-372343D66BF9}" dt="2023-05-29T15:24:03.364" v="5592"/>
          <ac:spMkLst>
            <pc:docMk/>
            <pc:sldMk cId="2037023853" sldId="300"/>
            <ac:spMk id="7" creationId="{D0561AE1-DF67-1811-5DB1-A7B91E27CD21}"/>
          </ac:spMkLst>
        </pc:spChg>
        <pc:graphicFrameChg chg="add mod">
          <ac:chgData name="Mattheus Benoît" userId="56595626-6aba-4543-9aae-79ed8546291c" providerId="ADAL" clId="{CB131E31-B3F6-4DC1-BDE9-372343D66BF9}" dt="2023-05-29T15:37:19.246" v="5684" actId="2085"/>
          <ac:graphicFrameMkLst>
            <pc:docMk/>
            <pc:sldMk cId="2037023853" sldId="300"/>
            <ac:graphicFrameMk id="10" creationId="{844B19DF-8373-604E-4417-F23023874A8C}"/>
          </ac:graphicFrameMkLst>
        </pc:graphicFrameChg>
        <pc:cxnChg chg="add del mod">
          <ac:chgData name="Mattheus Benoît" userId="56595626-6aba-4543-9aae-79ed8546291c" providerId="ADAL" clId="{CB131E31-B3F6-4DC1-BDE9-372343D66BF9}" dt="2023-05-29T15:31:33.611" v="5644" actId="478"/>
          <ac:cxnSpMkLst>
            <pc:docMk/>
            <pc:sldMk cId="2037023853" sldId="300"/>
            <ac:cxnSpMk id="12" creationId="{6485D931-B336-01D6-3C58-F29DEF510A27}"/>
          </ac:cxnSpMkLst>
        </pc:cxnChg>
      </pc:sldChg>
      <pc:sldChg chg="addSp delSp modSp mod modClrScheme chgLayout">
        <pc:chgData name="Mattheus Benoît" userId="56595626-6aba-4543-9aae-79ed8546291c" providerId="ADAL" clId="{CB131E31-B3F6-4DC1-BDE9-372343D66BF9}" dt="2023-05-30T13:36:08.338" v="14764" actId="20577"/>
        <pc:sldMkLst>
          <pc:docMk/>
          <pc:sldMk cId="1127002380" sldId="304"/>
        </pc:sldMkLst>
        <pc:spChg chg="mod ord">
          <ac:chgData name="Mattheus Benoît" userId="56595626-6aba-4543-9aae-79ed8546291c" providerId="ADAL" clId="{CB131E31-B3F6-4DC1-BDE9-372343D66BF9}" dt="2023-05-30T12:49:10.651" v="14092" actId="20577"/>
          <ac:spMkLst>
            <pc:docMk/>
            <pc:sldMk cId="1127002380" sldId="304"/>
            <ac:spMk id="2" creationId="{C68E2F09-9DBC-1C79-3377-7B61772B5EE5}"/>
          </ac:spMkLst>
        </pc:spChg>
        <pc:spChg chg="mod ord">
          <ac:chgData name="Mattheus Benoît" userId="56595626-6aba-4543-9aae-79ed8546291c" providerId="ADAL" clId="{CB131E31-B3F6-4DC1-BDE9-372343D66BF9}" dt="2023-05-30T13:36:08.338" v="14764" actId="20577"/>
          <ac:spMkLst>
            <pc:docMk/>
            <pc:sldMk cId="1127002380" sldId="304"/>
            <ac:spMk id="3" creationId="{D22DE204-F838-F6E4-1498-9D8FC0C8A35B}"/>
          </ac:spMkLst>
        </pc:spChg>
        <pc:spChg chg="mod ord">
          <ac:chgData name="Mattheus Benoît" userId="56595626-6aba-4543-9aae-79ed8546291c" providerId="ADAL" clId="{CB131E31-B3F6-4DC1-BDE9-372343D66BF9}" dt="2023-05-30T12:28:18.061" v="13816"/>
          <ac:spMkLst>
            <pc:docMk/>
            <pc:sldMk cId="1127002380" sldId="304"/>
            <ac:spMk id="4" creationId="{82EE0591-82EC-BA1B-8F20-1B25DF88B7FD}"/>
          </ac:spMkLst>
        </pc:spChg>
        <pc:spChg chg="add del mod">
          <ac:chgData name="Mattheus Benoît" userId="56595626-6aba-4543-9aae-79ed8546291c" providerId="ADAL" clId="{CB131E31-B3F6-4DC1-BDE9-372343D66BF9}" dt="2023-05-30T12:20:58.479" v="13655"/>
          <ac:spMkLst>
            <pc:docMk/>
            <pc:sldMk cId="1127002380" sldId="304"/>
            <ac:spMk id="5" creationId="{58696126-EC41-041C-F041-1E3D65E02BB8}"/>
          </ac:spMkLst>
        </pc:spChg>
        <pc:spChg chg="add del mod ord">
          <ac:chgData name="Mattheus Benoît" userId="56595626-6aba-4543-9aae-79ed8546291c" providerId="ADAL" clId="{CB131E31-B3F6-4DC1-BDE9-372343D66BF9}" dt="2023-05-29T15:18:01.223" v="5586" actId="700"/>
          <ac:spMkLst>
            <pc:docMk/>
            <pc:sldMk cId="1127002380" sldId="304"/>
            <ac:spMk id="5" creationId="{A45D4257-4073-03D0-2C2D-33433DB5BE34}"/>
          </ac:spMkLst>
        </pc:spChg>
        <pc:spChg chg="add del mod">
          <ac:chgData name="Mattheus Benoît" userId="56595626-6aba-4543-9aae-79ed8546291c" providerId="ADAL" clId="{CB131E31-B3F6-4DC1-BDE9-372343D66BF9}" dt="2023-05-30T12:20:58.479" v="13655"/>
          <ac:spMkLst>
            <pc:docMk/>
            <pc:sldMk cId="1127002380" sldId="304"/>
            <ac:spMk id="6" creationId="{75D475F1-433F-26DC-B48F-9D8516C74639}"/>
          </ac:spMkLst>
        </pc:spChg>
        <pc:spChg chg="add del mod">
          <ac:chgData name="Mattheus Benoît" userId="56595626-6aba-4543-9aae-79ed8546291c" providerId="ADAL" clId="{CB131E31-B3F6-4DC1-BDE9-372343D66BF9}" dt="2023-05-30T12:20:58.479" v="13655"/>
          <ac:spMkLst>
            <pc:docMk/>
            <pc:sldMk cId="1127002380" sldId="304"/>
            <ac:spMk id="7" creationId="{08FFC12F-21D7-7F8E-34F3-8644F25C822C}"/>
          </ac:spMkLst>
        </pc:spChg>
        <pc:spChg chg="add del mod">
          <ac:chgData name="Mattheus Benoît" userId="56595626-6aba-4543-9aae-79ed8546291c" providerId="ADAL" clId="{CB131E31-B3F6-4DC1-BDE9-372343D66BF9}" dt="2023-05-30T12:28:15.695" v="13814"/>
          <ac:spMkLst>
            <pc:docMk/>
            <pc:sldMk cId="1127002380" sldId="304"/>
            <ac:spMk id="8" creationId="{5F7861B9-C4C4-A918-4859-82EC4BDABD35}"/>
          </ac:spMkLst>
        </pc:spChg>
        <pc:spChg chg="add del mod">
          <ac:chgData name="Mattheus Benoît" userId="56595626-6aba-4543-9aae-79ed8546291c" providerId="ADAL" clId="{CB131E31-B3F6-4DC1-BDE9-372343D66BF9}" dt="2023-05-30T12:28:15.695" v="13814"/>
          <ac:spMkLst>
            <pc:docMk/>
            <pc:sldMk cId="1127002380" sldId="304"/>
            <ac:spMk id="9" creationId="{200F6E32-9BF2-8946-B292-9878EF6C552D}"/>
          </ac:spMkLst>
        </pc:spChg>
        <pc:spChg chg="add del mod">
          <ac:chgData name="Mattheus Benoît" userId="56595626-6aba-4543-9aae-79ed8546291c" providerId="ADAL" clId="{CB131E31-B3F6-4DC1-BDE9-372343D66BF9}" dt="2023-05-30T12:28:15.695" v="13814"/>
          <ac:spMkLst>
            <pc:docMk/>
            <pc:sldMk cId="1127002380" sldId="304"/>
            <ac:spMk id="10" creationId="{EA3B34A9-5A56-0266-645F-FB71BE498E65}"/>
          </ac:spMkLst>
        </pc:spChg>
        <pc:spChg chg="add del mod">
          <ac:chgData name="Mattheus Benoît" userId="56595626-6aba-4543-9aae-79ed8546291c" providerId="ADAL" clId="{CB131E31-B3F6-4DC1-BDE9-372343D66BF9}" dt="2023-05-30T12:28:18.061" v="13816"/>
          <ac:spMkLst>
            <pc:docMk/>
            <pc:sldMk cId="1127002380" sldId="304"/>
            <ac:spMk id="11" creationId="{29BA7DDF-B6EC-56DA-E845-462B2A118B55}"/>
          </ac:spMkLst>
        </pc:spChg>
        <pc:spChg chg="add del mod">
          <ac:chgData name="Mattheus Benoît" userId="56595626-6aba-4543-9aae-79ed8546291c" providerId="ADAL" clId="{CB131E31-B3F6-4DC1-BDE9-372343D66BF9}" dt="2023-05-30T12:28:18.061" v="13816"/>
          <ac:spMkLst>
            <pc:docMk/>
            <pc:sldMk cId="1127002380" sldId="304"/>
            <ac:spMk id="12" creationId="{19C3C4B5-8E79-9538-E16A-7639E4FA1737}"/>
          </ac:spMkLst>
        </pc:spChg>
        <pc:spChg chg="add del mod">
          <ac:chgData name="Mattheus Benoît" userId="56595626-6aba-4543-9aae-79ed8546291c" providerId="ADAL" clId="{CB131E31-B3F6-4DC1-BDE9-372343D66BF9}" dt="2023-05-30T12:28:18.061" v="13816"/>
          <ac:spMkLst>
            <pc:docMk/>
            <pc:sldMk cId="1127002380" sldId="304"/>
            <ac:spMk id="13" creationId="{DF8140F0-6472-741C-6144-043EFB36DA76}"/>
          </ac:spMkLst>
        </pc:spChg>
      </pc:sldChg>
      <pc:sldChg chg="addSp delSp modSp del mod setBg delDesignElem chgLayout">
        <pc:chgData name="Mattheus Benoît" userId="56595626-6aba-4543-9aae-79ed8546291c" providerId="ADAL" clId="{CB131E31-B3F6-4DC1-BDE9-372343D66BF9}" dt="2023-05-31T11:42:24.986" v="22755" actId="47"/>
        <pc:sldMkLst>
          <pc:docMk/>
          <pc:sldMk cId="430874165" sldId="305"/>
        </pc:sldMkLst>
        <pc:spChg chg="mod ord">
          <ac:chgData name="Mattheus Benoît" userId="56595626-6aba-4543-9aae-79ed8546291c" providerId="ADAL" clId="{CB131E31-B3F6-4DC1-BDE9-372343D66BF9}" dt="2023-05-30T23:49:00.422" v="21710" actId="20577"/>
          <ac:spMkLst>
            <pc:docMk/>
            <pc:sldMk cId="430874165" sldId="305"/>
            <ac:spMk id="2" creationId="{1A8B909B-0785-BF2B-DD9E-011AA7E37269}"/>
          </ac:spMkLst>
        </pc:spChg>
        <pc:spChg chg="add del mod ord">
          <ac:chgData name="Mattheus Benoît" userId="56595626-6aba-4543-9aae-79ed8546291c" providerId="ADAL" clId="{CB131E31-B3F6-4DC1-BDE9-372343D66BF9}" dt="2023-05-30T11:27:47.448" v="13231" actId="700"/>
          <ac:spMkLst>
            <pc:docMk/>
            <pc:sldMk cId="430874165" sldId="305"/>
            <ac:spMk id="3" creationId="{D170EF0D-3913-8E20-363A-0939C374F9A0}"/>
          </ac:spMkLst>
        </pc:spChg>
        <pc:spChg chg="add del mod">
          <ac:chgData name="Mattheus Benoît" userId="56595626-6aba-4543-9aae-79ed8546291c" providerId="ADAL" clId="{CB131E31-B3F6-4DC1-BDE9-372343D66BF9}" dt="2023-05-30T12:15:22.050" v="13625"/>
          <ac:spMkLst>
            <pc:docMk/>
            <pc:sldMk cId="430874165" sldId="305"/>
            <ac:spMk id="4" creationId="{0DBBE375-293A-C873-BE30-8485940C2BAF}"/>
          </ac:spMkLst>
        </pc:spChg>
        <pc:spChg chg="add del mod">
          <ac:chgData name="Mattheus Benoît" userId="56595626-6aba-4543-9aae-79ed8546291c" providerId="ADAL" clId="{CB131E31-B3F6-4DC1-BDE9-372343D66BF9}" dt="2023-05-30T12:15:22.050" v="13625"/>
          <ac:spMkLst>
            <pc:docMk/>
            <pc:sldMk cId="430874165" sldId="305"/>
            <ac:spMk id="5" creationId="{451D547D-3CF9-D25F-A520-70BB30A94641}"/>
          </ac:spMkLst>
        </pc:spChg>
        <pc:spChg chg="mod ord">
          <ac:chgData name="Mattheus Benoît" userId="56595626-6aba-4543-9aae-79ed8546291c" providerId="ADAL" clId="{CB131E31-B3F6-4DC1-BDE9-372343D66BF9}" dt="2023-05-30T23:29:35.012" v="20859" actId="700"/>
          <ac:spMkLst>
            <pc:docMk/>
            <pc:sldMk cId="430874165" sldId="305"/>
            <ac:spMk id="7" creationId="{587558E5-979A-1843-8CB6-F135950A0C90}"/>
          </ac:spMkLst>
        </pc:spChg>
        <pc:spChg chg="add del mod">
          <ac:chgData name="Mattheus Benoît" userId="56595626-6aba-4543-9aae-79ed8546291c" providerId="ADAL" clId="{CB131E31-B3F6-4DC1-BDE9-372343D66BF9}" dt="2023-05-30T12:15:22.050" v="13625"/>
          <ac:spMkLst>
            <pc:docMk/>
            <pc:sldMk cId="430874165" sldId="305"/>
            <ac:spMk id="8" creationId="{EA6E678E-3E15-B012-2B2B-0DC97BAD1739}"/>
          </ac:spMkLst>
        </pc:spChg>
        <pc:spChg chg="add del">
          <ac:chgData name="Mattheus Benoît" userId="56595626-6aba-4543-9aae-79ed8546291c" providerId="ADAL" clId="{CB131E31-B3F6-4DC1-BDE9-372343D66BF9}" dt="2023-05-30T11:27:30.663" v="13224" actId="26606"/>
          <ac:spMkLst>
            <pc:docMk/>
            <pc:sldMk cId="430874165" sldId="305"/>
            <ac:spMk id="9" creationId="{92468898-5A6E-4D55-85EC-308E785EE06C}"/>
          </ac:spMkLst>
        </pc:spChg>
        <pc:spChg chg="add del">
          <ac:chgData name="Mattheus Benoît" userId="56595626-6aba-4543-9aae-79ed8546291c" providerId="ADAL" clId="{CB131E31-B3F6-4DC1-BDE9-372343D66BF9}" dt="2023-05-30T11:27:30.663" v="13224" actId="26606"/>
          <ac:spMkLst>
            <pc:docMk/>
            <pc:sldMk cId="430874165" sldId="305"/>
            <ac:spMk id="10" creationId="{3E23A947-2D45-4208-AE2B-64948C87A3EB}"/>
          </ac:spMkLst>
        </pc:spChg>
        <pc:spChg chg="add del">
          <ac:chgData name="Mattheus Benoît" userId="56595626-6aba-4543-9aae-79ed8546291c" providerId="ADAL" clId="{CB131E31-B3F6-4DC1-BDE9-372343D66BF9}" dt="2023-05-30T11:27:30.663" v="13224" actId="26606"/>
          <ac:spMkLst>
            <pc:docMk/>
            <pc:sldMk cId="430874165" sldId="305"/>
            <ac:spMk id="11" creationId="{E5215940-6B9B-988D-B54D-E6CB00AC4D77}"/>
          </ac:spMkLst>
        </pc:spChg>
        <pc:spChg chg="add del">
          <ac:chgData name="Mattheus Benoît" userId="56595626-6aba-4543-9aae-79ed8546291c" providerId="ADAL" clId="{CB131E31-B3F6-4DC1-BDE9-372343D66BF9}" dt="2023-05-30T11:27:00.802" v="13205" actId="26606"/>
          <ac:spMkLst>
            <pc:docMk/>
            <pc:sldMk cId="430874165" sldId="305"/>
            <ac:spMk id="12" creationId="{50CEED20-A22C-4FC3-BC0E-F4FE53FDEB97}"/>
          </ac:spMkLst>
        </pc:spChg>
        <pc:spChg chg="add del">
          <ac:chgData name="Mattheus Benoît" userId="56595626-6aba-4543-9aae-79ed8546291c" providerId="ADAL" clId="{CB131E31-B3F6-4DC1-BDE9-372343D66BF9}" dt="2023-05-30T11:29:54.519" v="13245" actId="26606"/>
          <ac:spMkLst>
            <pc:docMk/>
            <pc:sldMk cId="430874165" sldId="305"/>
            <ac:spMk id="13" creationId="{5DCB5928-DC7D-4612-9922-441966E15627}"/>
          </ac:spMkLst>
        </pc:spChg>
        <pc:spChg chg="add del">
          <ac:chgData name="Mattheus Benoît" userId="56595626-6aba-4543-9aae-79ed8546291c" providerId="ADAL" clId="{CB131E31-B3F6-4DC1-BDE9-372343D66BF9}" dt="2023-05-30T11:29:54.519" v="13245" actId="26606"/>
          <ac:spMkLst>
            <pc:docMk/>
            <pc:sldMk cId="430874165" sldId="305"/>
            <ac:spMk id="15" creationId="{682C1161-1736-45EC-99B7-33F3CAE9D517}"/>
          </ac:spMkLst>
        </pc:spChg>
        <pc:spChg chg="add del">
          <ac:chgData name="Mattheus Benoît" userId="56595626-6aba-4543-9aae-79ed8546291c" providerId="ADAL" clId="{CB131E31-B3F6-4DC1-BDE9-372343D66BF9}" dt="2023-05-30T11:27:32.928" v="13226" actId="26606"/>
          <ac:spMkLst>
            <pc:docMk/>
            <pc:sldMk cId="430874165" sldId="305"/>
            <ac:spMk id="16" creationId="{3E23A947-2D45-4208-AE2B-64948C87A3EB}"/>
          </ac:spMkLst>
        </pc:spChg>
        <pc:spChg chg="add del">
          <ac:chgData name="Mattheus Benoît" userId="56595626-6aba-4543-9aae-79ed8546291c" providerId="ADAL" clId="{CB131E31-B3F6-4DC1-BDE9-372343D66BF9}" dt="2023-05-30T11:29:54.519" v="13245" actId="26606"/>
          <ac:spMkLst>
            <pc:docMk/>
            <pc:sldMk cId="430874165" sldId="305"/>
            <ac:spMk id="17" creationId="{84D4DDB8-B68F-45B0-9F62-C4279996F672}"/>
          </ac:spMkLst>
        </pc:spChg>
        <pc:spChg chg="add del">
          <ac:chgData name="Mattheus Benoît" userId="56595626-6aba-4543-9aae-79ed8546291c" providerId="ADAL" clId="{CB131E31-B3F6-4DC1-BDE9-372343D66BF9}" dt="2023-05-30T11:27:30.663" v="13224" actId="26606"/>
          <ac:spMkLst>
            <pc:docMk/>
            <pc:sldMk cId="430874165" sldId="305"/>
            <ac:spMk id="18" creationId="{E5BBB0F9-6A59-4D02-A9C7-A2D6516684CE}"/>
          </ac:spMkLst>
        </pc:spChg>
        <pc:spChg chg="add del">
          <ac:chgData name="Mattheus Benoît" userId="56595626-6aba-4543-9aae-79ed8546291c" providerId="ADAL" clId="{CB131E31-B3F6-4DC1-BDE9-372343D66BF9}" dt="2023-05-30T11:27:00.802" v="13205" actId="26606"/>
          <ac:spMkLst>
            <pc:docMk/>
            <pc:sldMk cId="430874165" sldId="305"/>
            <ac:spMk id="19" creationId="{19C9EAEA-39D0-4B0E-A0EB-51E7B26740B1}"/>
          </ac:spMkLst>
        </pc:spChg>
        <pc:spChg chg="add del">
          <ac:chgData name="Mattheus Benoît" userId="56595626-6aba-4543-9aae-79ed8546291c" providerId="ADAL" clId="{CB131E31-B3F6-4DC1-BDE9-372343D66BF9}" dt="2023-05-30T11:27:32.928" v="13226" actId="26606"/>
          <ac:spMkLst>
            <pc:docMk/>
            <pc:sldMk cId="430874165" sldId="305"/>
            <ac:spMk id="20" creationId="{E45CA849-654C-4173-AD99-B3A2528275F5}"/>
          </ac:spMkLst>
        </pc:spChg>
        <pc:spChg chg="add del">
          <ac:chgData name="Mattheus Benoît" userId="56595626-6aba-4543-9aae-79ed8546291c" providerId="ADAL" clId="{CB131E31-B3F6-4DC1-BDE9-372343D66BF9}" dt="2023-05-30T11:27:00.802" v="13205" actId="26606"/>
          <ac:spMkLst>
            <pc:docMk/>
            <pc:sldMk cId="430874165" sldId="305"/>
            <ac:spMk id="21" creationId="{3873B707-463F-40B0-8227-E8CC6C67EB25}"/>
          </ac:spMkLst>
        </pc:spChg>
        <pc:spChg chg="add del">
          <ac:chgData name="Mattheus Benoît" userId="56595626-6aba-4543-9aae-79ed8546291c" providerId="ADAL" clId="{CB131E31-B3F6-4DC1-BDE9-372343D66BF9}" dt="2023-05-30T11:27:32.928" v="13226" actId="26606"/>
          <ac:spMkLst>
            <pc:docMk/>
            <pc:sldMk cId="430874165" sldId="305"/>
            <ac:spMk id="22" creationId="{E5BBB0F9-6A59-4D02-A9C7-A2D6516684CE}"/>
          </ac:spMkLst>
        </pc:spChg>
        <pc:spChg chg="add del">
          <ac:chgData name="Mattheus Benoît" userId="56595626-6aba-4543-9aae-79ed8546291c" providerId="ADAL" clId="{CB131E31-B3F6-4DC1-BDE9-372343D66BF9}" dt="2023-05-30T11:27:32.928" v="13226" actId="26606"/>
          <ac:spMkLst>
            <pc:docMk/>
            <pc:sldMk cId="430874165" sldId="305"/>
            <ac:spMk id="23" creationId="{502B8D06-4201-186D-437D-0E718A29ED82}"/>
          </ac:spMkLst>
        </pc:spChg>
        <pc:spChg chg="add del">
          <ac:chgData name="Mattheus Benoît" userId="56595626-6aba-4543-9aae-79ed8546291c" providerId="ADAL" clId="{CB131E31-B3F6-4DC1-BDE9-372343D66BF9}" dt="2023-05-30T11:29:54.519" v="13245" actId="26606"/>
          <ac:spMkLst>
            <pc:docMk/>
            <pc:sldMk cId="430874165" sldId="305"/>
            <ac:spMk id="24" creationId="{AF2F604E-43BE-4DC3-B983-E071523364F8}"/>
          </ac:spMkLst>
        </pc:spChg>
        <pc:spChg chg="add del">
          <ac:chgData name="Mattheus Benoît" userId="56595626-6aba-4543-9aae-79ed8546291c" providerId="ADAL" clId="{CB131E31-B3F6-4DC1-BDE9-372343D66BF9}" dt="2023-05-30T11:27:47.991" v="13232" actId="26606"/>
          <ac:spMkLst>
            <pc:docMk/>
            <pc:sldMk cId="430874165" sldId="305"/>
            <ac:spMk id="25" creationId="{92468898-5A6E-4D55-85EC-308E785EE06C}"/>
          </ac:spMkLst>
        </pc:spChg>
        <pc:spChg chg="add del">
          <ac:chgData name="Mattheus Benoît" userId="56595626-6aba-4543-9aae-79ed8546291c" providerId="ADAL" clId="{CB131E31-B3F6-4DC1-BDE9-372343D66BF9}" dt="2023-05-30T11:27:47.991" v="13232" actId="26606"/>
          <ac:spMkLst>
            <pc:docMk/>
            <pc:sldMk cId="430874165" sldId="305"/>
            <ac:spMk id="26" creationId="{3E23A947-2D45-4208-AE2B-64948C87A3EB}"/>
          </ac:spMkLst>
        </pc:spChg>
        <pc:spChg chg="add del">
          <ac:chgData name="Mattheus Benoît" userId="56595626-6aba-4543-9aae-79ed8546291c" providerId="ADAL" clId="{CB131E31-B3F6-4DC1-BDE9-372343D66BF9}" dt="2023-05-30T11:27:47.991" v="13232" actId="26606"/>
          <ac:spMkLst>
            <pc:docMk/>
            <pc:sldMk cId="430874165" sldId="305"/>
            <ac:spMk id="27" creationId="{E5BBB0F9-6A59-4D02-A9C7-A2D6516684CE}"/>
          </ac:spMkLst>
        </pc:spChg>
        <pc:spChg chg="add del">
          <ac:chgData name="Mattheus Benoît" userId="56595626-6aba-4543-9aae-79ed8546291c" providerId="ADAL" clId="{CB131E31-B3F6-4DC1-BDE9-372343D66BF9}" dt="2023-05-30T11:27:47.991" v="13232" actId="26606"/>
          <ac:spMkLst>
            <pc:docMk/>
            <pc:sldMk cId="430874165" sldId="305"/>
            <ac:spMk id="28" creationId="{E5215940-6B9B-988D-B54D-E6CB00AC4D77}"/>
          </ac:spMkLst>
        </pc:spChg>
        <pc:spChg chg="add del">
          <ac:chgData name="Mattheus Benoît" userId="56595626-6aba-4543-9aae-79ed8546291c" providerId="ADAL" clId="{CB131E31-B3F6-4DC1-BDE9-372343D66BF9}" dt="2023-05-30T11:29:54.519" v="13245" actId="26606"/>
          <ac:spMkLst>
            <pc:docMk/>
            <pc:sldMk cId="430874165" sldId="305"/>
            <ac:spMk id="29" creationId="{08C9B587-E65E-4B52-B37C-ABEBB6E87928}"/>
          </ac:spMkLst>
        </pc:spChg>
        <pc:spChg chg="add del">
          <ac:chgData name="Mattheus Benoît" userId="56595626-6aba-4543-9aae-79ed8546291c" providerId="ADAL" clId="{CB131E31-B3F6-4DC1-BDE9-372343D66BF9}" dt="2023-05-30T11:30:11.521" v="13247" actId="26606"/>
          <ac:spMkLst>
            <pc:docMk/>
            <pc:sldMk cId="430874165" sldId="305"/>
            <ac:spMk id="30" creationId="{058A14AF-9FB5-4CC7-BA35-E8E85D3EDF0E}"/>
          </ac:spMkLst>
        </pc:spChg>
        <pc:spChg chg="add del">
          <ac:chgData name="Mattheus Benoît" userId="56595626-6aba-4543-9aae-79ed8546291c" providerId="ADAL" clId="{CB131E31-B3F6-4DC1-BDE9-372343D66BF9}" dt="2023-05-30T11:30:11.521" v="13247" actId="26606"/>
          <ac:spMkLst>
            <pc:docMk/>
            <pc:sldMk cId="430874165" sldId="305"/>
            <ac:spMk id="31" creationId="{3A9A4357-BD1D-4622-A4FE-766E6AB8DE84}"/>
          </ac:spMkLst>
        </pc:spChg>
        <pc:spChg chg="add del">
          <ac:chgData name="Mattheus Benoît" userId="56595626-6aba-4543-9aae-79ed8546291c" providerId="ADAL" clId="{CB131E31-B3F6-4DC1-BDE9-372343D66BF9}" dt="2023-05-30T11:30:11.521" v="13247" actId="26606"/>
          <ac:spMkLst>
            <pc:docMk/>
            <pc:sldMk cId="430874165" sldId="305"/>
            <ac:spMk id="32" creationId="{E659831F-0D9A-4C63-9EBB-8435B85A440F}"/>
          </ac:spMkLst>
        </pc:spChg>
        <pc:spChg chg="add del">
          <ac:chgData name="Mattheus Benoît" userId="56595626-6aba-4543-9aae-79ed8546291c" providerId="ADAL" clId="{CB131E31-B3F6-4DC1-BDE9-372343D66BF9}" dt="2023-05-30T11:30:11.521" v="13247" actId="26606"/>
          <ac:spMkLst>
            <pc:docMk/>
            <pc:sldMk cId="430874165" sldId="305"/>
            <ac:spMk id="33" creationId="{B83685B9-30EB-A1BF-8BF3-3727AE932361}"/>
          </ac:spMkLst>
        </pc:spChg>
        <pc:spChg chg="add del">
          <ac:chgData name="Mattheus Benoît" userId="56595626-6aba-4543-9aae-79ed8546291c" providerId="ADAL" clId="{CB131E31-B3F6-4DC1-BDE9-372343D66BF9}" dt="2023-05-30T11:30:11.521" v="13247" actId="26606"/>
          <ac:spMkLst>
            <pc:docMk/>
            <pc:sldMk cId="430874165" sldId="305"/>
            <ac:spMk id="34" creationId="{E6995CE5-F890-4ABA-82A2-26507CE8D2A3}"/>
          </ac:spMkLst>
        </pc:spChg>
        <pc:spChg chg="add del mod">
          <ac:chgData name="Mattheus Benoît" userId="56595626-6aba-4543-9aae-79ed8546291c" providerId="ADAL" clId="{CB131E31-B3F6-4DC1-BDE9-372343D66BF9}" dt="2023-05-30T12:28:29.864" v="13818"/>
          <ac:spMkLst>
            <pc:docMk/>
            <pc:sldMk cId="430874165" sldId="305"/>
            <ac:spMk id="35" creationId="{470C038E-D6FA-C797-9934-0DE6EBF62F5F}"/>
          </ac:spMkLst>
        </pc:spChg>
        <pc:spChg chg="add del mod">
          <ac:chgData name="Mattheus Benoît" userId="56595626-6aba-4543-9aae-79ed8546291c" providerId="ADAL" clId="{CB131E31-B3F6-4DC1-BDE9-372343D66BF9}" dt="2023-05-30T12:28:29.864" v="13818"/>
          <ac:spMkLst>
            <pc:docMk/>
            <pc:sldMk cId="430874165" sldId="305"/>
            <ac:spMk id="36" creationId="{2C6542A1-6DB9-0BFB-CAC3-4CEA0E23491C}"/>
          </ac:spMkLst>
        </pc:spChg>
        <pc:spChg chg="add del mod">
          <ac:chgData name="Mattheus Benoît" userId="56595626-6aba-4543-9aae-79ed8546291c" providerId="ADAL" clId="{CB131E31-B3F6-4DC1-BDE9-372343D66BF9}" dt="2023-05-30T12:28:29.864" v="13818"/>
          <ac:spMkLst>
            <pc:docMk/>
            <pc:sldMk cId="430874165" sldId="305"/>
            <ac:spMk id="37" creationId="{ADF2C77C-F96A-9C45-AB06-5E1667B6C807}"/>
          </ac:spMkLst>
        </pc:spChg>
        <pc:spChg chg="add mod">
          <ac:chgData name="Mattheus Benoît" userId="56595626-6aba-4543-9aae-79ed8546291c" providerId="ADAL" clId="{CB131E31-B3F6-4DC1-BDE9-372343D66BF9}" dt="2023-05-31T10:34:40.439" v="21991" actId="20577"/>
          <ac:spMkLst>
            <pc:docMk/>
            <pc:sldMk cId="430874165" sldId="305"/>
            <ac:spMk id="39" creationId="{763165C0-DED9-FA4D-E0F9-4DCFEF36CD78}"/>
          </ac:spMkLst>
        </pc:spChg>
        <pc:grpChg chg="add del">
          <ac:chgData name="Mattheus Benoît" userId="56595626-6aba-4543-9aae-79ed8546291c" providerId="ADAL" clId="{CB131E31-B3F6-4DC1-BDE9-372343D66BF9}" dt="2023-05-30T11:27:00.802" v="13205" actId="26606"/>
          <ac:grpSpMkLst>
            <pc:docMk/>
            <pc:sldMk cId="430874165" sldId="305"/>
            <ac:grpSpMk id="14" creationId="{032D8612-31EB-44CF-A1D0-14FD4C705424}"/>
          </ac:grpSpMkLst>
        </pc:grpChg>
        <pc:picChg chg="del mod ord">
          <ac:chgData name="Mattheus Benoît" userId="56595626-6aba-4543-9aae-79ed8546291c" providerId="ADAL" clId="{CB131E31-B3F6-4DC1-BDE9-372343D66BF9}" dt="2023-05-30T23:29:37.352" v="20860" actId="478"/>
          <ac:picMkLst>
            <pc:docMk/>
            <pc:sldMk cId="430874165" sldId="305"/>
            <ac:picMk id="6" creationId="{D67CE923-29F0-510B-19C2-57371455C132}"/>
          </ac:picMkLst>
        </pc:picChg>
      </pc:sldChg>
      <pc:sldChg chg="addSp delSp modSp mod setBg modClrScheme chgLayout">
        <pc:chgData name="Mattheus Benoît" userId="56595626-6aba-4543-9aae-79ed8546291c" providerId="ADAL" clId="{CB131E31-B3F6-4DC1-BDE9-372343D66BF9}" dt="2023-05-30T12:55:14.155" v="14228" actId="20577"/>
        <pc:sldMkLst>
          <pc:docMk/>
          <pc:sldMk cId="3914168875" sldId="306"/>
        </pc:sldMkLst>
        <pc:spChg chg="mod ord">
          <ac:chgData name="Mattheus Benoît" userId="56595626-6aba-4543-9aae-79ed8546291c" providerId="ADAL" clId="{CB131E31-B3F6-4DC1-BDE9-372343D66BF9}" dt="2023-05-30T12:28:39.797" v="13819"/>
          <ac:spMkLst>
            <pc:docMk/>
            <pc:sldMk cId="3914168875" sldId="306"/>
            <ac:spMk id="2" creationId="{EB2A7C54-5F6F-4EA6-ABE1-1A1296DBDB63}"/>
          </ac:spMkLst>
        </pc:spChg>
        <pc:spChg chg="add del mod">
          <ac:chgData name="Mattheus Benoît" userId="56595626-6aba-4543-9aae-79ed8546291c" providerId="ADAL" clId="{CB131E31-B3F6-4DC1-BDE9-372343D66BF9}" dt="2023-05-30T12:02:17.897" v="13321"/>
          <ac:spMkLst>
            <pc:docMk/>
            <pc:sldMk cId="3914168875" sldId="306"/>
            <ac:spMk id="3" creationId="{EA4BD491-F896-FB10-E659-BBC1E4FD1517}"/>
          </ac:spMkLst>
        </pc:spChg>
        <pc:spChg chg="add del mod">
          <ac:chgData name="Mattheus Benoît" userId="56595626-6aba-4543-9aae-79ed8546291c" providerId="ADAL" clId="{CB131E31-B3F6-4DC1-BDE9-372343D66BF9}" dt="2023-05-30T12:02:17.897" v="13321"/>
          <ac:spMkLst>
            <pc:docMk/>
            <pc:sldMk cId="3914168875" sldId="306"/>
            <ac:spMk id="4" creationId="{1CDEB8E3-B76E-F2D4-D7D5-CCA1AF5E753A}"/>
          </ac:spMkLst>
        </pc:spChg>
        <pc:spChg chg="add del mod">
          <ac:chgData name="Mattheus Benoît" userId="56595626-6aba-4543-9aae-79ed8546291c" providerId="ADAL" clId="{CB131E31-B3F6-4DC1-BDE9-372343D66BF9}" dt="2023-05-30T12:02:17.897" v="13321"/>
          <ac:spMkLst>
            <pc:docMk/>
            <pc:sldMk cId="3914168875" sldId="306"/>
            <ac:spMk id="5" creationId="{3771EF1E-3B35-C093-65B3-D9A878E5B359}"/>
          </ac:spMkLst>
        </pc:spChg>
        <pc:spChg chg="add del mod">
          <ac:chgData name="Mattheus Benoît" userId="56595626-6aba-4543-9aae-79ed8546291c" providerId="ADAL" clId="{CB131E31-B3F6-4DC1-BDE9-372343D66BF9}" dt="2023-05-30T12:02:19.355" v="13322"/>
          <ac:spMkLst>
            <pc:docMk/>
            <pc:sldMk cId="3914168875" sldId="306"/>
            <ac:spMk id="6" creationId="{FCD40A05-0E32-ADE0-3EE6-EF337C12C112}"/>
          </ac:spMkLst>
        </pc:spChg>
        <pc:spChg chg="add del mod">
          <ac:chgData name="Mattheus Benoît" userId="56595626-6aba-4543-9aae-79ed8546291c" providerId="ADAL" clId="{CB131E31-B3F6-4DC1-BDE9-372343D66BF9}" dt="2023-05-30T12:02:19.355" v="13322"/>
          <ac:spMkLst>
            <pc:docMk/>
            <pc:sldMk cId="3914168875" sldId="306"/>
            <ac:spMk id="7" creationId="{467DD76E-04B8-795C-2CE1-4A68C9E432A6}"/>
          </ac:spMkLst>
        </pc:spChg>
        <pc:spChg chg="add del mod">
          <ac:chgData name="Mattheus Benoît" userId="56595626-6aba-4543-9aae-79ed8546291c" providerId="ADAL" clId="{CB131E31-B3F6-4DC1-BDE9-372343D66BF9}" dt="2023-05-30T12:02:19.355" v="13322"/>
          <ac:spMkLst>
            <pc:docMk/>
            <pc:sldMk cId="3914168875" sldId="306"/>
            <ac:spMk id="8" creationId="{D774B296-CCFC-2471-D288-C9A64F67EDC1}"/>
          </ac:spMkLst>
        </pc:spChg>
        <pc:spChg chg="mod ord">
          <ac:chgData name="Mattheus Benoît" userId="56595626-6aba-4543-9aae-79ed8546291c" providerId="ADAL" clId="{CB131E31-B3F6-4DC1-BDE9-372343D66BF9}" dt="2023-05-30T12:28:39.797" v="13819"/>
          <ac:spMkLst>
            <pc:docMk/>
            <pc:sldMk cId="3914168875" sldId="306"/>
            <ac:spMk id="9" creationId="{7F2F3229-C2AF-C0F3-8D14-B119CF7AB742}"/>
          </ac:spMkLst>
        </pc:spChg>
        <pc:spChg chg="add del mod ord">
          <ac:chgData name="Mattheus Benoît" userId="56595626-6aba-4543-9aae-79ed8546291c" providerId="ADAL" clId="{CB131E31-B3F6-4DC1-BDE9-372343D66BF9}" dt="2023-05-30T12:02:30.495" v="13324" actId="700"/>
          <ac:spMkLst>
            <pc:docMk/>
            <pc:sldMk cId="3914168875" sldId="306"/>
            <ac:spMk id="10" creationId="{710AF089-5CF8-8D2C-66D5-2E28DAB01E97}"/>
          </ac:spMkLst>
        </pc:spChg>
        <pc:spChg chg="add del mod">
          <ac:chgData name="Mattheus Benoît" userId="56595626-6aba-4543-9aae-79ed8546291c" providerId="ADAL" clId="{CB131E31-B3F6-4DC1-BDE9-372343D66BF9}" dt="2023-05-30T12:16:16.192" v="13628"/>
          <ac:spMkLst>
            <pc:docMk/>
            <pc:sldMk cId="3914168875" sldId="306"/>
            <ac:spMk id="11" creationId="{C7FA3707-0057-9573-80AB-C5D5D983CB74}"/>
          </ac:spMkLst>
        </pc:spChg>
        <pc:spChg chg="add del mod">
          <ac:chgData name="Mattheus Benoît" userId="56595626-6aba-4543-9aae-79ed8546291c" providerId="ADAL" clId="{CB131E31-B3F6-4DC1-BDE9-372343D66BF9}" dt="2023-05-30T12:16:16.192" v="13628"/>
          <ac:spMkLst>
            <pc:docMk/>
            <pc:sldMk cId="3914168875" sldId="306"/>
            <ac:spMk id="12" creationId="{76AE4E00-C263-8655-5042-DD0AA83E7A6F}"/>
          </ac:spMkLst>
        </pc:spChg>
        <pc:spChg chg="add del mod">
          <ac:chgData name="Mattheus Benoît" userId="56595626-6aba-4543-9aae-79ed8546291c" providerId="ADAL" clId="{CB131E31-B3F6-4DC1-BDE9-372343D66BF9}" dt="2023-05-30T12:16:16.192" v="13628"/>
          <ac:spMkLst>
            <pc:docMk/>
            <pc:sldMk cId="3914168875" sldId="306"/>
            <ac:spMk id="13" creationId="{8150F661-FAF8-970B-7FDD-F60DE4D7B94A}"/>
          </ac:spMkLst>
        </pc:spChg>
        <pc:spChg chg="add del mod">
          <ac:chgData name="Mattheus Benoît" userId="56595626-6aba-4543-9aae-79ed8546291c" providerId="ADAL" clId="{CB131E31-B3F6-4DC1-BDE9-372343D66BF9}" dt="2023-05-30T12:28:39.797" v="13819"/>
          <ac:spMkLst>
            <pc:docMk/>
            <pc:sldMk cId="3914168875" sldId="306"/>
            <ac:spMk id="14" creationId="{43A9DC5F-103B-EE09-0618-C20EFA56940A}"/>
          </ac:spMkLst>
        </pc:spChg>
        <pc:spChg chg="add del mod">
          <ac:chgData name="Mattheus Benoît" userId="56595626-6aba-4543-9aae-79ed8546291c" providerId="ADAL" clId="{CB131E31-B3F6-4DC1-BDE9-372343D66BF9}" dt="2023-05-30T12:28:39.797" v="13819"/>
          <ac:spMkLst>
            <pc:docMk/>
            <pc:sldMk cId="3914168875" sldId="306"/>
            <ac:spMk id="15" creationId="{CD92B8BE-D31B-5489-3B3F-B5EEE433D29C}"/>
          </ac:spMkLst>
        </pc:spChg>
        <pc:spChg chg="add del mod">
          <ac:chgData name="Mattheus Benoît" userId="56595626-6aba-4543-9aae-79ed8546291c" providerId="ADAL" clId="{CB131E31-B3F6-4DC1-BDE9-372343D66BF9}" dt="2023-05-30T12:28:39.797" v="13819"/>
          <ac:spMkLst>
            <pc:docMk/>
            <pc:sldMk cId="3914168875" sldId="306"/>
            <ac:spMk id="16" creationId="{8E7BB572-F34A-9962-C22F-FCC9563A1EF1}"/>
          </ac:spMkLst>
        </pc:spChg>
        <pc:spChg chg="add del">
          <ac:chgData name="Mattheus Benoît" userId="56595626-6aba-4543-9aae-79ed8546291c" providerId="ADAL" clId="{CB131E31-B3F6-4DC1-BDE9-372343D66BF9}" dt="2023-05-30T11:33:13.031" v="13260" actId="26606"/>
          <ac:spMkLst>
            <pc:docMk/>
            <pc:sldMk cId="3914168875" sldId="306"/>
            <ac:spMk id="23" creationId="{6C4028FD-8BAA-4A19-BFDE-594D991B7552}"/>
          </ac:spMkLst>
        </pc:spChg>
        <pc:spChg chg="add del">
          <ac:chgData name="Mattheus Benoît" userId="56595626-6aba-4543-9aae-79ed8546291c" providerId="ADAL" clId="{CB131E31-B3F6-4DC1-BDE9-372343D66BF9}" dt="2023-05-30T11:33:28.733" v="13262" actId="26606"/>
          <ac:spMkLst>
            <pc:docMk/>
            <pc:sldMk cId="3914168875" sldId="306"/>
            <ac:spMk id="25" creationId="{955A2079-FA98-4876-80F0-72364A7D2EA4}"/>
          </ac:spMkLst>
        </pc:spChg>
        <pc:spChg chg="add del">
          <ac:chgData name="Mattheus Benoît" userId="56595626-6aba-4543-9aae-79ed8546291c" providerId="ADAL" clId="{CB131E31-B3F6-4DC1-BDE9-372343D66BF9}" dt="2023-05-30T11:34:50.878" v="13264" actId="26606"/>
          <ac:spMkLst>
            <pc:docMk/>
            <pc:sldMk cId="3914168875" sldId="306"/>
            <ac:spMk id="27" creationId="{FB92FFCE-0C90-454E-AA25-D4EE9A6C39C5}"/>
          </ac:spMkLst>
        </pc:spChg>
        <pc:spChg chg="add del">
          <ac:chgData name="Mattheus Benoît" userId="56595626-6aba-4543-9aae-79ed8546291c" providerId="ADAL" clId="{CB131E31-B3F6-4DC1-BDE9-372343D66BF9}" dt="2023-05-30T11:34:50.878" v="13264" actId="26606"/>
          <ac:spMkLst>
            <pc:docMk/>
            <pc:sldMk cId="3914168875" sldId="306"/>
            <ac:spMk id="28" creationId="{81D377EB-C9D2-4ED0-86A6-740A297E3EAC}"/>
          </ac:spMkLst>
        </pc:spChg>
        <pc:spChg chg="add del">
          <ac:chgData name="Mattheus Benoît" userId="56595626-6aba-4543-9aae-79ed8546291c" providerId="ADAL" clId="{CB131E31-B3F6-4DC1-BDE9-372343D66BF9}" dt="2023-05-30T11:34:50.878" v="13264" actId="26606"/>
          <ac:spMkLst>
            <pc:docMk/>
            <pc:sldMk cId="3914168875" sldId="306"/>
            <ac:spMk id="29" creationId="{066346BE-FDB4-4772-A696-0719490ABD64}"/>
          </ac:spMkLst>
        </pc:spChg>
        <pc:graphicFrameChg chg="mod ord modGraphic">
          <ac:chgData name="Mattheus Benoît" userId="56595626-6aba-4543-9aae-79ed8546291c" providerId="ADAL" clId="{CB131E31-B3F6-4DC1-BDE9-372343D66BF9}" dt="2023-05-30T12:55:14.155" v="14228" actId="20577"/>
          <ac:graphicFrameMkLst>
            <pc:docMk/>
            <pc:sldMk cId="3914168875" sldId="306"/>
            <ac:graphicFrameMk id="18" creationId="{3FD141FF-DAD2-8C6A-71CF-AFECB440B8FC}"/>
          </ac:graphicFrameMkLst>
        </pc:graphicFrameChg>
      </pc:sldChg>
      <pc:sldChg chg="addSp delSp modSp mod setBg">
        <pc:chgData name="Mattheus Benoît" userId="56595626-6aba-4543-9aae-79ed8546291c" providerId="ADAL" clId="{CB131E31-B3F6-4DC1-BDE9-372343D66BF9}" dt="2023-05-31T12:51:43.042" v="24321" actId="20577"/>
        <pc:sldMkLst>
          <pc:docMk/>
          <pc:sldMk cId="1084143492" sldId="307"/>
        </pc:sldMkLst>
        <pc:spChg chg="add del mod">
          <ac:chgData name="Mattheus Benoît" userId="56595626-6aba-4543-9aae-79ed8546291c" providerId="ADAL" clId="{CB131E31-B3F6-4DC1-BDE9-372343D66BF9}" dt="2023-05-30T12:03:31.241" v="13341"/>
          <ac:spMkLst>
            <pc:docMk/>
            <pc:sldMk cId="1084143492" sldId="307"/>
            <ac:spMk id="2" creationId="{F15D3EC7-AC50-F203-7E2C-8BFBE10C81F8}"/>
          </ac:spMkLst>
        </pc:spChg>
        <pc:spChg chg="add del mod">
          <ac:chgData name="Mattheus Benoît" userId="56595626-6aba-4543-9aae-79ed8546291c" providerId="ADAL" clId="{CB131E31-B3F6-4DC1-BDE9-372343D66BF9}" dt="2023-05-30T12:03:31.241" v="13341"/>
          <ac:spMkLst>
            <pc:docMk/>
            <pc:sldMk cId="1084143492" sldId="307"/>
            <ac:spMk id="3" creationId="{711233DA-9AAC-96DE-AB34-E0015BC1D487}"/>
          </ac:spMkLst>
        </pc:spChg>
        <pc:spChg chg="add del mod">
          <ac:chgData name="Mattheus Benoît" userId="56595626-6aba-4543-9aae-79ed8546291c" providerId="ADAL" clId="{CB131E31-B3F6-4DC1-BDE9-372343D66BF9}" dt="2023-05-30T12:03:31.241" v="13341"/>
          <ac:spMkLst>
            <pc:docMk/>
            <pc:sldMk cId="1084143492" sldId="307"/>
            <ac:spMk id="4" creationId="{1B219EBD-D17B-F2DB-6F27-DBBBDE21CE26}"/>
          </ac:spMkLst>
        </pc:spChg>
        <pc:spChg chg="mod ord">
          <ac:chgData name="Mattheus Benoît" userId="56595626-6aba-4543-9aae-79ed8546291c" providerId="ADAL" clId="{CB131E31-B3F6-4DC1-BDE9-372343D66BF9}" dt="2023-05-30T12:03:31.241" v="13341"/>
          <ac:spMkLst>
            <pc:docMk/>
            <pc:sldMk cId="1084143492" sldId="307"/>
            <ac:spMk id="5" creationId="{5A4C9C0B-41BF-D394-2AFB-90101B520DBC}"/>
          </ac:spMkLst>
        </pc:spChg>
        <pc:spChg chg="mod">
          <ac:chgData name="Mattheus Benoît" userId="56595626-6aba-4543-9aae-79ed8546291c" providerId="ADAL" clId="{CB131E31-B3F6-4DC1-BDE9-372343D66BF9}" dt="2023-05-30T12:03:31.241" v="13341"/>
          <ac:spMkLst>
            <pc:docMk/>
            <pc:sldMk cId="1084143492" sldId="307"/>
            <ac:spMk id="6" creationId="{A6C64CA1-55BB-615B-951F-0763F7E451E7}"/>
          </ac:spMkLst>
        </pc:spChg>
        <pc:spChg chg="add del mod">
          <ac:chgData name="Mattheus Benoît" userId="56595626-6aba-4543-9aae-79ed8546291c" providerId="ADAL" clId="{CB131E31-B3F6-4DC1-BDE9-372343D66BF9}" dt="2023-05-30T12:03:31.241" v="13341"/>
          <ac:spMkLst>
            <pc:docMk/>
            <pc:sldMk cId="1084143492" sldId="307"/>
            <ac:spMk id="7" creationId="{7A70CAA6-0096-2760-A028-8473B8977173}"/>
          </ac:spMkLst>
        </pc:spChg>
        <pc:spChg chg="add mod">
          <ac:chgData name="Mattheus Benoît" userId="56595626-6aba-4543-9aae-79ed8546291c" providerId="ADAL" clId="{CB131E31-B3F6-4DC1-BDE9-372343D66BF9}" dt="2023-05-31T12:51:43.042" v="24321" actId="20577"/>
          <ac:spMkLst>
            <pc:docMk/>
            <pc:sldMk cId="1084143492" sldId="307"/>
            <ac:spMk id="8" creationId="{359BCF05-0F9F-3BB2-0BBE-F2EC5B45D97A}"/>
          </ac:spMkLst>
        </pc:spChg>
        <pc:spChg chg="mod">
          <ac:chgData name="Mattheus Benoît" userId="56595626-6aba-4543-9aae-79ed8546291c" providerId="ADAL" clId="{CB131E31-B3F6-4DC1-BDE9-372343D66BF9}" dt="2023-05-30T12:55:41.156" v="14239" actId="20577"/>
          <ac:spMkLst>
            <pc:docMk/>
            <pc:sldMk cId="1084143492" sldId="307"/>
            <ac:spMk id="13" creationId="{118D37CF-B379-2CC0-74FF-C503BC317006}"/>
          </ac:spMkLst>
        </pc:spChg>
        <pc:spChg chg="add del">
          <ac:chgData name="Mattheus Benoît" userId="56595626-6aba-4543-9aae-79ed8546291c" providerId="ADAL" clId="{CB131E31-B3F6-4DC1-BDE9-372343D66BF9}" dt="2023-05-30T11:39:24.729" v="13281" actId="26606"/>
          <ac:spMkLst>
            <pc:docMk/>
            <pc:sldMk cId="1084143492" sldId="307"/>
            <ac:spMk id="18" creationId="{201CC55D-ED54-4C5C-95E6-10947BD1103B}"/>
          </ac:spMkLst>
        </pc:spChg>
        <pc:spChg chg="add del">
          <ac:chgData name="Mattheus Benoît" userId="56595626-6aba-4543-9aae-79ed8546291c" providerId="ADAL" clId="{CB131E31-B3F6-4DC1-BDE9-372343D66BF9}" dt="2023-05-30T11:39:24.729" v="13281" actId="26606"/>
          <ac:spMkLst>
            <pc:docMk/>
            <pc:sldMk cId="1084143492" sldId="307"/>
            <ac:spMk id="20" creationId="{3873B707-463F-40B0-8227-E8CC6C67EB25}"/>
          </ac:spMkLst>
        </pc:spChg>
        <pc:spChg chg="add del">
          <ac:chgData name="Mattheus Benoît" userId="56595626-6aba-4543-9aae-79ed8546291c" providerId="ADAL" clId="{CB131E31-B3F6-4DC1-BDE9-372343D66BF9}" dt="2023-05-29T23:12:41.064" v="12785" actId="26606"/>
          <ac:spMkLst>
            <pc:docMk/>
            <pc:sldMk cId="1084143492" sldId="307"/>
            <ac:spMk id="21" creationId="{6EFC920F-B85A-4068-BD93-41064EDE93D3}"/>
          </ac:spMkLst>
        </pc:spChg>
        <pc:spChg chg="add del">
          <ac:chgData name="Mattheus Benoît" userId="56595626-6aba-4543-9aae-79ed8546291c" providerId="ADAL" clId="{CB131E31-B3F6-4DC1-BDE9-372343D66BF9}" dt="2023-05-30T11:39:24.729" v="13281" actId="26606"/>
          <ac:spMkLst>
            <pc:docMk/>
            <pc:sldMk cId="1084143492" sldId="307"/>
            <ac:spMk id="22" creationId="{C13237C8-E62C-4F0D-A318-BD6FB6C2D138}"/>
          </ac:spMkLst>
        </pc:spChg>
        <pc:spChg chg="add del">
          <ac:chgData name="Mattheus Benoît" userId="56595626-6aba-4543-9aae-79ed8546291c" providerId="ADAL" clId="{CB131E31-B3F6-4DC1-BDE9-372343D66BF9}" dt="2023-05-30T11:39:48.938" v="13285" actId="26606"/>
          <ac:spMkLst>
            <pc:docMk/>
            <pc:sldMk cId="1084143492" sldId="307"/>
            <ac:spMk id="24" creationId="{0B9EE3F3-89B7-43C3-8651-C4C96830993D}"/>
          </ac:spMkLst>
        </pc:spChg>
        <pc:spChg chg="add del">
          <ac:chgData name="Mattheus Benoît" userId="56595626-6aba-4543-9aae-79ed8546291c" providerId="ADAL" clId="{CB131E31-B3F6-4DC1-BDE9-372343D66BF9}" dt="2023-05-30T11:39:48.938" v="13285" actId="26606"/>
          <ac:spMkLst>
            <pc:docMk/>
            <pc:sldMk cId="1084143492" sldId="307"/>
            <ac:spMk id="25" creationId="{8D9CE0F4-2EB2-4F1F-8AAC-DB3571D9FE10}"/>
          </ac:spMkLst>
        </pc:spChg>
        <pc:spChg chg="add del">
          <ac:chgData name="Mattheus Benoît" userId="56595626-6aba-4543-9aae-79ed8546291c" providerId="ADAL" clId="{CB131E31-B3F6-4DC1-BDE9-372343D66BF9}" dt="2023-05-30T11:39:39.472" v="13283" actId="26606"/>
          <ac:spMkLst>
            <pc:docMk/>
            <pc:sldMk cId="1084143492" sldId="307"/>
            <ac:spMk id="26" creationId="{2C9A9DA9-7DC8-488B-A882-123947B0F3D9}"/>
          </ac:spMkLst>
        </pc:spChg>
        <pc:spChg chg="add del">
          <ac:chgData name="Mattheus Benoît" userId="56595626-6aba-4543-9aae-79ed8546291c" providerId="ADAL" clId="{CB131E31-B3F6-4DC1-BDE9-372343D66BF9}" dt="2023-05-29T23:12:41.064" v="12785" actId="26606"/>
          <ac:spMkLst>
            <pc:docMk/>
            <pc:sldMk cId="1084143492" sldId="307"/>
            <ac:spMk id="27" creationId="{CBC4F608-B4B8-48C3-9572-C0F061B1CD99}"/>
          </ac:spMkLst>
        </pc:spChg>
        <pc:spChg chg="add del">
          <ac:chgData name="Mattheus Benoît" userId="56595626-6aba-4543-9aae-79ed8546291c" providerId="ADAL" clId="{CB131E31-B3F6-4DC1-BDE9-372343D66BF9}" dt="2023-05-30T11:39:39.472" v="13283" actId="26606"/>
          <ac:spMkLst>
            <pc:docMk/>
            <pc:sldMk cId="1084143492" sldId="307"/>
            <ac:spMk id="28" creationId="{57F6BDD4-E066-4008-8011-6CC31AEB4556}"/>
          </ac:spMkLst>
        </pc:spChg>
        <pc:spChg chg="add del">
          <ac:chgData name="Mattheus Benoît" userId="56595626-6aba-4543-9aae-79ed8546291c" providerId="ADAL" clId="{CB131E31-B3F6-4DC1-BDE9-372343D66BF9}" dt="2023-05-29T23:12:41.064" v="12785" actId="26606"/>
          <ac:spMkLst>
            <pc:docMk/>
            <pc:sldMk cId="1084143492" sldId="307"/>
            <ac:spMk id="29" creationId="{1382A32C-5B0C-4B1C-A074-76C6DBCC9F87}"/>
          </ac:spMkLst>
        </pc:spChg>
        <pc:spChg chg="add del">
          <ac:chgData name="Mattheus Benoît" userId="56595626-6aba-4543-9aae-79ed8546291c" providerId="ADAL" clId="{CB131E31-B3F6-4DC1-BDE9-372343D66BF9}" dt="2023-05-30T11:39:39.472" v="13283" actId="26606"/>
          <ac:spMkLst>
            <pc:docMk/>
            <pc:sldMk cId="1084143492" sldId="307"/>
            <ac:spMk id="30" creationId="{2711A8FB-68FC-45FC-B01E-38F809E2D439}"/>
          </ac:spMkLst>
        </pc:spChg>
        <pc:spChg chg="add del">
          <ac:chgData name="Mattheus Benoît" userId="56595626-6aba-4543-9aae-79ed8546291c" providerId="ADAL" clId="{CB131E31-B3F6-4DC1-BDE9-372343D66BF9}" dt="2023-05-30T11:39:24.729" v="13281" actId="26606"/>
          <ac:spMkLst>
            <pc:docMk/>
            <pc:sldMk cId="1084143492" sldId="307"/>
            <ac:spMk id="31" creationId="{19C9EAEA-39D0-4B0E-A0EB-51E7B26740B1}"/>
          </ac:spMkLst>
        </pc:spChg>
        <pc:spChg chg="add del">
          <ac:chgData name="Mattheus Benoît" userId="56595626-6aba-4543-9aae-79ed8546291c" providerId="ADAL" clId="{CB131E31-B3F6-4DC1-BDE9-372343D66BF9}" dt="2023-05-30T11:39:39.472" v="13283" actId="26606"/>
          <ac:spMkLst>
            <pc:docMk/>
            <pc:sldMk cId="1084143492" sldId="307"/>
            <ac:spMk id="32" creationId="{2A865FE3-5FC9-4049-87CF-30019C46C0F5}"/>
          </ac:spMkLst>
        </pc:spChg>
        <pc:spChg chg="add del">
          <ac:chgData name="Mattheus Benoît" userId="56595626-6aba-4543-9aae-79ed8546291c" providerId="ADAL" clId="{CB131E31-B3F6-4DC1-BDE9-372343D66BF9}" dt="2023-05-30T11:39:48.938" v="13285" actId="26606"/>
          <ac:spMkLst>
            <pc:docMk/>
            <pc:sldMk cId="1084143492" sldId="307"/>
            <ac:spMk id="33" creationId="{33AE4636-AEEC-45D6-84D4-7AC2DA48ECF8}"/>
          </ac:spMkLst>
        </pc:spChg>
        <pc:spChg chg="add del">
          <ac:chgData name="Mattheus Benoît" userId="56595626-6aba-4543-9aae-79ed8546291c" providerId="ADAL" clId="{CB131E31-B3F6-4DC1-BDE9-372343D66BF9}" dt="2023-05-30T11:39:53.634" v="13287" actId="26606"/>
          <ac:spMkLst>
            <pc:docMk/>
            <pc:sldMk cId="1084143492" sldId="307"/>
            <ac:spMk id="34" creationId="{2C9A9DA9-7DC8-488B-A882-123947B0F3D9}"/>
          </ac:spMkLst>
        </pc:spChg>
        <pc:spChg chg="add del">
          <ac:chgData name="Mattheus Benoît" userId="56595626-6aba-4543-9aae-79ed8546291c" providerId="ADAL" clId="{CB131E31-B3F6-4DC1-BDE9-372343D66BF9}" dt="2023-05-30T11:39:53.634" v="13287" actId="26606"/>
          <ac:spMkLst>
            <pc:docMk/>
            <pc:sldMk cId="1084143492" sldId="307"/>
            <ac:spMk id="35" creationId="{57F6BDD4-E066-4008-8011-6CC31AEB4556}"/>
          </ac:spMkLst>
        </pc:spChg>
        <pc:spChg chg="add del">
          <ac:chgData name="Mattheus Benoît" userId="56595626-6aba-4543-9aae-79ed8546291c" providerId="ADAL" clId="{CB131E31-B3F6-4DC1-BDE9-372343D66BF9}" dt="2023-05-30T11:39:53.634" v="13287" actId="26606"/>
          <ac:spMkLst>
            <pc:docMk/>
            <pc:sldMk cId="1084143492" sldId="307"/>
            <ac:spMk id="36" creationId="{2711A8FB-68FC-45FC-B01E-38F809E2D439}"/>
          </ac:spMkLst>
        </pc:spChg>
        <pc:spChg chg="add del">
          <ac:chgData name="Mattheus Benoît" userId="56595626-6aba-4543-9aae-79ed8546291c" providerId="ADAL" clId="{CB131E31-B3F6-4DC1-BDE9-372343D66BF9}" dt="2023-05-30T11:39:53.634" v="13287" actId="26606"/>
          <ac:spMkLst>
            <pc:docMk/>
            <pc:sldMk cId="1084143492" sldId="307"/>
            <ac:spMk id="37" creationId="{2A865FE3-5FC9-4049-87CF-30019C46C0F5}"/>
          </ac:spMkLst>
        </pc:spChg>
        <pc:spChg chg="add del">
          <ac:chgData name="Mattheus Benoît" userId="56595626-6aba-4543-9aae-79ed8546291c" providerId="ADAL" clId="{CB131E31-B3F6-4DC1-BDE9-372343D66BF9}" dt="2023-05-30T11:39:54.713" v="13289" actId="26606"/>
          <ac:spMkLst>
            <pc:docMk/>
            <pc:sldMk cId="1084143492" sldId="307"/>
            <ac:spMk id="38" creationId="{0B9EE3F3-89B7-43C3-8651-C4C96830993D}"/>
          </ac:spMkLst>
        </pc:spChg>
        <pc:spChg chg="add del">
          <ac:chgData name="Mattheus Benoît" userId="56595626-6aba-4543-9aae-79ed8546291c" providerId="ADAL" clId="{CB131E31-B3F6-4DC1-BDE9-372343D66BF9}" dt="2023-05-30T11:39:54.713" v="13289" actId="26606"/>
          <ac:spMkLst>
            <pc:docMk/>
            <pc:sldMk cId="1084143492" sldId="307"/>
            <ac:spMk id="39" creationId="{33AE4636-AEEC-45D6-84D4-7AC2DA48ECF8}"/>
          </ac:spMkLst>
        </pc:spChg>
        <pc:spChg chg="add del">
          <ac:chgData name="Mattheus Benoît" userId="56595626-6aba-4543-9aae-79ed8546291c" providerId="ADAL" clId="{CB131E31-B3F6-4DC1-BDE9-372343D66BF9}" dt="2023-05-30T11:39:54.713" v="13289" actId="26606"/>
          <ac:spMkLst>
            <pc:docMk/>
            <pc:sldMk cId="1084143492" sldId="307"/>
            <ac:spMk id="40" creationId="{8D9CE0F4-2EB2-4F1F-8AAC-DB3571D9FE10}"/>
          </ac:spMkLst>
        </pc:spChg>
        <pc:spChg chg="add del">
          <ac:chgData name="Mattheus Benoît" userId="56595626-6aba-4543-9aae-79ed8546291c" providerId="ADAL" clId="{CB131E31-B3F6-4DC1-BDE9-372343D66BF9}" dt="2023-05-30T11:39:58.362" v="13291" actId="26606"/>
          <ac:spMkLst>
            <pc:docMk/>
            <pc:sldMk cId="1084143492" sldId="307"/>
            <ac:spMk id="41" creationId="{8FC9BE17-9A7B-462D-AE50-3D8777387304}"/>
          </ac:spMkLst>
        </pc:spChg>
        <pc:spChg chg="add del">
          <ac:chgData name="Mattheus Benoît" userId="56595626-6aba-4543-9aae-79ed8546291c" providerId="ADAL" clId="{CB131E31-B3F6-4DC1-BDE9-372343D66BF9}" dt="2023-05-30T11:39:58.362" v="13291" actId="26606"/>
          <ac:spMkLst>
            <pc:docMk/>
            <pc:sldMk cId="1084143492" sldId="307"/>
            <ac:spMk id="42" creationId="{3EBE8569-6AEC-4B8C-8D53-2DE337CDBA65}"/>
          </ac:spMkLst>
        </pc:spChg>
        <pc:spChg chg="add del">
          <ac:chgData name="Mattheus Benoît" userId="56595626-6aba-4543-9aae-79ed8546291c" providerId="ADAL" clId="{CB131E31-B3F6-4DC1-BDE9-372343D66BF9}" dt="2023-05-30T11:39:58.362" v="13291" actId="26606"/>
          <ac:spMkLst>
            <pc:docMk/>
            <pc:sldMk cId="1084143492" sldId="307"/>
            <ac:spMk id="43" creationId="{55D4142C-5077-457F-A6AD-3FECFDB39685}"/>
          </ac:spMkLst>
        </pc:spChg>
        <pc:spChg chg="add del">
          <ac:chgData name="Mattheus Benoît" userId="56595626-6aba-4543-9aae-79ed8546291c" providerId="ADAL" clId="{CB131E31-B3F6-4DC1-BDE9-372343D66BF9}" dt="2023-05-30T11:39:58.362" v="13291" actId="26606"/>
          <ac:spMkLst>
            <pc:docMk/>
            <pc:sldMk cId="1084143492" sldId="307"/>
            <ac:spMk id="44" creationId="{7A5F0580-5EE9-419F-96EE-B6529EF6E7D0}"/>
          </ac:spMkLst>
        </pc:spChg>
        <pc:spChg chg="add del">
          <ac:chgData name="Mattheus Benoît" userId="56595626-6aba-4543-9aae-79ed8546291c" providerId="ADAL" clId="{CB131E31-B3F6-4DC1-BDE9-372343D66BF9}" dt="2023-05-30T11:40:07.386" v="13293" actId="26606"/>
          <ac:spMkLst>
            <pc:docMk/>
            <pc:sldMk cId="1084143492" sldId="307"/>
            <ac:spMk id="45" creationId="{5954F66B-3BF3-4495-BAEE-BEB2B018880D}"/>
          </ac:spMkLst>
        </pc:spChg>
        <pc:spChg chg="add del">
          <ac:chgData name="Mattheus Benoît" userId="56595626-6aba-4543-9aae-79ed8546291c" providerId="ADAL" clId="{CB131E31-B3F6-4DC1-BDE9-372343D66BF9}" dt="2023-05-30T11:40:07.386" v="13293" actId="26606"/>
          <ac:spMkLst>
            <pc:docMk/>
            <pc:sldMk cId="1084143492" sldId="307"/>
            <ac:spMk id="46" creationId="{EABAD4DA-87BA-4F70-9EF0-45C6BCF17823}"/>
          </ac:spMkLst>
        </pc:spChg>
        <pc:spChg chg="add del">
          <ac:chgData name="Mattheus Benoît" userId="56595626-6aba-4543-9aae-79ed8546291c" providerId="ADAL" clId="{CB131E31-B3F6-4DC1-BDE9-372343D66BF9}" dt="2023-05-30T11:40:07.386" v="13293" actId="26606"/>
          <ac:spMkLst>
            <pc:docMk/>
            <pc:sldMk cId="1084143492" sldId="307"/>
            <ac:spMk id="47" creationId="{915128D9-2797-47FA-B6FE-EC24E6B8437A}"/>
          </ac:spMkLst>
        </pc:spChg>
        <pc:grpChg chg="add del">
          <ac:chgData name="Mattheus Benoît" userId="56595626-6aba-4543-9aae-79ed8546291c" providerId="ADAL" clId="{CB131E31-B3F6-4DC1-BDE9-372343D66BF9}" dt="2023-05-30T11:39:24.729" v="13281" actId="26606"/>
          <ac:grpSpMkLst>
            <pc:docMk/>
            <pc:sldMk cId="1084143492" sldId="307"/>
            <ac:grpSpMk id="19" creationId="{1DE889C7-FAD6-4397-98E2-05D503484459}"/>
          </ac:grpSpMkLst>
        </pc:grpChg>
        <pc:grpChg chg="add del">
          <ac:chgData name="Mattheus Benoît" userId="56595626-6aba-4543-9aae-79ed8546291c" providerId="ADAL" clId="{CB131E31-B3F6-4DC1-BDE9-372343D66BF9}" dt="2023-05-29T23:12:41.064" v="12785" actId="26606"/>
          <ac:grpSpMkLst>
            <pc:docMk/>
            <pc:sldMk cId="1084143492" sldId="307"/>
            <ac:grpSpMk id="23" creationId="{1C559108-BBAE-426C-8564-051D2BA6DDC8}"/>
          </ac:grpSpMkLst>
        </pc:grpChg>
        <pc:picChg chg="mod ord">
          <ac:chgData name="Mattheus Benoît" userId="56595626-6aba-4543-9aae-79ed8546291c" providerId="ADAL" clId="{CB131E31-B3F6-4DC1-BDE9-372343D66BF9}" dt="2023-05-30T12:03:31.241" v="13341"/>
          <ac:picMkLst>
            <pc:docMk/>
            <pc:sldMk cId="1084143492" sldId="307"/>
            <ac:picMk id="16" creationId="{1E035795-0509-28AC-3428-22960024D454}"/>
          </ac:picMkLst>
        </pc:picChg>
      </pc:sldChg>
      <pc:sldChg chg="addSp delSp modSp del mod modClrScheme chgLayout">
        <pc:chgData name="Mattheus Benoît" userId="56595626-6aba-4543-9aae-79ed8546291c" providerId="ADAL" clId="{CB131E31-B3F6-4DC1-BDE9-372343D66BF9}" dt="2023-05-29T21:37:30.543" v="10417" actId="47"/>
        <pc:sldMkLst>
          <pc:docMk/>
          <pc:sldMk cId="2531639514" sldId="309"/>
        </pc:sldMkLst>
        <pc:spChg chg="mod ord">
          <ac:chgData name="Mattheus Benoît" userId="56595626-6aba-4543-9aae-79ed8546291c" providerId="ADAL" clId="{CB131E31-B3F6-4DC1-BDE9-372343D66BF9}" dt="2023-05-28T17:00:32.592" v="767" actId="700"/>
          <ac:spMkLst>
            <pc:docMk/>
            <pc:sldMk cId="2531639514" sldId="309"/>
            <ac:spMk id="5" creationId="{5A4C9C0B-41BF-D394-2AFB-90101B520DBC}"/>
          </ac:spMkLst>
        </pc:spChg>
        <pc:spChg chg="mod ord">
          <ac:chgData name="Mattheus Benoît" userId="56595626-6aba-4543-9aae-79ed8546291c" providerId="ADAL" clId="{CB131E31-B3F6-4DC1-BDE9-372343D66BF9}" dt="2023-05-29T10:15:09.295" v="2542" actId="20577"/>
          <ac:spMkLst>
            <pc:docMk/>
            <pc:sldMk cId="2531639514" sldId="309"/>
            <ac:spMk id="6" creationId="{A6C64CA1-55BB-615B-951F-0763F7E451E7}"/>
          </ac:spMkLst>
        </pc:spChg>
        <pc:spChg chg="mod ord">
          <ac:chgData name="Mattheus Benoît" userId="56595626-6aba-4543-9aae-79ed8546291c" providerId="ADAL" clId="{CB131E31-B3F6-4DC1-BDE9-372343D66BF9}" dt="2023-05-29T21:22:40.859" v="9296" actId="27636"/>
          <ac:spMkLst>
            <pc:docMk/>
            <pc:sldMk cId="2531639514" sldId="309"/>
            <ac:spMk id="13" creationId="{118D37CF-B379-2CC0-74FF-C503BC317006}"/>
          </ac:spMkLst>
        </pc:spChg>
        <pc:spChg chg="add del mod">
          <ac:chgData name="Mattheus Benoît" userId="56595626-6aba-4543-9aae-79ed8546291c" providerId="ADAL" clId="{CB131E31-B3F6-4DC1-BDE9-372343D66BF9}" dt="2023-05-28T16:47:08.821" v="749"/>
          <ac:spMkLst>
            <pc:docMk/>
            <pc:sldMk cId="2531639514" sldId="309"/>
            <ac:spMk id="20" creationId="{54F5804F-1032-9F96-9D3B-F81BE6B25D98}"/>
          </ac:spMkLst>
        </pc:spChg>
        <pc:spChg chg="add del mod">
          <ac:chgData name="Mattheus Benoît" userId="56595626-6aba-4543-9aae-79ed8546291c" providerId="ADAL" clId="{CB131E31-B3F6-4DC1-BDE9-372343D66BF9}" dt="2023-05-28T16:59:56.585" v="759" actId="700"/>
          <ac:spMkLst>
            <pc:docMk/>
            <pc:sldMk cId="2531639514" sldId="309"/>
            <ac:spMk id="24" creationId="{62E65E15-A74A-B401-84EE-302CC2D7A73C}"/>
          </ac:spMkLst>
        </pc:spChg>
        <pc:spChg chg="add del mod ord">
          <ac:chgData name="Mattheus Benoît" userId="56595626-6aba-4543-9aae-79ed8546291c" providerId="ADAL" clId="{CB131E31-B3F6-4DC1-BDE9-372343D66BF9}" dt="2023-05-28T17:00:34.190" v="768"/>
          <ac:spMkLst>
            <pc:docMk/>
            <pc:sldMk cId="2531639514" sldId="309"/>
            <ac:spMk id="27" creationId="{9A3FAD2C-9B9E-E89D-3104-C01752208E6F}"/>
          </ac:spMkLst>
        </pc:spChg>
        <pc:spChg chg="add mod">
          <ac:chgData name="Mattheus Benoît" userId="56595626-6aba-4543-9aae-79ed8546291c" providerId="ADAL" clId="{CB131E31-B3F6-4DC1-BDE9-372343D66BF9}" dt="2023-05-29T21:22:40.862" v="9297" actId="27636"/>
          <ac:spMkLst>
            <pc:docMk/>
            <pc:sldMk cId="2531639514" sldId="309"/>
            <ac:spMk id="30" creationId="{57001561-5115-5869-C8D9-9BCD82467D0A}"/>
          </ac:spMkLst>
        </pc:spChg>
        <pc:picChg chg="del">
          <ac:chgData name="Mattheus Benoît" userId="56595626-6aba-4543-9aae-79ed8546291c" providerId="ADAL" clId="{CB131E31-B3F6-4DC1-BDE9-372343D66BF9}" dt="2023-05-28T16:47:04.888" v="748" actId="478"/>
          <ac:picMkLst>
            <pc:docMk/>
            <pc:sldMk cId="2531639514" sldId="309"/>
            <ac:picMk id="18" creationId="{13120D83-FA55-A09E-C148-2D1CED8DCA51}"/>
          </ac:picMkLst>
        </pc:picChg>
        <pc:picChg chg="add del mod modCrop">
          <ac:chgData name="Mattheus Benoît" userId="56595626-6aba-4543-9aae-79ed8546291c" providerId="ADAL" clId="{CB131E31-B3F6-4DC1-BDE9-372343D66BF9}" dt="2023-05-28T16:59:53.103" v="758" actId="478"/>
          <ac:picMkLst>
            <pc:docMk/>
            <pc:sldMk cId="2531639514" sldId="309"/>
            <ac:picMk id="22" creationId="{CCE705F3-C595-A6C7-72EA-836BB3CC3FF5}"/>
          </ac:picMkLst>
        </pc:picChg>
        <pc:picChg chg="add del mod modCrop">
          <ac:chgData name="Mattheus Benoît" userId="56595626-6aba-4543-9aae-79ed8546291c" providerId="ADAL" clId="{CB131E31-B3F6-4DC1-BDE9-372343D66BF9}" dt="2023-05-28T17:00:29.968" v="766" actId="21"/>
          <ac:picMkLst>
            <pc:docMk/>
            <pc:sldMk cId="2531639514" sldId="309"/>
            <ac:picMk id="26" creationId="{631F5B6E-7BF5-EE15-7A48-CD223D9BE456}"/>
          </ac:picMkLst>
        </pc:picChg>
        <pc:picChg chg="add del mod">
          <ac:chgData name="Mattheus Benoît" userId="56595626-6aba-4543-9aae-79ed8546291c" providerId="ADAL" clId="{CB131E31-B3F6-4DC1-BDE9-372343D66BF9}" dt="2023-05-28T17:16:12.007" v="771" actId="478"/>
          <ac:picMkLst>
            <pc:docMk/>
            <pc:sldMk cId="2531639514" sldId="309"/>
            <ac:picMk id="28" creationId="{62495FCF-1348-5347-BE2A-D2DF5D40463E}"/>
          </ac:picMkLst>
        </pc:picChg>
      </pc:sldChg>
      <pc:sldChg chg="addSp delSp modSp new mod setBg modClrScheme chgLayout">
        <pc:chgData name="Mattheus Benoît" userId="56595626-6aba-4543-9aae-79ed8546291c" providerId="ADAL" clId="{CB131E31-B3F6-4DC1-BDE9-372343D66BF9}" dt="2023-05-30T12:53:50.747" v="14198"/>
        <pc:sldMkLst>
          <pc:docMk/>
          <pc:sldMk cId="3674706596" sldId="310"/>
        </pc:sldMkLst>
        <pc:spChg chg="add del mod">
          <ac:chgData name="Mattheus Benoît" userId="56595626-6aba-4543-9aae-79ed8546291c" providerId="ADAL" clId="{CB131E31-B3F6-4DC1-BDE9-372343D66BF9}" dt="2023-05-30T12:03:12.535" v="13330"/>
          <ac:spMkLst>
            <pc:docMk/>
            <pc:sldMk cId="3674706596" sldId="310"/>
            <ac:spMk id="2" creationId="{2A44956F-7929-E035-1583-0E5DD7982764}"/>
          </ac:spMkLst>
        </pc:spChg>
        <pc:spChg chg="del mod ord">
          <ac:chgData name="Mattheus Benoît" userId="56595626-6aba-4543-9aae-79ed8546291c" providerId="ADAL" clId="{CB131E31-B3F6-4DC1-BDE9-372343D66BF9}" dt="2023-05-28T16:09:23.830" v="66" actId="700"/>
          <ac:spMkLst>
            <pc:docMk/>
            <pc:sldMk cId="3674706596" sldId="310"/>
            <ac:spMk id="2" creationId="{BBB475F1-C8CC-3158-A1CD-7F99145DCACF}"/>
          </ac:spMkLst>
        </pc:spChg>
        <pc:spChg chg="add del mod">
          <ac:chgData name="Mattheus Benoît" userId="56595626-6aba-4543-9aae-79ed8546291c" providerId="ADAL" clId="{CB131E31-B3F6-4DC1-BDE9-372343D66BF9}" dt="2023-05-30T12:03:12.535" v="13330"/>
          <ac:spMkLst>
            <pc:docMk/>
            <pc:sldMk cId="3674706596" sldId="310"/>
            <ac:spMk id="3" creationId="{91CAACD0-EC70-13D5-56C6-C93DEA36C23D}"/>
          </ac:spMkLst>
        </pc:spChg>
        <pc:spChg chg="del mod ord">
          <ac:chgData name="Mattheus Benoît" userId="56595626-6aba-4543-9aae-79ed8546291c" providerId="ADAL" clId="{CB131E31-B3F6-4DC1-BDE9-372343D66BF9}" dt="2023-05-28T16:09:23.830" v="66" actId="700"/>
          <ac:spMkLst>
            <pc:docMk/>
            <pc:sldMk cId="3674706596" sldId="310"/>
            <ac:spMk id="3" creationId="{C783A4C0-E999-2643-F769-43D9E03886F2}"/>
          </ac:spMkLst>
        </pc:spChg>
        <pc:spChg chg="add del mod">
          <ac:chgData name="Mattheus Benoît" userId="56595626-6aba-4543-9aae-79ed8546291c" providerId="ADAL" clId="{CB131E31-B3F6-4DC1-BDE9-372343D66BF9}" dt="2023-05-30T12:03:12.535" v="13330"/>
          <ac:spMkLst>
            <pc:docMk/>
            <pc:sldMk cId="3674706596" sldId="310"/>
            <ac:spMk id="4" creationId="{3D75228F-C5A9-6FDB-8884-EBA861377F80}"/>
          </ac:spMkLst>
        </pc:spChg>
        <pc:spChg chg="del">
          <ac:chgData name="Mattheus Benoît" userId="56595626-6aba-4543-9aae-79ed8546291c" providerId="ADAL" clId="{CB131E31-B3F6-4DC1-BDE9-372343D66BF9}" dt="2023-05-28T16:09:23.830" v="66" actId="700"/>
          <ac:spMkLst>
            <pc:docMk/>
            <pc:sldMk cId="3674706596" sldId="310"/>
            <ac:spMk id="4" creationId="{93D09E6F-C9BB-614E-9567-FCC4D3EA3692}"/>
          </ac:spMkLst>
        </pc:spChg>
        <pc:spChg chg="mod ord">
          <ac:chgData name="Mattheus Benoît" userId="56595626-6aba-4543-9aae-79ed8546291c" providerId="ADAL" clId="{CB131E31-B3F6-4DC1-BDE9-372343D66BF9}" dt="2023-05-30T12:03:12.535" v="13330"/>
          <ac:spMkLst>
            <pc:docMk/>
            <pc:sldMk cId="3674706596" sldId="310"/>
            <ac:spMk id="5" creationId="{89497E12-4AB1-69E6-2B07-D19460AEC453}"/>
          </ac:spMkLst>
        </pc:spChg>
        <pc:spChg chg="add mod ord">
          <ac:chgData name="Mattheus Benoît" userId="56595626-6aba-4543-9aae-79ed8546291c" providerId="ADAL" clId="{CB131E31-B3F6-4DC1-BDE9-372343D66BF9}" dt="2023-05-30T12:03:12.535" v="13330"/>
          <ac:spMkLst>
            <pc:docMk/>
            <pc:sldMk cId="3674706596" sldId="310"/>
            <ac:spMk id="6" creationId="{3082E2E5-27FB-EDDC-D666-762AF8EDAEF2}"/>
          </ac:spMkLst>
        </pc:spChg>
        <pc:spChg chg="add del mod ord">
          <ac:chgData name="Mattheus Benoît" userId="56595626-6aba-4543-9aae-79ed8546291c" providerId="ADAL" clId="{CB131E31-B3F6-4DC1-BDE9-372343D66BF9}" dt="2023-05-28T16:10:48.111" v="144" actId="700"/>
          <ac:spMkLst>
            <pc:docMk/>
            <pc:sldMk cId="3674706596" sldId="310"/>
            <ac:spMk id="7" creationId="{63986F9E-EF54-499E-3B4B-47BF47895465}"/>
          </ac:spMkLst>
        </pc:spChg>
        <pc:spChg chg="add del mod">
          <ac:chgData name="Mattheus Benoît" userId="56595626-6aba-4543-9aae-79ed8546291c" providerId="ADAL" clId="{CB131E31-B3F6-4DC1-BDE9-372343D66BF9}" dt="2023-05-30T12:03:12.535" v="13330"/>
          <ac:spMkLst>
            <pc:docMk/>
            <pc:sldMk cId="3674706596" sldId="310"/>
            <ac:spMk id="7" creationId="{CB8EE16F-BA35-2DB6-A87B-56904B4816B3}"/>
          </ac:spMkLst>
        </pc:spChg>
        <pc:spChg chg="add mod ord">
          <ac:chgData name="Mattheus Benoît" userId="56595626-6aba-4543-9aae-79ed8546291c" providerId="ADAL" clId="{CB131E31-B3F6-4DC1-BDE9-372343D66BF9}" dt="2023-05-30T12:53:50.747" v="14198"/>
          <ac:spMkLst>
            <pc:docMk/>
            <pc:sldMk cId="3674706596" sldId="310"/>
            <ac:spMk id="8" creationId="{CC7AE704-0AEF-5326-128F-B119939DD83F}"/>
          </ac:spMkLst>
        </pc:spChg>
        <pc:spChg chg="add del mod ord">
          <ac:chgData name="Mattheus Benoît" userId="56595626-6aba-4543-9aae-79ed8546291c" providerId="ADAL" clId="{CB131E31-B3F6-4DC1-BDE9-372343D66BF9}" dt="2023-05-28T16:17:11.932" v="146"/>
          <ac:spMkLst>
            <pc:docMk/>
            <pc:sldMk cId="3674706596" sldId="310"/>
            <ac:spMk id="9" creationId="{57427A03-0E44-61A3-852A-D53209283DEF}"/>
          </ac:spMkLst>
        </pc:spChg>
        <pc:spChg chg="add del">
          <ac:chgData name="Mattheus Benoît" userId="56595626-6aba-4543-9aae-79ed8546291c" providerId="ADAL" clId="{CB131E31-B3F6-4DC1-BDE9-372343D66BF9}" dt="2023-05-30T11:34:52.148" v="13266" actId="26606"/>
          <ac:spMkLst>
            <pc:docMk/>
            <pc:sldMk cId="3674706596" sldId="310"/>
            <ac:spMk id="12" creationId="{7301F447-EEF7-48F5-AF73-7566EE7F64AD}"/>
          </ac:spMkLst>
        </pc:spChg>
        <pc:spChg chg="add del">
          <ac:chgData name="Mattheus Benoît" userId="56595626-6aba-4543-9aae-79ed8546291c" providerId="ADAL" clId="{CB131E31-B3F6-4DC1-BDE9-372343D66BF9}" dt="2023-05-30T11:34:52.148" v="13266" actId="26606"/>
          <ac:spMkLst>
            <pc:docMk/>
            <pc:sldMk cId="3674706596" sldId="310"/>
            <ac:spMk id="13" creationId="{F7117410-A2A4-4085-9ADC-46744551DBDE}"/>
          </ac:spMkLst>
        </pc:spChg>
        <pc:spChg chg="add del">
          <ac:chgData name="Mattheus Benoît" userId="56595626-6aba-4543-9aae-79ed8546291c" providerId="ADAL" clId="{CB131E31-B3F6-4DC1-BDE9-372343D66BF9}" dt="2023-05-30T11:34:52.148" v="13266" actId="26606"/>
          <ac:spMkLst>
            <pc:docMk/>
            <pc:sldMk cId="3674706596" sldId="310"/>
            <ac:spMk id="14" creationId="{99F74EB5-E547-4FB4-95F5-BCC788F3C4A0}"/>
          </ac:spMkLst>
        </pc:spChg>
        <pc:spChg chg="add del">
          <ac:chgData name="Mattheus Benoît" userId="56595626-6aba-4543-9aae-79ed8546291c" providerId="ADAL" clId="{CB131E31-B3F6-4DC1-BDE9-372343D66BF9}" dt="2023-05-30T11:13:51.042" v="12791" actId="26606"/>
          <ac:spMkLst>
            <pc:docMk/>
            <pc:sldMk cId="3674706596" sldId="310"/>
            <ac:spMk id="15" creationId="{BACC6370-2D7E-4714-9D71-7542949D7D5D}"/>
          </ac:spMkLst>
        </pc:spChg>
        <pc:spChg chg="add del">
          <ac:chgData name="Mattheus Benoît" userId="56595626-6aba-4543-9aae-79ed8546291c" providerId="ADAL" clId="{CB131E31-B3F6-4DC1-BDE9-372343D66BF9}" dt="2023-05-30T11:13:51.042" v="12791" actId="26606"/>
          <ac:spMkLst>
            <pc:docMk/>
            <pc:sldMk cId="3674706596" sldId="310"/>
            <ac:spMk id="17" creationId="{F68B3F68-107C-434F-AA38-110D5EA91B85}"/>
          </ac:spMkLst>
        </pc:spChg>
        <pc:spChg chg="add del">
          <ac:chgData name="Mattheus Benoît" userId="56595626-6aba-4543-9aae-79ed8546291c" providerId="ADAL" clId="{CB131E31-B3F6-4DC1-BDE9-372343D66BF9}" dt="2023-05-30T11:13:51.042" v="12791" actId="26606"/>
          <ac:spMkLst>
            <pc:docMk/>
            <pc:sldMk cId="3674706596" sldId="310"/>
            <ac:spMk id="19" creationId="{AAD0DBB9-1A4B-4391-81D4-CB19F9AB918A}"/>
          </ac:spMkLst>
        </pc:spChg>
        <pc:spChg chg="add del">
          <ac:chgData name="Mattheus Benoît" userId="56595626-6aba-4543-9aae-79ed8546291c" providerId="ADAL" clId="{CB131E31-B3F6-4DC1-BDE9-372343D66BF9}" dt="2023-05-30T11:13:51.042" v="12791" actId="26606"/>
          <ac:spMkLst>
            <pc:docMk/>
            <pc:sldMk cId="3674706596" sldId="310"/>
            <ac:spMk id="21" creationId="{063BBA22-50EA-4C4D-BE05-F1CE4E63AA56}"/>
          </ac:spMkLst>
        </pc:spChg>
        <pc:graphicFrameChg chg="add mod">
          <ac:chgData name="Mattheus Benoît" userId="56595626-6aba-4543-9aae-79ed8546291c" providerId="ADAL" clId="{CB131E31-B3F6-4DC1-BDE9-372343D66BF9}" dt="2023-05-30T12:03:12.535" v="13330"/>
          <ac:graphicFrameMkLst>
            <pc:docMk/>
            <pc:sldMk cId="3674706596" sldId="310"/>
            <ac:graphicFrameMk id="10" creationId="{4B7554A3-DD04-7A58-0624-6D974AF736F3}"/>
          </ac:graphicFrameMkLst>
        </pc:graphicFrameChg>
      </pc:sldChg>
      <pc:sldChg chg="addSp delSp modSp new mod setBg modClrScheme chgLayout">
        <pc:chgData name="Mattheus Benoît" userId="56595626-6aba-4543-9aae-79ed8546291c" providerId="ADAL" clId="{CB131E31-B3F6-4DC1-BDE9-372343D66BF9}" dt="2023-05-30T13:25:14.451" v="14737" actId="12788"/>
        <pc:sldMkLst>
          <pc:docMk/>
          <pc:sldMk cId="3251312797" sldId="311"/>
        </pc:sldMkLst>
        <pc:spChg chg="del mod ord">
          <ac:chgData name="Mattheus Benoît" userId="56595626-6aba-4543-9aae-79ed8546291c" providerId="ADAL" clId="{CB131E31-B3F6-4DC1-BDE9-372343D66BF9}" dt="2023-05-28T17:22:09.694" v="1304" actId="700"/>
          <ac:spMkLst>
            <pc:docMk/>
            <pc:sldMk cId="3251312797" sldId="311"/>
            <ac:spMk id="2" creationId="{5250E720-FC1D-8D39-D33A-BE98E6FADC66}"/>
          </ac:spMkLst>
        </pc:spChg>
        <pc:spChg chg="del mod ord">
          <ac:chgData name="Mattheus Benoît" userId="56595626-6aba-4543-9aae-79ed8546291c" providerId="ADAL" clId="{CB131E31-B3F6-4DC1-BDE9-372343D66BF9}" dt="2023-05-28T17:22:09.694" v="1304" actId="700"/>
          <ac:spMkLst>
            <pc:docMk/>
            <pc:sldMk cId="3251312797" sldId="311"/>
            <ac:spMk id="3" creationId="{35EAEA4E-3D75-64A9-AD3E-3817612A5C46}"/>
          </ac:spMkLst>
        </pc:spChg>
        <pc:spChg chg="add del mod">
          <ac:chgData name="Mattheus Benoît" userId="56595626-6aba-4543-9aae-79ed8546291c" providerId="ADAL" clId="{CB131E31-B3F6-4DC1-BDE9-372343D66BF9}" dt="2023-05-29T21:41:47.289" v="10475"/>
          <ac:spMkLst>
            <pc:docMk/>
            <pc:sldMk cId="3251312797" sldId="311"/>
            <ac:spMk id="3" creationId="{7613922F-DC3F-62C8-D43B-94FADC8E9A4B}"/>
          </ac:spMkLst>
        </pc:spChg>
        <pc:spChg chg="del">
          <ac:chgData name="Mattheus Benoît" userId="56595626-6aba-4543-9aae-79ed8546291c" providerId="ADAL" clId="{CB131E31-B3F6-4DC1-BDE9-372343D66BF9}" dt="2023-05-28T17:22:09.694" v="1304" actId="700"/>
          <ac:spMkLst>
            <pc:docMk/>
            <pc:sldMk cId="3251312797" sldId="311"/>
            <ac:spMk id="4" creationId="{56CBB3BC-B42A-068E-BABF-DE04FC9B65F3}"/>
          </ac:spMkLst>
        </pc:spChg>
        <pc:spChg chg="mod ord">
          <ac:chgData name="Mattheus Benoît" userId="56595626-6aba-4543-9aae-79ed8546291c" providerId="ADAL" clId="{CB131E31-B3F6-4DC1-BDE9-372343D66BF9}" dt="2023-05-30T12:16:34.398" v="13629"/>
          <ac:spMkLst>
            <pc:docMk/>
            <pc:sldMk cId="3251312797" sldId="311"/>
            <ac:spMk id="5" creationId="{E83D3920-B1A6-E9B4-D589-A881B43E85F9}"/>
          </ac:spMkLst>
        </pc:spChg>
        <pc:spChg chg="add mod ord">
          <ac:chgData name="Mattheus Benoît" userId="56595626-6aba-4543-9aae-79ed8546291c" providerId="ADAL" clId="{CB131E31-B3F6-4DC1-BDE9-372343D66BF9}" dt="2023-05-30T12:16:34.398" v="13629"/>
          <ac:spMkLst>
            <pc:docMk/>
            <pc:sldMk cId="3251312797" sldId="311"/>
            <ac:spMk id="6" creationId="{5EE6E093-381A-6C44-6D01-6BA1947D5973}"/>
          </ac:spMkLst>
        </pc:spChg>
        <pc:spChg chg="add del mod ord">
          <ac:chgData name="Mattheus Benoît" userId="56595626-6aba-4543-9aae-79ed8546291c" providerId="ADAL" clId="{CB131E31-B3F6-4DC1-BDE9-372343D66BF9}" dt="2023-05-28T17:22:19.293" v="1305"/>
          <ac:spMkLst>
            <pc:docMk/>
            <pc:sldMk cId="3251312797" sldId="311"/>
            <ac:spMk id="7" creationId="{6FA75860-21EB-0A39-7E58-52A4B4212583}"/>
          </ac:spMkLst>
        </pc:spChg>
        <pc:spChg chg="add del mod">
          <ac:chgData name="Mattheus Benoît" userId="56595626-6aba-4543-9aae-79ed8546291c" providerId="ADAL" clId="{CB131E31-B3F6-4DC1-BDE9-372343D66BF9}" dt="2023-05-29T21:49:52.923" v="10505"/>
          <ac:spMkLst>
            <pc:docMk/>
            <pc:sldMk cId="3251312797" sldId="311"/>
            <ac:spMk id="9" creationId="{5AAA24C9-2CDC-220F-3B23-1F40652978EB}"/>
          </ac:spMkLst>
        </pc:spChg>
        <pc:spChg chg="add del mod">
          <ac:chgData name="Mattheus Benoît" userId="56595626-6aba-4543-9aae-79ed8546291c" providerId="ADAL" clId="{CB131E31-B3F6-4DC1-BDE9-372343D66BF9}" dt="2023-05-28T17:37:14.427" v="1390"/>
          <ac:spMkLst>
            <pc:docMk/>
            <pc:sldMk cId="3251312797" sldId="311"/>
            <ac:spMk id="11" creationId="{9FCD2A2D-A69B-7DCA-550C-F0A0703CAA9A}"/>
          </ac:spMkLst>
        </pc:spChg>
        <pc:spChg chg="add del mod">
          <ac:chgData name="Mattheus Benoît" userId="56595626-6aba-4543-9aae-79ed8546291c" providerId="ADAL" clId="{CB131E31-B3F6-4DC1-BDE9-372343D66BF9}" dt="2023-05-29T23:08:19.722" v="12779"/>
          <ac:spMkLst>
            <pc:docMk/>
            <pc:sldMk cId="3251312797" sldId="311"/>
            <ac:spMk id="13" creationId="{AC085E26-04C0-38A3-5F50-45D79792150D}"/>
          </ac:spMkLst>
        </pc:spChg>
        <pc:spChg chg="add del mod">
          <ac:chgData name="Mattheus Benoît" userId="56595626-6aba-4543-9aae-79ed8546291c" providerId="ADAL" clId="{CB131E31-B3F6-4DC1-BDE9-372343D66BF9}" dt="2023-05-28T21:53:56.768" v="1662"/>
          <ac:spMkLst>
            <pc:docMk/>
            <pc:sldMk cId="3251312797" sldId="311"/>
            <ac:spMk id="15" creationId="{B6BC15A4-4821-75A0-D038-1F73CDB5F15C}"/>
          </ac:spMkLst>
        </pc:spChg>
        <pc:spChg chg="add del mod">
          <ac:chgData name="Mattheus Benoît" userId="56595626-6aba-4543-9aae-79ed8546291c" providerId="ADAL" clId="{CB131E31-B3F6-4DC1-BDE9-372343D66BF9}" dt="2023-05-30T12:16:34.398" v="13629"/>
          <ac:spMkLst>
            <pc:docMk/>
            <pc:sldMk cId="3251312797" sldId="311"/>
            <ac:spMk id="16" creationId="{905ED670-9472-A783-7097-FE2420C6D29E}"/>
          </ac:spMkLst>
        </pc:spChg>
        <pc:spChg chg="add del mod">
          <ac:chgData name="Mattheus Benoît" userId="56595626-6aba-4543-9aae-79ed8546291c" providerId="ADAL" clId="{CB131E31-B3F6-4DC1-BDE9-372343D66BF9}" dt="2023-05-30T12:16:34.398" v="13629"/>
          <ac:spMkLst>
            <pc:docMk/>
            <pc:sldMk cId="3251312797" sldId="311"/>
            <ac:spMk id="17" creationId="{5A8DE318-0E77-921E-C177-63C40D30B9FD}"/>
          </ac:spMkLst>
        </pc:spChg>
        <pc:spChg chg="add del">
          <ac:chgData name="Mattheus Benoît" userId="56595626-6aba-4543-9aae-79ed8546291c" providerId="ADAL" clId="{CB131E31-B3F6-4DC1-BDE9-372343D66BF9}" dt="2023-05-30T11:26:49.825" v="13204" actId="26606"/>
          <ac:spMkLst>
            <pc:docMk/>
            <pc:sldMk cId="3251312797" sldId="311"/>
            <ac:spMk id="18" creationId="{BA79A7CF-01AF-4178-9369-94E0C90EB046}"/>
          </ac:spMkLst>
        </pc:spChg>
        <pc:spChg chg="add del mod">
          <ac:chgData name="Mattheus Benoît" userId="56595626-6aba-4543-9aae-79ed8546291c" providerId="ADAL" clId="{CB131E31-B3F6-4DC1-BDE9-372343D66BF9}" dt="2023-05-28T22:11:40.898" v="1669"/>
          <ac:spMkLst>
            <pc:docMk/>
            <pc:sldMk cId="3251312797" sldId="311"/>
            <ac:spMk id="19" creationId="{4F75FF9E-5882-C28F-47A9-F90DE9FFD962}"/>
          </ac:spMkLst>
        </pc:spChg>
        <pc:spChg chg="add del mod">
          <ac:chgData name="Mattheus Benoît" userId="56595626-6aba-4543-9aae-79ed8546291c" providerId="ADAL" clId="{CB131E31-B3F6-4DC1-BDE9-372343D66BF9}" dt="2023-05-30T12:16:34.398" v="13629"/>
          <ac:spMkLst>
            <pc:docMk/>
            <pc:sldMk cId="3251312797" sldId="311"/>
            <ac:spMk id="19" creationId="{7484969D-AA74-7C3C-4AA3-88F6922C5C8A}"/>
          </ac:spMkLst>
        </pc:spChg>
        <pc:spChg chg="add del">
          <ac:chgData name="Mattheus Benoît" userId="56595626-6aba-4543-9aae-79ed8546291c" providerId="ADAL" clId="{CB131E31-B3F6-4DC1-BDE9-372343D66BF9}" dt="2023-05-30T11:26:38.745" v="13202" actId="26606"/>
          <ac:spMkLst>
            <pc:docMk/>
            <pc:sldMk cId="3251312797" sldId="311"/>
            <ac:spMk id="20" creationId="{53F29798-D584-4792-9B62-3F5F5C36D619}"/>
          </ac:spMkLst>
        </pc:spChg>
        <pc:spChg chg="add del">
          <ac:chgData name="Mattheus Benoît" userId="56595626-6aba-4543-9aae-79ed8546291c" providerId="ADAL" clId="{CB131E31-B3F6-4DC1-BDE9-372343D66BF9}" dt="2023-05-30T11:26:49.825" v="13204" actId="26606"/>
          <ac:spMkLst>
            <pc:docMk/>
            <pc:sldMk cId="3251312797" sldId="311"/>
            <ac:spMk id="22" creationId="{99413ED5-9ED4-4772-BCE4-2BCAE6B12E35}"/>
          </ac:spMkLst>
        </pc:spChg>
        <pc:spChg chg="add del">
          <ac:chgData name="Mattheus Benoît" userId="56595626-6aba-4543-9aae-79ed8546291c" providerId="ADAL" clId="{CB131E31-B3F6-4DC1-BDE9-372343D66BF9}" dt="2023-05-30T11:26:49.825" v="13204" actId="26606"/>
          <ac:spMkLst>
            <pc:docMk/>
            <pc:sldMk cId="3251312797" sldId="311"/>
            <ac:spMk id="24" creationId="{04357C93-F0CB-4A1C-8F77-4E9063789819}"/>
          </ac:spMkLst>
        </pc:spChg>
        <pc:spChg chg="mod">
          <ac:chgData name="Mattheus Benoît" userId="56595626-6aba-4543-9aae-79ed8546291c" providerId="ADAL" clId="{CB131E31-B3F6-4DC1-BDE9-372343D66BF9}" dt="2023-05-30T13:21:48.435" v="14687" actId="27803"/>
          <ac:spMkLst>
            <pc:docMk/>
            <pc:sldMk cId="3251312797" sldId="311"/>
            <ac:spMk id="25" creationId="{8B5C4BCE-2AB6-2A6A-DAB9-CD5B37673505}"/>
          </ac:spMkLst>
        </pc:spChg>
        <pc:spChg chg="add del">
          <ac:chgData name="Mattheus Benoît" userId="56595626-6aba-4543-9aae-79ed8546291c" providerId="ADAL" clId="{CB131E31-B3F6-4DC1-BDE9-372343D66BF9}" dt="2023-05-30T11:26:49.825" v="13204" actId="26606"/>
          <ac:spMkLst>
            <pc:docMk/>
            <pc:sldMk cId="3251312797" sldId="311"/>
            <ac:spMk id="26" creationId="{90F533E9-6690-41A8-A372-4C6C622D028D}"/>
          </ac:spMkLst>
        </pc:spChg>
        <pc:spChg chg="mod">
          <ac:chgData name="Mattheus Benoît" userId="56595626-6aba-4543-9aae-79ed8546291c" providerId="ADAL" clId="{CB131E31-B3F6-4DC1-BDE9-372343D66BF9}" dt="2023-05-30T13:21:48.435" v="14687" actId="27803"/>
          <ac:spMkLst>
            <pc:docMk/>
            <pc:sldMk cId="3251312797" sldId="311"/>
            <ac:spMk id="27" creationId="{5CA66C9F-BCDD-F629-4D41-F25D35B632BD}"/>
          </ac:spMkLst>
        </pc:spChg>
        <pc:spChg chg="mod">
          <ac:chgData name="Mattheus Benoît" userId="56595626-6aba-4543-9aae-79ed8546291c" providerId="ADAL" clId="{CB131E31-B3F6-4DC1-BDE9-372343D66BF9}" dt="2023-05-30T13:21:48.435" v="14687" actId="27803"/>
          <ac:spMkLst>
            <pc:docMk/>
            <pc:sldMk cId="3251312797" sldId="311"/>
            <ac:spMk id="28" creationId="{669F764A-C78E-5BC4-EE11-31A97C860F1C}"/>
          </ac:spMkLst>
        </pc:spChg>
        <pc:spChg chg="mod">
          <ac:chgData name="Mattheus Benoît" userId="56595626-6aba-4543-9aae-79ed8546291c" providerId="ADAL" clId="{CB131E31-B3F6-4DC1-BDE9-372343D66BF9}" dt="2023-05-30T13:21:48.435" v="14687" actId="27803"/>
          <ac:spMkLst>
            <pc:docMk/>
            <pc:sldMk cId="3251312797" sldId="311"/>
            <ac:spMk id="29" creationId="{DF0ECA37-91D7-3A75-5CE6-9AD1BB256C81}"/>
          </ac:spMkLst>
        </pc:spChg>
        <pc:spChg chg="mod">
          <ac:chgData name="Mattheus Benoît" userId="56595626-6aba-4543-9aae-79ed8546291c" providerId="ADAL" clId="{CB131E31-B3F6-4DC1-BDE9-372343D66BF9}" dt="2023-05-30T13:21:48.435" v="14687" actId="27803"/>
          <ac:spMkLst>
            <pc:docMk/>
            <pc:sldMk cId="3251312797" sldId="311"/>
            <ac:spMk id="30" creationId="{1B5272CE-749E-AF59-A2A2-F143D30FE761}"/>
          </ac:spMkLst>
        </pc:spChg>
        <pc:spChg chg="mod">
          <ac:chgData name="Mattheus Benoît" userId="56595626-6aba-4543-9aae-79ed8546291c" providerId="ADAL" clId="{CB131E31-B3F6-4DC1-BDE9-372343D66BF9}" dt="2023-05-30T13:21:48.435" v="14687" actId="27803"/>
          <ac:spMkLst>
            <pc:docMk/>
            <pc:sldMk cId="3251312797" sldId="311"/>
            <ac:spMk id="31" creationId="{13EC27CC-31C6-B811-82DC-0B3D03BF8A2B}"/>
          </ac:spMkLst>
        </pc:spChg>
        <pc:spChg chg="mod">
          <ac:chgData name="Mattheus Benoît" userId="56595626-6aba-4543-9aae-79ed8546291c" providerId="ADAL" clId="{CB131E31-B3F6-4DC1-BDE9-372343D66BF9}" dt="2023-05-30T13:21:48.435" v="14687" actId="27803"/>
          <ac:spMkLst>
            <pc:docMk/>
            <pc:sldMk cId="3251312797" sldId="311"/>
            <ac:spMk id="32" creationId="{DCEE4BCB-27B9-4F1D-E288-0B1D0C8672B9}"/>
          </ac:spMkLst>
        </pc:spChg>
        <pc:spChg chg="mod">
          <ac:chgData name="Mattheus Benoît" userId="56595626-6aba-4543-9aae-79ed8546291c" providerId="ADAL" clId="{CB131E31-B3F6-4DC1-BDE9-372343D66BF9}" dt="2023-05-30T13:21:48.435" v="14687" actId="27803"/>
          <ac:spMkLst>
            <pc:docMk/>
            <pc:sldMk cId="3251312797" sldId="311"/>
            <ac:spMk id="33" creationId="{55CEB28C-E86A-86B7-6A2E-942643C3926C}"/>
          </ac:spMkLst>
        </pc:spChg>
        <pc:spChg chg="mod">
          <ac:chgData name="Mattheus Benoît" userId="56595626-6aba-4543-9aae-79ed8546291c" providerId="ADAL" clId="{CB131E31-B3F6-4DC1-BDE9-372343D66BF9}" dt="2023-05-30T13:21:48.435" v="14687" actId="27803"/>
          <ac:spMkLst>
            <pc:docMk/>
            <pc:sldMk cId="3251312797" sldId="311"/>
            <ac:spMk id="34" creationId="{D380797B-2792-BE30-980F-7B4EDCF4267A}"/>
          </ac:spMkLst>
        </pc:spChg>
        <pc:spChg chg="mod">
          <ac:chgData name="Mattheus Benoît" userId="56595626-6aba-4543-9aae-79ed8546291c" providerId="ADAL" clId="{CB131E31-B3F6-4DC1-BDE9-372343D66BF9}" dt="2023-05-30T13:21:48.435" v="14687" actId="27803"/>
          <ac:spMkLst>
            <pc:docMk/>
            <pc:sldMk cId="3251312797" sldId="311"/>
            <ac:spMk id="35" creationId="{EE51DE91-2FEE-13B9-4E71-92B492E98B5E}"/>
          </ac:spMkLst>
        </pc:spChg>
        <pc:spChg chg="mod">
          <ac:chgData name="Mattheus Benoît" userId="56595626-6aba-4543-9aae-79ed8546291c" providerId="ADAL" clId="{CB131E31-B3F6-4DC1-BDE9-372343D66BF9}" dt="2023-05-30T13:21:48.435" v="14687" actId="27803"/>
          <ac:spMkLst>
            <pc:docMk/>
            <pc:sldMk cId="3251312797" sldId="311"/>
            <ac:spMk id="36" creationId="{CE75F71E-BC61-A8F7-6B3C-B38EDAED1DAD}"/>
          </ac:spMkLst>
        </pc:spChg>
        <pc:spChg chg="mod">
          <ac:chgData name="Mattheus Benoît" userId="56595626-6aba-4543-9aae-79ed8546291c" providerId="ADAL" clId="{CB131E31-B3F6-4DC1-BDE9-372343D66BF9}" dt="2023-05-30T13:21:48.435" v="14687" actId="27803"/>
          <ac:spMkLst>
            <pc:docMk/>
            <pc:sldMk cId="3251312797" sldId="311"/>
            <ac:spMk id="37" creationId="{A367A61D-F04D-95BE-E939-BC89CA40B090}"/>
          </ac:spMkLst>
        </pc:spChg>
        <pc:spChg chg="mod">
          <ac:chgData name="Mattheus Benoît" userId="56595626-6aba-4543-9aae-79ed8546291c" providerId="ADAL" clId="{CB131E31-B3F6-4DC1-BDE9-372343D66BF9}" dt="2023-05-30T13:21:48.435" v="14687" actId="27803"/>
          <ac:spMkLst>
            <pc:docMk/>
            <pc:sldMk cId="3251312797" sldId="311"/>
            <ac:spMk id="38" creationId="{AFF57588-6D69-CBDB-7A8C-1CDB80860415}"/>
          </ac:spMkLst>
        </pc:spChg>
        <pc:spChg chg="mod">
          <ac:chgData name="Mattheus Benoît" userId="56595626-6aba-4543-9aae-79ed8546291c" providerId="ADAL" clId="{CB131E31-B3F6-4DC1-BDE9-372343D66BF9}" dt="2023-05-30T13:21:48.435" v="14687" actId="27803"/>
          <ac:spMkLst>
            <pc:docMk/>
            <pc:sldMk cId="3251312797" sldId="311"/>
            <ac:spMk id="39" creationId="{0EA06946-8FD0-E83B-9113-ACA7BEF1CC7B}"/>
          </ac:spMkLst>
        </pc:spChg>
        <pc:spChg chg="mod">
          <ac:chgData name="Mattheus Benoît" userId="56595626-6aba-4543-9aae-79ed8546291c" providerId="ADAL" clId="{CB131E31-B3F6-4DC1-BDE9-372343D66BF9}" dt="2023-05-30T13:21:48.435" v="14687" actId="27803"/>
          <ac:spMkLst>
            <pc:docMk/>
            <pc:sldMk cId="3251312797" sldId="311"/>
            <ac:spMk id="40" creationId="{5F2905FA-D92D-38F1-FFE8-BF67ED4C167D}"/>
          </ac:spMkLst>
        </pc:spChg>
        <pc:spChg chg="mod">
          <ac:chgData name="Mattheus Benoît" userId="56595626-6aba-4543-9aae-79ed8546291c" providerId="ADAL" clId="{CB131E31-B3F6-4DC1-BDE9-372343D66BF9}" dt="2023-05-30T13:21:48.435" v="14687" actId="27803"/>
          <ac:spMkLst>
            <pc:docMk/>
            <pc:sldMk cId="3251312797" sldId="311"/>
            <ac:spMk id="41" creationId="{812290B6-855B-BC21-DF0F-FFE41633375C}"/>
          </ac:spMkLst>
        </pc:spChg>
        <pc:spChg chg="mod">
          <ac:chgData name="Mattheus Benoît" userId="56595626-6aba-4543-9aae-79ed8546291c" providerId="ADAL" clId="{CB131E31-B3F6-4DC1-BDE9-372343D66BF9}" dt="2023-05-30T13:21:48.435" v="14687" actId="27803"/>
          <ac:spMkLst>
            <pc:docMk/>
            <pc:sldMk cId="3251312797" sldId="311"/>
            <ac:spMk id="42" creationId="{1B235949-B899-47D4-C3ED-77B37B3BA930}"/>
          </ac:spMkLst>
        </pc:spChg>
        <pc:spChg chg="mod">
          <ac:chgData name="Mattheus Benoît" userId="56595626-6aba-4543-9aae-79ed8546291c" providerId="ADAL" clId="{CB131E31-B3F6-4DC1-BDE9-372343D66BF9}" dt="2023-05-30T13:21:48.435" v="14687" actId="27803"/>
          <ac:spMkLst>
            <pc:docMk/>
            <pc:sldMk cId="3251312797" sldId="311"/>
            <ac:spMk id="43" creationId="{D61A4BE5-1213-1452-A819-C233ECA8A854}"/>
          </ac:spMkLst>
        </pc:spChg>
        <pc:spChg chg="mod">
          <ac:chgData name="Mattheus Benoît" userId="56595626-6aba-4543-9aae-79ed8546291c" providerId="ADAL" clId="{CB131E31-B3F6-4DC1-BDE9-372343D66BF9}" dt="2023-05-30T13:21:48.435" v="14687" actId="27803"/>
          <ac:spMkLst>
            <pc:docMk/>
            <pc:sldMk cId="3251312797" sldId="311"/>
            <ac:spMk id="44" creationId="{F2408BFA-62D5-392E-4FE4-BA4EF1F4E67B}"/>
          </ac:spMkLst>
        </pc:spChg>
        <pc:spChg chg="mod">
          <ac:chgData name="Mattheus Benoît" userId="56595626-6aba-4543-9aae-79ed8546291c" providerId="ADAL" clId="{CB131E31-B3F6-4DC1-BDE9-372343D66BF9}" dt="2023-05-30T13:21:48.435" v="14687" actId="27803"/>
          <ac:spMkLst>
            <pc:docMk/>
            <pc:sldMk cId="3251312797" sldId="311"/>
            <ac:spMk id="45" creationId="{16018B5B-E5F0-5BEC-001E-3C639B96D605}"/>
          </ac:spMkLst>
        </pc:spChg>
        <pc:spChg chg="mod">
          <ac:chgData name="Mattheus Benoît" userId="56595626-6aba-4543-9aae-79ed8546291c" providerId="ADAL" clId="{CB131E31-B3F6-4DC1-BDE9-372343D66BF9}" dt="2023-05-30T13:21:48.435" v="14687" actId="27803"/>
          <ac:spMkLst>
            <pc:docMk/>
            <pc:sldMk cId="3251312797" sldId="311"/>
            <ac:spMk id="46" creationId="{3BE0AA2E-24AD-614D-5FA2-CE175774C2F4}"/>
          </ac:spMkLst>
        </pc:spChg>
        <pc:spChg chg="mod">
          <ac:chgData name="Mattheus Benoît" userId="56595626-6aba-4543-9aae-79ed8546291c" providerId="ADAL" clId="{CB131E31-B3F6-4DC1-BDE9-372343D66BF9}" dt="2023-05-30T13:21:48.435" v="14687" actId="27803"/>
          <ac:spMkLst>
            <pc:docMk/>
            <pc:sldMk cId="3251312797" sldId="311"/>
            <ac:spMk id="47" creationId="{94DCE0BC-250D-1E34-0F57-F9CAD06437A5}"/>
          </ac:spMkLst>
        </pc:spChg>
        <pc:spChg chg="mod">
          <ac:chgData name="Mattheus Benoît" userId="56595626-6aba-4543-9aae-79ed8546291c" providerId="ADAL" clId="{CB131E31-B3F6-4DC1-BDE9-372343D66BF9}" dt="2023-05-30T13:21:48.435" v="14687" actId="27803"/>
          <ac:spMkLst>
            <pc:docMk/>
            <pc:sldMk cId="3251312797" sldId="311"/>
            <ac:spMk id="48" creationId="{06C4C1B9-D155-7FDE-1E3E-8A7C3EE449C7}"/>
          </ac:spMkLst>
        </pc:spChg>
        <pc:spChg chg="mod">
          <ac:chgData name="Mattheus Benoît" userId="56595626-6aba-4543-9aae-79ed8546291c" providerId="ADAL" clId="{CB131E31-B3F6-4DC1-BDE9-372343D66BF9}" dt="2023-05-30T13:21:48.435" v="14687" actId="27803"/>
          <ac:spMkLst>
            <pc:docMk/>
            <pc:sldMk cId="3251312797" sldId="311"/>
            <ac:spMk id="49" creationId="{D9398C40-3CA6-BD84-C9A0-D6D7B6A4A007}"/>
          </ac:spMkLst>
        </pc:spChg>
        <pc:spChg chg="mod">
          <ac:chgData name="Mattheus Benoît" userId="56595626-6aba-4543-9aae-79ed8546291c" providerId="ADAL" clId="{CB131E31-B3F6-4DC1-BDE9-372343D66BF9}" dt="2023-05-30T13:21:48.435" v="14687" actId="27803"/>
          <ac:spMkLst>
            <pc:docMk/>
            <pc:sldMk cId="3251312797" sldId="311"/>
            <ac:spMk id="50" creationId="{C6BDCEB3-A8EF-9857-5C33-BF86E7373DD0}"/>
          </ac:spMkLst>
        </pc:spChg>
        <pc:spChg chg="mod">
          <ac:chgData name="Mattheus Benoît" userId="56595626-6aba-4543-9aae-79ed8546291c" providerId="ADAL" clId="{CB131E31-B3F6-4DC1-BDE9-372343D66BF9}" dt="2023-05-30T13:21:48.435" v="14687" actId="27803"/>
          <ac:spMkLst>
            <pc:docMk/>
            <pc:sldMk cId="3251312797" sldId="311"/>
            <ac:spMk id="51" creationId="{332040A0-A3E5-7855-0C91-1FC992F6B8A1}"/>
          </ac:spMkLst>
        </pc:spChg>
        <pc:spChg chg="mod">
          <ac:chgData name="Mattheus Benoît" userId="56595626-6aba-4543-9aae-79ed8546291c" providerId="ADAL" clId="{CB131E31-B3F6-4DC1-BDE9-372343D66BF9}" dt="2023-05-30T13:21:48.435" v="14687" actId="27803"/>
          <ac:spMkLst>
            <pc:docMk/>
            <pc:sldMk cId="3251312797" sldId="311"/>
            <ac:spMk id="52" creationId="{A78A7C16-22BD-5B36-6C8E-F12078B28B4D}"/>
          </ac:spMkLst>
        </pc:spChg>
        <pc:spChg chg="mod">
          <ac:chgData name="Mattheus Benoît" userId="56595626-6aba-4543-9aae-79ed8546291c" providerId="ADAL" clId="{CB131E31-B3F6-4DC1-BDE9-372343D66BF9}" dt="2023-05-30T13:21:48.435" v="14687" actId="27803"/>
          <ac:spMkLst>
            <pc:docMk/>
            <pc:sldMk cId="3251312797" sldId="311"/>
            <ac:spMk id="53" creationId="{D495ADE3-D80B-EB02-2B3B-E322F0626233}"/>
          </ac:spMkLst>
        </pc:spChg>
        <pc:spChg chg="mod">
          <ac:chgData name="Mattheus Benoît" userId="56595626-6aba-4543-9aae-79ed8546291c" providerId="ADAL" clId="{CB131E31-B3F6-4DC1-BDE9-372343D66BF9}" dt="2023-05-30T13:21:48.435" v="14687" actId="27803"/>
          <ac:spMkLst>
            <pc:docMk/>
            <pc:sldMk cId="3251312797" sldId="311"/>
            <ac:spMk id="54" creationId="{1C7E6431-0F8D-2CE7-8822-24F8317719C0}"/>
          </ac:spMkLst>
        </pc:spChg>
        <pc:spChg chg="mod">
          <ac:chgData name="Mattheus Benoît" userId="56595626-6aba-4543-9aae-79ed8546291c" providerId="ADAL" clId="{CB131E31-B3F6-4DC1-BDE9-372343D66BF9}" dt="2023-05-30T13:21:48.435" v="14687" actId="27803"/>
          <ac:spMkLst>
            <pc:docMk/>
            <pc:sldMk cId="3251312797" sldId="311"/>
            <ac:spMk id="55" creationId="{D6336DC1-DE1B-2006-7DC2-66DFE97D2815}"/>
          </ac:spMkLst>
        </pc:spChg>
        <pc:spChg chg="mod">
          <ac:chgData name="Mattheus Benoît" userId="56595626-6aba-4543-9aae-79ed8546291c" providerId="ADAL" clId="{CB131E31-B3F6-4DC1-BDE9-372343D66BF9}" dt="2023-05-30T13:21:48.435" v="14687" actId="27803"/>
          <ac:spMkLst>
            <pc:docMk/>
            <pc:sldMk cId="3251312797" sldId="311"/>
            <ac:spMk id="56" creationId="{643D4721-F2AA-F92F-D199-8FB9AB53994F}"/>
          </ac:spMkLst>
        </pc:spChg>
        <pc:spChg chg="mod">
          <ac:chgData name="Mattheus Benoît" userId="56595626-6aba-4543-9aae-79ed8546291c" providerId="ADAL" clId="{CB131E31-B3F6-4DC1-BDE9-372343D66BF9}" dt="2023-05-30T13:21:48.435" v="14687" actId="27803"/>
          <ac:spMkLst>
            <pc:docMk/>
            <pc:sldMk cId="3251312797" sldId="311"/>
            <ac:spMk id="57" creationId="{F6DE2DFE-4CD8-BB65-F774-968F18766055}"/>
          </ac:spMkLst>
        </pc:spChg>
        <pc:spChg chg="mod">
          <ac:chgData name="Mattheus Benoît" userId="56595626-6aba-4543-9aae-79ed8546291c" providerId="ADAL" clId="{CB131E31-B3F6-4DC1-BDE9-372343D66BF9}" dt="2023-05-30T13:21:48.435" v="14687" actId="27803"/>
          <ac:spMkLst>
            <pc:docMk/>
            <pc:sldMk cId="3251312797" sldId="311"/>
            <ac:spMk id="58" creationId="{89061124-F56D-7928-DCC8-8A202BF85592}"/>
          </ac:spMkLst>
        </pc:spChg>
        <pc:spChg chg="mod">
          <ac:chgData name="Mattheus Benoît" userId="56595626-6aba-4543-9aae-79ed8546291c" providerId="ADAL" clId="{CB131E31-B3F6-4DC1-BDE9-372343D66BF9}" dt="2023-05-30T13:21:48.435" v="14687" actId="27803"/>
          <ac:spMkLst>
            <pc:docMk/>
            <pc:sldMk cId="3251312797" sldId="311"/>
            <ac:spMk id="59" creationId="{A5FD0D8F-D14D-05EE-9CC7-662E044876F0}"/>
          </ac:spMkLst>
        </pc:spChg>
        <pc:spChg chg="mod">
          <ac:chgData name="Mattheus Benoît" userId="56595626-6aba-4543-9aae-79ed8546291c" providerId="ADAL" clId="{CB131E31-B3F6-4DC1-BDE9-372343D66BF9}" dt="2023-05-30T13:21:48.435" v="14687" actId="27803"/>
          <ac:spMkLst>
            <pc:docMk/>
            <pc:sldMk cId="3251312797" sldId="311"/>
            <ac:spMk id="60" creationId="{F617F8CB-9483-6630-E214-00856401C766}"/>
          </ac:spMkLst>
        </pc:spChg>
        <pc:spChg chg="mod">
          <ac:chgData name="Mattheus Benoît" userId="56595626-6aba-4543-9aae-79ed8546291c" providerId="ADAL" clId="{CB131E31-B3F6-4DC1-BDE9-372343D66BF9}" dt="2023-05-30T13:21:48.435" v="14687" actId="27803"/>
          <ac:spMkLst>
            <pc:docMk/>
            <pc:sldMk cId="3251312797" sldId="311"/>
            <ac:spMk id="61" creationId="{0FEAAA1B-BC13-C71C-2EF5-2D4BAF476AFE}"/>
          </ac:spMkLst>
        </pc:spChg>
        <pc:spChg chg="mod">
          <ac:chgData name="Mattheus Benoît" userId="56595626-6aba-4543-9aae-79ed8546291c" providerId="ADAL" clId="{CB131E31-B3F6-4DC1-BDE9-372343D66BF9}" dt="2023-05-30T13:21:48.435" v="14687" actId="27803"/>
          <ac:spMkLst>
            <pc:docMk/>
            <pc:sldMk cId="3251312797" sldId="311"/>
            <ac:spMk id="62" creationId="{D0095C63-8F52-A006-099E-204A165F5C59}"/>
          </ac:spMkLst>
        </pc:spChg>
        <pc:spChg chg="mod">
          <ac:chgData name="Mattheus Benoît" userId="56595626-6aba-4543-9aae-79ed8546291c" providerId="ADAL" clId="{CB131E31-B3F6-4DC1-BDE9-372343D66BF9}" dt="2023-05-30T13:21:48.435" v="14687" actId="27803"/>
          <ac:spMkLst>
            <pc:docMk/>
            <pc:sldMk cId="3251312797" sldId="311"/>
            <ac:spMk id="63" creationId="{0D8D237B-629A-9FE2-0062-7356EED5CA18}"/>
          </ac:spMkLst>
        </pc:spChg>
        <pc:spChg chg="mod">
          <ac:chgData name="Mattheus Benoît" userId="56595626-6aba-4543-9aae-79ed8546291c" providerId="ADAL" clId="{CB131E31-B3F6-4DC1-BDE9-372343D66BF9}" dt="2023-05-30T13:21:48.435" v="14687" actId="27803"/>
          <ac:spMkLst>
            <pc:docMk/>
            <pc:sldMk cId="3251312797" sldId="311"/>
            <ac:spMk id="64" creationId="{E367AE77-171E-CFEA-25E0-8A985AF13B82}"/>
          </ac:spMkLst>
        </pc:spChg>
        <pc:spChg chg="mod">
          <ac:chgData name="Mattheus Benoît" userId="56595626-6aba-4543-9aae-79ed8546291c" providerId="ADAL" clId="{CB131E31-B3F6-4DC1-BDE9-372343D66BF9}" dt="2023-05-30T13:21:48.435" v="14687" actId="27803"/>
          <ac:spMkLst>
            <pc:docMk/>
            <pc:sldMk cId="3251312797" sldId="311"/>
            <ac:spMk id="65" creationId="{A4F563CF-D974-C068-550B-027DAF8D09FD}"/>
          </ac:spMkLst>
        </pc:spChg>
        <pc:spChg chg="mod">
          <ac:chgData name="Mattheus Benoît" userId="56595626-6aba-4543-9aae-79ed8546291c" providerId="ADAL" clId="{CB131E31-B3F6-4DC1-BDE9-372343D66BF9}" dt="2023-05-30T13:21:48.435" v="14687" actId="27803"/>
          <ac:spMkLst>
            <pc:docMk/>
            <pc:sldMk cId="3251312797" sldId="311"/>
            <ac:spMk id="66" creationId="{1BF57EBB-F71B-E9BE-A908-AE7B15DCD3EC}"/>
          </ac:spMkLst>
        </pc:spChg>
        <pc:spChg chg="mod">
          <ac:chgData name="Mattheus Benoît" userId="56595626-6aba-4543-9aae-79ed8546291c" providerId="ADAL" clId="{CB131E31-B3F6-4DC1-BDE9-372343D66BF9}" dt="2023-05-30T13:21:48.435" v="14687" actId="27803"/>
          <ac:spMkLst>
            <pc:docMk/>
            <pc:sldMk cId="3251312797" sldId="311"/>
            <ac:spMk id="67" creationId="{014CEB4A-3903-0870-7012-7DA1819C17AA}"/>
          </ac:spMkLst>
        </pc:spChg>
        <pc:spChg chg="mod">
          <ac:chgData name="Mattheus Benoît" userId="56595626-6aba-4543-9aae-79ed8546291c" providerId="ADAL" clId="{CB131E31-B3F6-4DC1-BDE9-372343D66BF9}" dt="2023-05-30T13:21:48.435" v="14687" actId="27803"/>
          <ac:spMkLst>
            <pc:docMk/>
            <pc:sldMk cId="3251312797" sldId="311"/>
            <ac:spMk id="68" creationId="{9E3A2E4F-9AA2-CE46-003B-B86A43327FCA}"/>
          </ac:spMkLst>
        </pc:spChg>
        <pc:spChg chg="mod">
          <ac:chgData name="Mattheus Benoît" userId="56595626-6aba-4543-9aae-79ed8546291c" providerId="ADAL" clId="{CB131E31-B3F6-4DC1-BDE9-372343D66BF9}" dt="2023-05-30T13:21:48.435" v="14687" actId="27803"/>
          <ac:spMkLst>
            <pc:docMk/>
            <pc:sldMk cId="3251312797" sldId="311"/>
            <ac:spMk id="69" creationId="{68FDE636-7229-88D2-7A96-652D63AA97E5}"/>
          </ac:spMkLst>
        </pc:spChg>
        <pc:spChg chg="mod">
          <ac:chgData name="Mattheus Benoît" userId="56595626-6aba-4543-9aae-79ed8546291c" providerId="ADAL" clId="{CB131E31-B3F6-4DC1-BDE9-372343D66BF9}" dt="2023-05-30T13:21:48.435" v="14687" actId="27803"/>
          <ac:spMkLst>
            <pc:docMk/>
            <pc:sldMk cId="3251312797" sldId="311"/>
            <ac:spMk id="70" creationId="{E08E694A-9FEC-1542-2EB2-0935EEAC0EE1}"/>
          </ac:spMkLst>
        </pc:spChg>
        <pc:spChg chg="mod">
          <ac:chgData name="Mattheus Benoît" userId="56595626-6aba-4543-9aae-79ed8546291c" providerId="ADAL" clId="{CB131E31-B3F6-4DC1-BDE9-372343D66BF9}" dt="2023-05-30T13:21:48.435" v="14687" actId="27803"/>
          <ac:spMkLst>
            <pc:docMk/>
            <pc:sldMk cId="3251312797" sldId="311"/>
            <ac:spMk id="71" creationId="{AA3381CA-1211-DA97-7AA3-BDA88547E320}"/>
          </ac:spMkLst>
        </pc:spChg>
        <pc:spChg chg="mod">
          <ac:chgData name="Mattheus Benoît" userId="56595626-6aba-4543-9aae-79ed8546291c" providerId="ADAL" clId="{CB131E31-B3F6-4DC1-BDE9-372343D66BF9}" dt="2023-05-30T13:21:48.435" v="14687" actId="27803"/>
          <ac:spMkLst>
            <pc:docMk/>
            <pc:sldMk cId="3251312797" sldId="311"/>
            <ac:spMk id="72" creationId="{CE1E2CAE-FFAF-B329-953B-63401CFFCE47}"/>
          </ac:spMkLst>
        </pc:spChg>
        <pc:spChg chg="mod">
          <ac:chgData name="Mattheus Benoît" userId="56595626-6aba-4543-9aae-79ed8546291c" providerId="ADAL" clId="{CB131E31-B3F6-4DC1-BDE9-372343D66BF9}" dt="2023-05-30T13:21:48.435" v="14687" actId="27803"/>
          <ac:spMkLst>
            <pc:docMk/>
            <pc:sldMk cId="3251312797" sldId="311"/>
            <ac:spMk id="73" creationId="{023EE0E7-9EBD-932B-1575-5A0F88179577}"/>
          </ac:spMkLst>
        </pc:spChg>
        <pc:spChg chg="mod">
          <ac:chgData name="Mattheus Benoît" userId="56595626-6aba-4543-9aae-79ed8546291c" providerId="ADAL" clId="{CB131E31-B3F6-4DC1-BDE9-372343D66BF9}" dt="2023-05-30T13:21:48.435" v="14687" actId="27803"/>
          <ac:spMkLst>
            <pc:docMk/>
            <pc:sldMk cId="3251312797" sldId="311"/>
            <ac:spMk id="74" creationId="{F663AA74-1B84-3A7A-BA58-60E9039F8065}"/>
          </ac:spMkLst>
        </pc:spChg>
        <pc:spChg chg="mod">
          <ac:chgData name="Mattheus Benoît" userId="56595626-6aba-4543-9aae-79ed8546291c" providerId="ADAL" clId="{CB131E31-B3F6-4DC1-BDE9-372343D66BF9}" dt="2023-05-30T13:21:48.435" v="14687" actId="27803"/>
          <ac:spMkLst>
            <pc:docMk/>
            <pc:sldMk cId="3251312797" sldId="311"/>
            <ac:spMk id="75" creationId="{F76DE489-4E26-C2E0-B9D1-3FCDF0F417D8}"/>
          </ac:spMkLst>
        </pc:spChg>
        <pc:spChg chg="mod">
          <ac:chgData name="Mattheus Benoît" userId="56595626-6aba-4543-9aae-79ed8546291c" providerId="ADAL" clId="{CB131E31-B3F6-4DC1-BDE9-372343D66BF9}" dt="2023-05-30T13:21:48.435" v="14687" actId="27803"/>
          <ac:spMkLst>
            <pc:docMk/>
            <pc:sldMk cId="3251312797" sldId="311"/>
            <ac:spMk id="76" creationId="{D542FAFC-5E70-7F94-22D3-81D5F2BCDFB7}"/>
          </ac:spMkLst>
        </pc:spChg>
        <pc:spChg chg="mod">
          <ac:chgData name="Mattheus Benoît" userId="56595626-6aba-4543-9aae-79ed8546291c" providerId="ADAL" clId="{CB131E31-B3F6-4DC1-BDE9-372343D66BF9}" dt="2023-05-30T13:21:48.435" v="14687" actId="27803"/>
          <ac:spMkLst>
            <pc:docMk/>
            <pc:sldMk cId="3251312797" sldId="311"/>
            <ac:spMk id="77" creationId="{E083F96B-5675-9402-46D2-D2650D826B75}"/>
          </ac:spMkLst>
        </pc:spChg>
        <pc:spChg chg="mod">
          <ac:chgData name="Mattheus Benoît" userId="56595626-6aba-4543-9aae-79ed8546291c" providerId="ADAL" clId="{CB131E31-B3F6-4DC1-BDE9-372343D66BF9}" dt="2023-05-30T13:21:48.435" v="14687" actId="27803"/>
          <ac:spMkLst>
            <pc:docMk/>
            <pc:sldMk cId="3251312797" sldId="311"/>
            <ac:spMk id="78" creationId="{A97E1D91-3F22-65EE-F9B2-F273CD28087B}"/>
          </ac:spMkLst>
        </pc:spChg>
        <pc:spChg chg="mod">
          <ac:chgData name="Mattheus Benoît" userId="56595626-6aba-4543-9aae-79ed8546291c" providerId="ADAL" clId="{CB131E31-B3F6-4DC1-BDE9-372343D66BF9}" dt="2023-05-30T13:21:48.435" v="14687" actId="27803"/>
          <ac:spMkLst>
            <pc:docMk/>
            <pc:sldMk cId="3251312797" sldId="311"/>
            <ac:spMk id="79" creationId="{EBECB773-F777-4DB4-348A-619369E5B6B6}"/>
          </ac:spMkLst>
        </pc:spChg>
        <pc:spChg chg="mod">
          <ac:chgData name="Mattheus Benoît" userId="56595626-6aba-4543-9aae-79ed8546291c" providerId="ADAL" clId="{CB131E31-B3F6-4DC1-BDE9-372343D66BF9}" dt="2023-05-30T13:21:48.435" v="14687" actId="27803"/>
          <ac:spMkLst>
            <pc:docMk/>
            <pc:sldMk cId="3251312797" sldId="311"/>
            <ac:spMk id="80" creationId="{677FA921-00F7-5450-7FCA-4E66A184B3AC}"/>
          </ac:spMkLst>
        </pc:spChg>
        <pc:spChg chg="mod">
          <ac:chgData name="Mattheus Benoît" userId="56595626-6aba-4543-9aae-79ed8546291c" providerId="ADAL" clId="{CB131E31-B3F6-4DC1-BDE9-372343D66BF9}" dt="2023-05-30T13:21:48.435" v="14687" actId="27803"/>
          <ac:spMkLst>
            <pc:docMk/>
            <pc:sldMk cId="3251312797" sldId="311"/>
            <ac:spMk id="81" creationId="{276FA5A1-C4C0-3FCC-5BD7-C74185F1F037}"/>
          </ac:spMkLst>
        </pc:spChg>
        <pc:spChg chg="mod">
          <ac:chgData name="Mattheus Benoît" userId="56595626-6aba-4543-9aae-79ed8546291c" providerId="ADAL" clId="{CB131E31-B3F6-4DC1-BDE9-372343D66BF9}" dt="2023-05-30T13:21:48.435" v="14687" actId="27803"/>
          <ac:spMkLst>
            <pc:docMk/>
            <pc:sldMk cId="3251312797" sldId="311"/>
            <ac:spMk id="82" creationId="{FA33505A-AFDE-7097-7514-06F73F4CF46A}"/>
          </ac:spMkLst>
        </pc:spChg>
        <pc:spChg chg="mod">
          <ac:chgData name="Mattheus Benoît" userId="56595626-6aba-4543-9aae-79ed8546291c" providerId="ADAL" clId="{CB131E31-B3F6-4DC1-BDE9-372343D66BF9}" dt="2023-05-30T13:21:48.435" v="14687" actId="27803"/>
          <ac:spMkLst>
            <pc:docMk/>
            <pc:sldMk cId="3251312797" sldId="311"/>
            <ac:spMk id="83" creationId="{A474EF70-DBBE-03B4-DCC7-53A5199C7FD0}"/>
          </ac:spMkLst>
        </pc:spChg>
        <pc:spChg chg="mod">
          <ac:chgData name="Mattheus Benoît" userId="56595626-6aba-4543-9aae-79ed8546291c" providerId="ADAL" clId="{CB131E31-B3F6-4DC1-BDE9-372343D66BF9}" dt="2023-05-30T13:21:48.435" v="14687" actId="27803"/>
          <ac:spMkLst>
            <pc:docMk/>
            <pc:sldMk cId="3251312797" sldId="311"/>
            <ac:spMk id="84" creationId="{22F001F3-4C23-A42D-ABDD-4629A171FF29}"/>
          </ac:spMkLst>
        </pc:spChg>
        <pc:spChg chg="mod">
          <ac:chgData name="Mattheus Benoît" userId="56595626-6aba-4543-9aae-79ed8546291c" providerId="ADAL" clId="{CB131E31-B3F6-4DC1-BDE9-372343D66BF9}" dt="2023-05-30T13:21:48.435" v="14687" actId="27803"/>
          <ac:spMkLst>
            <pc:docMk/>
            <pc:sldMk cId="3251312797" sldId="311"/>
            <ac:spMk id="85" creationId="{8ED9AFFD-60DA-00AB-9AA8-403C6FF7100A}"/>
          </ac:spMkLst>
        </pc:spChg>
        <pc:spChg chg="mod">
          <ac:chgData name="Mattheus Benoît" userId="56595626-6aba-4543-9aae-79ed8546291c" providerId="ADAL" clId="{CB131E31-B3F6-4DC1-BDE9-372343D66BF9}" dt="2023-05-30T13:21:48.435" v="14687" actId="27803"/>
          <ac:spMkLst>
            <pc:docMk/>
            <pc:sldMk cId="3251312797" sldId="311"/>
            <ac:spMk id="86" creationId="{7038DE26-E330-8DF7-A2AA-78337BE27E54}"/>
          </ac:spMkLst>
        </pc:spChg>
        <pc:spChg chg="mod">
          <ac:chgData name="Mattheus Benoît" userId="56595626-6aba-4543-9aae-79ed8546291c" providerId="ADAL" clId="{CB131E31-B3F6-4DC1-BDE9-372343D66BF9}" dt="2023-05-30T13:21:48.435" v="14687" actId="27803"/>
          <ac:spMkLst>
            <pc:docMk/>
            <pc:sldMk cId="3251312797" sldId="311"/>
            <ac:spMk id="87" creationId="{65BAE728-A731-7B94-9801-C37155CBDCDA}"/>
          </ac:spMkLst>
        </pc:spChg>
        <pc:spChg chg="mod">
          <ac:chgData name="Mattheus Benoît" userId="56595626-6aba-4543-9aae-79ed8546291c" providerId="ADAL" clId="{CB131E31-B3F6-4DC1-BDE9-372343D66BF9}" dt="2023-05-30T13:21:48.435" v="14687" actId="27803"/>
          <ac:spMkLst>
            <pc:docMk/>
            <pc:sldMk cId="3251312797" sldId="311"/>
            <ac:spMk id="88" creationId="{AB7B6C90-D8DC-5FEE-2DDD-5078191FA5B6}"/>
          </ac:spMkLst>
        </pc:spChg>
        <pc:spChg chg="mod">
          <ac:chgData name="Mattheus Benoît" userId="56595626-6aba-4543-9aae-79ed8546291c" providerId="ADAL" clId="{CB131E31-B3F6-4DC1-BDE9-372343D66BF9}" dt="2023-05-30T13:21:48.435" v="14687" actId="27803"/>
          <ac:spMkLst>
            <pc:docMk/>
            <pc:sldMk cId="3251312797" sldId="311"/>
            <ac:spMk id="89" creationId="{97142257-607F-1FE4-1B5E-91D7C10D34D7}"/>
          </ac:spMkLst>
        </pc:spChg>
        <pc:spChg chg="mod">
          <ac:chgData name="Mattheus Benoît" userId="56595626-6aba-4543-9aae-79ed8546291c" providerId="ADAL" clId="{CB131E31-B3F6-4DC1-BDE9-372343D66BF9}" dt="2023-05-30T13:21:48.435" v="14687" actId="27803"/>
          <ac:spMkLst>
            <pc:docMk/>
            <pc:sldMk cId="3251312797" sldId="311"/>
            <ac:spMk id="90" creationId="{28A52196-873C-9D73-9E08-C0EB9147F183}"/>
          </ac:spMkLst>
        </pc:spChg>
        <pc:spChg chg="mod">
          <ac:chgData name="Mattheus Benoît" userId="56595626-6aba-4543-9aae-79ed8546291c" providerId="ADAL" clId="{CB131E31-B3F6-4DC1-BDE9-372343D66BF9}" dt="2023-05-30T13:21:48.435" v="14687" actId="27803"/>
          <ac:spMkLst>
            <pc:docMk/>
            <pc:sldMk cId="3251312797" sldId="311"/>
            <ac:spMk id="91" creationId="{8FA780EE-4C0F-83C4-D4D8-85C3A6BE720B}"/>
          </ac:spMkLst>
        </pc:spChg>
        <pc:spChg chg="mod">
          <ac:chgData name="Mattheus Benoît" userId="56595626-6aba-4543-9aae-79ed8546291c" providerId="ADAL" clId="{CB131E31-B3F6-4DC1-BDE9-372343D66BF9}" dt="2023-05-30T13:21:48.435" v="14687" actId="27803"/>
          <ac:spMkLst>
            <pc:docMk/>
            <pc:sldMk cId="3251312797" sldId="311"/>
            <ac:spMk id="92" creationId="{77E9C9D7-6F0D-319D-B7C3-DB6DBB419E46}"/>
          </ac:spMkLst>
        </pc:spChg>
        <pc:spChg chg="mod">
          <ac:chgData name="Mattheus Benoît" userId="56595626-6aba-4543-9aae-79ed8546291c" providerId="ADAL" clId="{CB131E31-B3F6-4DC1-BDE9-372343D66BF9}" dt="2023-05-30T13:21:48.435" v="14687" actId="27803"/>
          <ac:spMkLst>
            <pc:docMk/>
            <pc:sldMk cId="3251312797" sldId="311"/>
            <ac:spMk id="93" creationId="{61773951-BF28-0A94-1F07-EC4C69902E20}"/>
          </ac:spMkLst>
        </pc:spChg>
        <pc:spChg chg="mod">
          <ac:chgData name="Mattheus Benoît" userId="56595626-6aba-4543-9aae-79ed8546291c" providerId="ADAL" clId="{CB131E31-B3F6-4DC1-BDE9-372343D66BF9}" dt="2023-05-30T13:21:48.435" v="14687" actId="27803"/>
          <ac:spMkLst>
            <pc:docMk/>
            <pc:sldMk cId="3251312797" sldId="311"/>
            <ac:spMk id="94" creationId="{F427338D-D804-ACEA-346A-9A141C060FBA}"/>
          </ac:spMkLst>
        </pc:spChg>
        <pc:spChg chg="mod">
          <ac:chgData name="Mattheus Benoît" userId="56595626-6aba-4543-9aae-79ed8546291c" providerId="ADAL" clId="{CB131E31-B3F6-4DC1-BDE9-372343D66BF9}" dt="2023-05-30T13:21:48.435" v="14687" actId="27803"/>
          <ac:spMkLst>
            <pc:docMk/>
            <pc:sldMk cId="3251312797" sldId="311"/>
            <ac:spMk id="95" creationId="{89EFD3E1-F443-79BF-8A83-22883A47087F}"/>
          </ac:spMkLst>
        </pc:spChg>
        <pc:spChg chg="mod">
          <ac:chgData name="Mattheus Benoît" userId="56595626-6aba-4543-9aae-79ed8546291c" providerId="ADAL" clId="{CB131E31-B3F6-4DC1-BDE9-372343D66BF9}" dt="2023-05-30T13:21:48.435" v="14687" actId="27803"/>
          <ac:spMkLst>
            <pc:docMk/>
            <pc:sldMk cId="3251312797" sldId="311"/>
            <ac:spMk id="96" creationId="{33D401AE-E813-C186-CE38-DD00A848F376}"/>
          </ac:spMkLst>
        </pc:spChg>
        <pc:spChg chg="mod">
          <ac:chgData name="Mattheus Benoît" userId="56595626-6aba-4543-9aae-79ed8546291c" providerId="ADAL" clId="{CB131E31-B3F6-4DC1-BDE9-372343D66BF9}" dt="2023-05-30T13:21:48.435" v="14687" actId="27803"/>
          <ac:spMkLst>
            <pc:docMk/>
            <pc:sldMk cId="3251312797" sldId="311"/>
            <ac:spMk id="97" creationId="{6C894A8E-9963-AD70-4719-666BEC55EFA5}"/>
          </ac:spMkLst>
        </pc:spChg>
        <pc:spChg chg="mod">
          <ac:chgData name="Mattheus Benoît" userId="56595626-6aba-4543-9aae-79ed8546291c" providerId="ADAL" clId="{CB131E31-B3F6-4DC1-BDE9-372343D66BF9}" dt="2023-05-30T13:21:48.435" v="14687" actId="27803"/>
          <ac:spMkLst>
            <pc:docMk/>
            <pc:sldMk cId="3251312797" sldId="311"/>
            <ac:spMk id="98" creationId="{4471B98C-A5F4-1EF4-1B93-6DACC7CF5F73}"/>
          </ac:spMkLst>
        </pc:spChg>
        <pc:spChg chg="mod">
          <ac:chgData name="Mattheus Benoît" userId="56595626-6aba-4543-9aae-79ed8546291c" providerId="ADAL" clId="{CB131E31-B3F6-4DC1-BDE9-372343D66BF9}" dt="2023-05-30T13:21:48.435" v="14687" actId="27803"/>
          <ac:spMkLst>
            <pc:docMk/>
            <pc:sldMk cId="3251312797" sldId="311"/>
            <ac:spMk id="99" creationId="{BA331AE3-F5D4-D2C8-DF1C-6E0059B30B0B}"/>
          </ac:spMkLst>
        </pc:spChg>
        <pc:spChg chg="mod">
          <ac:chgData name="Mattheus Benoît" userId="56595626-6aba-4543-9aae-79ed8546291c" providerId="ADAL" clId="{CB131E31-B3F6-4DC1-BDE9-372343D66BF9}" dt="2023-05-30T13:21:48.435" v="14687" actId="27803"/>
          <ac:spMkLst>
            <pc:docMk/>
            <pc:sldMk cId="3251312797" sldId="311"/>
            <ac:spMk id="100" creationId="{814EA8FE-808B-478B-CFD7-68EFD1A715B3}"/>
          </ac:spMkLst>
        </pc:spChg>
        <pc:spChg chg="mod">
          <ac:chgData name="Mattheus Benoît" userId="56595626-6aba-4543-9aae-79ed8546291c" providerId="ADAL" clId="{CB131E31-B3F6-4DC1-BDE9-372343D66BF9}" dt="2023-05-30T13:21:48.435" v="14687" actId="27803"/>
          <ac:spMkLst>
            <pc:docMk/>
            <pc:sldMk cId="3251312797" sldId="311"/>
            <ac:spMk id="101" creationId="{F4363F31-5BF8-9AD5-202D-5740CCCFD8A5}"/>
          </ac:spMkLst>
        </pc:spChg>
        <pc:spChg chg="mod">
          <ac:chgData name="Mattheus Benoît" userId="56595626-6aba-4543-9aae-79ed8546291c" providerId="ADAL" clId="{CB131E31-B3F6-4DC1-BDE9-372343D66BF9}" dt="2023-05-30T13:21:48.435" v="14687" actId="27803"/>
          <ac:spMkLst>
            <pc:docMk/>
            <pc:sldMk cId="3251312797" sldId="311"/>
            <ac:spMk id="102" creationId="{AC517B2B-1918-EC7D-BFE4-47F3C7D469B5}"/>
          </ac:spMkLst>
        </pc:spChg>
        <pc:spChg chg="mod">
          <ac:chgData name="Mattheus Benoît" userId="56595626-6aba-4543-9aae-79ed8546291c" providerId="ADAL" clId="{CB131E31-B3F6-4DC1-BDE9-372343D66BF9}" dt="2023-05-30T13:21:48.435" v="14687" actId="27803"/>
          <ac:spMkLst>
            <pc:docMk/>
            <pc:sldMk cId="3251312797" sldId="311"/>
            <ac:spMk id="103" creationId="{59BD54F7-CC3C-CA0A-6065-2C474B0A6716}"/>
          </ac:spMkLst>
        </pc:spChg>
        <pc:spChg chg="mod">
          <ac:chgData name="Mattheus Benoît" userId="56595626-6aba-4543-9aae-79ed8546291c" providerId="ADAL" clId="{CB131E31-B3F6-4DC1-BDE9-372343D66BF9}" dt="2023-05-30T13:21:48.435" v="14687" actId="27803"/>
          <ac:spMkLst>
            <pc:docMk/>
            <pc:sldMk cId="3251312797" sldId="311"/>
            <ac:spMk id="104" creationId="{AB5A8BDB-2B54-AA10-DB2D-1C375710BBD9}"/>
          </ac:spMkLst>
        </pc:spChg>
        <pc:spChg chg="mod">
          <ac:chgData name="Mattheus Benoît" userId="56595626-6aba-4543-9aae-79ed8546291c" providerId="ADAL" clId="{CB131E31-B3F6-4DC1-BDE9-372343D66BF9}" dt="2023-05-30T13:21:48.435" v="14687" actId="27803"/>
          <ac:spMkLst>
            <pc:docMk/>
            <pc:sldMk cId="3251312797" sldId="311"/>
            <ac:spMk id="105" creationId="{423FB6D9-8034-451F-83FD-EEF513CD0984}"/>
          </ac:spMkLst>
        </pc:spChg>
        <pc:spChg chg="mod">
          <ac:chgData name="Mattheus Benoît" userId="56595626-6aba-4543-9aae-79ed8546291c" providerId="ADAL" clId="{CB131E31-B3F6-4DC1-BDE9-372343D66BF9}" dt="2023-05-30T13:21:48.435" v="14687" actId="27803"/>
          <ac:spMkLst>
            <pc:docMk/>
            <pc:sldMk cId="3251312797" sldId="311"/>
            <ac:spMk id="106" creationId="{8F8B3197-EB66-479B-4402-EA98508EDD4C}"/>
          </ac:spMkLst>
        </pc:spChg>
        <pc:spChg chg="mod">
          <ac:chgData name="Mattheus Benoît" userId="56595626-6aba-4543-9aae-79ed8546291c" providerId="ADAL" clId="{CB131E31-B3F6-4DC1-BDE9-372343D66BF9}" dt="2023-05-30T13:21:48.435" v="14687" actId="27803"/>
          <ac:spMkLst>
            <pc:docMk/>
            <pc:sldMk cId="3251312797" sldId="311"/>
            <ac:spMk id="107" creationId="{216DCFBF-3FF2-9152-1003-A67A4CDF6B0D}"/>
          </ac:spMkLst>
        </pc:spChg>
        <pc:spChg chg="mod">
          <ac:chgData name="Mattheus Benoît" userId="56595626-6aba-4543-9aae-79ed8546291c" providerId="ADAL" clId="{CB131E31-B3F6-4DC1-BDE9-372343D66BF9}" dt="2023-05-30T13:21:48.435" v="14687" actId="27803"/>
          <ac:spMkLst>
            <pc:docMk/>
            <pc:sldMk cId="3251312797" sldId="311"/>
            <ac:spMk id="108" creationId="{758AE7A5-8B24-538E-FD87-8A7B3D53F1BD}"/>
          </ac:spMkLst>
        </pc:spChg>
        <pc:spChg chg="mod">
          <ac:chgData name="Mattheus Benoît" userId="56595626-6aba-4543-9aae-79ed8546291c" providerId="ADAL" clId="{CB131E31-B3F6-4DC1-BDE9-372343D66BF9}" dt="2023-05-30T13:21:48.435" v="14687" actId="27803"/>
          <ac:spMkLst>
            <pc:docMk/>
            <pc:sldMk cId="3251312797" sldId="311"/>
            <ac:spMk id="109" creationId="{3C49DF99-4C1E-4FBC-B3DB-6686729FD728}"/>
          </ac:spMkLst>
        </pc:spChg>
        <pc:spChg chg="add del mod">
          <ac:chgData name="Mattheus Benoît" userId="56595626-6aba-4543-9aae-79ed8546291c" providerId="ADAL" clId="{CB131E31-B3F6-4DC1-BDE9-372343D66BF9}" dt="2023-05-30T13:22:51.399" v="14717" actId="20577"/>
          <ac:spMkLst>
            <pc:docMk/>
            <pc:sldMk cId="3251312797" sldId="311"/>
            <ac:spMk id="110" creationId="{D7797A73-85F2-1C4D-7BDA-260D02A02135}"/>
          </ac:spMkLst>
        </pc:spChg>
        <pc:spChg chg="mod">
          <ac:chgData name="Mattheus Benoît" userId="56595626-6aba-4543-9aae-79ed8546291c" providerId="ADAL" clId="{CB131E31-B3F6-4DC1-BDE9-372343D66BF9}" dt="2023-05-30T13:21:48.435" v="14687" actId="27803"/>
          <ac:spMkLst>
            <pc:docMk/>
            <pc:sldMk cId="3251312797" sldId="311"/>
            <ac:spMk id="111" creationId="{A7A948A0-DE56-5041-5B78-A74D3DDC6F65}"/>
          </ac:spMkLst>
        </pc:spChg>
        <pc:spChg chg="mod">
          <ac:chgData name="Mattheus Benoît" userId="56595626-6aba-4543-9aae-79ed8546291c" providerId="ADAL" clId="{CB131E31-B3F6-4DC1-BDE9-372343D66BF9}" dt="2023-05-30T13:21:48.435" v="14687" actId="27803"/>
          <ac:spMkLst>
            <pc:docMk/>
            <pc:sldMk cId="3251312797" sldId="311"/>
            <ac:spMk id="112" creationId="{C44D742C-D75C-3E8A-FB39-0588E2BFE72F}"/>
          </ac:spMkLst>
        </pc:spChg>
        <pc:spChg chg="mod">
          <ac:chgData name="Mattheus Benoît" userId="56595626-6aba-4543-9aae-79ed8546291c" providerId="ADAL" clId="{CB131E31-B3F6-4DC1-BDE9-372343D66BF9}" dt="2023-05-30T13:22:52.382" v="14719" actId="20577"/>
          <ac:spMkLst>
            <pc:docMk/>
            <pc:sldMk cId="3251312797" sldId="311"/>
            <ac:spMk id="113" creationId="{1BC7E564-37D7-AC55-A363-AB1447AD84E5}"/>
          </ac:spMkLst>
        </pc:spChg>
        <pc:spChg chg="mod">
          <ac:chgData name="Mattheus Benoît" userId="56595626-6aba-4543-9aae-79ed8546291c" providerId="ADAL" clId="{CB131E31-B3F6-4DC1-BDE9-372343D66BF9}" dt="2023-05-30T13:21:48.435" v="14687" actId="27803"/>
          <ac:spMkLst>
            <pc:docMk/>
            <pc:sldMk cId="3251312797" sldId="311"/>
            <ac:spMk id="114" creationId="{CC061586-C047-6C23-AD41-D8B20AB47229}"/>
          </ac:spMkLst>
        </pc:spChg>
        <pc:spChg chg="mod">
          <ac:chgData name="Mattheus Benoît" userId="56595626-6aba-4543-9aae-79ed8546291c" providerId="ADAL" clId="{CB131E31-B3F6-4DC1-BDE9-372343D66BF9}" dt="2023-05-30T13:21:48.435" v="14687" actId="27803"/>
          <ac:spMkLst>
            <pc:docMk/>
            <pc:sldMk cId="3251312797" sldId="311"/>
            <ac:spMk id="115" creationId="{84E6A0BB-18A7-8A27-2C8A-9F1B39FD23D7}"/>
          </ac:spMkLst>
        </pc:spChg>
        <pc:spChg chg="mod">
          <ac:chgData name="Mattheus Benoît" userId="56595626-6aba-4543-9aae-79ed8546291c" providerId="ADAL" clId="{CB131E31-B3F6-4DC1-BDE9-372343D66BF9}" dt="2023-05-30T13:21:48.435" v="14687" actId="27803"/>
          <ac:spMkLst>
            <pc:docMk/>
            <pc:sldMk cId="3251312797" sldId="311"/>
            <ac:spMk id="116" creationId="{999EDBE7-F794-BCCD-6A14-6B06B12A8951}"/>
          </ac:spMkLst>
        </pc:spChg>
        <pc:spChg chg="mod">
          <ac:chgData name="Mattheus Benoît" userId="56595626-6aba-4543-9aae-79ed8546291c" providerId="ADAL" clId="{CB131E31-B3F6-4DC1-BDE9-372343D66BF9}" dt="2023-05-30T13:21:48.435" v="14687" actId="27803"/>
          <ac:spMkLst>
            <pc:docMk/>
            <pc:sldMk cId="3251312797" sldId="311"/>
            <ac:spMk id="117" creationId="{66B00E4F-8955-703F-8A3D-9267A9C23AAF}"/>
          </ac:spMkLst>
        </pc:spChg>
        <pc:spChg chg="mod">
          <ac:chgData name="Mattheus Benoît" userId="56595626-6aba-4543-9aae-79ed8546291c" providerId="ADAL" clId="{CB131E31-B3F6-4DC1-BDE9-372343D66BF9}" dt="2023-05-30T13:21:48.435" v="14687" actId="27803"/>
          <ac:spMkLst>
            <pc:docMk/>
            <pc:sldMk cId="3251312797" sldId="311"/>
            <ac:spMk id="118" creationId="{64B465F1-9057-A6A6-B639-AAB3C13C1392}"/>
          </ac:spMkLst>
        </pc:spChg>
        <pc:spChg chg="mod">
          <ac:chgData name="Mattheus Benoît" userId="56595626-6aba-4543-9aae-79ed8546291c" providerId="ADAL" clId="{CB131E31-B3F6-4DC1-BDE9-372343D66BF9}" dt="2023-05-30T13:21:48.435" v="14687" actId="27803"/>
          <ac:spMkLst>
            <pc:docMk/>
            <pc:sldMk cId="3251312797" sldId="311"/>
            <ac:spMk id="119" creationId="{4186E508-2EF3-DB96-2C08-F8D7BCD83A37}"/>
          </ac:spMkLst>
        </pc:spChg>
        <pc:spChg chg="mod">
          <ac:chgData name="Mattheus Benoît" userId="56595626-6aba-4543-9aae-79ed8546291c" providerId="ADAL" clId="{CB131E31-B3F6-4DC1-BDE9-372343D66BF9}" dt="2023-05-30T13:21:48.435" v="14687" actId="27803"/>
          <ac:spMkLst>
            <pc:docMk/>
            <pc:sldMk cId="3251312797" sldId="311"/>
            <ac:spMk id="120" creationId="{4B1DFF1A-B16C-02C3-1CBD-196F7AC3095A}"/>
          </ac:spMkLst>
        </pc:spChg>
        <pc:spChg chg="mod">
          <ac:chgData name="Mattheus Benoît" userId="56595626-6aba-4543-9aae-79ed8546291c" providerId="ADAL" clId="{CB131E31-B3F6-4DC1-BDE9-372343D66BF9}" dt="2023-05-30T13:21:48.435" v="14687" actId="27803"/>
          <ac:spMkLst>
            <pc:docMk/>
            <pc:sldMk cId="3251312797" sldId="311"/>
            <ac:spMk id="121" creationId="{CBF1BF10-0ECE-278A-65D3-C1B41B28B3CC}"/>
          </ac:spMkLst>
        </pc:spChg>
        <pc:spChg chg="mod">
          <ac:chgData name="Mattheus Benoît" userId="56595626-6aba-4543-9aae-79ed8546291c" providerId="ADAL" clId="{CB131E31-B3F6-4DC1-BDE9-372343D66BF9}" dt="2023-05-30T13:21:48.435" v="14687" actId="27803"/>
          <ac:spMkLst>
            <pc:docMk/>
            <pc:sldMk cId="3251312797" sldId="311"/>
            <ac:spMk id="122" creationId="{690D13D8-0868-147D-7BCC-F05F8D99442C}"/>
          </ac:spMkLst>
        </pc:spChg>
        <pc:spChg chg="mod">
          <ac:chgData name="Mattheus Benoît" userId="56595626-6aba-4543-9aae-79ed8546291c" providerId="ADAL" clId="{CB131E31-B3F6-4DC1-BDE9-372343D66BF9}" dt="2023-05-30T13:21:48.435" v="14687" actId="27803"/>
          <ac:spMkLst>
            <pc:docMk/>
            <pc:sldMk cId="3251312797" sldId="311"/>
            <ac:spMk id="123" creationId="{82A50B1B-E11D-8AB4-7E44-17FE49BB2C56}"/>
          </ac:spMkLst>
        </pc:spChg>
        <pc:spChg chg="mod">
          <ac:chgData name="Mattheus Benoît" userId="56595626-6aba-4543-9aae-79ed8546291c" providerId="ADAL" clId="{CB131E31-B3F6-4DC1-BDE9-372343D66BF9}" dt="2023-05-30T13:21:48.435" v="14687" actId="27803"/>
          <ac:spMkLst>
            <pc:docMk/>
            <pc:sldMk cId="3251312797" sldId="311"/>
            <ac:spMk id="124" creationId="{BC97EC11-E882-D8BB-291C-4985360BC429}"/>
          </ac:spMkLst>
        </pc:spChg>
        <pc:spChg chg="mod">
          <ac:chgData name="Mattheus Benoît" userId="56595626-6aba-4543-9aae-79ed8546291c" providerId="ADAL" clId="{CB131E31-B3F6-4DC1-BDE9-372343D66BF9}" dt="2023-05-30T13:21:48.435" v="14687" actId="27803"/>
          <ac:spMkLst>
            <pc:docMk/>
            <pc:sldMk cId="3251312797" sldId="311"/>
            <ac:spMk id="125" creationId="{53DAE83C-A8CA-C3E4-1CC0-FD5943ACCFF5}"/>
          </ac:spMkLst>
        </pc:spChg>
        <pc:spChg chg="mod">
          <ac:chgData name="Mattheus Benoît" userId="56595626-6aba-4543-9aae-79ed8546291c" providerId="ADAL" clId="{CB131E31-B3F6-4DC1-BDE9-372343D66BF9}" dt="2023-05-30T13:21:48.435" v="14687" actId="27803"/>
          <ac:spMkLst>
            <pc:docMk/>
            <pc:sldMk cId="3251312797" sldId="311"/>
            <ac:spMk id="126" creationId="{F7A971C0-FF92-4990-4BFF-B989640C6766}"/>
          </ac:spMkLst>
        </pc:spChg>
        <pc:spChg chg="mod">
          <ac:chgData name="Mattheus Benoît" userId="56595626-6aba-4543-9aae-79ed8546291c" providerId="ADAL" clId="{CB131E31-B3F6-4DC1-BDE9-372343D66BF9}" dt="2023-05-30T13:21:48.435" v="14687" actId="27803"/>
          <ac:spMkLst>
            <pc:docMk/>
            <pc:sldMk cId="3251312797" sldId="311"/>
            <ac:spMk id="127" creationId="{A24F1610-9E19-B0F2-20E1-1F6D87DB9F75}"/>
          </ac:spMkLst>
        </pc:spChg>
        <pc:spChg chg="mod">
          <ac:chgData name="Mattheus Benoît" userId="56595626-6aba-4543-9aae-79ed8546291c" providerId="ADAL" clId="{CB131E31-B3F6-4DC1-BDE9-372343D66BF9}" dt="2023-05-30T13:21:48.435" v="14687" actId="27803"/>
          <ac:spMkLst>
            <pc:docMk/>
            <pc:sldMk cId="3251312797" sldId="311"/>
            <ac:spMk id="128" creationId="{F5D11CB0-59C2-BDE3-77D3-D07735E0A9AB}"/>
          </ac:spMkLst>
        </pc:spChg>
        <pc:spChg chg="mod">
          <ac:chgData name="Mattheus Benoît" userId="56595626-6aba-4543-9aae-79ed8546291c" providerId="ADAL" clId="{CB131E31-B3F6-4DC1-BDE9-372343D66BF9}" dt="2023-05-30T13:21:48.435" v="14687" actId="27803"/>
          <ac:spMkLst>
            <pc:docMk/>
            <pc:sldMk cId="3251312797" sldId="311"/>
            <ac:spMk id="129" creationId="{7B15DA14-9E18-30AD-E4D7-9D0C84770EA0}"/>
          </ac:spMkLst>
        </pc:spChg>
        <pc:spChg chg="mod">
          <ac:chgData name="Mattheus Benoît" userId="56595626-6aba-4543-9aae-79ed8546291c" providerId="ADAL" clId="{CB131E31-B3F6-4DC1-BDE9-372343D66BF9}" dt="2023-05-30T13:21:48.435" v="14687" actId="27803"/>
          <ac:spMkLst>
            <pc:docMk/>
            <pc:sldMk cId="3251312797" sldId="311"/>
            <ac:spMk id="130" creationId="{8C12C688-6483-7272-1212-F279CBE1A25E}"/>
          </ac:spMkLst>
        </pc:spChg>
        <pc:spChg chg="mod">
          <ac:chgData name="Mattheus Benoît" userId="56595626-6aba-4543-9aae-79ed8546291c" providerId="ADAL" clId="{CB131E31-B3F6-4DC1-BDE9-372343D66BF9}" dt="2023-05-30T13:21:48.435" v="14687" actId="27803"/>
          <ac:spMkLst>
            <pc:docMk/>
            <pc:sldMk cId="3251312797" sldId="311"/>
            <ac:spMk id="131" creationId="{B8C092B0-A115-FEFF-D334-BBD81FD7EA24}"/>
          </ac:spMkLst>
        </pc:spChg>
        <pc:spChg chg="mod">
          <ac:chgData name="Mattheus Benoît" userId="56595626-6aba-4543-9aae-79ed8546291c" providerId="ADAL" clId="{CB131E31-B3F6-4DC1-BDE9-372343D66BF9}" dt="2023-05-30T13:21:48.435" v="14687" actId="27803"/>
          <ac:spMkLst>
            <pc:docMk/>
            <pc:sldMk cId="3251312797" sldId="311"/>
            <ac:spMk id="132" creationId="{06CD2773-9CF0-50E9-1279-29CA6CF26904}"/>
          </ac:spMkLst>
        </pc:spChg>
        <pc:spChg chg="mod">
          <ac:chgData name="Mattheus Benoît" userId="56595626-6aba-4543-9aae-79ed8546291c" providerId="ADAL" clId="{CB131E31-B3F6-4DC1-BDE9-372343D66BF9}" dt="2023-05-30T13:21:48.435" v="14687" actId="27803"/>
          <ac:spMkLst>
            <pc:docMk/>
            <pc:sldMk cId="3251312797" sldId="311"/>
            <ac:spMk id="133" creationId="{B6524408-39DC-19F2-2839-B00871284B11}"/>
          </ac:spMkLst>
        </pc:spChg>
        <pc:spChg chg="mod">
          <ac:chgData name="Mattheus Benoît" userId="56595626-6aba-4543-9aae-79ed8546291c" providerId="ADAL" clId="{CB131E31-B3F6-4DC1-BDE9-372343D66BF9}" dt="2023-05-30T13:21:48.435" v="14687" actId="27803"/>
          <ac:spMkLst>
            <pc:docMk/>
            <pc:sldMk cId="3251312797" sldId="311"/>
            <ac:spMk id="134" creationId="{F63E13FE-07E3-1061-F171-EE037E3688C2}"/>
          </ac:spMkLst>
        </pc:spChg>
        <pc:spChg chg="mod">
          <ac:chgData name="Mattheus Benoît" userId="56595626-6aba-4543-9aae-79ed8546291c" providerId="ADAL" clId="{CB131E31-B3F6-4DC1-BDE9-372343D66BF9}" dt="2023-05-30T13:21:48.435" v="14687" actId="27803"/>
          <ac:spMkLst>
            <pc:docMk/>
            <pc:sldMk cId="3251312797" sldId="311"/>
            <ac:spMk id="135" creationId="{67D0547C-ED81-5C72-885B-83F889E1A52F}"/>
          </ac:spMkLst>
        </pc:spChg>
        <pc:spChg chg="mod">
          <ac:chgData name="Mattheus Benoît" userId="56595626-6aba-4543-9aae-79ed8546291c" providerId="ADAL" clId="{CB131E31-B3F6-4DC1-BDE9-372343D66BF9}" dt="2023-05-30T13:21:48.435" v="14687" actId="27803"/>
          <ac:spMkLst>
            <pc:docMk/>
            <pc:sldMk cId="3251312797" sldId="311"/>
            <ac:spMk id="136" creationId="{B10647FA-5558-B361-A857-53B2DBA33CDF}"/>
          </ac:spMkLst>
        </pc:spChg>
        <pc:spChg chg="mod">
          <ac:chgData name="Mattheus Benoît" userId="56595626-6aba-4543-9aae-79ed8546291c" providerId="ADAL" clId="{CB131E31-B3F6-4DC1-BDE9-372343D66BF9}" dt="2023-05-30T13:21:48.435" v="14687" actId="27803"/>
          <ac:spMkLst>
            <pc:docMk/>
            <pc:sldMk cId="3251312797" sldId="311"/>
            <ac:spMk id="137" creationId="{63BF2A16-8C6D-887F-ED16-CB2C1FABAECD}"/>
          </ac:spMkLst>
        </pc:spChg>
        <pc:spChg chg="mod">
          <ac:chgData name="Mattheus Benoît" userId="56595626-6aba-4543-9aae-79ed8546291c" providerId="ADAL" clId="{CB131E31-B3F6-4DC1-BDE9-372343D66BF9}" dt="2023-05-30T13:21:48.435" v="14687" actId="27803"/>
          <ac:spMkLst>
            <pc:docMk/>
            <pc:sldMk cId="3251312797" sldId="311"/>
            <ac:spMk id="138" creationId="{243D8B1E-CD22-A08C-2E47-925A4048EF90}"/>
          </ac:spMkLst>
        </pc:spChg>
        <pc:spChg chg="mod">
          <ac:chgData name="Mattheus Benoît" userId="56595626-6aba-4543-9aae-79ed8546291c" providerId="ADAL" clId="{CB131E31-B3F6-4DC1-BDE9-372343D66BF9}" dt="2023-05-30T13:21:48.435" v="14687" actId="27803"/>
          <ac:spMkLst>
            <pc:docMk/>
            <pc:sldMk cId="3251312797" sldId="311"/>
            <ac:spMk id="139" creationId="{FD00DDA9-6271-A040-15C1-401897464DDB}"/>
          </ac:spMkLst>
        </pc:spChg>
        <pc:spChg chg="mod">
          <ac:chgData name="Mattheus Benoît" userId="56595626-6aba-4543-9aae-79ed8546291c" providerId="ADAL" clId="{CB131E31-B3F6-4DC1-BDE9-372343D66BF9}" dt="2023-05-30T13:21:48.435" v="14687" actId="27803"/>
          <ac:spMkLst>
            <pc:docMk/>
            <pc:sldMk cId="3251312797" sldId="311"/>
            <ac:spMk id="140" creationId="{4BBB3E82-6685-A05A-E4CD-CD152B852684}"/>
          </ac:spMkLst>
        </pc:spChg>
        <pc:spChg chg="mod">
          <ac:chgData name="Mattheus Benoît" userId="56595626-6aba-4543-9aae-79ed8546291c" providerId="ADAL" clId="{CB131E31-B3F6-4DC1-BDE9-372343D66BF9}" dt="2023-05-30T13:22:54.800" v="14725" actId="20577"/>
          <ac:spMkLst>
            <pc:docMk/>
            <pc:sldMk cId="3251312797" sldId="311"/>
            <ac:spMk id="141" creationId="{892FDD28-F4DE-7C31-A67E-0FA78B8EC683}"/>
          </ac:spMkLst>
        </pc:spChg>
        <pc:spChg chg="mod">
          <ac:chgData name="Mattheus Benoît" userId="56595626-6aba-4543-9aae-79ed8546291c" providerId="ADAL" clId="{CB131E31-B3F6-4DC1-BDE9-372343D66BF9}" dt="2023-05-30T13:21:48.435" v="14687" actId="27803"/>
          <ac:spMkLst>
            <pc:docMk/>
            <pc:sldMk cId="3251312797" sldId="311"/>
            <ac:spMk id="142" creationId="{650B9CE9-8468-951A-A6D2-B29DEDF6241A}"/>
          </ac:spMkLst>
        </pc:spChg>
        <pc:spChg chg="mod">
          <ac:chgData name="Mattheus Benoît" userId="56595626-6aba-4543-9aae-79ed8546291c" providerId="ADAL" clId="{CB131E31-B3F6-4DC1-BDE9-372343D66BF9}" dt="2023-05-30T13:22:54.045" v="14723" actId="20577"/>
          <ac:spMkLst>
            <pc:docMk/>
            <pc:sldMk cId="3251312797" sldId="311"/>
            <ac:spMk id="143" creationId="{34D8C11C-6B25-CF7F-20F3-A4D0B7E41C84}"/>
          </ac:spMkLst>
        </pc:spChg>
        <pc:spChg chg="mod">
          <ac:chgData name="Mattheus Benoît" userId="56595626-6aba-4543-9aae-79ed8546291c" providerId="ADAL" clId="{CB131E31-B3F6-4DC1-BDE9-372343D66BF9}" dt="2023-05-30T13:21:48.435" v="14687" actId="27803"/>
          <ac:spMkLst>
            <pc:docMk/>
            <pc:sldMk cId="3251312797" sldId="311"/>
            <ac:spMk id="144" creationId="{A479B058-49C9-963B-C435-43D996268970}"/>
          </ac:spMkLst>
        </pc:spChg>
        <pc:spChg chg="mod">
          <ac:chgData name="Mattheus Benoît" userId="56595626-6aba-4543-9aae-79ed8546291c" providerId="ADAL" clId="{CB131E31-B3F6-4DC1-BDE9-372343D66BF9}" dt="2023-05-30T13:21:48.435" v="14687" actId="27803"/>
          <ac:spMkLst>
            <pc:docMk/>
            <pc:sldMk cId="3251312797" sldId="311"/>
            <ac:spMk id="145" creationId="{5E18B640-789B-849C-B3BD-F90D95291E93}"/>
          </ac:spMkLst>
        </pc:spChg>
        <pc:spChg chg="mod">
          <ac:chgData name="Mattheus Benoît" userId="56595626-6aba-4543-9aae-79ed8546291c" providerId="ADAL" clId="{CB131E31-B3F6-4DC1-BDE9-372343D66BF9}" dt="2023-05-30T13:21:48.435" v="14687" actId="27803"/>
          <ac:spMkLst>
            <pc:docMk/>
            <pc:sldMk cId="3251312797" sldId="311"/>
            <ac:spMk id="146" creationId="{580FAC72-D917-009B-282D-0B0F9B835B69}"/>
          </ac:spMkLst>
        </pc:spChg>
        <pc:spChg chg="mod">
          <ac:chgData name="Mattheus Benoît" userId="56595626-6aba-4543-9aae-79ed8546291c" providerId="ADAL" clId="{CB131E31-B3F6-4DC1-BDE9-372343D66BF9}" dt="2023-05-30T13:21:48.435" v="14687" actId="27803"/>
          <ac:spMkLst>
            <pc:docMk/>
            <pc:sldMk cId="3251312797" sldId="311"/>
            <ac:spMk id="147" creationId="{9E67A05E-689D-C699-10EC-368E959F9427}"/>
          </ac:spMkLst>
        </pc:spChg>
        <pc:spChg chg="mod">
          <ac:chgData name="Mattheus Benoît" userId="56595626-6aba-4543-9aae-79ed8546291c" providerId="ADAL" clId="{CB131E31-B3F6-4DC1-BDE9-372343D66BF9}" dt="2023-05-30T13:21:48.435" v="14687" actId="27803"/>
          <ac:spMkLst>
            <pc:docMk/>
            <pc:sldMk cId="3251312797" sldId="311"/>
            <ac:spMk id="148" creationId="{0843CC55-58FC-48B2-57F0-A9D8790028FA}"/>
          </ac:spMkLst>
        </pc:spChg>
        <pc:spChg chg="mod">
          <ac:chgData name="Mattheus Benoît" userId="56595626-6aba-4543-9aae-79ed8546291c" providerId="ADAL" clId="{CB131E31-B3F6-4DC1-BDE9-372343D66BF9}" dt="2023-05-30T13:21:48.435" v="14687" actId="27803"/>
          <ac:spMkLst>
            <pc:docMk/>
            <pc:sldMk cId="3251312797" sldId="311"/>
            <ac:spMk id="149" creationId="{0A73649C-2507-2F58-78B3-BC1E6D4CD958}"/>
          </ac:spMkLst>
        </pc:spChg>
        <pc:spChg chg="add del mod">
          <ac:chgData name="Mattheus Benoît" userId="56595626-6aba-4543-9aae-79ed8546291c" providerId="ADAL" clId="{CB131E31-B3F6-4DC1-BDE9-372343D66BF9}" dt="2023-05-30T13:24:38.322" v="14728"/>
          <ac:spMkLst>
            <pc:docMk/>
            <pc:sldMk cId="3251312797" sldId="311"/>
            <ac:spMk id="151" creationId="{4599936C-D64C-E23C-EFA2-F0F0CB320411}"/>
          </ac:spMkLst>
        </pc:spChg>
        <pc:grpChg chg="mod">
          <ac:chgData name="Mattheus Benoît" userId="56595626-6aba-4543-9aae-79ed8546291c" providerId="ADAL" clId="{CB131E31-B3F6-4DC1-BDE9-372343D66BF9}" dt="2023-05-30T13:21:48.435" v="14687" actId="27803"/>
          <ac:grpSpMkLst>
            <pc:docMk/>
            <pc:sldMk cId="3251312797" sldId="311"/>
            <ac:grpSpMk id="23" creationId="{EF8F2148-A59D-F3BE-EAEE-ED33F091ECFE}"/>
          </ac:grpSpMkLst>
        </pc:grpChg>
        <pc:picChg chg="add del mod modCrop">
          <ac:chgData name="Mattheus Benoît" userId="56595626-6aba-4543-9aae-79ed8546291c" providerId="ADAL" clId="{CB131E31-B3F6-4DC1-BDE9-372343D66BF9}" dt="2023-05-29T21:49:42.113" v="10504" actId="478"/>
          <ac:picMkLst>
            <pc:docMk/>
            <pc:sldMk cId="3251312797" sldId="311"/>
            <ac:picMk id="7" creationId="{4A793049-179C-53D6-4E28-68D9FFAAA8FB}"/>
          </ac:picMkLst>
        </pc:picChg>
        <pc:picChg chg="add del mod modCrop">
          <ac:chgData name="Mattheus Benoît" userId="56595626-6aba-4543-9aae-79ed8546291c" providerId="ADAL" clId="{CB131E31-B3F6-4DC1-BDE9-372343D66BF9}" dt="2023-05-28T17:37:11.445" v="1389" actId="478"/>
          <ac:picMkLst>
            <pc:docMk/>
            <pc:sldMk cId="3251312797" sldId="311"/>
            <ac:picMk id="9" creationId="{663F12F2-8528-1E60-9D6D-023D2DF9074B}"/>
          </ac:picMkLst>
        </pc:picChg>
        <pc:picChg chg="add del mod modCrop">
          <ac:chgData name="Mattheus Benoît" userId="56595626-6aba-4543-9aae-79ed8546291c" providerId="ADAL" clId="{CB131E31-B3F6-4DC1-BDE9-372343D66BF9}" dt="2023-05-29T23:08:16.464" v="12778" actId="478"/>
          <ac:picMkLst>
            <pc:docMk/>
            <pc:sldMk cId="3251312797" sldId="311"/>
            <ac:picMk id="11" creationId="{E0855398-169E-E480-8952-E5917BBD38E9}"/>
          </ac:picMkLst>
        </pc:picChg>
        <pc:picChg chg="add del mod modCrop">
          <ac:chgData name="Mattheus Benoît" userId="56595626-6aba-4543-9aae-79ed8546291c" providerId="ADAL" clId="{CB131E31-B3F6-4DC1-BDE9-372343D66BF9}" dt="2023-05-28T21:53:53.511" v="1661" actId="478"/>
          <ac:picMkLst>
            <pc:docMk/>
            <pc:sldMk cId="3251312797" sldId="311"/>
            <ac:picMk id="13" creationId="{5DA2A689-387B-37D5-940C-5E69A748D5C7}"/>
          </ac:picMkLst>
        </pc:picChg>
        <pc:picChg chg="add del mod modCrop">
          <ac:chgData name="Mattheus Benoît" userId="56595626-6aba-4543-9aae-79ed8546291c" providerId="ADAL" clId="{CB131E31-B3F6-4DC1-BDE9-372343D66BF9}" dt="2023-05-30T13:24:34.786" v="14727" actId="478"/>
          <ac:picMkLst>
            <pc:docMk/>
            <pc:sldMk cId="3251312797" sldId="311"/>
            <ac:picMk id="15" creationId="{1BA860A2-86C4-B6D3-4441-251192F0D0F3}"/>
          </ac:picMkLst>
        </pc:picChg>
        <pc:picChg chg="add del mod modCrop">
          <ac:chgData name="Mattheus Benoît" userId="56595626-6aba-4543-9aae-79ed8546291c" providerId="ADAL" clId="{CB131E31-B3F6-4DC1-BDE9-372343D66BF9}" dt="2023-05-28T22:11:38.414" v="1668" actId="478"/>
          <ac:picMkLst>
            <pc:docMk/>
            <pc:sldMk cId="3251312797" sldId="311"/>
            <ac:picMk id="17" creationId="{48C1FEBF-ED3F-131C-0B7A-B81B3CD7F643}"/>
          </ac:picMkLst>
        </pc:picChg>
        <pc:picChg chg="add del mod modCrop">
          <ac:chgData name="Mattheus Benoît" userId="56595626-6aba-4543-9aae-79ed8546291c" providerId="ADAL" clId="{CB131E31-B3F6-4DC1-BDE9-372343D66BF9}" dt="2023-05-29T21:41:43.809" v="10474" actId="478"/>
          <ac:picMkLst>
            <pc:docMk/>
            <pc:sldMk cId="3251312797" sldId="311"/>
            <ac:picMk id="21" creationId="{F8F2662C-779B-4E5D-B7F1-74FC06064754}"/>
          </ac:picMkLst>
        </pc:picChg>
        <pc:picChg chg="add mod modCrop">
          <ac:chgData name="Mattheus Benoît" userId="56595626-6aba-4543-9aae-79ed8546291c" providerId="ADAL" clId="{CB131E31-B3F6-4DC1-BDE9-372343D66BF9}" dt="2023-05-30T13:25:14.451" v="14737" actId="12788"/>
          <ac:picMkLst>
            <pc:docMk/>
            <pc:sldMk cId="3251312797" sldId="311"/>
            <ac:picMk id="153" creationId="{93C281F0-C633-5077-48A3-D146E9FE0D70}"/>
          </ac:picMkLst>
        </pc:picChg>
      </pc:sldChg>
      <pc:sldChg chg="addSp delSp modSp new mod modClrScheme chgLayout">
        <pc:chgData name="Mattheus Benoît" userId="56595626-6aba-4543-9aae-79ed8546291c" providerId="ADAL" clId="{CB131E31-B3F6-4DC1-BDE9-372343D66BF9}" dt="2023-05-30T21:45:48.690" v="17648" actId="20577"/>
        <pc:sldMkLst>
          <pc:docMk/>
          <pc:sldMk cId="2608188727" sldId="312"/>
        </pc:sldMkLst>
        <pc:spChg chg="mod ord">
          <ac:chgData name="Mattheus Benoît" userId="56595626-6aba-4543-9aae-79ed8546291c" providerId="ADAL" clId="{CB131E31-B3F6-4DC1-BDE9-372343D66BF9}" dt="2023-05-30T12:27:27.126" v="13804"/>
          <ac:spMkLst>
            <pc:docMk/>
            <pc:sldMk cId="2608188727" sldId="312"/>
            <ac:spMk id="2" creationId="{BE655FB5-B45B-074C-0C1A-4C252DABDA76}"/>
          </ac:spMkLst>
        </pc:spChg>
        <pc:spChg chg="add del mod">
          <ac:chgData name="Mattheus Benoît" userId="56595626-6aba-4543-9aae-79ed8546291c" providerId="ADAL" clId="{CB131E31-B3F6-4DC1-BDE9-372343D66BF9}" dt="2023-05-30T12:14:42.648" v="13619"/>
          <ac:spMkLst>
            <pc:docMk/>
            <pc:sldMk cId="2608188727" sldId="312"/>
            <ac:spMk id="3" creationId="{2654A437-69B0-62A8-1506-7A2E4D7B7601}"/>
          </ac:spMkLst>
        </pc:spChg>
        <pc:spChg chg="del mod ord">
          <ac:chgData name="Mattheus Benoît" userId="56595626-6aba-4543-9aae-79ed8546291c" providerId="ADAL" clId="{CB131E31-B3F6-4DC1-BDE9-372343D66BF9}" dt="2023-05-29T10:10:01.979" v="2241" actId="700"/>
          <ac:spMkLst>
            <pc:docMk/>
            <pc:sldMk cId="2608188727" sldId="312"/>
            <ac:spMk id="3" creationId="{CBD80E9C-2B2B-1C27-457B-9CFAA6A080AB}"/>
          </ac:spMkLst>
        </pc:spChg>
        <pc:spChg chg="del">
          <ac:chgData name="Mattheus Benoît" userId="56595626-6aba-4543-9aae-79ed8546291c" providerId="ADAL" clId="{CB131E31-B3F6-4DC1-BDE9-372343D66BF9}" dt="2023-05-29T10:10:01.979" v="2241" actId="700"/>
          <ac:spMkLst>
            <pc:docMk/>
            <pc:sldMk cId="2608188727" sldId="312"/>
            <ac:spMk id="4" creationId="{58F99F8A-FDD2-4178-968C-4B37B269BF20}"/>
          </ac:spMkLst>
        </pc:spChg>
        <pc:spChg chg="add del mod">
          <ac:chgData name="Mattheus Benoît" userId="56595626-6aba-4543-9aae-79ed8546291c" providerId="ADAL" clId="{CB131E31-B3F6-4DC1-BDE9-372343D66BF9}" dt="2023-05-30T12:14:42.648" v="13619"/>
          <ac:spMkLst>
            <pc:docMk/>
            <pc:sldMk cId="2608188727" sldId="312"/>
            <ac:spMk id="4" creationId="{F9B96A6C-59A5-F106-25F2-715A5D85CB30}"/>
          </ac:spMkLst>
        </pc:spChg>
        <pc:spChg chg="mod ord">
          <ac:chgData name="Mattheus Benoît" userId="56595626-6aba-4543-9aae-79ed8546291c" providerId="ADAL" clId="{CB131E31-B3F6-4DC1-BDE9-372343D66BF9}" dt="2023-05-30T12:27:27.126" v="13804"/>
          <ac:spMkLst>
            <pc:docMk/>
            <pc:sldMk cId="2608188727" sldId="312"/>
            <ac:spMk id="5" creationId="{FDDBAA49-9340-A7A4-BE0B-E186712A1FBB}"/>
          </ac:spMkLst>
        </pc:spChg>
        <pc:spChg chg="add mod ord">
          <ac:chgData name="Mattheus Benoît" userId="56595626-6aba-4543-9aae-79ed8546291c" providerId="ADAL" clId="{CB131E31-B3F6-4DC1-BDE9-372343D66BF9}" dt="2023-05-30T21:45:48.690" v="17648" actId="20577"/>
          <ac:spMkLst>
            <pc:docMk/>
            <pc:sldMk cId="2608188727" sldId="312"/>
            <ac:spMk id="6" creationId="{BF567739-4BD1-2B14-7F97-64BE1C594409}"/>
          </ac:spMkLst>
        </pc:spChg>
        <pc:spChg chg="add del mod">
          <ac:chgData name="Mattheus Benoît" userId="56595626-6aba-4543-9aae-79ed8546291c" providerId="ADAL" clId="{CB131E31-B3F6-4DC1-BDE9-372343D66BF9}" dt="2023-05-30T12:14:42.648" v="13619"/>
          <ac:spMkLst>
            <pc:docMk/>
            <pc:sldMk cId="2608188727" sldId="312"/>
            <ac:spMk id="7" creationId="{BDA1A2BC-B073-D9C0-B975-D412F5C0AA2E}"/>
          </ac:spMkLst>
        </pc:spChg>
        <pc:spChg chg="add del mod">
          <ac:chgData name="Mattheus Benoît" userId="56595626-6aba-4543-9aae-79ed8546291c" providerId="ADAL" clId="{CB131E31-B3F6-4DC1-BDE9-372343D66BF9}" dt="2023-05-30T12:27:27.126" v="13804"/>
          <ac:spMkLst>
            <pc:docMk/>
            <pc:sldMk cId="2608188727" sldId="312"/>
            <ac:spMk id="8" creationId="{C7E84710-9CD8-27DA-3F98-699AFC16A63A}"/>
          </ac:spMkLst>
        </pc:spChg>
        <pc:spChg chg="add del mod">
          <ac:chgData name="Mattheus Benoît" userId="56595626-6aba-4543-9aae-79ed8546291c" providerId="ADAL" clId="{CB131E31-B3F6-4DC1-BDE9-372343D66BF9}" dt="2023-05-30T12:27:27.126" v="13804"/>
          <ac:spMkLst>
            <pc:docMk/>
            <pc:sldMk cId="2608188727" sldId="312"/>
            <ac:spMk id="9" creationId="{5B50C656-FD45-F8E3-F580-BE99E57A09E1}"/>
          </ac:spMkLst>
        </pc:spChg>
        <pc:spChg chg="add del mod">
          <ac:chgData name="Mattheus Benoît" userId="56595626-6aba-4543-9aae-79ed8546291c" providerId="ADAL" clId="{CB131E31-B3F6-4DC1-BDE9-372343D66BF9}" dt="2023-05-30T12:27:27.126" v="13804"/>
          <ac:spMkLst>
            <pc:docMk/>
            <pc:sldMk cId="2608188727" sldId="312"/>
            <ac:spMk id="10" creationId="{003397FA-417F-862B-2243-77AC8E5573DA}"/>
          </ac:spMkLst>
        </pc:spChg>
      </pc:sldChg>
      <pc:sldChg chg="addSp delSp modSp new del mod">
        <pc:chgData name="Mattheus Benoît" userId="56595626-6aba-4543-9aae-79ed8546291c" providerId="ADAL" clId="{CB131E31-B3F6-4DC1-BDE9-372343D66BF9}" dt="2023-05-28T21:53:51.517" v="1660" actId="47"/>
        <pc:sldMkLst>
          <pc:docMk/>
          <pc:sldMk cId="3490867594" sldId="312"/>
        </pc:sldMkLst>
        <pc:spChg chg="del">
          <ac:chgData name="Mattheus Benoît" userId="56595626-6aba-4543-9aae-79ed8546291c" providerId="ADAL" clId="{CB131E31-B3F6-4DC1-BDE9-372343D66BF9}" dt="2023-05-28T21:37:23.537" v="1636" actId="3680"/>
          <ac:spMkLst>
            <pc:docMk/>
            <pc:sldMk cId="3490867594" sldId="312"/>
            <ac:spMk id="3" creationId="{093415D5-A152-E36E-93BA-A9E7DF2BF528}"/>
          </ac:spMkLst>
        </pc:spChg>
        <pc:graphicFrameChg chg="add mod ord modGraphic">
          <ac:chgData name="Mattheus Benoît" userId="56595626-6aba-4543-9aae-79ed8546291c" providerId="ADAL" clId="{CB131E31-B3F6-4DC1-BDE9-372343D66BF9}" dt="2023-05-28T21:38:14.475" v="1659" actId="20577"/>
          <ac:graphicFrameMkLst>
            <pc:docMk/>
            <pc:sldMk cId="3490867594" sldId="312"/>
            <ac:graphicFrameMk id="5" creationId="{2AB0E6A9-A945-1847-FB97-D656390F0302}"/>
          </ac:graphicFrameMkLst>
        </pc:graphicFrameChg>
      </pc:sldChg>
      <pc:sldChg chg="addSp delSp modSp new mod setBg">
        <pc:chgData name="Mattheus Benoît" userId="56595626-6aba-4543-9aae-79ed8546291c" providerId="ADAL" clId="{CB131E31-B3F6-4DC1-BDE9-372343D66BF9}" dt="2023-05-30T15:39:56.789" v="16013" actId="20577"/>
        <pc:sldMkLst>
          <pc:docMk/>
          <pc:sldMk cId="2660314556" sldId="313"/>
        </pc:sldMkLst>
        <pc:spChg chg="mod">
          <ac:chgData name="Mattheus Benoît" userId="56595626-6aba-4543-9aae-79ed8546291c" providerId="ADAL" clId="{CB131E31-B3F6-4DC1-BDE9-372343D66BF9}" dt="2023-05-30T12:27:39.048" v="13806"/>
          <ac:spMkLst>
            <pc:docMk/>
            <pc:sldMk cId="2660314556" sldId="313"/>
            <ac:spMk id="2" creationId="{8C2A8982-7669-433F-49E6-D6C0DB4D695F}"/>
          </ac:spMkLst>
        </pc:spChg>
        <pc:spChg chg="add del mod">
          <ac:chgData name="Mattheus Benoît" userId="56595626-6aba-4543-9aae-79ed8546291c" providerId="ADAL" clId="{CB131E31-B3F6-4DC1-BDE9-372343D66BF9}" dt="2023-05-30T15:39:56.789" v="16013" actId="20577"/>
          <ac:spMkLst>
            <pc:docMk/>
            <pc:sldMk cId="2660314556" sldId="313"/>
            <ac:spMk id="3" creationId="{5C72E3A2-2F39-0FF4-D7C3-F9AE8E7CE642}"/>
          </ac:spMkLst>
        </pc:spChg>
        <pc:spChg chg="mod">
          <ac:chgData name="Mattheus Benoît" userId="56595626-6aba-4543-9aae-79ed8546291c" providerId="ADAL" clId="{CB131E31-B3F6-4DC1-BDE9-372343D66BF9}" dt="2023-05-30T12:27:39.048" v="13806"/>
          <ac:spMkLst>
            <pc:docMk/>
            <pc:sldMk cId="2660314556" sldId="313"/>
            <ac:spMk id="4" creationId="{67B3A699-18BA-5672-BDE8-5AC140989839}"/>
          </ac:spMkLst>
        </pc:spChg>
        <pc:spChg chg="add del mod">
          <ac:chgData name="Mattheus Benoît" userId="56595626-6aba-4543-9aae-79ed8546291c" providerId="ADAL" clId="{CB131E31-B3F6-4DC1-BDE9-372343D66BF9}" dt="2023-05-30T12:20:20.126" v="13645"/>
          <ac:spMkLst>
            <pc:docMk/>
            <pc:sldMk cId="2660314556" sldId="313"/>
            <ac:spMk id="5" creationId="{93B835F8-A1D3-DA9A-93F3-CBC6BC432C6C}"/>
          </ac:spMkLst>
        </pc:spChg>
        <pc:spChg chg="add del">
          <ac:chgData name="Mattheus Benoît" userId="56595626-6aba-4543-9aae-79ed8546291c" providerId="ADAL" clId="{CB131E31-B3F6-4DC1-BDE9-372343D66BF9}" dt="2023-05-30T11:28:17.938" v="13237" actId="26606"/>
          <ac:spMkLst>
            <pc:docMk/>
            <pc:sldMk cId="2660314556" sldId="313"/>
            <ac:spMk id="6" creationId="{100EDD19-6802-4EC3-95CE-CFFAB042CFD6}"/>
          </ac:spMkLst>
        </pc:spChg>
        <pc:spChg chg="add del">
          <ac:chgData name="Mattheus Benoît" userId="56595626-6aba-4543-9aae-79ed8546291c" providerId="ADAL" clId="{CB131E31-B3F6-4DC1-BDE9-372343D66BF9}" dt="2023-05-30T11:28:17.938" v="13237" actId="26606"/>
          <ac:spMkLst>
            <pc:docMk/>
            <pc:sldMk cId="2660314556" sldId="313"/>
            <ac:spMk id="7" creationId="{DB17E863-922E-4C26-BD64-E8FD41D28661}"/>
          </ac:spMkLst>
        </pc:spChg>
        <pc:spChg chg="add del">
          <ac:chgData name="Mattheus Benoît" userId="56595626-6aba-4543-9aae-79ed8546291c" providerId="ADAL" clId="{CB131E31-B3F6-4DC1-BDE9-372343D66BF9}" dt="2023-05-30T11:28:14.930" v="13235" actId="26606"/>
          <ac:spMkLst>
            <pc:docMk/>
            <pc:sldMk cId="2660314556" sldId="313"/>
            <ac:spMk id="9" creationId="{100EDD19-6802-4EC3-95CE-CFFAB042CFD6}"/>
          </ac:spMkLst>
        </pc:spChg>
        <pc:spChg chg="add del">
          <ac:chgData name="Mattheus Benoît" userId="56595626-6aba-4543-9aae-79ed8546291c" providerId="ADAL" clId="{CB131E31-B3F6-4DC1-BDE9-372343D66BF9}" dt="2023-05-30T11:28:25.361" v="13239" actId="26606"/>
          <ac:spMkLst>
            <pc:docMk/>
            <pc:sldMk cId="2660314556" sldId="313"/>
            <ac:spMk id="10" creationId="{56E9B3E6-E277-4D68-BA48-9CB43FFBD6E2}"/>
          </ac:spMkLst>
        </pc:spChg>
        <pc:spChg chg="add del">
          <ac:chgData name="Mattheus Benoît" userId="56595626-6aba-4543-9aae-79ed8546291c" providerId="ADAL" clId="{CB131E31-B3F6-4DC1-BDE9-372343D66BF9}" dt="2023-05-30T11:28:14.930" v="13235" actId="26606"/>
          <ac:spMkLst>
            <pc:docMk/>
            <pc:sldMk cId="2660314556" sldId="313"/>
            <ac:spMk id="11" creationId="{DB17E863-922E-4C26-BD64-E8FD41D28661}"/>
          </ac:spMkLst>
        </pc:spChg>
        <pc:spChg chg="add del">
          <ac:chgData name="Mattheus Benoît" userId="56595626-6aba-4543-9aae-79ed8546291c" providerId="ADAL" clId="{CB131E31-B3F6-4DC1-BDE9-372343D66BF9}" dt="2023-05-30T11:28:31.907" v="13241" actId="26606"/>
          <ac:spMkLst>
            <pc:docMk/>
            <pc:sldMk cId="2660314556" sldId="313"/>
            <ac:spMk id="16" creationId="{DAF1966E-FD40-4A4A-B61B-C4DF7FA05F06}"/>
          </ac:spMkLst>
        </pc:spChg>
        <pc:spChg chg="add del">
          <ac:chgData name="Mattheus Benoît" userId="56595626-6aba-4543-9aae-79ed8546291c" providerId="ADAL" clId="{CB131E31-B3F6-4DC1-BDE9-372343D66BF9}" dt="2023-05-30T11:28:25.361" v="13239" actId="26606"/>
          <ac:spMkLst>
            <pc:docMk/>
            <pc:sldMk cId="2660314556" sldId="313"/>
            <ac:spMk id="17" creationId="{D5B0017B-2ECA-49AF-B397-DC140825DF8D}"/>
          </ac:spMkLst>
        </pc:spChg>
        <pc:spChg chg="add del">
          <ac:chgData name="Mattheus Benoît" userId="56595626-6aba-4543-9aae-79ed8546291c" providerId="ADAL" clId="{CB131E31-B3F6-4DC1-BDE9-372343D66BF9}" dt="2023-05-30T11:28:31.907" v="13241" actId="26606"/>
          <ac:spMkLst>
            <pc:docMk/>
            <pc:sldMk cId="2660314556" sldId="313"/>
            <ac:spMk id="18" creationId="{047BFA19-D45E-416B-A404-7AF2F3F27017}"/>
          </ac:spMkLst>
        </pc:spChg>
        <pc:spChg chg="add del">
          <ac:chgData name="Mattheus Benoît" userId="56595626-6aba-4543-9aae-79ed8546291c" providerId="ADAL" clId="{CB131E31-B3F6-4DC1-BDE9-372343D66BF9}" dt="2023-05-30T11:28:31.907" v="13241" actId="26606"/>
          <ac:spMkLst>
            <pc:docMk/>
            <pc:sldMk cId="2660314556" sldId="313"/>
            <ac:spMk id="20" creationId="{8E0105E7-23DB-4CF2-8258-FF47C7620F6E}"/>
          </ac:spMkLst>
        </pc:spChg>
        <pc:spChg chg="add del">
          <ac:chgData name="Mattheus Benoît" userId="56595626-6aba-4543-9aae-79ed8546291c" providerId="ADAL" clId="{CB131E31-B3F6-4DC1-BDE9-372343D66BF9}" dt="2023-05-30T11:28:31.907" v="13241" actId="26606"/>
          <ac:spMkLst>
            <pc:docMk/>
            <pc:sldMk cId="2660314556" sldId="313"/>
            <ac:spMk id="21" creationId="{074B4F7D-14B2-478B-8BF5-01E4E0C5D263}"/>
          </ac:spMkLst>
        </pc:spChg>
        <pc:spChg chg="add del mod">
          <ac:chgData name="Mattheus Benoît" userId="56595626-6aba-4543-9aae-79ed8546291c" providerId="ADAL" clId="{CB131E31-B3F6-4DC1-BDE9-372343D66BF9}" dt="2023-05-30T12:20:20.126" v="13645"/>
          <ac:spMkLst>
            <pc:docMk/>
            <pc:sldMk cId="2660314556" sldId="313"/>
            <ac:spMk id="22" creationId="{80F717A5-1CE1-2007-4196-C29A124DBC8F}"/>
          </ac:spMkLst>
        </pc:spChg>
        <pc:spChg chg="add del mod">
          <ac:chgData name="Mattheus Benoît" userId="56595626-6aba-4543-9aae-79ed8546291c" providerId="ADAL" clId="{CB131E31-B3F6-4DC1-BDE9-372343D66BF9}" dt="2023-05-30T12:20:20.126" v="13645"/>
          <ac:spMkLst>
            <pc:docMk/>
            <pc:sldMk cId="2660314556" sldId="313"/>
            <ac:spMk id="23" creationId="{1AB38F3E-21B4-CB10-8AA5-3C846E70761B}"/>
          </ac:spMkLst>
        </pc:spChg>
        <pc:spChg chg="add del mod">
          <ac:chgData name="Mattheus Benoît" userId="56595626-6aba-4543-9aae-79ed8546291c" providerId="ADAL" clId="{CB131E31-B3F6-4DC1-BDE9-372343D66BF9}" dt="2023-05-30T12:27:39.048" v="13806"/>
          <ac:spMkLst>
            <pc:docMk/>
            <pc:sldMk cId="2660314556" sldId="313"/>
            <ac:spMk id="24" creationId="{D720E457-8EF7-256E-E18B-8A202A65A4C0}"/>
          </ac:spMkLst>
        </pc:spChg>
        <pc:spChg chg="add del mod">
          <ac:chgData name="Mattheus Benoît" userId="56595626-6aba-4543-9aae-79ed8546291c" providerId="ADAL" clId="{CB131E31-B3F6-4DC1-BDE9-372343D66BF9}" dt="2023-05-30T12:27:39.048" v="13806"/>
          <ac:spMkLst>
            <pc:docMk/>
            <pc:sldMk cId="2660314556" sldId="313"/>
            <ac:spMk id="25" creationId="{8B425FED-F32D-4B4B-9ABB-6497EEB71075}"/>
          </ac:spMkLst>
        </pc:spChg>
        <pc:spChg chg="add del mod">
          <ac:chgData name="Mattheus Benoît" userId="56595626-6aba-4543-9aae-79ed8546291c" providerId="ADAL" clId="{CB131E31-B3F6-4DC1-BDE9-372343D66BF9}" dt="2023-05-30T12:27:39.048" v="13806"/>
          <ac:spMkLst>
            <pc:docMk/>
            <pc:sldMk cId="2660314556" sldId="313"/>
            <ac:spMk id="26" creationId="{7591D41C-06BB-1025-2C6F-93F7B156DF40}"/>
          </ac:spMkLst>
        </pc:spChg>
        <pc:grpChg chg="add del">
          <ac:chgData name="Mattheus Benoît" userId="56595626-6aba-4543-9aae-79ed8546291c" providerId="ADAL" clId="{CB131E31-B3F6-4DC1-BDE9-372343D66BF9}" dt="2023-05-30T11:28:25.361" v="13239" actId="26606"/>
          <ac:grpSpMkLst>
            <pc:docMk/>
            <pc:sldMk cId="2660314556" sldId="313"/>
            <ac:grpSpMk id="12" creationId="{AE1C45F0-260A-458C-96ED-C1F6D2151219}"/>
          </ac:grpSpMkLst>
        </pc:grpChg>
        <pc:graphicFrameChg chg="add del">
          <ac:chgData name="Mattheus Benoît" userId="56595626-6aba-4543-9aae-79ed8546291c" providerId="ADAL" clId="{CB131E31-B3F6-4DC1-BDE9-372343D66BF9}" dt="2023-05-30T11:28:25.361" v="13239" actId="26606"/>
          <ac:graphicFrameMkLst>
            <pc:docMk/>
            <pc:sldMk cId="2660314556" sldId="313"/>
            <ac:graphicFrameMk id="8" creationId="{D147EBF5-0694-35B8-7F68-0FFCDD90495E}"/>
          </ac:graphicFrameMkLst>
        </pc:graphicFrameChg>
        <pc:cxnChg chg="add del">
          <ac:chgData name="Mattheus Benoît" userId="56595626-6aba-4543-9aae-79ed8546291c" providerId="ADAL" clId="{CB131E31-B3F6-4DC1-BDE9-372343D66BF9}" dt="2023-05-30T11:28:25.361" v="13239" actId="26606"/>
          <ac:cxnSpMkLst>
            <pc:docMk/>
            <pc:sldMk cId="2660314556" sldId="313"/>
            <ac:cxnSpMk id="19" creationId="{6CF1BAF6-AD41-4082-B212-8A1F9A2E8779}"/>
          </ac:cxnSpMkLst>
        </pc:cxnChg>
      </pc:sldChg>
      <pc:sldChg chg="new del">
        <pc:chgData name="Mattheus Benoît" userId="56595626-6aba-4543-9aae-79ed8546291c" providerId="ADAL" clId="{CB131E31-B3F6-4DC1-BDE9-372343D66BF9}" dt="2023-05-29T15:07:50.339" v="4784" actId="680"/>
        <pc:sldMkLst>
          <pc:docMk/>
          <pc:sldMk cId="624042122" sldId="314"/>
        </pc:sldMkLst>
      </pc:sldChg>
      <pc:sldChg chg="addSp delSp modSp new mod setBg">
        <pc:chgData name="Mattheus Benoît" userId="56595626-6aba-4543-9aae-79ed8546291c" providerId="ADAL" clId="{CB131E31-B3F6-4DC1-BDE9-372343D66BF9}" dt="2023-05-30T15:31:12.895" v="15550" actId="20577"/>
        <pc:sldMkLst>
          <pc:docMk/>
          <pc:sldMk cId="2732321581" sldId="314"/>
        </pc:sldMkLst>
        <pc:spChg chg="mod">
          <ac:chgData name="Mattheus Benoît" userId="56595626-6aba-4543-9aae-79ed8546291c" providerId="ADAL" clId="{CB131E31-B3F6-4DC1-BDE9-372343D66BF9}" dt="2023-05-30T12:02:58.468" v="13325"/>
          <ac:spMkLst>
            <pc:docMk/>
            <pc:sldMk cId="2732321581" sldId="314"/>
            <ac:spMk id="2" creationId="{F29635F6-734E-6E0A-2D40-583B1AF9F157}"/>
          </ac:spMkLst>
        </pc:spChg>
        <pc:spChg chg="mod">
          <ac:chgData name="Mattheus Benoît" userId="56595626-6aba-4543-9aae-79ed8546291c" providerId="ADAL" clId="{CB131E31-B3F6-4DC1-BDE9-372343D66BF9}" dt="2023-05-30T15:31:12.895" v="15550" actId="20577"/>
          <ac:spMkLst>
            <pc:docMk/>
            <pc:sldMk cId="2732321581" sldId="314"/>
            <ac:spMk id="3" creationId="{A9A94F80-848C-88B3-4710-F45E553B92C8}"/>
          </ac:spMkLst>
        </pc:spChg>
        <pc:spChg chg="del mod">
          <ac:chgData name="Mattheus Benoît" userId="56595626-6aba-4543-9aae-79ed8546291c" providerId="ADAL" clId="{CB131E31-B3F6-4DC1-BDE9-372343D66BF9}" dt="2023-05-29T19:27:36.635" v="6654" actId="1957"/>
          <ac:spMkLst>
            <pc:docMk/>
            <pc:sldMk cId="2732321581" sldId="314"/>
            <ac:spMk id="4" creationId="{D09A1441-295E-4167-3650-21B8D34AB1BD}"/>
          </ac:spMkLst>
        </pc:spChg>
        <pc:spChg chg="mod">
          <ac:chgData name="Mattheus Benoît" userId="56595626-6aba-4543-9aae-79ed8546291c" providerId="ADAL" clId="{CB131E31-B3F6-4DC1-BDE9-372343D66BF9}" dt="2023-05-30T12:02:58.468" v="13325"/>
          <ac:spMkLst>
            <pc:docMk/>
            <pc:sldMk cId="2732321581" sldId="314"/>
            <ac:spMk id="5" creationId="{C1774068-57BC-5B37-E388-D01C232268AA}"/>
          </ac:spMkLst>
        </pc:spChg>
        <pc:spChg chg="add del mod">
          <ac:chgData name="Mattheus Benoît" userId="56595626-6aba-4543-9aae-79ed8546291c" providerId="ADAL" clId="{CB131E31-B3F6-4DC1-BDE9-372343D66BF9}" dt="2023-05-29T19:30:52.328" v="6674" actId="1957"/>
          <ac:spMkLst>
            <pc:docMk/>
            <pc:sldMk cId="2732321581" sldId="314"/>
            <ac:spMk id="6" creationId="{277A8889-BFBD-73B8-AE7E-9FEC1FD8C664}"/>
          </ac:spMkLst>
        </pc:spChg>
        <pc:spChg chg="add del mod">
          <ac:chgData name="Mattheus Benoît" userId="56595626-6aba-4543-9aae-79ed8546291c" providerId="ADAL" clId="{CB131E31-B3F6-4DC1-BDE9-372343D66BF9}" dt="2023-05-30T12:02:58.468" v="13325"/>
          <ac:spMkLst>
            <pc:docMk/>
            <pc:sldMk cId="2732321581" sldId="314"/>
            <ac:spMk id="11" creationId="{31340F9E-78EE-DCB1-E642-0D17D3246956}"/>
          </ac:spMkLst>
        </pc:spChg>
        <pc:spChg chg="add del">
          <ac:chgData name="Mattheus Benoît" userId="56595626-6aba-4543-9aae-79ed8546291c" providerId="ADAL" clId="{CB131E31-B3F6-4DC1-BDE9-372343D66BF9}" dt="2023-05-30T11:26:07.003" v="13197" actId="26606"/>
          <ac:spMkLst>
            <pc:docMk/>
            <pc:sldMk cId="2732321581" sldId="314"/>
            <ac:spMk id="12" creationId="{AFF8D2E5-2C4E-47B1-930B-6C82B7C31331}"/>
          </ac:spMkLst>
        </pc:spChg>
        <pc:spChg chg="add del">
          <ac:chgData name="Mattheus Benoît" userId="56595626-6aba-4543-9aae-79ed8546291c" providerId="ADAL" clId="{CB131E31-B3F6-4DC1-BDE9-372343D66BF9}" dt="2023-05-30T11:26:07.003" v="13197" actId="26606"/>
          <ac:spMkLst>
            <pc:docMk/>
            <pc:sldMk cId="2732321581" sldId="314"/>
            <ac:spMk id="13" creationId="{801E4ADA-0EA9-4930-846E-3C11E8BED6DD}"/>
          </ac:spMkLst>
        </pc:spChg>
        <pc:spChg chg="add del">
          <ac:chgData name="Mattheus Benoît" userId="56595626-6aba-4543-9aae-79ed8546291c" providerId="ADAL" clId="{CB131E31-B3F6-4DC1-BDE9-372343D66BF9}" dt="2023-05-30T11:26:07.003" v="13197" actId="26606"/>
          <ac:spMkLst>
            <pc:docMk/>
            <pc:sldMk cId="2732321581" sldId="314"/>
            <ac:spMk id="14" creationId="{FB92FFCE-0C90-454E-AA25-D4EE9A6C39C5}"/>
          </ac:spMkLst>
        </pc:spChg>
        <pc:spChg chg="add del">
          <ac:chgData name="Mattheus Benoît" userId="56595626-6aba-4543-9aae-79ed8546291c" providerId="ADAL" clId="{CB131E31-B3F6-4DC1-BDE9-372343D66BF9}" dt="2023-05-30T11:13:29.483" v="12788" actId="26606"/>
          <ac:spMkLst>
            <pc:docMk/>
            <pc:sldMk cId="2732321581" sldId="314"/>
            <ac:spMk id="15" creationId="{7301F447-EEF7-48F5-AF73-7566EE7F64AD}"/>
          </ac:spMkLst>
        </pc:spChg>
        <pc:spChg chg="add del">
          <ac:chgData name="Mattheus Benoît" userId="56595626-6aba-4543-9aae-79ed8546291c" providerId="ADAL" clId="{CB131E31-B3F6-4DC1-BDE9-372343D66BF9}" dt="2023-05-30T11:26:14.626" v="13200" actId="26606"/>
          <ac:spMkLst>
            <pc:docMk/>
            <pc:sldMk cId="2732321581" sldId="314"/>
            <ac:spMk id="16" creationId="{7DD77B92-CB36-4B20-A59A-59625E0F08AB}"/>
          </ac:spMkLst>
        </pc:spChg>
        <pc:spChg chg="add del">
          <ac:chgData name="Mattheus Benoît" userId="56595626-6aba-4543-9aae-79ed8546291c" providerId="ADAL" clId="{CB131E31-B3F6-4DC1-BDE9-372343D66BF9}" dt="2023-05-30T11:13:29.483" v="12788" actId="26606"/>
          <ac:spMkLst>
            <pc:docMk/>
            <pc:sldMk cId="2732321581" sldId="314"/>
            <ac:spMk id="17" creationId="{F7117410-A2A4-4085-9ADC-46744551DBDE}"/>
          </ac:spMkLst>
        </pc:spChg>
        <pc:spChg chg="add del">
          <ac:chgData name="Mattheus Benoît" userId="56595626-6aba-4543-9aae-79ed8546291c" providerId="ADAL" clId="{CB131E31-B3F6-4DC1-BDE9-372343D66BF9}" dt="2023-05-30T11:34:54.323" v="13269" actId="26606"/>
          <ac:spMkLst>
            <pc:docMk/>
            <pc:sldMk cId="2732321581" sldId="314"/>
            <ac:spMk id="18" creationId="{7301F447-EEF7-48F5-AF73-7566EE7F64AD}"/>
          </ac:spMkLst>
        </pc:spChg>
        <pc:spChg chg="add del">
          <ac:chgData name="Mattheus Benoît" userId="56595626-6aba-4543-9aae-79ed8546291c" providerId="ADAL" clId="{CB131E31-B3F6-4DC1-BDE9-372343D66BF9}" dt="2023-05-30T11:13:29.483" v="12788" actId="26606"/>
          <ac:spMkLst>
            <pc:docMk/>
            <pc:sldMk cId="2732321581" sldId="314"/>
            <ac:spMk id="19" creationId="{99F74EB5-E547-4FB4-95F5-BCC788F3C4A0}"/>
          </ac:spMkLst>
        </pc:spChg>
        <pc:spChg chg="add del">
          <ac:chgData name="Mattheus Benoît" userId="56595626-6aba-4543-9aae-79ed8546291c" providerId="ADAL" clId="{CB131E31-B3F6-4DC1-BDE9-372343D66BF9}" dt="2023-05-30T11:26:14.626" v="13200" actId="26606"/>
          <ac:spMkLst>
            <pc:docMk/>
            <pc:sldMk cId="2732321581" sldId="314"/>
            <ac:spMk id="21" creationId="{2C1BBA94-3F40-40AA-8BB9-E69E25E537C1}"/>
          </ac:spMkLst>
        </pc:spChg>
        <pc:spChg chg="add del">
          <ac:chgData name="Mattheus Benoît" userId="56595626-6aba-4543-9aae-79ed8546291c" providerId="ADAL" clId="{CB131E31-B3F6-4DC1-BDE9-372343D66BF9}" dt="2023-05-30T11:34:54.323" v="13269" actId="26606"/>
          <ac:spMkLst>
            <pc:docMk/>
            <pc:sldMk cId="2732321581" sldId="314"/>
            <ac:spMk id="22" creationId="{F7117410-A2A4-4085-9ADC-46744551DBDE}"/>
          </ac:spMkLst>
        </pc:spChg>
        <pc:spChg chg="add del">
          <ac:chgData name="Mattheus Benoît" userId="56595626-6aba-4543-9aae-79ed8546291c" providerId="ADAL" clId="{CB131E31-B3F6-4DC1-BDE9-372343D66BF9}" dt="2023-05-30T11:34:54.323" v="13269" actId="26606"/>
          <ac:spMkLst>
            <pc:docMk/>
            <pc:sldMk cId="2732321581" sldId="314"/>
            <ac:spMk id="23" creationId="{99F74EB5-E547-4FB4-95F5-BCC788F3C4A0}"/>
          </ac:spMkLst>
        </pc:spChg>
        <pc:spChg chg="add del mod">
          <ac:chgData name="Mattheus Benoît" userId="56595626-6aba-4543-9aae-79ed8546291c" providerId="ADAL" clId="{CB131E31-B3F6-4DC1-BDE9-372343D66BF9}" dt="2023-05-30T12:02:58.468" v="13325"/>
          <ac:spMkLst>
            <pc:docMk/>
            <pc:sldMk cId="2732321581" sldId="314"/>
            <ac:spMk id="24" creationId="{3F3A559E-7FA3-ED08-24AB-934A86C85CE7}"/>
          </ac:spMkLst>
        </pc:spChg>
        <pc:spChg chg="add del mod">
          <ac:chgData name="Mattheus Benoît" userId="56595626-6aba-4543-9aae-79ed8546291c" providerId="ADAL" clId="{CB131E31-B3F6-4DC1-BDE9-372343D66BF9}" dt="2023-05-30T12:02:58.468" v="13325"/>
          <ac:spMkLst>
            <pc:docMk/>
            <pc:sldMk cId="2732321581" sldId="314"/>
            <ac:spMk id="25" creationId="{9ECA53AA-445D-B111-EC10-95356AC8BA99}"/>
          </ac:spMkLst>
        </pc:spChg>
        <pc:spChg chg="add del mod">
          <ac:chgData name="Mattheus Benoît" userId="56595626-6aba-4543-9aae-79ed8546291c" providerId="ADAL" clId="{CB131E31-B3F6-4DC1-BDE9-372343D66BF9}" dt="2023-05-30T12:02:58.468" v="13325"/>
          <ac:spMkLst>
            <pc:docMk/>
            <pc:sldMk cId="2732321581" sldId="314"/>
            <ac:spMk id="26" creationId="{83ABF1A9-E6FD-FF18-ABBF-CBE558787EF4}"/>
          </ac:spMkLst>
        </pc:spChg>
        <pc:grpChg chg="add del">
          <ac:chgData name="Mattheus Benoît" userId="56595626-6aba-4543-9aae-79ed8546291c" providerId="ADAL" clId="{CB131E31-B3F6-4DC1-BDE9-372343D66BF9}" dt="2023-05-30T11:26:14.626" v="13200" actId="26606"/>
          <ac:grpSpMkLst>
            <pc:docMk/>
            <pc:sldMk cId="2732321581" sldId="314"/>
            <ac:grpSpMk id="20" creationId="{B14B560F-9DD7-4302-A60B-EBD3EF59B073}"/>
          </ac:grpSpMkLst>
        </pc:grpChg>
        <pc:graphicFrameChg chg="add del mod">
          <ac:chgData name="Mattheus Benoît" userId="56595626-6aba-4543-9aae-79ed8546291c" providerId="ADAL" clId="{CB131E31-B3F6-4DC1-BDE9-372343D66BF9}" dt="2023-05-29T19:30:44.148" v="6672" actId="478"/>
          <ac:graphicFrameMkLst>
            <pc:docMk/>
            <pc:sldMk cId="2732321581" sldId="314"/>
            <ac:graphicFrameMk id="8" creationId="{2E80BA34-E69F-9CF7-1A14-C6E642F57C71}"/>
          </ac:graphicFrameMkLst>
        </pc:graphicFrameChg>
        <pc:graphicFrameChg chg="add mod">
          <ac:chgData name="Mattheus Benoît" userId="56595626-6aba-4543-9aae-79ed8546291c" providerId="ADAL" clId="{CB131E31-B3F6-4DC1-BDE9-372343D66BF9}" dt="2023-05-30T12:51:47.364" v="14139" actId="20577"/>
          <ac:graphicFrameMkLst>
            <pc:docMk/>
            <pc:sldMk cId="2732321581" sldId="314"/>
            <ac:graphicFrameMk id="10" creationId="{D7399AAE-5967-40E8-71C7-ACB4E98E73E5}"/>
          </ac:graphicFrameMkLst>
        </pc:graphicFrameChg>
      </pc:sldChg>
      <pc:sldChg chg="addSp delSp modSp add mod">
        <pc:chgData name="Mattheus Benoît" userId="56595626-6aba-4543-9aae-79ed8546291c" providerId="ADAL" clId="{CB131E31-B3F6-4DC1-BDE9-372343D66BF9}" dt="2023-05-30T12:57:34.435" v="14276" actId="6549"/>
        <pc:sldMkLst>
          <pc:docMk/>
          <pc:sldMk cId="1195091836" sldId="315"/>
        </pc:sldMkLst>
        <pc:spChg chg="add del mod">
          <ac:chgData name="Mattheus Benoît" userId="56595626-6aba-4543-9aae-79ed8546291c" providerId="ADAL" clId="{CB131E31-B3F6-4DC1-BDE9-372343D66BF9}" dt="2023-05-30T12:03:45.190" v="13344"/>
          <ac:spMkLst>
            <pc:docMk/>
            <pc:sldMk cId="1195091836" sldId="315"/>
            <ac:spMk id="2" creationId="{7E68D0FA-67C0-C20D-CEFA-CFCF3F198060}"/>
          </ac:spMkLst>
        </pc:spChg>
        <pc:spChg chg="add del mod">
          <ac:chgData name="Mattheus Benoît" userId="56595626-6aba-4543-9aae-79ed8546291c" providerId="ADAL" clId="{CB131E31-B3F6-4DC1-BDE9-372343D66BF9}" dt="2023-05-30T12:03:45.190" v="13344"/>
          <ac:spMkLst>
            <pc:docMk/>
            <pc:sldMk cId="1195091836" sldId="315"/>
            <ac:spMk id="3" creationId="{FE664C34-73E4-E58A-30E4-E7B6AFA3EA25}"/>
          </ac:spMkLst>
        </pc:spChg>
        <pc:spChg chg="add del mod">
          <ac:chgData name="Mattheus Benoît" userId="56595626-6aba-4543-9aae-79ed8546291c" providerId="ADAL" clId="{CB131E31-B3F6-4DC1-BDE9-372343D66BF9}" dt="2023-05-30T12:03:45.190" v="13344"/>
          <ac:spMkLst>
            <pc:docMk/>
            <pc:sldMk cId="1195091836" sldId="315"/>
            <ac:spMk id="4" creationId="{666B068E-B620-0EFC-5E83-742257C9A0BE}"/>
          </ac:spMkLst>
        </pc:spChg>
        <pc:spChg chg="mod">
          <ac:chgData name="Mattheus Benoît" userId="56595626-6aba-4543-9aae-79ed8546291c" providerId="ADAL" clId="{CB131E31-B3F6-4DC1-BDE9-372343D66BF9}" dt="2023-05-30T12:18:08.280" v="13640"/>
          <ac:spMkLst>
            <pc:docMk/>
            <pc:sldMk cId="1195091836" sldId="315"/>
            <ac:spMk id="5" creationId="{5A4C9C0B-41BF-D394-2AFB-90101B520DBC}"/>
          </ac:spMkLst>
        </pc:spChg>
        <pc:spChg chg="mod">
          <ac:chgData name="Mattheus Benoît" userId="56595626-6aba-4543-9aae-79ed8546291c" providerId="ADAL" clId="{CB131E31-B3F6-4DC1-BDE9-372343D66BF9}" dt="2023-05-30T12:18:08.280" v="13640"/>
          <ac:spMkLst>
            <pc:docMk/>
            <pc:sldMk cId="1195091836" sldId="315"/>
            <ac:spMk id="6" creationId="{A6C64CA1-55BB-615B-951F-0763F7E451E7}"/>
          </ac:spMkLst>
        </pc:spChg>
        <pc:spChg chg="add del mod">
          <ac:chgData name="Mattheus Benoît" userId="56595626-6aba-4543-9aae-79ed8546291c" providerId="ADAL" clId="{CB131E31-B3F6-4DC1-BDE9-372343D66BF9}" dt="2023-05-30T12:03:45.190" v="13344"/>
          <ac:spMkLst>
            <pc:docMk/>
            <pc:sldMk cId="1195091836" sldId="315"/>
            <ac:spMk id="7" creationId="{66EF054D-63AD-E98A-E401-E28B1517FC66}"/>
          </ac:spMkLst>
        </pc:spChg>
        <pc:spChg chg="add del mod">
          <ac:chgData name="Mattheus Benoît" userId="56595626-6aba-4543-9aae-79ed8546291c" providerId="ADAL" clId="{CB131E31-B3F6-4DC1-BDE9-372343D66BF9}" dt="2023-05-30T12:18:08.280" v="13640"/>
          <ac:spMkLst>
            <pc:docMk/>
            <pc:sldMk cId="1195091836" sldId="315"/>
            <ac:spMk id="8" creationId="{4A8193CC-35F7-2C99-823C-16614833F34F}"/>
          </ac:spMkLst>
        </pc:spChg>
        <pc:spChg chg="add del mod">
          <ac:chgData name="Mattheus Benoît" userId="56595626-6aba-4543-9aae-79ed8546291c" providerId="ADAL" clId="{CB131E31-B3F6-4DC1-BDE9-372343D66BF9}" dt="2023-05-30T12:18:08.280" v="13640"/>
          <ac:spMkLst>
            <pc:docMk/>
            <pc:sldMk cId="1195091836" sldId="315"/>
            <ac:spMk id="9" creationId="{86CC5CBC-29E9-50D3-BC82-107029BBC867}"/>
          </ac:spMkLst>
        </pc:spChg>
        <pc:spChg chg="add del mod">
          <ac:chgData name="Mattheus Benoît" userId="56595626-6aba-4543-9aae-79ed8546291c" providerId="ADAL" clId="{CB131E31-B3F6-4DC1-BDE9-372343D66BF9}" dt="2023-05-30T12:18:08.280" v="13640"/>
          <ac:spMkLst>
            <pc:docMk/>
            <pc:sldMk cId="1195091836" sldId="315"/>
            <ac:spMk id="10" creationId="{04583BE2-B5F7-BDED-D657-59663B6A5724}"/>
          </ac:spMkLst>
        </pc:spChg>
        <pc:spChg chg="add del mod">
          <ac:chgData name="Mattheus Benoît" userId="56595626-6aba-4543-9aae-79ed8546291c" providerId="ADAL" clId="{CB131E31-B3F6-4DC1-BDE9-372343D66BF9}" dt="2023-05-30T12:18:08.280" v="13640"/>
          <ac:spMkLst>
            <pc:docMk/>
            <pc:sldMk cId="1195091836" sldId="315"/>
            <ac:spMk id="11" creationId="{79B4544C-BEC1-9358-D6F8-EBDF8A569E66}"/>
          </ac:spMkLst>
        </pc:spChg>
        <pc:spChg chg="mod">
          <ac:chgData name="Mattheus Benoît" userId="56595626-6aba-4543-9aae-79ed8546291c" providerId="ADAL" clId="{CB131E31-B3F6-4DC1-BDE9-372343D66BF9}" dt="2023-05-30T12:57:34.435" v="14276" actId="6549"/>
          <ac:spMkLst>
            <pc:docMk/>
            <pc:sldMk cId="1195091836" sldId="315"/>
            <ac:spMk id="13" creationId="{118D37CF-B379-2CC0-74FF-C503BC317006}"/>
          </ac:spMkLst>
        </pc:spChg>
        <pc:picChg chg="mod">
          <ac:chgData name="Mattheus Benoît" userId="56595626-6aba-4543-9aae-79ed8546291c" providerId="ADAL" clId="{CB131E31-B3F6-4DC1-BDE9-372343D66BF9}" dt="2023-05-30T12:18:08.280" v="13640"/>
          <ac:picMkLst>
            <pc:docMk/>
            <pc:sldMk cId="1195091836" sldId="315"/>
            <ac:picMk id="16" creationId="{1E035795-0509-28AC-3428-22960024D454}"/>
          </ac:picMkLst>
        </pc:picChg>
      </pc:sldChg>
      <pc:sldChg chg="modSp new mod">
        <pc:chgData name="Mattheus Benoît" userId="56595626-6aba-4543-9aae-79ed8546291c" providerId="ADAL" clId="{CB131E31-B3F6-4DC1-BDE9-372343D66BF9}" dt="2023-05-30T15:12:07.519" v="15505" actId="255"/>
        <pc:sldMkLst>
          <pc:docMk/>
          <pc:sldMk cId="2391206011" sldId="316"/>
        </pc:sldMkLst>
        <pc:spChg chg="mod">
          <ac:chgData name="Mattheus Benoît" userId="56595626-6aba-4543-9aae-79ed8546291c" providerId="ADAL" clId="{CB131E31-B3F6-4DC1-BDE9-372343D66BF9}" dt="2023-05-30T15:12:07.519" v="15505" actId="255"/>
          <ac:spMkLst>
            <pc:docMk/>
            <pc:sldMk cId="2391206011" sldId="316"/>
            <ac:spMk id="2" creationId="{2C36AE39-CBF8-CCBD-23FC-7C4D30E898E3}"/>
          </ac:spMkLst>
        </pc:spChg>
        <pc:spChg chg="mod">
          <ac:chgData name="Mattheus Benoît" userId="56595626-6aba-4543-9aae-79ed8546291c" providerId="ADAL" clId="{CB131E31-B3F6-4DC1-BDE9-372343D66BF9}" dt="2023-05-30T14:20:29.088" v="14806" actId="20577"/>
          <ac:spMkLst>
            <pc:docMk/>
            <pc:sldMk cId="2391206011" sldId="316"/>
            <ac:spMk id="4" creationId="{41394D5A-780A-1AFC-181A-19FD7F75EAF3}"/>
          </ac:spMkLst>
        </pc:spChg>
      </pc:sldChg>
      <pc:sldChg chg="addSp delSp modSp new mod">
        <pc:chgData name="Mattheus Benoît" userId="56595626-6aba-4543-9aae-79ed8546291c" providerId="ADAL" clId="{CB131E31-B3F6-4DC1-BDE9-372343D66BF9}" dt="2023-06-01T12:45:54.085" v="27906" actId="20577"/>
        <pc:sldMkLst>
          <pc:docMk/>
          <pc:sldMk cId="3525292562" sldId="317"/>
        </pc:sldMkLst>
        <pc:spChg chg="mod">
          <ac:chgData name="Mattheus Benoît" userId="56595626-6aba-4543-9aae-79ed8546291c" providerId="ADAL" clId="{CB131E31-B3F6-4DC1-BDE9-372343D66BF9}" dt="2023-06-01T06:38:09.574" v="27848"/>
          <ac:spMkLst>
            <pc:docMk/>
            <pc:sldMk cId="3525292562" sldId="317"/>
            <ac:spMk id="2" creationId="{CEC6C761-45C9-7595-50E9-CE91FBAB9EE1}"/>
          </ac:spMkLst>
        </pc:spChg>
        <pc:spChg chg="mod">
          <ac:chgData name="Mattheus Benoît" userId="56595626-6aba-4543-9aae-79ed8546291c" providerId="ADAL" clId="{CB131E31-B3F6-4DC1-BDE9-372343D66BF9}" dt="2023-05-31T12:56:25.032" v="24341" actId="20577"/>
          <ac:spMkLst>
            <pc:docMk/>
            <pc:sldMk cId="3525292562" sldId="317"/>
            <ac:spMk id="4" creationId="{2ABC9409-C4F0-BCD0-A4EC-A31A29F61653}"/>
          </ac:spMkLst>
        </pc:spChg>
        <pc:spChg chg="add del mod">
          <ac:chgData name="Mattheus Benoît" userId="56595626-6aba-4543-9aae-79ed8546291c" providerId="ADAL" clId="{CB131E31-B3F6-4DC1-BDE9-372343D66BF9}" dt="2023-05-30T16:10:08.424" v="17270"/>
          <ac:spMkLst>
            <pc:docMk/>
            <pc:sldMk cId="3525292562" sldId="317"/>
            <ac:spMk id="5" creationId="{204E71FC-BBB6-D3DD-4CA5-72B7BD241F60}"/>
          </ac:spMkLst>
        </pc:spChg>
        <pc:spChg chg="mod">
          <ac:chgData name="Mattheus Benoît" userId="56595626-6aba-4543-9aae-79ed8546291c" providerId="ADAL" clId="{CB131E31-B3F6-4DC1-BDE9-372343D66BF9}" dt="2023-06-01T12:45:54.085" v="27906" actId="20577"/>
          <ac:spMkLst>
            <pc:docMk/>
            <pc:sldMk cId="3525292562" sldId="317"/>
            <ac:spMk id="5" creationId="{C66DB571-E1EF-66AF-528F-2CD81B5964FA}"/>
          </ac:spMkLst>
        </pc:spChg>
        <pc:spChg chg="add mod">
          <ac:chgData name="Mattheus Benoît" userId="56595626-6aba-4543-9aae-79ed8546291c" providerId="ADAL" clId="{CB131E31-B3F6-4DC1-BDE9-372343D66BF9}" dt="2023-05-30T16:13:20.343" v="17491" actId="1076"/>
          <ac:spMkLst>
            <pc:docMk/>
            <pc:sldMk cId="3525292562" sldId="317"/>
            <ac:spMk id="6" creationId="{D012FC18-23C7-F6B3-2E0E-45EC10DECE39}"/>
          </ac:spMkLst>
        </pc:spChg>
      </pc:sldChg>
      <pc:sldChg chg="addSp delSp modSp new del mod modClrScheme chgLayout">
        <pc:chgData name="Mattheus Benoît" userId="56595626-6aba-4543-9aae-79ed8546291c" providerId="ADAL" clId="{CB131E31-B3F6-4DC1-BDE9-372343D66BF9}" dt="2023-05-30T21:43:13.431" v="17644" actId="47"/>
        <pc:sldMkLst>
          <pc:docMk/>
          <pc:sldMk cId="1449525810" sldId="318"/>
        </pc:sldMkLst>
        <pc:spChg chg="mod ord">
          <ac:chgData name="Mattheus Benoît" userId="56595626-6aba-4543-9aae-79ed8546291c" providerId="ADAL" clId="{CB131E31-B3F6-4DC1-BDE9-372343D66BF9}" dt="2023-05-30T16:11:53.263" v="17285" actId="700"/>
          <ac:spMkLst>
            <pc:docMk/>
            <pc:sldMk cId="1449525810" sldId="318"/>
            <ac:spMk id="2" creationId="{2D9FE5C9-FC34-A8F4-54B3-17D012613BD6}"/>
          </ac:spMkLst>
        </pc:spChg>
        <pc:spChg chg="del mod ord">
          <ac:chgData name="Mattheus Benoît" userId="56595626-6aba-4543-9aae-79ed8546291c" providerId="ADAL" clId="{CB131E31-B3F6-4DC1-BDE9-372343D66BF9}" dt="2023-05-30T16:11:50.086" v="17284" actId="700"/>
          <ac:spMkLst>
            <pc:docMk/>
            <pc:sldMk cId="1449525810" sldId="318"/>
            <ac:spMk id="3" creationId="{C5CDF603-DDDB-618E-B89F-4BFAFABE03EA}"/>
          </ac:spMkLst>
        </pc:spChg>
        <pc:spChg chg="del mod ord">
          <ac:chgData name="Mattheus Benoît" userId="56595626-6aba-4543-9aae-79ed8546291c" providerId="ADAL" clId="{CB131E31-B3F6-4DC1-BDE9-372343D66BF9}" dt="2023-05-30T16:11:50.086" v="17284" actId="700"/>
          <ac:spMkLst>
            <pc:docMk/>
            <pc:sldMk cId="1449525810" sldId="318"/>
            <ac:spMk id="4" creationId="{C748C742-909E-2A1E-1582-091B1A925888}"/>
          </ac:spMkLst>
        </pc:spChg>
        <pc:spChg chg="del">
          <ac:chgData name="Mattheus Benoît" userId="56595626-6aba-4543-9aae-79ed8546291c" providerId="ADAL" clId="{CB131E31-B3F6-4DC1-BDE9-372343D66BF9}" dt="2023-05-30T16:11:50.086" v="17284" actId="700"/>
          <ac:spMkLst>
            <pc:docMk/>
            <pc:sldMk cId="1449525810" sldId="318"/>
            <ac:spMk id="5" creationId="{18CAF82D-6A0B-4053-88DC-AFEB60553948}"/>
          </ac:spMkLst>
        </pc:spChg>
        <pc:spChg chg="add del mod ord">
          <ac:chgData name="Mattheus Benoît" userId="56595626-6aba-4543-9aae-79ed8546291c" providerId="ADAL" clId="{CB131E31-B3F6-4DC1-BDE9-372343D66BF9}" dt="2023-05-30T16:11:53.263" v="17285" actId="700"/>
          <ac:spMkLst>
            <pc:docMk/>
            <pc:sldMk cId="1449525810" sldId="318"/>
            <ac:spMk id="6" creationId="{0F60147C-C9DD-7908-972D-B57631B953BC}"/>
          </ac:spMkLst>
        </pc:spChg>
        <pc:spChg chg="add del mod ord">
          <ac:chgData name="Mattheus Benoît" userId="56595626-6aba-4543-9aae-79ed8546291c" providerId="ADAL" clId="{CB131E31-B3F6-4DC1-BDE9-372343D66BF9}" dt="2023-05-30T16:11:53.263" v="17285" actId="700"/>
          <ac:spMkLst>
            <pc:docMk/>
            <pc:sldMk cId="1449525810" sldId="318"/>
            <ac:spMk id="7" creationId="{73D7C598-27B4-F387-F295-904031C06A47}"/>
          </ac:spMkLst>
        </pc:spChg>
        <pc:spChg chg="add mod ord">
          <ac:chgData name="Mattheus Benoît" userId="56595626-6aba-4543-9aae-79ed8546291c" providerId="ADAL" clId="{CB131E31-B3F6-4DC1-BDE9-372343D66BF9}" dt="2023-05-30T21:43:07.889" v="17642" actId="21"/>
          <ac:spMkLst>
            <pc:docMk/>
            <pc:sldMk cId="1449525810" sldId="318"/>
            <ac:spMk id="8" creationId="{7AA6AD2A-1FEB-0E36-C25F-3EF99BF5C6B6}"/>
          </ac:spMkLst>
        </pc:spChg>
        <pc:spChg chg="add mod ord">
          <ac:chgData name="Mattheus Benoît" userId="56595626-6aba-4543-9aae-79ed8546291c" providerId="ADAL" clId="{CB131E31-B3F6-4DC1-BDE9-372343D66BF9}" dt="2023-05-30T16:12:17.844" v="17414" actId="20577"/>
          <ac:spMkLst>
            <pc:docMk/>
            <pc:sldMk cId="1449525810" sldId="318"/>
            <ac:spMk id="9" creationId="{85A99825-099E-750E-313D-57F5656E02F7}"/>
          </ac:spMkLst>
        </pc:spChg>
      </pc:sldChg>
      <pc:sldChg chg="addSp delSp modSp add mod modClrScheme chgLayout">
        <pc:chgData name="Mattheus Benoît" userId="56595626-6aba-4543-9aae-79ed8546291c" providerId="ADAL" clId="{CB131E31-B3F6-4DC1-BDE9-372343D66BF9}" dt="2023-06-01T13:36:01.552" v="28240" actId="20577"/>
        <pc:sldMkLst>
          <pc:docMk/>
          <pc:sldMk cId="438185450" sldId="319"/>
        </pc:sldMkLst>
        <pc:spChg chg="mod ord">
          <ac:chgData name="Mattheus Benoît" userId="56595626-6aba-4543-9aae-79ed8546291c" providerId="ADAL" clId="{CB131E31-B3F6-4DC1-BDE9-372343D66BF9}" dt="2023-05-31T21:32:59.947" v="25845" actId="700"/>
          <ac:spMkLst>
            <pc:docMk/>
            <pc:sldMk cId="438185450" sldId="319"/>
            <ac:spMk id="2" creationId="{6DC622FF-1AA8-ABB9-AFA0-3A8E97FDFF4E}"/>
          </ac:spMkLst>
        </pc:spChg>
        <pc:spChg chg="mod ord">
          <ac:chgData name="Mattheus Benoît" userId="56595626-6aba-4543-9aae-79ed8546291c" providerId="ADAL" clId="{CB131E31-B3F6-4DC1-BDE9-372343D66BF9}" dt="2023-06-01T13:30:00.198" v="28203" actId="20577"/>
          <ac:spMkLst>
            <pc:docMk/>
            <pc:sldMk cId="438185450" sldId="319"/>
            <ac:spMk id="3" creationId="{D98CEB0C-A57C-5FD4-5B8A-54AD5373E964}"/>
          </ac:spMkLst>
        </pc:spChg>
        <pc:spChg chg="add del mod ord">
          <ac:chgData name="Mattheus Benoît" userId="56595626-6aba-4543-9aae-79ed8546291c" providerId="ADAL" clId="{CB131E31-B3F6-4DC1-BDE9-372343D66BF9}" dt="2023-06-01T13:36:01.552" v="28240" actId="20577"/>
          <ac:spMkLst>
            <pc:docMk/>
            <pc:sldMk cId="438185450" sldId="319"/>
            <ac:spMk id="4" creationId="{BEF43A2D-7605-1E3C-2564-4794E83DCF10}"/>
          </ac:spMkLst>
        </pc:spChg>
        <pc:spChg chg="mod">
          <ac:chgData name="Mattheus Benoît" userId="56595626-6aba-4543-9aae-79ed8546291c" providerId="ADAL" clId="{CB131E31-B3F6-4DC1-BDE9-372343D66BF9}" dt="2023-05-31T12:46:15.689" v="24041" actId="20577"/>
          <ac:spMkLst>
            <pc:docMk/>
            <pc:sldMk cId="438185450" sldId="319"/>
            <ac:spMk id="8" creationId="{C71B0229-DDB4-E72B-892F-D4B69BF82963}"/>
          </ac:spMkLst>
        </pc:spChg>
        <pc:spChg chg="add del mod">
          <ac:chgData name="Mattheus Benoît" userId="56595626-6aba-4543-9aae-79ed8546291c" providerId="ADAL" clId="{CB131E31-B3F6-4DC1-BDE9-372343D66BF9}" dt="2023-05-31T21:32:59.947" v="25845" actId="700"/>
          <ac:spMkLst>
            <pc:docMk/>
            <pc:sldMk cId="438185450" sldId="319"/>
            <ac:spMk id="10" creationId="{334B1F80-6990-853B-3700-2E495A3DECB3}"/>
          </ac:spMkLst>
        </pc:spChg>
        <pc:spChg chg="mod ord">
          <ac:chgData name="Mattheus Benoît" userId="56595626-6aba-4543-9aae-79ed8546291c" providerId="ADAL" clId="{CB131E31-B3F6-4DC1-BDE9-372343D66BF9}" dt="2023-05-31T21:32:59.947" v="25845" actId="700"/>
          <ac:spMkLst>
            <pc:docMk/>
            <pc:sldMk cId="438185450" sldId="319"/>
            <ac:spMk id="14" creationId="{465FFECE-EF09-AF80-3957-6B7BCB49E989}"/>
          </ac:spMkLst>
        </pc:spChg>
        <pc:spChg chg="del">
          <ac:chgData name="Mattheus Benoît" userId="56595626-6aba-4543-9aae-79ed8546291c" providerId="ADAL" clId="{CB131E31-B3F6-4DC1-BDE9-372343D66BF9}" dt="2023-05-31T21:32:53.424" v="25843" actId="478"/>
          <ac:spMkLst>
            <pc:docMk/>
            <pc:sldMk cId="438185450" sldId="319"/>
            <ac:spMk id="21" creationId="{0DB5B707-2D8D-56E1-7A13-1B7143820429}"/>
          </ac:spMkLst>
        </pc:spChg>
        <pc:spChg chg="del">
          <ac:chgData name="Mattheus Benoît" userId="56595626-6aba-4543-9aae-79ed8546291c" providerId="ADAL" clId="{CB131E31-B3F6-4DC1-BDE9-372343D66BF9}" dt="2023-05-31T21:32:55.376" v="25844" actId="478"/>
          <ac:spMkLst>
            <pc:docMk/>
            <pc:sldMk cId="438185450" sldId="319"/>
            <ac:spMk id="24" creationId="{94AEB4BF-2497-5FA5-52DA-4CC6624FB67E}"/>
          </ac:spMkLst>
        </pc:spChg>
        <pc:graphicFrameChg chg="del mod">
          <ac:chgData name="Mattheus Benoît" userId="56595626-6aba-4543-9aae-79ed8546291c" providerId="ADAL" clId="{CB131E31-B3F6-4DC1-BDE9-372343D66BF9}" dt="2023-05-31T21:32:41.640" v="25838" actId="478"/>
          <ac:graphicFrameMkLst>
            <pc:docMk/>
            <pc:sldMk cId="438185450" sldId="319"/>
            <ac:graphicFrameMk id="11" creationId="{5564681E-A3AD-5468-DB15-1870CDBA9402}"/>
          </ac:graphicFrameMkLst>
        </pc:graphicFrameChg>
        <pc:cxnChg chg="del mod">
          <ac:chgData name="Mattheus Benoît" userId="56595626-6aba-4543-9aae-79ed8546291c" providerId="ADAL" clId="{CB131E31-B3F6-4DC1-BDE9-372343D66BF9}" dt="2023-05-31T21:32:49.584" v="25841" actId="478"/>
          <ac:cxnSpMkLst>
            <pc:docMk/>
            <pc:sldMk cId="438185450" sldId="319"/>
            <ac:cxnSpMk id="20" creationId="{C634939A-935B-D4A2-91D1-BBACB4D0D6D4}"/>
          </ac:cxnSpMkLst>
        </pc:cxnChg>
        <pc:cxnChg chg="del">
          <ac:chgData name="Mattheus Benoît" userId="56595626-6aba-4543-9aae-79ed8546291c" providerId="ADAL" clId="{CB131E31-B3F6-4DC1-BDE9-372343D66BF9}" dt="2023-05-31T21:32:51.880" v="25842" actId="478"/>
          <ac:cxnSpMkLst>
            <pc:docMk/>
            <pc:sldMk cId="438185450" sldId="319"/>
            <ac:cxnSpMk id="23" creationId="{D325A429-A2AB-24F4-AC64-EB3C9582F9D3}"/>
          </ac:cxnSpMkLst>
        </pc:cxnChg>
      </pc:sldChg>
      <pc:sldChg chg="addSp delSp modSp add mod ord">
        <pc:chgData name="Mattheus Benoît" userId="56595626-6aba-4543-9aae-79ed8546291c" providerId="ADAL" clId="{CB131E31-B3F6-4DC1-BDE9-372343D66BF9}" dt="2023-05-31T12:45:24.113" v="24022" actId="20577"/>
        <pc:sldMkLst>
          <pc:docMk/>
          <pc:sldMk cId="487063931" sldId="320"/>
        </pc:sldMkLst>
        <pc:spChg chg="add mod">
          <ac:chgData name="Mattheus Benoît" userId="56595626-6aba-4543-9aae-79ed8546291c" providerId="ADAL" clId="{CB131E31-B3F6-4DC1-BDE9-372343D66BF9}" dt="2023-05-31T12:45:24.113" v="24022" actId="20577"/>
          <ac:spMkLst>
            <pc:docMk/>
            <pc:sldMk cId="487063931" sldId="320"/>
            <ac:spMk id="8" creationId="{A7A11F6F-AF53-877A-7AC0-B964E93ECC2D}"/>
          </ac:spMkLst>
        </pc:spChg>
        <pc:cxnChg chg="add del mod">
          <ac:chgData name="Mattheus Benoît" userId="56595626-6aba-4543-9aae-79ed8546291c" providerId="ADAL" clId="{CB131E31-B3F6-4DC1-BDE9-372343D66BF9}" dt="2023-05-30T23:27:49.918" v="20858" actId="478"/>
          <ac:cxnSpMkLst>
            <pc:docMk/>
            <pc:sldMk cId="487063931" sldId="320"/>
            <ac:cxnSpMk id="4" creationId="{28411840-3484-C5D6-9FE2-A1ACF40D2008}"/>
          </ac:cxnSpMkLst>
        </pc:cxnChg>
      </pc:sldChg>
      <pc:sldChg chg="addSp delSp modSp add mod ord modClrScheme chgLayout">
        <pc:chgData name="Mattheus Benoît" userId="56595626-6aba-4543-9aae-79ed8546291c" providerId="ADAL" clId="{CB131E31-B3F6-4DC1-BDE9-372343D66BF9}" dt="2023-05-31T12:45:27.849" v="24023" actId="20577"/>
        <pc:sldMkLst>
          <pc:docMk/>
          <pc:sldMk cId="748113667" sldId="321"/>
        </pc:sldMkLst>
        <pc:spChg chg="mod ord">
          <ac:chgData name="Mattheus Benoît" userId="56595626-6aba-4543-9aae-79ed8546291c" providerId="ADAL" clId="{CB131E31-B3F6-4DC1-BDE9-372343D66BF9}" dt="2023-05-31T11:31:52.443" v="22410"/>
          <ac:spMkLst>
            <pc:docMk/>
            <pc:sldMk cId="748113667" sldId="321"/>
            <ac:spMk id="2" creationId="{1A8B909B-0785-BF2B-DD9E-011AA7E37269}"/>
          </ac:spMkLst>
        </pc:spChg>
        <pc:spChg chg="add del mod">
          <ac:chgData name="Mattheus Benoît" userId="56595626-6aba-4543-9aae-79ed8546291c" providerId="ADAL" clId="{CB131E31-B3F6-4DC1-BDE9-372343D66BF9}" dt="2023-05-31T10:51:19.063" v="21993"/>
          <ac:spMkLst>
            <pc:docMk/>
            <pc:sldMk cId="748113667" sldId="321"/>
            <ac:spMk id="3" creationId="{33A15FBB-E41F-B26E-FF08-8B60D73F4B2C}"/>
          </ac:spMkLst>
        </pc:spChg>
        <pc:spChg chg="add del mod">
          <ac:chgData name="Mattheus Benoît" userId="56595626-6aba-4543-9aae-79ed8546291c" providerId="ADAL" clId="{CB131E31-B3F6-4DC1-BDE9-372343D66BF9}" dt="2023-05-31T10:51:19.063" v="21993"/>
          <ac:spMkLst>
            <pc:docMk/>
            <pc:sldMk cId="748113667" sldId="321"/>
            <ac:spMk id="4" creationId="{D20E7EE3-7992-A358-4E20-571FD301F504}"/>
          </ac:spMkLst>
        </pc:spChg>
        <pc:spChg chg="add del mod">
          <ac:chgData name="Mattheus Benoît" userId="56595626-6aba-4543-9aae-79ed8546291c" providerId="ADAL" clId="{CB131E31-B3F6-4DC1-BDE9-372343D66BF9}" dt="2023-05-31T10:51:19.063" v="21993"/>
          <ac:spMkLst>
            <pc:docMk/>
            <pc:sldMk cId="748113667" sldId="321"/>
            <ac:spMk id="5" creationId="{1FEE8833-270B-09F6-41D5-BB51C91E0A60}"/>
          </ac:spMkLst>
        </pc:spChg>
        <pc:spChg chg="mod ord">
          <ac:chgData name="Mattheus Benoît" userId="56595626-6aba-4543-9aae-79ed8546291c" providerId="ADAL" clId="{CB131E31-B3F6-4DC1-BDE9-372343D66BF9}" dt="2023-05-31T11:31:52.443" v="22410"/>
          <ac:spMkLst>
            <pc:docMk/>
            <pc:sldMk cId="748113667" sldId="321"/>
            <ac:spMk id="7" creationId="{587558E5-979A-1843-8CB6-F135950A0C90}"/>
          </ac:spMkLst>
        </pc:spChg>
        <pc:spChg chg="add del mod">
          <ac:chgData name="Mattheus Benoît" userId="56595626-6aba-4543-9aae-79ed8546291c" providerId="ADAL" clId="{CB131E31-B3F6-4DC1-BDE9-372343D66BF9}" dt="2023-05-31T10:53:26.270" v="22020" actId="1957"/>
          <ac:spMkLst>
            <pc:docMk/>
            <pc:sldMk cId="748113667" sldId="321"/>
            <ac:spMk id="9" creationId="{45885866-4D14-F58F-144C-971917178913}"/>
          </ac:spMkLst>
        </pc:spChg>
        <pc:spChg chg="add del mod">
          <ac:chgData name="Mattheus Benoît" userId="56595626-6aba-4543-9aae-79ed8546291c" providerId="ADAL" clId="{CB131E31-B3F6-4DC1-BDE9-372343D66BF9}" dt="2023-05-31T10:58:19.323" v="22031"/>
          <ac:spMkLst>
            <pc:docMk/>
            <pc:sldMk cId="748113667" sldId="321"/>
            <ac:spMk id="14" creationId="{FDDA5D76-3AAF-1C2C-D9C5-A25ED7547300}"/>
          </ac:spMkLst>
        </pc:spChg>
        <pc:spChg chg="add del mod ord">
          <ac:chgData name="Mattheus Benoît" userId="56595626-6aba-4543-9aae-79ed8546291c" providerId="ADAL" clId="{CB131E31-B3F6-4DC1-BDE9-372343D66BF9}" dt="2023-05-31T11:16:16.275" v="22211" actId="700"/>
          <ac:spMkLst>
            <pc:docMk/>
            <pc:sldMk cId="748113667" sldId="321"/>
            <ac:spMk id="17" creationId="{B20EA5D2-F793-0994-A4AD-288399A73B0A}"/>
          </ac:spMkLst>
        </pc:spChg>
        <pc:spChg chg="add del mod ord">
          <ac:chgData name="Mattheus Benoît" userId="56595626-6aba-4543-9aae-79ed8546291c" providerId="ADAL" clId="{CB131E31-B3F6-4DC1-BDE9-372343D66BF9}" dt="2023-05-31T11:16:19.790" v="22212"/>
          <ac:spMkLst>
            <pc:docMk/>
            <pc:sldMk cId="748113667" sldId="321"/>
            <ac:spMk id="18" creationId="{21FCF724-F4EA-7979-6B58-FE3D05A31002}"/>
          </ac:spMkLst>
        </pc:spChg>
        <pc:spChg chg="add del mod ord">
          <ac:chgData name="Mattheus Benoît" userId="56595626-6aba-4543-9aae-79ed8546291c" providerId="ADAL" clId="{CB131E31-B3F6-4DC1-BDE9-372343D66BF9}" dt="2023-05-31T11:31:52.443" v="22410"/>
          <ac:spMkLst>
            <pc:docMk/>
            <pc:sldMk cId="748113667" sldId="321"/>
            <ac:spMk id="19" creationId="{BB564A49-E54A-DB1F-BAF6-844F583D4AED}"/>
          </ac:spMkLst>
        </pc:spChg>
        <pc:spChg chg="add del mod">
          <ac:chgData name="Mattheus Benoît" userId="56595626-6aba-4543-9aae-79ed8546291c" providerId="ADAL" clId="{CB131E31-B3F6-4DC1-BDE9-372343D66BF9}" dt="2023-05-31T11:17:01.390" v="22228"/>
          <ac:spMkLst>
            <pc:docMk/>
            <pc:sldMk cId="748113667" sldId="321"/>
            <ac:spMk id="22" creationId="{3ED671EF-5288-4202-822B-A8FFF3E4CA32}"/>
          </ac:spMkLst>
        </pc:spChg>
        <pc:spChg chg="add del mod">
          <ac:chgData name="Mattheus Benoît" userId="56595626-6aba-4543-9aae-79ed8546291c" providerId="ADAL" clId="{CB131E31-B3F6-4DC1-BDE9-372343D66BF9}" dt="2023-05-31T11:31:52.443" v="22410"/>
          <ac:spMkLst>
            <pc:docMk/>
            <pc:sldMk cId="748113667" sldId="321"/>
            <ac:spMk id="25" creationId="{F8967A87-AF49-7B16-95A1-6B1C155013F1}"/>
          </ac:spMkLst>
        </pc:spChg>
        <pc:spChg chg="add del mod">
          <ac:chgData name="Mattheus Benoît" userId="56595626-6aba-4543-9aae-79ed8546291c" providerId="ADAL" clId="{CB131E31-B3F6-4DC1-BDE9-372343D66BF9}" dt="2023-05-31T11:31:52.443" v="22410"/>
          <ac:spMkLst>
            <pc:docMk/>
            <pc:sldMk cId="748113667" sldId="321"/>
            <ac:spMk id="26" creationId="{C3D0D9C5-B75C-E486-180D-9158B0F52B79}"/>
          </ac:spMkLst>
        </pc:spChg>
        <pc:spChg chg="add del mod">
          <ac:chgData name="Mattheus Benoît" userId="56595626-6aba-4543-9aae-79ed8546291c" providerId="ADAL" clId="{CB131E31-B3F6-4DC1-BDE9-372343D66BF9}" dt="2023-05-31T11:31:52.443" v="22410"/>
          <ac:spMkLst>
            <pc:docMk/>
            <pc:sldMk cId="748113667" sldId="321"/>
            <ac:spMk id="27" creationId="{7619609F-E7CA-5AB5-18CA-5065A228EC7F}"/>
          </ac:spMkLst>
        </pc:spChg>
        <pc:spChg chg="add mod">
          <ac:chgData name="Mattheus Benoît" userId="56595626-6aba-4543-9aae-79ed8546291c" providerId="ADAL" clId="{CB131E31-B3F6-4DC1-BDE9-372343D66BF9}" dt="2023-05-31T11:50:28.420" v="23422" actId="20577"/>
          <ac:spMkLst>
            <pc:docMk/>
            <pc:sldMk cId="748113667" sldId="321"/>
            <ac:spMk id="28" creationId="{4674325D-F516-94A5-18E2-F7D996748AC2}"/>
          </ac:spMkLst>
        </pc:spChg>
        <pc:spChg chg="add mod">
          <ac:chgData name="Mattheus Benoît" userId="56595626-6aba-4543-9aae-79ed8546291c" providerId="ADAL" clId="{CB131E31-B3F6-4DC1-BDE9-372343D66BF9}" dt="2023-05-31T12:45:27.849" v="24023" actId="20577"/>
          <ac:spMkLst>
            <pc:docMk/>
            <pc:sldMk cId="748113667" sldId="321"/>
            <ac:spMk id="29" creationId="{BF72971E-4975-8B13-E906-BFA2CE9010C5}"/>
          </ac:spMkLst>
        </pc:spChg>
        <pc:spChg chg="del mod">
          <ac:chgData name="Mattheus Benoît" userId="56595626-6aba-4543-9aae-79ed8546291c" providerId="ADAL" clId="{CB131E31-B3F6-4DC1-BDE9-372343D66BF9}" dt="2023-05-31T10:52:27.699" v="21997" actId="1032"/>
          <ac:spMkLst>
            <pc:docMk/>
            <pc:sldMk cId="748113667" sldId="321"/>
            <ac:spMk id="39" creationId="{763165C0-DED9-FA4D-E0F9-4DCFEF36CD78}"/>
          </ac:spMkLst>
        </pc:spChg>
        <pc:graphicFrameChg chg="add del mod modGraphic">
          <ac:chgData name="Mattheus Benoît" userId="56595626-6aba-4543-9aae-79ed8546291c" providerId="ADAL" clId="{CB131E31-B3F6-4DC1-BDE9-372343D66BF9}" dt="2023-05-31T10:52:41.914" v="22017" actId="478"/>
          <ac:graphicFrameMkLst>
            <pc:docMk/>
            <pc:sldMk cId="748113667" sldId="321"/>
            <ac:graphicFrameMk id="6" creationId="{1CFE2899-79DD-FEBE-215B-250317307140}"/>
          </ac:graphicFrameMkLst>
        </pc:graphicFrameChg>
        <pc:graphicFrameChg chg="add del mod">
          <ac:chgData name="Mattheus Benoît" userId="56595626-6aba-4543-9aae-79ed8546291c" providerId="ADAL" clId="{CB131E31-B3F6-4DC1-BDE9-372343D66BF9}" dt="2023-05-31T10:54:32.681" v="22030" actId="478"/>
          <ac:graphicFrameMkLst>
            <pc:docMk/>
            <pc:sldMk cId="748113667" sldId="321"/>
            <ac:graphicFrameMk id="12" creationId="{A52A8825-449F-10EF-7206-11B7B9217CDD}"/>
          </ac:graphicFrameMkLst>
        </pc:graphicFrameChg>
        <pc:graphicFrameChg chg="add del mod">
          <ac:chgData name="Mattheus Benoît" userId="56595626-6aba-4543-9aae-79ed8546291c" providerId="ADAL" clId="{CB131E31-B3F6-4DC1-BDE9-372343D66BF9}" dt="2023-05-31T11:03:22.614" v="22210" actId="478"/>
          <ac:graphicFrameMkLst>
            <pc:docMk/>
            <pc:sldMk cId="748113667" sldId="321"/>
            <ac:graphicFrameMk id="15" creationId="{13822BF8-C28D-15DA-3BB0-5DFD343E343F}"/>
          </ac:graphicFrameMkLst>
        </pc:graphicFrameChg>
        <pc:graphicFrameChg chg="add del mod modGraphic">
          <ac:chgData name="Mattheus Benoît" userId="56595626-6aba-4543-9aae-79ed8546291c" providerId="ADAL" clId="{CB131E31-B3F6-4DC1-BDE9-372343D66BF9}" dt="2023-05-31T11:16:44.185" v="22215" actId="478"/>
          <ac:graphicFrameMkLst>
            <pc:docMk/>
            <pc:sldMk cId="748113667" sldId="321"/>
            <ac:graphicFrameMk id="20" creationId="{5830853A-7669-D41C-6FFE-43F0F2A83D19}"/>
          </ac:graphicFrameMkLst>
        </pc:graphicFrameChg>
        <pc:graphicFrameChg chg="add del mod">
          <ac:chgData name="Mattheus Benoît" userId="56595626-6aba-4543-9aae-79ed8546291c" providerId="ADAL" clId="{CB131E31-B3F6-4DC1-BDE9-372343D66BF9}" dt="2023-05-31T11:17:01.302" v="22227"/>
          <ac:graphicFrameMkLst>
            <pc:docMk/>
            <pc:sldMk cId="748113667" sldId="321"/>
            <ac:graphicFrameMk id="23" creationId="{782F01B8-0367-D4B2-67FC-8B5637D25DFA}"/>
          </ac:graphicFrameMkLst>
        </pc:graphicFrameChg>
        <pc:graphicFrameChg chg="add mod modGraphic">
          <ac:chgData name="Mattheus Benoît" userId="56595626-6aba-4543-9aae-79ed8546291c" providerId="ADAL" clId="{CB131E31-B3F6-4DC1-BDE9-372343D66BF9}" dt="2023-05-31T12:00:13.108" v="23526"/>
          <ac:graphicFrameMkLst>
            <pc:docMk/>
            <pc:sldMk cId="748113667" sldId="321"/>
            <ac:graphicFrameMk id="24" creationId="{AE279ED4-C2F7-5FB3-7176-94F36492C960}"/>
          </ac:graphicFrameMkLst>
        </pc:graphicFrameChg>
      </pc:sldChg>
      <pc:sldChg chg="modSp add mod setBg">
        <pc:chgData name="Mattheus Benoît" userId="56595626-6aba-4543-9aae-79ed8546291c" providerId="ADAL" clId="{CB131E31-B3F6-4DC1-BDE9-372343D66BF9}" dt="2023-05-31T12:31:33.690" v="23910"/>
        <pc:sldMkLst>
          <pc:docMk/>
          <pc:sldMk cId="2656402980" sldId="322"/>
        </pc:sldMkLst>
        <pc:spChg chg="mod">
          <ac:chgData name="Mattheus Benoît" userId="56595626-6aba-4543-9aae-79ed8546291c" providerId="ADAL" clId="{CB131E31-B3F6-4DC1-BDE9-372343D66BF9}" dt="2023-05-31T12:18:31.250" v="23613" actId="20577"/>
          <ac:spMkLst>
            <pc:docMk/>
            <pc:sldMk cId="2656402980" sldId="322"/>
            <ac:spMk id="3" creationId="{D1D95ACF-05CE-1190-151A-1BF2512A23B0}"/>
          </ac:spMkLst>
        </pc:spChg>
        <pc:graphicFrameChg chg="mod">
          <ac:chgData name="Mattheus Benoît" userId="56595626-6aba-4543-9aae-79ed8546291c" providerId="ADAL" clId="{CB131E31-B3F6-4DC1-BDE9-372343D66BF9}" dt="2023-05-31T12:31:33.690" v="23910"/>
          <ac:graphicFrameMkLst>
            <pc:docMk/>
            <pc:sldMk cId="2656402980" sldId="322"/>
            <ac:graphicFrameMk id="7" creationId="{546458A8-7513-D383-F446-DCC48794F496}"/>
          </ac:graphicFrameMkLst>
        </pc:graphicFrameChg>
      </pc:sldChg>
      <pc:sldChg chg="modSp add mod">
        <pc:chgData name="Mattheus Benoît" userId="56595626-6aba-4543-9aae-79ed8546291c" providerId="ADAL" clId="{CB131E31-B3F6-4DC1-BDE9-372343D66BF9}" dt="2023-05-31T21:30:47.935" v="25760" actId="20577"/>
        <pc:sldMkLst>
          <pc:docMk/>
          <pc:sldMk cId="3417343552" sldId="323"/>
        </pc:sldMkLst>
        <pc:spChg chg="mod">
          <ac:chgData name="Mattheus Benoît" userId="56595626-6aba-4543-9aae-79ed8546291c" providerId="ADAL" clId="{CB131E31-B3F6-4DC1-BDE9-372343D66BF9}" dt="2023-05-31T21:26:44.586" v="25264"/>
          <ac:spMkLst>
            <pc:docMk/>
            <pc:sldMk cId="3417343552" sldId="323"/>
            <ac:spMk id="2" creationId="{6DC622FF-1AA8-ABB9-AFA0-3A8E97FDFF4E}"/>
          </ac:spMkLst>
        </pc:spChg>
        <pc:spChg chg="mod">
          <ac:chgData name="Mattheus Benoît" userId="56595626-6aba-4543-9aae-79ed8546291c" providerId="ADAL" clId="{CB131E31-B3F6-4DC1-BDE9-372343D66BF9}" dt="2023-05-31T21:30:47.935" v="25760" actId="20577"/>
          <ac:spMkLst>
            <pc:docMk/>
            <pc:sldMk cId="3417343552" sldId="323"/>
            <ac:spMk id="3" creationId="{D98CEB0C-A57C-5FD4-5B8A-54AD5373E964}"/>
          </ac:spMkLst>
        </pc:spChg>
      </pc:sldChg>
      <pc:sldMasterChg chg="addSp delSp modSp mod modSldLayout">
        <pc:chgData name="Mattheus Benoît" userId="56595626-6aba-4543-9aae-79ed8546291c" providerId="ADAL" clId="{CB131E31-B3F6-4DC1-BDE9-372343D66BF9}" dt="2023-05-30T12:48:30.155" v="14070" actId="113"/>
        <pc:sldMasterMkLst>
          <pc:docMk/>
          <pc:sldMasterMk cId="808744786" sldId="2147483648"/>
        </pc:sldMasterMkLst>
        <pc:spChg chg="add del">
          <ac:chgData name="Mattheus Benoît" userId="56595626-6aba-4543-9aae-79ed8546291c" providerId="ADAL" clId="{CB131E31-B3F6-4DC1-BDE9-372343D66BF9}" dt="2023-05-30T12:14:03.430" v="13615" actId="478"/>
          <ac:spMkLst>
            <pc:docMk/>
            <pc:sldMasterMk cId="808744786" sldId="2147483648"/>
            <ac:spMk id="2" creationId="{B1B0FD08-6B5D-D451-842E-68CDAF4F60FB}"/>
          </ac:spMkLst>
        </pc:spChg>
        <pc:spChg chg="mod">
          <ac:chgData name="Mattheus Benoît" userId="56595626-6aba-4543-9aae-79ed8546291c" providerId="ADAL" clId="{CB131E31-B3F6-4DC1-BDE9-372343D66BF9}" dt="2023-05-30T12:14:03.016" v="13613" actId="14100"/>
          <ac:spMkLst>
            <pc:docMk/>
            <pc:sldMasterMk cId="808744786" sldId="2147483648"/>
            <ac:spMk id="3" creationId="{105BA5E6-3B37-EDF5-F746-DA3C5CCF05F2}"/>
          </ac:spMkLst>
        </pc:spChg>
        <pc:spChg chg="add del mod">
          <ac:chgData name="Mattheus Benoît" userId="56595626-6aba-4543-9aae-79ed8546291c" providerId="ADAL" clId="{CB131E31-B3F6-4DC1-BDE9-372343D66BF9}" dt="2023-05-30T12:14:03.241" v="13614"/>
          <ac:spMkLst>
            <pc:docMk/>
            <pc:sldMasterMk cId="808744786" sldId="2147483648"/>
            <ac:spMk id="7" creationId="{A0A3E484-CA0F-8E96-A9A7-D1D3021C6DCD}"/>
          </ac:spMkLst>
        </pc:spChg>
        <pc:spChg chg="add del mod">
          <ac:chgData name="Mattheus Benoît" userId="56595626-6aba-4543-9aae-79ed8546291c" providerId="ADAL" clId="{CB131E31-B3F6-4DC1-BDE9-372343D66BF9}" dt="2023-05-30T12:14:03.241" v="13614"/>
          <ac:spMkLst>
            <pc:docMk/>
            <pc:sldMasterMk cId="808744786" sldId="2147483648"/>
            <ac:spMk id="8" creationId="{F43DC3DF-9B6B-2BEA-501E-4042C819EE56}"/>
          </ac:spMkLst>
        </pc:spChg>
        <pc:spChg chg="add del mod">
          <ac:chgData name="Mattheus Benoît" userId="56595626-6aba-4543-9aae-79ed8546291c" providerId="ADAL" clId="{CB131E31-B3F6-4DC1-BDE9-372343D66BF9}" dt="2023-05-30T12:14:03.241" v="13614"/>
          <ac:spMkLst>
            <pc:docMk/>
            <pc:sldMasterMk cId="808744786" sldId="2147483648"/>
            <ac:spMk id="9" creationId="{8139176F-4BA6-016F-7367-48C63AA516C9}"/>
          </ac:spMkLst>
        </pc:spChg>
        <pc:spChg chg="add del mod">
          <ac:chgData name="Mattheus Benoît" userId="56595626-6aba-4543-9aae-79ed8546291c" providerId="ADAL" clId="{CB131E31-B3F6-4DC1-BDE9-372343D66BF9}" dt="2023-05-30T12:12:50.159" v="13598"/>
          <ac:spMkLst>
            <pc:docMk/>
            <pc:sldMasterMk cId="808744786" sldId="2147483648"/>
            <ac:spMk id="10" creationId="{45858059-3757-8765-05C1-1FEA049AD960}"/>
          </ac:spMkLst>
        </pc:spChg>
        <pc:sldLayoutChg chg="addSp delSp modSp mod">
          <pc:chgData name="Mattheus Benoît" userId="56595626-6aba-4543-9aae-79ed8546291c" providerId="ADAL" clId="{CB131E31-B3F6-4DC1-BDE9-372343D66BF9}" dt="2023-05-30T12:48:30.155" v="14070" actId="113"/>
          <pc:sldLayoutMkLst>
            <pc:docMk/>
            <pc:sldMasterMk cId="808744786" sldId="2147483648"/>
            <pc:sldLayoutMk cId="2384322983" sldId="2147483650"/>
          </pc:sldLayoutMkLst>
          <pc:spChg chg="add del">
            <ac:chgData name="Mattheus Benoît" userId="56595626-6aba-4543-9aae-79ed8546291c" providerId="ADAL" clId="{CB131E31-B3F6-4DC1-BDE9-372343D66BF9}" dt="2023-05-30T12:14:23.413" v="13616" actId="478"/>
            <ac:spMkLst>
              <pc:docMk/>
              <pc:sldMasterMk cId="808744786" sldId="2147483648"/>
              <pc:sldLayoutMk cId="2384322983" sldId="2147483650"/>
              <ac:spMk id="2" creationId="{91C2609A-263B-B0C9-FDB5-DF12760064AA}"/>
            </ac:spMkLst>
          </pc:spChg>
          <pc:spChg chg="mod">
            <ac:chgData name="Mattheus Benoît" userId="56595626-6aba-4543-9aae-79ed8546291c" providerId="ADAL" clId="{CB131E31-B3F6-4DC1-BDE9-372343D66BF9}" dt="2023-05-30T12:27:17.357" v="13803" actId="14100"/>
            <ac:spMkLst>
              <pc:docMk/>
              <pc:sldMasterMk cId="808744786" sldId="2147483648"/>
              <pc:sldLayoutMk cId="2384322983" sldId="2147483650"/>
              <ac:spMk id="3" creationId="{3C585CEC-2494-B139-F3A4-D770271F74FF}"/>
            </ac:spMkLst>
          </pc:spChg>
          <pc:spChg chg="add mod">
            <ac:chgData name="Mattheus Benoît" userId="56595626-6aba-4543-9aae-79ed8546291c" providerId="ADAL" clId="{CB131E31-B3F6-4DC1-BDE9-372343D66BF9}" dt="2023-05-30T12:48:30.155" v="14070" actId="113"/>
            <ac:spMkLst>
              <pc:docMk/>
              <pc:sldMasterMk cId="808744786" sldId="2147483648"/>
              <pc:sldLayoutMk cId="2384322983" sldId="2147483650"/>
              <ac:spMk id="7" creationId="{6C22352B-5341-E65F-5627-2292B6F903B0}"/>
            </ac:spMkLst>
          </pc:spChg>
          <pc:spChg chg="add mod">
            <ac:chgData name="Mattheus Benoît" userId="56595626-6aba-4543-9aae-79ed8546291c" providerId="ADAL" clId="{CB131E31-B3F6-4DC1-BDE9-372343D66BF9}" dt="2023-05-30T12:14:23.962" v="13617"/>
            <ac:spMkLst>
              <pc:docMk/>
              <pc:sldMasterMk cId="808744786" sldId="2147483648"/>
              <pc:sldLayoutMk cId="2384322983" sldId="2147483650"/>
              <ac:spMk id="8" creationId="{6490229A-2CBF-5D94-0E04-5A0E103B82B9}"/>
            </ac:spMkLst>
          </pc:spChg>
          <pc:spChg chg="add mod">
            <ac:chgData name="Mattheus Benoît" userId="56595626-6aba-4543-9aae-79ed8546291c" providerId="ADAL" clId="{CB131E31-B3F6-4DC1-BDE9-372343D66BF9}" dt="2023-05-30T12:14:23.962" v="13617"/>
            <ac:spMkLst>
              <pc:docMk/>
              <pc:sldMasterMk cId="808744786" sldId="2147483648"/>
              <pc:sldLayoutMk cId="2384322983" sldId="2147483650"/>
              <ac:spMk id="9" creationId="{534E16C1-D956-289A-1EB0-3C4A5EA4244C}"/>
            </ac:spMkLst>
          </pc:spChg>
        </pc:sldLayoutChg>
        <pc:sldLayoutChg chg="addSp delSp modSp mod">
          <pc:chgData name="Mattheus Benoît" userId="56595626-6aba-4543-9aae-79ed8546291c" providerId="ADAL" clId="{CB131E31-B3F6-4DC1-BDE9-372343D66BF9}" dt="2023-05-30T12:48:05.246" v="14069" actId="113"/>
          <pc:sldLayoutMkLst>
            <pc:docMk/>
            <pc:sldMasterMk cId="808744786" sldId="2147483648"/>
            <pc:sldLayoutMk cId="2023532812" sldId="2147483652"/>
          </pc:sldLayoutMkLst>
          <pc:spChg chg="del">
            <ac:chgData name="Mattheus Benoît" userId="56595626-6aba-4543-9aae-79ed8546291c" providerId="ADAL" clId="{CB131E31-B3F6-4DC1-BDE9-372343D66BF9}" dt="2023-05-30T12:01:05.144" v="13309" actId="478"/>
            <ac:spMkLst>
              <pc:docMk/>
              <pc:sldMasterMk cId="808744786" sldId="2147483648"/>
              <pc:sldLayoutMk cId="2023532812" sldId="2147483652"/>
              <ac:spMk id="2" creationId="{5CE8F37C-B13B-22F1-EA9C-6BDB2A43B5D7}"/>
            </ac:spMkLst>
          </pc:spChg>
          <pc:spChg chg="del">
            <ac:chgData name="Mattheus Benoît" userId="56595626-6aba-4543-9aae-79ed8546291c" providerId="ADAL" clId="{CB131E31-B3F6-4DC1-BDE9-372343D66BF9}" dt="2023-05-30T12:01:05.144" v="13309" actId="478"/>
            <ac:spMkLst>
              <pc:docMk/>
              <pc:sldMasterMk cId="808744786" sldId="2147483648"/>
              <pc:sldLayoutMk cId="2023532812" sldId="2147483652"/>
              <ac:spMk id="3" creationId="{68BDE38E-BC33-9AA4-E75B-72727AEE6D7F}"/>
            </ac:spMkLst>
          </pc:spChg>
          <pc:spChg chg="del">
            <ac:chgData name="Mattheus Benoît" userId="56595626-6aba-4543-9aae-79ed8546291c" providerId="ADAL" clId="{CB131E31-B3F6-4DC1-BDE9-372343D66BF9}" dt="2023-05-30T12:01:05.144" v="13309" actId="478"/>
            <ac:spMkLst>
              <pc:docMk/>
              <pc:sldMasterMk cId="808744786" sldId="2147483648"/>
              <pc:sldLayoutMk cId="2023532812" sldId="2147483652"/>
              <ac:spMk id="4" creationId="{64D034C9-1AFC-691B-171B-2BAFB8ADFE7A}"/>
            </ac:spMkLst>
          </pc:spChg>
          <pc:spChg chg="mod">
            <ac:chgData name="Mattheus Benoît" userId="56595626-6aba-4543-9aae-79ed8546291c" providerId="ADAL" clId="{CB131E31-B3F6-4DC1-BDE9-372343D66BF9}" dt="2023-05-30T12:00:58.212" v="13308" actId="1036"/>
            <ac:spMkLst>
              <pc:docMk/>
              <pc:sldMasterMk cId="808744786" sldId="2147483648"/>
              <pc:sldLayoutMk cId="2023532812" sldId="2147483652"/>
              <ac:spMk id="7" creationId="{84D26443-2CAF-3DF2-EDEF-E2ABA146E417}"/>
            </ac:spMkLst>
          </pc:spChg>
          <pc:spChg chg="add del mod">
            <ac:chgData name="Mattheus Benoît" userId="56595626-6aba-4543-9aae-79ed8546291c" providerId="ADAL" clId="{CB131E31-B3F6-4DC1-BDE9-372343D66BF9}" dt="2023-05-30T12:00:51.757" v="13307"/>
            <ac:spMkLst>
              <pc:docMk/>
              <pc:sldMasterMk cId="808744786" sldId="2147483648"/>
              <pc:sldLayoutMk cId="2023532812" sldId="2147483652"/>
              <ac:spMk id="8" creationId="{65E3B5A4-C6EE-D0E0-2746-291C9D7F8218}"/>
            </ac:spMkLst>
          </pc:spChg>
          <pc:spChg chg="add del mod">
            <ac:chgData name="Mattheus Benoît" userId="56595626-6aba-4543-9aae-79ed8546291c" providerId="ADAL" clId="{CB131E31-B3F6-4DC1-BDE9-372343D66BF9}" dt="2023-05-30T12:00:51.757" v="13307"/>
            <ac:spMkLst>
              <pc:docMk/>
              <pc:sldMasterMk cId="808744786" sldId="2147483648"/>
              <pc:sldLayoutMk cId="2023532812" sldId="2147483652"/>
              <ac:spMk id="9" creationId="{DE614E1C-6C12-E6D9-2E91-A40093D98D6E}"/>
            </ac:spMkLst>
          </pc:spChg>
          <pc:spChg chg="add del mod">
            <ac:chgData name="Mattheus Benoît" userId="56595626-6aba-4543-9aae-79ed8546291c" providerId="ADAL" clId="{CB131E31-B3F6-4DC1-BDE9-372343D66BF9}" dt="2023-05-30T12:00:51.757" v="13307"/>
            <ac:spMkLst>
              <pc:docMk/>
              <pc:sldMasterMk cId="808744786" sldId="2147483648"/>
              <pc:sldLayoutMk cId="2023532812" sldId="2147483652"/>
              <ac:spMk id="10" creationId="{E90826ED-1399-6448-1FAA-F3F7D2BD4EDC}"/>
            </ac:spMkLst>
          </pc:spChg>
          <pc:spChg chg="add del mod">
            <ac:chgData name="Mattheus Benoît" userId="56595626-6aba-4543-9aae-79ed8546291c" providerId="ADAL" clId="{CB131E31-B3F6-4DC1-BDE9-372343D66BF9}" dt="2023-05-30T12:00:51.757" v="13307"/>
            <ac:spMkLst>
              <pc:docMk/>
              <pc:sldMasterMk cId="808744786" sldId="2147483648"/>
              <pc:sldLayoutMk cId="2023532812" sldId="2147483652"/>
              <ac:spMk id="11" creationId="{80C65684-671C-DA28-7156-D937BFD84E5E}"/>
            </ac:spMkLst>
          </pc:spChg>
          <pc:spChg chg="add del mod">
            <ac:chgData name="Mattheus Benoît" userId="56595626-6aba-4543-9aae-79ed8546291c" providerId="ADAL" clId="{CB131E31-B3F6-4DC1-BDE9-372343D66BF9}" dt="2023-05-30T12:48:05.246" v="14069" actId="113"/>
            <ac:spMkLst>
              <pc:docMk/>
              <pc:sldMasterMk cId="808744786" sldId="2147483648"/>
              <pc:sldLayoutMk cId="2023532812" sldId="2147483652"/>
              <ac:spMk id="13" creationId="{8CA59CCB-C8C1-AEC1-3F75-D1494DF0CAA1}"/>
            </ac:spMkLst>
          </pc:spChg>
          <pc:spChg chg="add mod">
            <ac:chgData name="Mattheus Benoît" userId="56595626-6aba-4543-9aae-79ed8546291c" providerId="ADAL" clId="{CB131E31-B3F6-4DC1-BDE9-372343D66BF9}" dt="2023-05-30T12:12:21.510" v="13592" actId="1035"/>
            <ac:spMkLst>
              <pc:docMk/>
              <pc:sldMasterMk cId="808744786" sldId="2147483648"/>
              <pc:sldLayoutMk cId="2023532812" sldId="2147483652"/>
              <ac:spMk id="14" creationId="{D8899382-F3F8-2FD1-DF19-6525F85BCEB7}"/>
            </ac:spMkLst>
          </pc:spChg>
          <pc:spChg chg="add mod">
            <ac:chgData name="Mattheus Benoît" userId="56595626-6aba-4543-9aae-79ed8546291c" providerId="ADAL" clId="{CB131E31-B3F6-4DC1-BDE9-372343D66BF9}" dt="2023-05-30T12:01:06.731" v="13310"/>
            <ac:spMkLst>
              <pc:docMk/>
              <pc:sldMasterMk cId="808744786" sldId="2147483648"/>
              <pc:sldLayoutMk cId="2023532812" sldId="2147483652"/>
              <ac:spMk id="15" creationId="{56C1F16B-2527-D49D-E2AA-E792086ECDC7}"/>
            </ac:spMkLst>
          </pc:spChg>
          <pc:spChg chg="add mod">
            <ac:chgData name="Mattheus Benoît" userId="56595626-6aba-4543-9aae-79ed8546291c" providerId="ADAL" clId="{CB131E31-B3F6-4DC1-BDE9-372343D66BF9}" dt="2023-05-30T12:02:06.834" v="13319" actId="14100"/>
            <ac:spMkLst>
              <pc:docMk/>
              <pc:sldMasterMk cId="808744786" sldId="2147483648"/>
              <pc:sldLayoutMk cId="2023532812" sldId="2147483652"/>
              <ac:spMk id="16" creationId="{44FBE19A-54B1-0718-EA01-5BDD59EECFDA}"/>
            </ac:spMkLst>
          </pc:spChg>
          <pc:spChg chg="add mod">
            <ac:chgData name="Mattheus Benoît" userId="56595626-6aba-4543-9aae-79ed8546291c" providerId="ADAL" clId="{CB131E31-B3F6-4DC1-BDE9-372343D66BF9}" dt="2023-05-30T12:12:30.686" v="13595" actId="1036"/>
            <ac:spMkLst>
              <pc:docMk/>
              <pc:sldMasterMk cId="808744786" sldId="2147483648"/>
              <pc:sldLayoutMk cId="2023532812" sldId="2147483652"/>
              <ac:spMk id="18" creationId="{BB151F18-4275-F717-9178-22556371C840}"/>
            </ac:spMkLst>
          </pc:spChg>
          <pc:graphicFrameChg chg="add del mod">
            <ac:chgData name="Mattheus Benoît" userId="56595626-6aba-4543-9aae-79ed8546291c" providerId="ADAL" clId="{CB131E31-B3F6-4DC1-BDE9-372343D66BF9}" dt="2023-05-30T12:00:51.757" v="13307"/>
            <ac:graphicFrameMkLst>
              <pc:docMk/>
              <pc:sldMasterMk cId="808744786" sldId="2147483648"/>
              <pc:sldLayoutMk cId="2023532812" sldId="2147483652"/>
              <ac:graphicFrameMk id="12" creationId="{F7F922E8-E01E-5DFC-58D2-48717140998F}"/>
            </ac:graphicFrameMkLst>
          </pc:graphicFrameChg>
          <pc:graphicFrameChg chg="add del mod">
            <ac:chgData name="Mattheus Benoît" userId="56595626-6aba-4543-9aae-79ed8546291c" providerId="ADAL" clId="{CB131E31-B3F6-4DC1-BDE9-372343D66BF9}" dt="2023-05-30T12:01:42.881" v="13314" actId="478"/>
            <ac:graphicFrameMkLst>
              <pc:docMk/>
              <pc:sldMasterMk cId="808744786" sldId="2147483648"/>
              <pc:sldLayoutMk cId="2023532812" sldId="2147483652"/>
              <ac:graphicFrameMk id="17" creationId="{B42612A3-9F6C-D5D2-7428-C3A7FBD873DE}"/>
            </ac:graphicFrameMkLst>
          </pc:graphicFrameChg>
        </pc:sldLayoutChg>
      </pc:sldMasterChg>
    </pc:docChg>
  </pc:docChgLst>
  <pc:docChgLst>
    <pc:chgData name="Mattheus Benoît" userId="56595626-6aba-4543-9aae-79ed8546291c" providerId="ADAL" clId="{38730189-AB3E-4409-A270-AB73105E378C}"/>
    <pc:docChg chg="undo redo custSel modSld modMainMaster">
      <pc:chgData name="Mattheus Benoît" userId="56595626-6aba-4543-9aae-79ed8546291c" providerId="ADAL" clId="{38730189-AB3E-4409-A270-AB73105E378C}" dt="2023-06-01T08:20:02.618" v="980" actId="478"/>
      <pc:docMkLst>
        <pc:docMk/>
      </pc:docMkLst>
      <pc:sldChg chg="delSp modSp mod">
        <pc:chgData name="Mattheus Benoît" userId="56595626-6aba-4543-9aae-79ed8546291c" providerId="ADAL" clId="{38730189-AB3E-4409-A270-AB73105E378C}" dt="2023-06-01T08:20:02.618" v="980" actId="478"/>
        <pc:sldMkLst>
          <pc:docMk/>
          <pc:sldMk cId="1669570231" sldId="256"/>
        </pc:sldMkLst>
        <pc:spChg chg="mod">
          <ac:chgData name="Mattheus Benoît" userId="56595626-6aba-4543-9aae-79ed8546291c" providerId="ADAL" clId="{38730189-AB3E-4409-A270-AB73105E378C}" dt="2023-05-31T16:18:54.374" v="10" actId="1076"/>
          <ac:spMkLst>
            <pc:docMk/>
            <pc:sldMk cId="1669570231" sldId="256"/>
            <ac:spMk id="15" creationId="{749CEFB2-556D-4716-E164-26F81B35632B}"/>
          </ac:spMkLst>
        </pc:spChg>
        <pc:picChg chg="del">
          <ac:chgData name="Mattheus Benoît" userId="56595626-6aba-4543-9aae-79ed8546291c" providerId="ADAL" clId="{38730189-AB3E-4409-A270-AB73105E378C}" dt="2023-06-01T08:20:02.618" v="980" actId="478"/>
          <ac:picMkLst>
            <pc:docMk/>
            <pc:sldMk cId="1669570231" sldId="256"/>
            <ac:picMk id="1032" creationId="{4D20268D-947A-B307-6690-61A13ADA1F02}"/>
          </ac:picMkLst>
        </pc:picChg>
      </pc:sldChg>
      <pc:sldChg chg="delSp modSp mod">
        <pc:chgData name="Mattheus Benoît" userId="56595626-6aba-4543-9aae-79ed8546291c" providerId="ADAL" clId="{38730189-AB3E-4409-A270-AB73105E378C}" dt="2023-05-31T17:20:10.937" v="701" actId="478"/>
        <pc:sldMkLst>
          <pc:docMk/>
          <pc:sldMk cId="2654031047" sldId="258"/>
        </pc:sldMkLst>
        <pc:spChg chg="del mod">
          <ac:chgData name="Mattheus Benoît" userId="56595626-6aba-4543-9aae-79ed8546291c" providerId="ADAL" clId="{38730189-AB3E-4409-A270-AB73105E378C}" dt="2023-05-31T17:20:10.937" v="701" actId="478"/>
          <ac:spMkLst>
            <pc:docMk/>
            <pc:sldMk cId="2654031047" sldId="258"/>
            <ac:spMk id="16" creationId="{4C3B01B5-7BA6-C5A1-E8E2-C618B10A8D9E}"/>
          </ac:spMkLst>
        </pc:spChg>
      </pc:sldChg>
      <pc:sldChg chg="addSp delSp modSp mod">
        <pc:chgData name="Mattheus Benoît" userId="56595626-6aba-4543-9aae-79ed8546291c" providerId="ADAL" clId="{38730189-AB3E-4409-A270-AB73105E378C}" dt="2023-05-31T17:55:58.639" v="968" actId="14100"/>
        <pc:sldMkLst>
          <pc:docMk/>
          <pc:sldMk cId="1944358334" sldId="260"/>
        </pc:sldMkLst>
        <pc:spChg chg="mod">
          <ac:chgData name="Mattheus Benoît" userId="56595626-6aba-4543-9aae-79ed8546291c" providerId="ADAL" clId="{38730189-AB3E-4409-A270-AB73105E378C}" dt="2023-05-31T17:53:44.217" v="953"/>
          <ac:spMkLst>
            <pc:docMk/>
            <pc:sldMk cId="1944358334" sldId="260"/>
            <ac:spMk id="2" creationId="{3F082625-15C4-E1B7-4C2E-9D374B56D276}"/>
          </ac:spMkLst>
        </pc:spChg>
        <pc:spChg chg="add del mod">
          <ac:chgData name="Mattheus Benoît" userId="56595626-6aba-4543-9aae-79ed8546291c" providerId="ADAL" clId="{38730189-AB3E-4409-A270-AB73105E378C}" dt="2023-05-31T17:53:44.217" v="953"/>
          <ac:spMkLst>
            <pc:docMk/>
            <pc:sldMk cId="1944358334" sldId="260"/>
            <ac:spMk id="4" creationId="{CE62E8FF-74C9-8312-EB9D-E3831DE9915A}"/>
          </ac:spMkLst>
        </pc:spChg>
        <pc:spChg chg="add del mod">
          <ac:chgData name="Mattheus Benoît" userId="56595626-6aba-4543-9aae-79ed8546291c" providerId="ADAL" clId="{38730189-AB3E-4409-A270-AB73105E378C}" dt="2023-05-31T17:53:44.217" v="953"/>
          <ac:spMkLst>
            <pc:docMk/>
            <pc:sldMk cId="1944358334" sldId="260"/>
            <ac:spMk id="5" creationId="{44C72D6C-A110-52FF-6304-8030BA12F4C3}"/>
          </ac:spMkLst>
        </pc:spChg>
        <pc:spChg chg="add del mod">
          <ac:chgData name="Mattheus Benoît" userId="56595626-6aba-4543-9aae-79ed8546291c" providerId="ADAL" clId="{38730189-AB3E-4409-A270-AB73105E378C}" dt="2023-05-31T17:53:44.217" v="953"/>
          <ac:spMkLst>
            <pc:docMk/>
            <pc:sldMk cId="1944358334" sldId="260"/>
            <ac:spMk id="6" creationId="{9ABB1A2D-11DE-E674-F461-FA6996D6B3C1}"/>
          </ac:spMkLst>
        </pc:spChg>
        <pc:spChg chg="add del mod">
          <ac:chgData name="Mattheus Benoît" userId="56595626-6aba-4543-9aae-79ed8546291c" providerId="ADAL" clId="{38730189-AB3E-4409-A270-AB73105E378C}" dt="2023-05-31T17:54:24.615" v="960"/>
          <ac:spMkLst>
            <pc:docMk/>
            <pc:sldMk cId="1944358334" sldId="260"/>
            <ac:spMk id="7" creationId="{F089A3D8-ABF9-4FFC-C2D2-A1895D9376BB}"/>
          </ac:spMkLst>
        </pc:spChg>
        <pc:spChg chg="add mod">
          <ac:chgData name="Mattheus Benoît" userId="56595626-6aba-4543-9aae-79ed8546291c" providerId="ADAL" clId="{38730189-AB3E-4409-A270-AB73105E378C}" dt="2023-05-31T17:55:55.121" v="967" actId="14100"/>
          <ac:spMkLst>
            <pc:docMk/>
            <pc:sldMk cId="1944358334" sldId="260"/>
            <ac:spMk id="8" creationId="{F99F5784-A0DA-90FA-1E8F-D72642C3FC1C}"/>
          </ac:spMkLst>
        </pc:spChg>
        <pc:spChg chg="mod">
          <ac:chgData name="Mattheus Benoît" userId="56595626-6aba-4543-9aae-79ed8546291c" providerId="ADAL" clId="{38730189-AB3E-4409-A270-AB73105E378C}" dt="2023-05-31T17:53:44.217" v="953"/>
          <ac:spMkLst>
            <pc:docMk/>
            <pc:sldMk cId="1944358334" sldId="260"/>
            <ac:spMk id="12" creationId="{4D8CD13F-83C5-B6F3-6F83-69C84FF6FC19}"/>
          </ac:spMkLst>
        </pc:spChg>
        <pc:spChg chg="del mod">
          <ac:chgData name="Mattheus Benoît" userId="56595626-6aba-4543-9aae-79ed8546291c" providerId="ADAL" clId="{38730189-AB3E-4409-A270-AB73105E378C}" dt="2023-05-31T17:53:44.217" v="953"/>
          <ac:spMkLst>
            <pc:docMk/>
            <pc:sldMk cId="1944358334" sldId="260"/>
            <ac:spMk id="19" creationId="{A060748E-C259-9D89-5F27-E0210EFE8B12}"/>
          </ac:spMkLst>
        </pc:spChg>
        <pc:picChg chg="add mod modCrop">
          <ac:chgData name="Mattheus Benoît" userId="56595626-6aba-4543-9aae-79ed8546291c" providerId="ADAL" clId="{38730189-AB3E-4409-A270-AB73105E378C}" dt="2023-05-31T17:55:58.639" v="968" actId="14100"/>
          <ac:picMkLst>
            <pc:docMk/>
            <pc:sldMk cId="1944358334" sldId="260"/>
            <ac:picMk id="10" creationId="{31658976-531C-73FA-E312-E80AE4457290}"/>
          </ac:picMkLst>
        </pc:picChg>
        <pc:picChg chg="del">
          <ac:chgData name="Mattheus Benoît" userId="56595626-6aba-4543-9aae-79ed8546291c" providerId="ADAL" clId="{38730189-AB3E-4409-A270-AB73105E378C}" dt="2023-05-31T17:53:20.761" v="951" actId="478"/>
          <ac:picMkLst>
            <pc:docMk/>
            <pc:sldMk cId="1944358334" sldId="260"/>
            <ac:picMk id="33" creationId="{75559C84-D0E8-DC93-F4B6-F9442AF780EB}"/>
          </ac:picMkLst>
        </pc:picChg>
      </pc:sldChg>
      <pc:sldChg chg="addSp delSp modSp mod">
        <pc:chgData name="Mattheus Benoît" userId="56595626-6aba-4543-9aae-79ed8546291c" providerId="ADAL" clId="{38730189-AB3E-4409-A270-AB73105E378C}" dt="2023-05-31T17:58:11.330" v="979" actId="14100"/>
        <pc:sldMkLst>
          <pc:docMk/>
          <pc:sldMk cId="4076545893" sldId="261"/>
        </pc:sldMkLst>
        <pc:spChg chg="mod">
          <ac:chgData name="Mattheus Benoît" userId="56595626-6aba-4543-9aae-79ed8546291c" providerId="ADAL" clId="{38730189-AB3E-4409-A270-AB73105E378C}" dt="2023-05-31T17:37:15.779" v="844" actId="20577"/>
          <ac:spMkLst>
            <pc:docMk/>
            <pc:sldMk cId="4076545893" sldId="261"/>
            <ac:spMk id="3" creationId="{64DEF419-D0EC-8632-FC6C-1E433EC45449}"/>
          </ac:spMkLst>
        </pc:spChg>
        <pc:spChg chg="add del mod">
          <ac:chgData name="Mattheus Benoît" userId="56595626-6aba-4543-9aae-79ed8546291c" providerId="ADAL" clId="{38730189-AB3E-4409-A270-AB73105E378C}" dt="2023-05-31T17:56:32.991" v="970"/>
          <ac:spMkLst>
            <pc:docMk/>
            <pc:sldMk cId="4076545893" sldId="261"/>
            <ac:spMk id="5" creationId="{331FA93C-3979-A083-C30E-883AD8DA3441}"/>
          </ac:spMkLst>
        </pc:spChg>
        <pc:picChg chg="add mod modCrop">
          <ac:chgData name="Mattheus Benoît" userId="56595626-6aba-4543-9aae-79ed8546291c" providerId="ADAL" clId="{38730189-AB3E-4409-A270-AB73105E378C}" dt="2023-05-31T17:58:11.330" v="979" actId="14100"/>
          <ac:picMkLst>
            <pc:docMk/>
            <pc:sldMk cId="4076545893" sldId="261"/>
            <ac:picMk id="8" creationId="{32EEA254-F36E-18EF-CD0D-24888CDD75C0}"/>
          </ac:picMkLst>
        </pc:picChg>
        <pc:picChg chg="del">
          <ac:chgData name="Mattheus Benoît" userId="56595626-6aba-4543-9aae-79ed8546291c" providerId="ADAL" clId="{38730189-AB3E-4409-A270-AB73105E378C}" dt="2023-05-31T17:56:06.911" v="969" actId="478"/>
          <ac:picMkLst>
            <pc:docMk/>
            <pc:sldMk cId="4076545893" sldId="261"/>
            <ac:picMk id="23" creationId="{B335BF3F-1FFE-68DE-6E56-1E2C13546DBA}"/>
          </ac:picMkLst>
        </pc:picChg>
      </pc:sldChg>
      <pc:sldChg chg="delSp modSp mod">
        <pc:chgData name="Mattheus Benoît" userId="56595626-6aba-4543-9aae-79ed8546291c" providerId="ADAL" clId="{38730189-AB3E-4409-A270-AB73105E378C}" dt="2023-05-31T17:05:43.148" v="602" actId="20577"/>
        <pc:sldMkLst>
          <pc:docMk/>
          <pc:sldMk cId="1338166103" sldId="265"/>
        </pc:sldMkLst>
        <pc:spChg chg="mod">
          <ac:chgData name="Mattheus Benoît" userId="56595626-6aba-4543-9aae-79ed8546291c" providerId="ADAL" clId="{38730189-AB3E-4409-A270-AB73105E378C}" dt="2023-05-31T17:04:39.783" v="597" actId="20577"/>
          <ac:spMkLst>
            <pc:docMk/>
            <pc:sldMk cId="1338166103" sldId="265"/>
            <ac:spMk id="3" creationId="{F1486636-308F-E8D2-89AC-9ABDB24146C3}"/>
          </ac:spMkLst>
        </pc:spChg>
        <pc:spChg chg="mod">
          <ac:chgData name="Mattheus Benoît" userId="56595626-6aba-4543-9aae-79ed8546291c" providerId="ADAL" clId="{38730189-AB3E-4409-A270-AB73105E378C}" dt="2023-05-31T17:05:43.148" v="602" actId="20577"/>
          <ac:spMkLst>
            <pc:docMk/>
            <pc:sldMk cId="1338166103" sldId="265"/>
            <ac:spMk id="4" creationId="{4CBAFCCE-E4B5-69EA-5165-BC39AD543996}"/>
          </ac:spMkLst>
        </pc:spChg>
        <pc:spChg chg="del mod">
          <ac:chgData name="Mattheus Benoît" userId="56595626-6aba-4543-9aae-79ed8546291c" providerId="ADAL" clId="{38730189-AB3E-4409-A270-AB73105E378C}" dt="2023-05-31T17:03:11.437" v="592" actId="478"/>
          <ac:spMkLst>
            <pc:docMk/>
            <pc:sldMk cId="1338166103" sldId="265"/>
            <ac:spMk id="8" creationId="{1D653FEC-B235-E24A-B9FA-29EA909163AD}"/>
          </ac:spMkLst>
        </pc:spChg>
      </pc:sldChg>
      <pc:sldChg chg="modSp mod">
        <pc:chgData name="Mattheus Benoît" userId="56595626-6aba-4543-9aae-79ed8546291c" providerId="ADAL" clId="{38730189-AB3E-4409-A270-AB73105E378C}" dt="2023-05-31T17:16:09.737" v="684" actId="20577"/>
        <pc:sldMkLst>
          <pc:docMk/>
          <pc:sldMk cId="1127002380" sldId="304"/>
        </pc:sldMkLst>
        <pc:spChg chg="mod">
          <ac:chgData name="Mattheus Benoît" userId="56595626-6aba-4543-9aae-79ed8546291c" providerId="ADAL" clId="{38730189-AB3E-4409-A270-AB73105E378C}" dt="2023-05-31T17:16:09.737" v="684" actId="20577"/>
          <ac:spMkLst>
            <pc:docMk/>
            <pc:sldMk cId="1127002380" sldId="304"/>
            <ac:spMk id="3" creationId="{D22DE204-F838-F6E4-1498-9D8FC0C8A35B}"/>
          </ac:spMkLst>
        </pc:spChg>
      </pc:sldChg>
      <pc:sldChg chg="modSp mod">
        <pc:chgData name="Mattheus Benoît" userId="56595626-6aba-4543-9aae-79ed8546291c" providerId="ADAL" clId="{38730189-AB3E-4409-A270-AB73105E378C}" dt="2023-05-31T16:33:32.739" v="383" actId="255"/>
        <pc:sldMkLst>
          <pc:docMk/>
          <pc:sldMk cId="3914168875" sldId="306"/>
        </pc:sldMkLst>
        <pc:graphicFrameChg chg="mod modGraphic">
          <ac:chgData name="Mattheus Benoît" userId="56595626-6aba-4543-9aae-79ed8546291c" providerId="ADAL" clId="{38730189-AB3E-4409-A270-AB73105E378C}" dt="2023-05-31T16:33:32.739" v="383" actId="255"/>
          <ac:graphicFrameMkLst>
            <pc:docMk/>
            <pc:sldMk cId="3914168875" sldId="306"/>
            <ac:graphicFrameMk id="18" creationId="{3FD141FF-DAD2-8C6A-71CF-AFECB440B8FC}"/>
          </ac:graphicFrameMkLst>
        </pc:graphicFrameChg>
      </pc:sldChg>
      <pc:sldChg chg="delSp modSp mod">
        <pc:chgData name="Mattheus Benoît" userId="56595626-6aba-4543-9aae-79ed8546291c" providerId="ADAL" clId="{38730189-AB3E-4409-A270-AB73105E378C}" dt="2023-05-31T17:19:26.092" v="698" actId="20577"/>
        <pc:sldMkLst>
          <pc:docMk/>
          <pc:sldMk cId="1084143492" sldId="307"/>
        </pc:sldMkLst>
        <pc:spChg chg="mod">
          <ac:chgData name="Mattheus Benoît" userId="56595626-6aba-4543-9aae-79ed8546291c" providerId="ADAL" clId="{38730189-AB3E-4409-A270-AB73105E378C}" dt="2023-05-31T17:19:26.092" v="698" actId="20577"/>
          <ac:spMkLst>
            <pc:docMk/>
            <pc:sldMk cId="1084143492" sldId="307"/>
            <ac:spMk id="2" creationId="{6AF7A8D2-76F7-191B-C054-0A1F79DF8385}"/>
          </ac:spMkLst>
        </pc:spChg>
        <pc:spChg chg="del mod">
          <ac:chgData name="Mattheus Benoît" userId="56595626-6aba-4543-9aae-79ed8546291c" providerId="ADAL" clId="{38730189-AB3E-4409-A270-AB73105E378C}" dt="2023-05-31T17:18:56.163" v="695" actId="478"/>
          <ac:spMkLst>
            <pc:docMk/>
            <pc:sldMk cId="1084143492" sldId="307"/>
            <ac:spMk id="8" creationId="{359BCF05-0F9F-3BB2-0BBE-F2EC5B45D97A}"/>
          </ac:spMkLst>
        </pc:spChg>
        <pc:spChg chg="mod">
          <ac:chgData name="Mattheus Benoît" userId="56595626-6aba-4543-9aae-79ed8546291c" providerId="ADAL" clId="{38730189-AB3E-4409-A270-AB73105E378C}" dt="2023-05-31T17:19:14.726" v="696" actId="20577"/>
          <ac:spMkLst>
            <pc:docMk/>
            <pc:sldMk cId="1084143492" sldId="307"/>
            <ac:spMk id="13" creationId="{118D37CF-B379-2CC0-74FF-C503BC317006}"/>
          </ac:spMkLst>
        </pc:spChg>
      </pc:sldChg>
      <pc:sldChg chg="modSp mod">
        <pc:chgData name="Mattheus Benoît" userId="56595626-6aba-4543-9aae-79ed8546291c" providerId="ADAL" clId="{38730189-AB3E-4409-A270-AB73105E378C}" dt="2023-05-31T16:31:42.301" v="337" actId="20577"/>
        <pc:sldMkLst>
          <pc:docMk/>
          <pc:sldMk cId="3674706596" sldId="310"/>
        </pc:sldMkLst>
        <pc:spChg chg="mod">
          <ac:chgData name="Mattheus Benoît" userId="56595626-6aba-4543-9aae-79ed8546291c" providerId="ADAL" clId="{38730189-AB3E-4409-A270-AB73105E378C}" dt="2023-05-31T16:31:42.301" v="337" actId="20577"/>
          <ac:spMkLst>
            <pc:docMk/>
            <pc:sldMk cId="3674706596" sldId="310"/>
            <ac:spMk id="8" creationId="{CC7AE704-0AEF-5326-128F-B119939DD83F}"/>
          </ac:spMkLst>
        </pc:spChg>
      </pc:sldChg>
      <pc:sldChg chg="addSp delSp modSp mod">
        <pc:chgData name="Mattheus Benoît" userId="56595626-6aba-4543-9aae-79ed8546291c" providerId="ADAL" clId="{38730189-AB3E-4409-A270-AB73105E378C}" dt="2023-05-31T17:53:10.276" v="950" actId="12788"/>
        <pc:sldMkLst>
          <pc:docMk/>
          <pc:sldMk cId="3251312797" sldId="311"/>
        </pc:sldMkLst>
        <pc:spChg chg="add del mod">
          <ac:chgData name="Mattheus Benoît" userId="56595626-6aba-4543-9aae-79ed8546291c" providerId="ADAL" clId="{38730189-AB3E-4409-A270-AB73105E378C}" dt="2023-05-31T17:52:24.562" v="942"/>
          <ac:spMkLst>
            <pc:docMk/>
            <pc:sldMk cId="3251312797" sldId="311"/>
            <ac:spMk id="7" creationId="{1BA6F96A-D750-2712-3105-C56E0DB499FC}"/>
          </ac:spMkLst>
        </pc:spChg>
        <pc:picChg chg="add del mod">
          <ac:chgData name="Mattheus Benoît" userId="56595626-6aba-4543-9aae-79ed8546291c" providerId="ADAL" clId="{38730189-AB3E-4409-A270-AB73105E378C}" dt="2023-05-31T17:52:22.717" v="941" actId="21"/>
          <ac:picMkLst>
            <pc:docMk/>
            <pc:sldMk cId="3251312797" sldId="311"/>
            <ac:picMk id="3" creationId="{F5D1517F-A8F4-EFD5-CDBB-D6CC63FDFA5B}"/>
          </ac:picMkLst>
        </pc:picChg>
        <pc:picChg chg="add mod modCrop">
          <ac:chgData name="Mattheus Benoît" userId="56595626-6aba-4543-9aae-79ed8546291c" providerId="ADAL" clId="{38730189-AB3E-4409-A270-AB73105E378C}" dt="2023-05-31T17:53:10.276" v="950" actId="12788"/>
          <ac:picMkLst>
            <pc:docMk/>
            <pc:sldMk cId="3251312797" sldId="311"/>
            <ac:picMk id="8" creationId="{19B74629-0F45-F39A-8A09-2E007A2DB790}"/>
          </ac:picMkLst>
        </pc:picChg>
        <pc:picChg chg="del">
          <ac:chgData name="Mattheus Benoît" userId="56595626-6aba-4543-9aae-79ed8546291c" providerId="ADAL" clId="{38730189-AB3E-4409-A270-AB73105E378C}" dt="2023-05-31T17:52:17.333" v="940" actId="478"/>
          <ac:picMkLst>
            <pc:docMk/>
            <pc:sldMk cId="3251312797" sldId="311"/>
            <ac:picMk id="153" creationId="{93C281F0-C633-5077-48A3-D146E9FE0D70}"/>
          </ac:picMkLst>
        </pc:picChg>
      </pc:sldChg>
      <pc:sldChg chg="modSp mod">
        <pc:chgData name="Mattheus Benoît" userId="56595626-6aba-4543-9aae-79ed8546291c" providerId="ADAL" clId="{38730189-AB3E-4409-A270-AB73105E378C}" dt="2023-05-31T16:55:59.687" v="585" actId="20577"/>
        <pc:sldMkLst>
          <pc:docMk/>
          <pc:sldMk cId="2660314556" sldId="313"/>
        </pc:sldMkLst>
        <pc:spChg chg="mod">
          <ac:chgData name="Mattheus Benoît" userId="56595626-6aba-4543-9aae-79ed8546291c" providerId="ADAL" clId="{38730189-AB3E-4409-A270-AB73105E378C}" dt="2023-05-31T16:55:59.687" v="585" actId="20577"/>
          <ac:spMkLst>
            <pc:docMk/>
            <pc:sldMk cId="2660314556" sldId="313"/>
            <ac:spMk id="3" creationId="{5C72E3A2-2F39-0FF4-D7C3-F9AE8E7CE642}"/>
          </ac:spMkLst>
        </pc:spChg>
      </pc:sldChg>
      <pc:sldChg chg="delSp modSp mod">
        <pc:chgData name="Mattheus Benoît" userId="56595626-6aba-4543-9aae-79ed8546291c" providerId="ADAL" clId="{38730189-AB3E-4409-A270-AB73105E378C}" dt="2023-05-31T17:24:49.966" v="779" actId="20577"/>
        <pc:sldMkLst>
          <pc:docMk/>
          <pc:sldMk cId="3525292562" sldId="317"/>
        </pc:sldMkLst>
        <pc:spChg chg="mod">
          <ac:chgData name="Mattheus Benoît" userId="56595626-6aba-4543-9aae-79ed8546291c" providerId="ADAL" clId="{38730189-AB3E-4409-A270-AB73105E378C}" dt="2023-05-31T17:24:49.966" v="779" actId="20577"/>
          <ac:spMkLst>
            <pc:docMk/>
            <pc:sldMk cId="3525292562" sldId="317"/>
            <ac:spMk id="2" creationId="{CEC6C761-45C9-7595-50E9-CE91FBAB9EE1}"/>
          </ac:spMkLst>
        </pc:spChg>
        <pc:spChg chg="mod">
          <ac:chgData name="Mattheus Benoît" userId="56595626-6aba-4543-9aae-79ed8546291c" providerId="ADAL" clId="{38730189-AB3E-4409-A270-AB73105E378C}" dt="2023-05-31T17:06:09.226" v="603"/>
          <ac:spMkLst>
            <pc:docMk/>
            <pc:sldMk cId="3525292562" sldId="317"/>
            <ac:spMk id="5" creationId="{C66DB571-E1EF-66AF-528F-2CD81B5964FA}"/>
          </ac:spMkLst>
        </pc:spChg>
        <pc:spChg chg="del mod">
          <ac:chgData name="Mattheus Benoît" userId="56595626-6aba-4543-9aae-79ed8546291c" providerId="ADAL" clId="{38730189-AB3E-4409-A270-AB73105E378C}" dt="2023-05-31T17:05:10.249" v="599" actId="478"/>
          <ac:spMkLst>
            <pc:docMk/>
            <pc:sldMk cId="3525292562" sldId="317"/>
            <ac:spMk id="6" creationId="{D012FC18-23C7-F6B3-2E0E-45EC10DECE39}"/>
          </ac:spMkLst>
        </pc:spChg>
      </pc:sldChg>
      <pc:sldChg chg="delSp modSp mod">
        <pc:chgData name="Mattheus Benoît" userId="56595626-6aba-4543-9aae-79ed8546291c" providerId="ADAL" clId="{38730189-AB3E-4409-A270-AB73105E378C}" dt="2023-05-31T17:41:24.303" v="938" actId="20577"/>
        <pc:sldMkLst>
          <pc:docMk/>
          <pc:sldMk cId="438185450" sldId="319"/>
        </pc:sldMkLst>
        <pc:spChg chg="mod">
          <ac:chgData name="Mattheus Benoît" userId="56595626-6aba-4543-9aae-79ed8546291c" providerId="ADAL" clId="{38730189-AB3E-4409-A270-AB73105E378C}" dt="2023-05-31T17:41:24.303" v="938" actId="20577"/>
          <ac:spMkLst>
            <pc:docMk/>
            <pc:sldMk cId="438185450" sldId="319"/>
            <ac:spMk id="3" creationId="{D98CEB0C-A57C-5FD4-5B8A-54AD5373E964}"/>
          </ac:spMkLst>
        </pc:spChg>
        <pc:spChg chg="mod">
          <ac:chgData name="Mattheus Benoît" userId="56595626-6aba-4543-9aae-79ed8546291c" providerId="ADAL" clId="{38730189-AB3E-4409-A270-AB73105E378C}" dt="2023-05-31T17:23:08.333" v="760" actId="20577"/>
          <ac:spMkLst>
            <pc:docMk/>
            <pc:sldMk cId="438185450" sldId="319"/>
            <ac:spMk id="4" creationId="{BEF43A2D-7605-1E3C-2564-4794E83DCF10}"/>
          </ac:spMkLst>
        </pc:spChg>
        <pc:spChg chg="del mod">
          <ac:chgData name="Mattheus Benoît" userId="56595626-6aba-4543-9aae-79ed8546291c" providerId="ADAL" clId="{38730189-AB3E-4409-A270-AB73105E378C}" dt="2023-05-31T17:20:52.099" v="706" actId="478"/>
          <ac:spMkLst>
            <pc:docMk/>
            <pc:sldMk cId="438185450" sldId="319"/>
            <ac:spMk id="8" creationId="{C71B0229-DDB4-E72B-892F-D4B69BF82963}"/>
          </ac:spMkLst>
        </pc:spChg>
      </pc:sldChg>
      <pc:sldChg chg="delSp modSp mod">
        <pc:chgData name="Mattheus Benoît" userId="56595626-6aba-4543-9aae-79ed8546291c" providerId="ADAL" clId="{38730189-AB3E-4409-A270-AB73105E378C}" dt="2023-05-31T17:17:13.695" v="687" actId="478"/>
        <pc:sldMkLst>
          <pc:docMk/>
          <pc:sldMk cId="487063931" sldId="320"/>
        </pc:sldMkLst>
        <pc:spChg chg="del mod">
          <ac:chgData name="Mattheus Benoît" userId="56595626-6aba-4543-9aae-79ed8546291c" providerId="ADAL" clId="{38730189-AB3E-4409-A270-AB73105E378C}" dt="2023-05-31T17:17:13.695" v="687" actId="478"/>
          <ac:spMkLst>
            <pc:docMk/>
            <pc:sldMk cId="487063931" sldId="320"/>
            <ac:spMk id="8" creationId="{A7A11F6F-AF53-877A-7AC0-B964E93ECC2D}"/>
          </ac:spMkLst>
        </pc:spChg>
      </pc:sldChg>
      <pc:sldChg chg="delSp modSp mod">
        <pc:chgData name="Mattheus Benoît" userId="56595626-6aba-4543-9aae-79ed8546291c" providerId="ADAL" clId="{38730189-AB3E-4409-A270-AB73105E378C}" dt="2023-05-31T17:18:23.018" v="693" actId="478"/>
        <pc:sldMkLst>
          <pc:docMk/>
          <pc:sldMk cId="748113667" sldId="321"/>
        </pc:sldMkLst>
        <pc:spChg chg="mod">
          <ac:chgData name="Mattheus Benoît" userId="56595626-6aba-4543-9aae-79ed8546291c" providerId="ADAL" clId="{38730189-AB3E-4409-A270-AB73105E378C}" dt="2023-05-31T16:31:12.474" v="319" actId="139"/>
          <ac:spMkLst>
            <pc:docMk/>
            <pc:sldMk cId="748113667" sldId="321"/>
            <ac:spMk id="28" creationId="{4674325D-F516-94A5-18E2-F7D996748AC2}"/>
          </ac:spMkLst>
        </pc:spChg>
        <pc:spChg chg="del mod">
          <ac:chgData name="Mattheus Benoît" userId="56595626-6aba-4543-9aae-79ed8546291c" providerId="ADAL" clId="{38730189-AB3E-4409-A270-AB73105E378C}" dt="2023-05-31T17:18:23.018" v="693" actId="478"/>
          <ac:spMkLst>
            <pc:docMk/>
            <pc:sldMk cId="748113667" sldId="321"/>
            <ac:spMk id="29" creationId="{BF72971E-4975-8B13-E906-BFA2CE9010C5}"/>
          </ac:spMkLst>
        </pc:spChg>
        <pc:graphicFrameChg chg="mod modGraphic">
          <ac:chgData name="Mattheus Benoît" userId="56595626-6aba-4543-9aae-79ed8546291c" providerId="ADAL" clId="{38730189-AB3E-4409-A270-AB73105E378C}" dt="2023-05-31T16:22:06.057" v="23" actId="20577"/>
          <ac:graphicFrameMkLst>
            <pc:docMk/>
            <pc:sldMk cId="748113667" sldId="321"/>
            <ac:graphicFrameMk id="24" creationId="{AE279ED4-C2F7-5FB3-7176-94F36492C960}"/>
          </ac:graphicFrameMkLst>
        </pc:graphicFrameChg>
      </pc:sldChg>
      <pc:sldMasterChg chg="modSldLayout">
        <pc:chgData name="Mattheus Benoît" userId="56595626-6aba-4543-9aae-79ed8546291c" providerId="ADAL" clId="{38730189-AB3E-4409-A270-AB73105E378C}" dt="2023-05-31T17:17:58.527" v="691"/>
        <pc:sldMasterMkLst>
          <pc:docMk/>
          <pc:sldMasterMk cId="808744786" sldId="2147483648"/>
        </pc:sldMasterMkLst>
        <pc:sldLayoutChg chg="delSp modSp mod">
          <pc:chgData name="Mattheus Benoît" userId="56595626-6aba-4543-9aae-79ed8546291c" providerId="ADAL" clId="{38730189-AB3E-4409-A270-AB73105E378C}" dt="2023-05-31T17:17:47.799" v="689" actId="14100"/>
          <pc:sldLayoutMkLst>
            <pc:docMk/>
            <pc:sldMasterMk cId="808744786" sldId="2147483648"/>
            <pc:sldLayoutMk cId="2384322983" sldId="2147483650"/>
          </pc:sldLayoutMkLst>
          <pc:spChg chg="del">
            <ac:chgData name="Mattheus Benoît" userId="56595626-6aba-4543-9aae-79ed8546291c" providerId="ADAL" clId="{38730189-AB3E-4409-A270-AB73105E378C}" dt="2023-05-31T17:02:07.963" v="587" actId="478"/>
            <ac:spMkLst>
              <pc:docMk/>
              <pc:sldMasterMk cId="808744786" sldId="2147483648"/>
              <pc:sldLayoutMk cId="2384322983" sldId="2147483650"/>
              <ac:spMk id="4" creationId="{6F4F84CF-56E5-FDCC-E98A-557D3E1F42D4}"/>
            </ac:spMkLst>
          </pc:spChg>
          <pc:spChg chg="mod">
            <ac:chgData name="Mattheus Benoît" userId="56595626-6aba-4543-9aae-79ed8546291c" providerId="ADAL" clId="{38730189-AB3E-4409-A270-AB73105E378C}" dt="2023-05-31T17:17:47.799" v="689" actId="14100"/>
            <ac:spMkLst>
              <pc:docMk/>
              <pc:sldMasterMk cId="808744786" sldId="2147483648"/>
              <pc:sldLayoutMk cId="2384322983" sldId="2147483650"/>
              <ac:spMk id="5" creationId="{7911AF9C-CD92-C3A6-797A-78D0FDE267C1}"/>
            </ac:spMkLst>
          </pc:spChg>
          <pc:spChg chg="mod">
            <ac:chgData name="Mattheus Benoît" userId="56595626-6aba-4543-9aae-79ed8546291c" providerId="ADAL" clId="{38730189-AB3E-4409-A270-AB73105E378C}" dt="2023-05-31T17:17:45.655" v="688" actId="14100"/>
            <ac:spMkLst>
              <pc:docMk/>
              <pc:sldMasterMk cId="808744786" sldId="2147483648"/>
              <pc:sldLayoutMk cId="2384322983" sldId="2147483650"/>
              <ac:spMk id="6" creationId="{1DDF4256-0318-34C8-A3C0-674702DFD4CD}"/>
            </ac:spMkLst>
          </pc:spChg>
        </pc:sldLayoutChg>
        <pc:sldLayoutChg chg="addSp delSp modSp mod">
          <pc:chgData name="Mattheus Benoît" userId="56595626-6aba-4543-9aae-79ed8546291c" providerId="ADAL" clId="{38730189-AB3E-4409-A270-AB73105E378C}" dt="2023-05-31T17:17:58.527" v="691"/>
          <pc:sldLayoutMkLst>
            <pc:docMk/>
            <pc:sldMasterMk cId="808744786" sldId="2147483648"/>
            <pc:sldLayoutMk cId="2023532812" sldId="2147483652"/>
          </pc:sldLayoutMkLst>
          <pc:spChg chg="add del mod">
            <ac:chgData name="Mattheus Benoît" userId="56595626-6aba-4543-9aae-79ed8546291c" providerId="ADAL" clId="{38730189-AB3E-4409-A270-AB73105E378C}" dt="2023-05-31T17:17:58.086" v="690" actId="478"/>
            <ac:spMkLst>
              <pc:docMk/>
              <pc:sldMasterMk cId="808744786" sldId="2147483648"/>
              <pc:sldLayoutMk cId="2023532812" sldId="2147483652"/>
              <ac:spMk id="2" creationId="{B8C37BE5-DDB4-F801-6929-BB900240F51B}"/>
            </ac:spMkLst>
          </pc:spChg>
          <pc:spChg chg="add mod">
            <ac:chgData name="Mattheus Benoît" userId="56595626-6aba-4543-9aae-79ed8546291c" providerId="ADAL" clId="{38730189-AB3E-4409-A270-AB73105E378C}" dt="2023-05-31T17:17:58.527" v="691"/>
            <ac:spMkLst>
              <pc:docMk/>
              <pc:sldMasterMk cId="808744786" sldId="2147483648"/>
              <pc:sldLayoutMk cId="2023532812" sldId="2147483652"/>
              <ac:spMk id="3" creationId="{7BDD2257-2992-81B4-4859-C25197BC1A64}"/>
            </ac:spMkLst>
          </pc:spChg>
          <pc:spChg chg="add mod">
            <ac:chgData name="Mattheus Benoît" userId="56595626-6aba-4543-9aae-79ed8546291c" providerId="ADAL" clId="{38730189-AB3E-4409-A270-AB73105E378C}" dt="2023-05-31T17:17:58.527" v="691"/>
            <ac:spMkLst>
              <pc:docMk/>
              <pc:sldMasterMk cId="808744786" sldId="2147483648"/>
              <pc:sldLayoutMk cId="2023532812" sldId="2147483652"/>
              <ac:spMk id="4" creationId="{4D631FC4-B1AA-0D01-2B7A-FD2793100830}"/>
            </ac:spMkLst>
          </pc:spChg>
          <pc:spChg chg="del">
            <ac:chgData name="Mattheus Benoît" userId="56595626-6aba-4543-9aae-79ed8546291c" providerId="ADAL" clId="{38730189-AB3E-4409-A270-AB73105E378C}" dt="2023-05-31T17:02:25.847" v="589" actId="478"/>
            <ac:spMkLst>
              <pc:docMk/>
              <pc:sldMasterMk cId="808744786" sldId="2147483648"/>
              <pc:sldLayoutMk cId="2023532812" sldId="2147483652"/>
              <ac:spMk id="5" creationId="{3CD782E7-7F40-13C7-B464-3264D6C0722A}"/>
            </ac:spMkLst>
          </pc:spChg>
          <pc:spChg chg="del">
            <ac:chgData name="Mattheus Benoît" userId="56595626-6aba-4543-9aae-79ed8546291c" providerId="ADAL" clId="{38730189-AB3E-4409-A270-AB73105E378C}" dt="2023-05-31T17:02:25.847" v="589" actId="478"/>
            <ac:spMkLst>
              <pc:docMk/>
              <pc:sldMasterMk cId="808744786" sldId="2147483648"/>
              <pc:sldLayoutMk cId="2023532812" sldId="2147483652"/>
              <ac:spMk id="6" creationId="{646C140A-FCE2-B668-2EC8-CB029223D812}"/>
            </ac:spMkLst>
          </pc:spChg>
          <pc:spChg chg="del">
            <ac:chgData name="Mattheus Benoît" userId="56595626-6aba-4543-9aae-79ed8546291c" providerId="ADAL" clId="{38730189-AB3E-4409-A270-AB73105E378C}" dt="2023-05-31T17:17:58.086" v="690" actId="478"/>
            <ac:spMkLst>
              <pc:docMk/>
              <pc:sldMasterMk cId="808744786" sldId="2147483648"/>
              <pc:sldLayoutMk cId="2023532812" sldId="2147483652"/>
              <ac:spMk id="7" creationId="{84D26443-2CAF-3DF2-EDEF-E2ABA146E417}"/>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BE"/>
              <a:t>Achat</a:t>
            </a:r>
            <a:r>
              <a:rPr lang="fr-BE" baseline="0"/>
              <a:t> et vente de 1 kWh chez un fournisseur (TVAC)</a:t>
            </a:r>
            <a:endParaRPr lang="fr-BE"/>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Feuil1!$B$1</c:f>
              <c:strCache>
                <c:ptCount val="1"/>
                <c:pt idx="0">
                  <c:v>Énergie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Feuil1!$C$2:$C$3</c:f>
              <c:numCache>
                <c:formatCode>General</c:formatCode>
                <c:ptCount val="2"/>
                <c:pt idx="0">
                  <c:v>4.03</c:v>
                </c:pt>
                <c:pt idx="1">
                  <c:v>0</c:v>
                </c:pt>
              </c:numCache>
              <c:extLst/>
            </c:numRef>
          </c:cat>
          <c:val>
            <c:numRef>
              <c:f>Feuil1!$B$2:$B$3</c:f>
              <c:numCache>
                <c:formatCode>General</c:formatCode>
                <c:ptCount val="2"/>
                <c:pt idx="0">
                  <c:v>23.51</c:v>
                </c:pt>
                <c:pt idx="1">
                  <c:v>7.8</c:v>
                </c:pt>
              </c:numCache>
              <c:extLst/>
            </c:numRef>
          </c:val>
          <c:extLst>
            <c:ext xmlns:c16="http://schemas.microsoft.com/office/drawing/2014/chart" uri="{C3380CC4-5D6E-409C-BE32-E72D297353CC}">
              <c16:uniqueId val="{00000000-C59D-413D-A736-4DDF60B62CE1}"/>
            </c:ext>
          </c:extLst>
        </c:ser>
        <c:ser>
          <c:idx val="3"/>
          <c:order val="1"/>
          <c:tx>
            <c:strRef>
              <c:f>Feuil1!$C$1</c:f>
              <c:strCache>
                <c:ptCount val="1"/>
                <c:pt idx="0">
                  <c:v>SER</c:v>
                </c:pt>
              </c:strCache>
            </c:strRef>
          </c:tx>
          <c:spPr>
            <a:solidFill>
              <a:srgbClr val="00B05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8126-4DEA-8B91-604931E9ECB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Feuil1!$C$2:$C$3</c:f>
              <c:numCache>
                <c:formatCode>General</c:formatCode>
                <c:ptCount val="2"/>
                <c:pt idx="0">
                  <c:v>4.03</c:v>
                </c:pt>
                <c:pt idx="1">
                  <c:v>0</c:v>
                </c:pt>
              </c:numCache>
              <c:extLst/>
            </c:numRef>
          </c:cat>
          <c:val>
            <c:numRef>
              <c:f>Feuil1!$C$2:$C$5</c:f>
              <c:numCache>
                <c:formatCode>General</c:formatCode>
                <c:ptCount val="2"/>
                <c:pt idx="0">
                  <c:v>4.03</c:v>
                </c:pt>
                <c:pt idx="1">
                  <c:v>0</c:v>
                </c:pt>
              </c:numCache>
              <c:extLst/>
            </c:numRef>
          </c:val>
          <c:extLst>
            <c:ext xmlns:c16="http://schemas.microsoft.com/office/drawing/2014/chart" uri="{C3380CC4-5D6E-409C-BE32-E72D297353CC}">
              <c16:uniqueId val="{00000000-8126-4DEA-8B91-604931E9ECB5}"/>
            </c:ext>
          </c:extLst>
        </c:ser>
        <c:ser>
          <c:idx val="2"/>
          <c:order val="2"/>
          <c:tx>
            <c:strRef>
              <c:f>Feuil1!$D$1</c:f>
              <c:strCache>
                <c:ptCount val="1"/>
                <c:pt idx="0">
                  <c:v>Réseau</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5EB7-4C84-BE1E-608E7D0A76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Feuil1!$C$2:$C$3</c:f>
              <c:numCache>
                <c:formatCode>General</c:formatCode>
                <c:ptCount val="2"/>
                <c:pt idx="0">
                  <c:v>4.03</c:v>
                </c:pt>
                <c:pt idx="1">
                  <c:v>0</c:v>
                </c:pt>
              </c:numCache>
              <c:extLst/>
            </c:numRef>
          </c:cat>
          <c:val>
            <c:numRef>
              <c:f>Feuil1!$D$2:$D$3</c:f>
              <c:numCache>
                <c:formatCode>General</c:formatCode>
                <c:ptCount val="2"/>
                <c:pt idx="0">
                  <c:v>10.91</c:v>
                </c:pt>
                <c:pt idx="1">
                  <c:v>0</c:v>
                </c:pt>
              </c:numCache>
              <c:extLst/>
            </c:numRef>
          </c:val>
          <c:extLst>
            <c:ext xmlns:c16="http://schemas.microsoft.com/office/drawing/2014/chart" uri="{C3380CC4-5D6E-409C-BE32-E72D297353CC}">
              <c16:uniqueId val="{00000002-C59D-413D-A736-4DDF60B62CE1}"/>
            </c:ext>
          </c:extLst>
        </c:ser>
        <c:ser>
          <c:idx val="1"/>
          <c:order val="3"/>
          <c:tx>
            <c:strRef>
              <c:f>Feuil1!$E$1</c:f>
              <c:strCache>
                <c:ptCount val="1"/>
                <c:pt idx="0">
                  <c:v>Taxes</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5EB7-4C84-BE1E-608E7D0A76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Feuil1!$C$2:$C$3</c:f>
              <c:numCache>
                <c:formatCode>General</c:formatCode>
                <c:ptCount val="2"/>
                <c:pt idx="0">
                  <c:v>4.03</c:v>
                </c:pt>
                <c:pt idx="1">
                  <c:v>0</c:v>
                </c:pt>
              </c:numCache>
              <c:extLst/>
            </c:numRef>
          </c:cat>
          <c:val>
            <c:numRef>
              <c:f>Feuil1!$E$2:$E$3</c:f>
              <c:numCache>
                <c:formatCode>General</c:formatCode>
                <c:ptCount val="2"/>
                <c:pt idx="0">
                  <c:v>4.79</c:v>
                </c:pt>
                <c:pt idx="1">
                  <c:v>0</c:v>
                </c:pt>
              </c:numCache>
              <c:extLst/>
            </c:numRef>
          </c:val>
          <c:extLst>
            <c:ext xmlns:c16="http://schemas.microsoft.com/office/drawing/2014/chart" uri="{C3380CC4-5D6E-409C-BE32-E72D297353CC}">
              <c16:uniqueId val="{00000001-C59D-413D-A736-4DDF60B62CE1}"/>
            </c:ext>
          </c:extLst>
        </c:ser>
        <c:dLbls>
          <c:showLegendKey val="0"/>
          <c:showVal val="0"/>
          <c:showCatName val="0"/>
          <c:showSerName val="0"/>
          <c:showPercent val="0"/>
          <c:showBubbleSize val="0"/>
        </c:dLbls>
        <c:gapWidth val="150"/>
        <c:overlap val="100"/>
        <c:axId val="1697125679"/>
        <c:axId val="1697130479"/>
      </c:barChart>
      <c:catAx>
        <c:axId val="169712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697130479"/>
        <c:crosses val="autoZero"/>
        <c:auto val="1"/>
        <c:lblAlgn val="ctr"/>
        <c:lblOffset val="100"/>
        <c:noMultiLvlLbl val="0"/>
      </c:catAx>
      <c:valAx>
        <c:axId val="1697130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BE"/>
                  <a:t>Coût (€c/kWh)</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697125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BE"/>
              <a:t>Consommation</a:t>
            </a:r>
            <a:r>
              <a:rPr lang="fr-BE" baseline="0"/>
              <a:t> et production électrique d’un particulier au cours d’une journée ensoleillée (mai 2023)</a:t>
            </a:r>
            <a:endParaRPr lang="fr-BE"/>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areaChart>
        <c:grouping val="standard"/>
        <c:varyColors val="0"/>
        <c:ser>
          <c:idx val="2"/>
          <c:order val="2"/>
          <c:tx>
            <c:strRef>
              <c:f>Feuil1!$D$1</c:f>
              <c:strCache>
                <c:ptCount val="1"/>
                <c:pt idx="0">
                  <c:v>Autoconsommation</c:v>
                </c:pt>
              </c:strCache>
            </c:strRef>
          </c:tx>
          <c:spPr>
            <a:pattFill prst="pct30">
              <a:fgClr>
                <a:schemeClr val="accent6"/>
              </a:fgClr>
              <a:bgClr>
                <a:schemeClr val="bg1"/>
              </a:bgClr>
            </a:pattFill>
            <a:ln>
              <a:noFill/>
            </a:ln>
            <a:effectLst/>
          </c:spPr>
          <c:cat>
            <c:numRef>
              <c:f>Feuil1!$A$2:$A$25</c:f>
              <c:numCache>
                <c:formatCode>h:mm</c:formatCode>
                <c:ptCount val="24"/>
                <c:pt idx="0">
                  <c:v>0</c:v>
                </c:pt>
                <c:pt idx="1">
                  <c:v>4.1666666666666664E-2</c:v>
                </c:pt>
                <c:pt idx="2">
                  <c:v>8.3333333333333301E-2</c:v>
                </c:pt>
                <c:pt idx="3">
                  <c:v>0.125</c:v>
                </c:pt>
                <c:pt idx="4">
                  <c:v>0.16666666666666699</c:v>
                </c:pt>
                <c:pt idx="5">
                  <c:v>0.20833333333333301</c:v>
                </c:pt>
                <c:pt idx="6">
                  <c:v>0.25</c:v>
                </c:pt>
                <c:pt idx="7">
                  <c:v>0.29166666666666702</c:v>
                </c:pt>
                <c:pt idx="8">
                  <c:v>0.33333333333333298</c:v>
                </c:pt>
                <c:pt idx="9">
                  <c:v>0.375</c:v>
                </c:pt>
                <c:pt idx="10">
                  <c:v>0.41666666666666702</c:v>
                </c:pt>
                <c:pt idx="11">
                  <c:v>0.45833333333333298</c:v>
                </c:pt>
                <c:pt idx="12">
                  <c:v>0.5</c:v>
                </c:pt>
                <c:pt idx="13">
                  <c:v>0.54166666666666696</c:v>
                </c:pt>
                <c:pt idx="14">
                  <c:v>0.58333333333333304</c:v>
                </c:pt>
                <c:pt idx="15">
                  <c:v>0.625</c:v>
                </c:pt>
                <c:pt idx="16">
                  <c:v>0.66666666666666696</c:v>
                </c:pt>
                <c:pt idx="17">
                  <c:v>0.70833333333333304</c:v>
                </c:pt>
                <c:pt idx="18">
                  <c:v>0.75</c:v>
                </c:pt>
                <c:pt idx="19">
                  <c:v>0.79166666666666696</c:v>
                </c:pt>
                <c:pt idx="20">
                  <c:v>0.83333333333333304</c:v>
                </c:pt>
                <c:pt idx="21">
                  <c:v>0.875</c:v>
                </c:pt>
                <c:pt idx="22">
                  <c:v>0.91666666666666696</c:v>
                </c:pt>
                <c:pt idx="23">
                  <c:v>0.95833333333333304</c:v>
                </c:pt>
              </c:numCache>
            </c:numRef>
          </c:cat>
          <c:val>
            <c:numRef>
              <c:f>Feuil1!$D$2:$D$25</c:f>
              <c:numCache>
                <c:formatCode>General</c:formatCode>
                <c:ptCount val="24"/>
                <c:pt idx="0">
                  <c:v>0</c:v>
                </c:pt>
                <c:pt idx="1">
                  <c:v>0</c:v>
                </c:pt>
                <c:pt idx="2">
                  <c:v>0</c:v>
                </c:pt>
                <c:pt idx="3">
                  <c:v>0</c:v>
                </c:pt>
                <c:pt idx="4">
                  <c:v>0</c:v>
                </c:pt>
                <c:pt idx="5">
                  <c:v>0</c:v>
                </c:pt>
                <c:pt idx="6">
                  <c:v>4.7249999999999996</c:v>
                </c:pt>
                <c:pt idx="7">
                  <c:v>109.57499999999999</c:v>
                </c:pt>
                <c:pt idx="8">
                  <c:v>503</c:v>
                </c:pt>
                <c:pt idx="9">
                  <c:v>531.91963470319638</c:v>
                </c:pt>
                <c:pt idx="10">
                  <c:v>552.46438356164379</c:v>
                </c:pt>
                <c:pt idx="11">
                  <c:v>567.00319634703192</c:v>
                </c:pt>
                <c:pt idx="12">
                  <c:v>573.3547945205479</c:v>
                </c:pt>
                <c:pt idx="13">
                  <c:v>556.73333333333335</c:v>
                </c:pt>
                <c:pt idx="14">
                  <c:v>538.56894977168952</c:v>
                </c:pt>
                <c:pt idx="15">
                  <c:v>545.96301369863011</c:v>
                </c:pt>
                <c:pt idx="16">
                  <c:v>583.54018264840181</c:v>
                </c:pt>
                <c:pt idx="17">
                  <c:v>619.55433789954338</c:v>
                </c:pt>
                <c:pt idx="18">
                  <c:v>615</c:v>
                </c:pt>
                <c:pt idx="19">
                  <c:v>249.77499999999998</c:v>
                </c:pt>
                <c:pt idx="20">
                  <c:v>83.224999999999994</c:v>
                </c:pt>
                <c:pt idx="21">
                  <c:v>0</c:v>
                </c:pt>
                <c:pt idx="22">
                  <c:v>0</c:v>
                </c:pt>
                <c:pt idx="23">
                  <c:v>0</c:v>
                </c:pt>
              </c:numCache>
            </c:numRef>
          </c:val>
          <c:extLst>
            <c:ext xmlns:c16="http://schemas.microsoft.com/office/drawing/2014/chart" uri="{C3380CC4-5D6E-409C-BE32-E72D297353CC}">
              <c16:uniqueId val="{00000003-9BA8-4466-9B58-036EC743C94C}"/>
            </c:ext>
          </c:extLst>
        </c:ser>
        <c:dLbls>
          <c:showLegendKey val="0"/>
          <c:showVal val="0"/>
          <c:showCatName val="0"/>
          <c:showSerName val="0"/>
          <c:showPercent val="0"/>
          <c:showBubbleSize val="0"/>
        </c:dLbls>
        <c:axId val="1338147456"/>
        <c:axId val="1338148416"/>
      </c:areaChart>
      <c:lineChart>
        <c:grouping val="standard"/>
        <c:varyColors val="0"/>
        <c:ser>
          <c:idx val="0"/>
          <c:order val="0"/>
          <c:tx>
            <c:strRef>
              <c:f>Feuil1!$B$1</c:f>
              <c:strCache>
                <c:ptCount val="1"/>
                <c:pt idx="0">
                  <c:v>Production PV (2,5 kWc)</c:v>
                </c:pt>
              </c:strCache>
            </c:strRef>
          </c:tx>
          <c:spPr>
            <a:ln w="28575" cap="rnd">
              <a:solidFill>
                <a:schemeClr val="accent1"/>
              </a:solidFill>
              <a:round/>
            </a:ln>
            <a:effectLst/>
          </c:spPr>
          <c:marker>
            <c:symbol val="none"/>
          </c:marker>
          <c:cat>
            <c:numRef>
              <c:f>Feuil1!$A$2:$A$25</c:f>
              <c:numCache>
                <c:formatCode>h:mm</c:formatCode>
                <c:ptCount val="24"/>
                <c:pt idx="0">
                  <c:v>0</c:v>
                </c:pt>
                <c:pt idx="1">
                  <c:v>4.1666666666666664E-2</c:v>
                </c:pt>
                <c:pt idx="2">
                  <c:v>8.3333333333333301E-2</c:v>
                </c:pt>
                <c:pt idx="3">
                  <c:v>0.125</c:v>
                </c:pt>
                <c:pt idx="4">
                  <c:v>0.16666666666666699</c:v>
                </c:pt>
                <c:pt idx="5">
                  <c:v>0.20833333333333301</c:v>
                </c:pt>
                <c:pt idx="6">
                  <c:v>0.25</c:v>
                </c:pt>
                <c:pt idx="7">
                  <c:v>0.29166666666666702</c:v>
                </c:pt>
                <c:pt idx="8">
                  <c:v>0.33333333333333298</c:v>
                </c:pt>
                <c:pt idx="9">
                  <c:v>0.375</c:v>
                </c:pt>
                <c:pt idx="10">
                  <c:v>0.41666666666666702</c:v>
                </c:pt>
                <c:pt idx="11">
                  <c:v>0.45833333333333298</c:v>
                </c:pt>
                <c:pt idx="12">
                  <c:v>0.5</c:v>
                </c:pt>
                <c:pt idx="13">
                  <c:v>0.54166666666666696</c:v>
                </c:pt>
                <c:pt idx="14">
                  <c:v>0.58333333333333304</c:v>
                </c:pt>
                <c:pt idx="15">
                  <c:v>0.625</c:v>
                </c:pt>
                <c:pt idx="16">
                  <c:v>0.66666666666666696</c:v>
                </c:pt>
                <c:pt idx="17">
                  <c:v>0.70833333333333304</c:v>
                </c:pt>
                <c:pt idx="18">
                  <c:v>0.75</c:v>
                </c:pt>
                <c:pt idx="19">
                  <c:v>0.79166666666666696</c:v>
                </c:pt>
                <c:pt idx="20">
                  <c:v>0.83333333333333304</c:v>
                </c:pt>
                <c:pt idx="21">
                  <c:v>0.875</c:v>
                </c:pt>
                <c:pt idx="22">
                  <c:v>0.91666666666666696</c:v>
                </c:pt>
                <c:pt idx="23">
                  <c:v>0.95833333333333304</c:v>
                </c:pt>
              </c:numCache>
            </c:numRef>
          </c:cat>
          <c:val>
            <c:numRef>
              <c:f>Feuil1!$B$2:$B$25</c:f>
              <c:numCache>
                <c:formatCode>General</c:formatCode>
                <c:ptCount val="24"/>
                <c:pt idx="0">
                  <c:v>0</c:v>
                </c:pt>
                <c:pt idx="1">
                  <c:v>0</c:v>
                </c:pt>
                <c:pt idx="2">
                  <c:v>0</c:v>
                </c:pt>
                <c:pt idx="3">
                  <c:v>0</c:v>
                </c:pt>
                <c:pt idx="4">
                  <c:v>0</c:v>
                </c:pt>
                <c:pt idx="5">
                  <c:v>0</c:v>
                </c:pt>
                <c:pt idx="6">
                  <c:v>4.7249999999999996</c:v>
                </c:pt>
                <c:pt idx="7">
                  <c:v>109.57499999999999</c:v>
                </c:pt>
                <c:pt idx="8">
                  <c:v>503</c:v>
                </c:pt>
                <c:pt idx="9">
                  <c:v>930.625</c:v>
                </c:pt>
                <c:pt idx="10">
                  <c:v>1183.55</c:v>
                </c:pt>
                <c:pt idx="11">
                  <c:v>1326.75</c:v>
                </c:pt>
                <c:pt idx="12">
                  <c:v>1668.075</c:v>
                </c:pt>
                <c:pt idx="13">
                  <c:v>1375</c:v>
                </c:pt>
                <c:pt idx="14">
                  <c:v>1508.3000000000002</c:v>
                </c:pt>
                <c:pt idx="15">
                  <c:v>1424.9250000000002</c:v>
                </c:pt>
                <c:pt idx="16">
                  <c:v>1249.95</c:v>
                </c:pt>
                <c:pt idx="17">
                  <c:v>960.57500000000005</c:v>
                </c:pt>
                <c:pt idx="18">
                  <c:v>615</c:v>
                </c:pt>
                <c:pt idx="19">
                  <c:v>249.77499999999998</c:v>
                </c:pt>
                <c:pt idx="20">
                  <c:v>83.224999999999994</c:v>
                </c:pt>
                <c:pt idx="21">
                  <c:v>0</c:v>
                </c:pt>
                <c:pt idx="22">
                  <c:v>0</c:v>
                </c:pt>
                <c:pt idx="23">
                  <c:v>0</c:v>
                </c:pt>
              </c:numCache>
            </c:numRef>
          </c:val>
          <c:smooth val="0"/>
          <c:extLst>
            <c:ext xmlns:c16="http://schemas.microsoft.com/office/drawing/2014/chart" uri="{C3380CC4-5D6E-409C-BE32-E72D297353CC}">
              <c16:uniqueId val="{00000000-9BA8-4466-9B58-036EC743C94C}"/>
            </c:ext>
          </c:extLst>
        </c:ser>
        <c:ser>
          <c:idx val="1"/>
          <c:order val="1"/>
          <c:tx>
            <c:strRef>
              <c:f>Feuil1!$C$1</c:f>
              <c:strCache>
                <c:ptCount val="1"/>
                <c:pt idx="0">
                  <c:v>Consommation électrique (4000 kWh/an)</c:v>
                </c:pt>
              </c:strCache>
            </c:strRef>
          </c:tx>
          <c:spPr>
            <a:ln w="28575" cap="rnd">
              <a:solidFill>
                <a:schemeClr val="accent2"/>
              </a:solidFill>
              <a:round/>
            </a:ln>
            <a:effectLst/>
          </c:spPr>
          <c:marker>
            <c:symbol val="none"/>
          </c:marker>
          <c:cat>
            <c:numRef>
              <c:f>Feuil1!$A$2:$A$25</c:f>
              <c:numCache>
                <c:formatCode>h:mm</c:formatCode>
                <c:ptCount val="24"/>
                <c:pt idx="0">
                  <c:v>0</c:v>
                </c:pt>
                <c:pt idx="1">
                  <c:v>4.1666666666666664E-2</c:v>
                </c:pt>
                <c:pt idx="2">
                  <c:v>8.3333333333333301E-2</c:v>
                </c:pt>
                <c:pt idx="3">
                  <c:v>0.125</c:v>
                </c:pt>
                <c:pt idx="4">
                  <c:v>0.16666666666666699</c:v>
                </c:pt>
                <c:pt idx="5">
                  <c:v>0.20833333333333301</c:v>
                </c:pt>
                <c:pt idx="6">
                  <c:v>0.25</c:v>
                </c:pt>
                <c:pt idx="7">
                  <c:v>0.29166666666666702</c:v>
                </c:pt>
                <c:pt idx="8">
                  <c:v>0.33333333333333298</c:v>
                </c:pt>
                <c:pt idx="9">
                  <c:v>0.375</c:v>
                </c:pt>
                <c:pt idx="10">
                  <c:v>0.41666666666666702</c:v>
                </c:pt>
                <c:pt idx="11">
                  <c:v>0.45833333333333298</c:v>
                </c:pt>
                <c:pt idx="12">
                  <c:v>0.5</c:v>
                </c:pt>
                <c:pt idx="13">
                  <c:v>0.54166666666666696</c:v>
                </c:pt>
                <c:pt idx="14">
                  <c:v>0.58333333333333304</c:v>
                </c:pt>
                <c:pt idx="15">
                  <c:v>0.625</c:v>
                </c:pt>
                <c:pt idx="16">
                  <c:v>0.66666666666666696</c:v>
                </c:pt>
                <c:pt idx="17">
                  <c:v>0.70833333333333304</c:v>
                </c:pt>
                <c:pt idx="18">
                  <c:v>0.75</c:v>
                </c:pt>
                <c:pt idx="19">
                  <c:v>0.79166666666666696</c:v>
                </c:pt>
                <c:pt idx="20">
                  <c:v>0.83333333333333304</c:v>
                </c:pt>
                <c:pt idx="21">
                  <c:v>0.875</c:v>
                </c:pt>
                <c:pt idx="22">
                  <c:v>0.91666666666666696</c:v>
                </c:pt>
                <c:pt idx="23">
                  <c:v>0.95833333333333304</c:v>
                </c:pt>
              </c:numCache>
            </c:numRef>
          </c:cat>
          <c:val>
            <c:numRef>
              <c:f>Feuil1!$C$2:$C$25</c:f>
              <c:numCache>
                <c:formatCode>General</c:formatCode>
                <c:ptCount val="24"/>
                <c:pt idx="0">
                  <c:v>317.64018264840178</c:v>
                </c:pt>
                <c:pt idx="1">
                  <c:v>292.09497716894975</c:v>
                </c:pt>
                <c:pt idx="2">
                  <c:v>280.67945205479447</c:v>
                </c:pt>
                <c:pt idx="3">
                  <c:v>276.06666666666661</c:v>
                </c:pt>
                <c:pt idx="4">
                  <c:v>289.97853881278536</c:v>
                </c:pt>
                <c:pt idx="5">
                  <c:v>334.14109589041095</c:v>
                </c:pt>
                <c:pt idx="6">
                  <c:v>413.84063926940638</c:v>
                </c:pt>
                <c:pt idx="7">
                  <c:v>464.50410958904104</c:v>
                </c:pt>
                <c:pt idx="8">
                  <c:v>503.13652968036524</c:v>
                </c:pt>
                <c:pt idx="9">
                  <c:v>531.91963470319638</c:v>
                </c:pt>
                <c:pt idx="10">
                  <c:v>552.46438356164379</c:v>
                </c:pt>
                <c:pt idx="11">
                  <c:v>567.00319634703192</c:v>
                </c:pt>
                <c:pt idx="12">
                  <c:v>573.3547945205479</c:v>
                </c:pt>
                <c:pt idx="13">
                  <c:v>556.73333333333335</c:v>
                </c:pt>
                <c:pt idx="14">
                  <c:v>538.56894977168952</c:v>
                </c:pt>
                <c:pt idx="15">
                  <c:v>545.96301369863011</c:v>
                </c:pt>
                <c:pt idx="16">
                  <c:v>583.54018264840181</c:v>
                </c:pt>
                <c:pt idx="17">
                  <c:v>619.55433789954338</c:v>
                </c:pt>
                <c:pt idx="18">
                  <c:v>615.19086757990863</c:v>
                </c:pt>
                <c:pt idx="19">
                  <c:v>608.93561643835608</c:v>
                </c:pt>
                <c:pt idx="20">
                  <c:v>582.97397260273976</c:v>
                </c:pt>
                <c:pt idx="21">
                  <c:v>510.28995433789953</c:v>
                </c:pt>
                <c:pt idx="22">
                  <c:v>413.07397260273973</c:v>
                </c:pt>
                <c:pt idx="23">
                  <c:v>341.97853881278536</c:v>
                </c:pt>
              </c:numCache>
            </c:numRef>
          </c:val>
          <c:smooth val="0"/>
          <c:extLst>
            <c:ext xmlns:c16="http://schemas.microsoft.com/office/drawing/2014/chart" uri="{C3380CC4-5D6E-409C-BE32-E72D297353CC}">
              <c16:uniqueId val="{00000001-9BA8-4466-9B58-036EC743C94C}"/>
            </c:ext>
          </c:extLst>
        </c:ser>
        <c:dLbls>
          <c:showLegendKey val="0"/>
          <c:showVal val="0"/>
          <c:showCatName val="0"/>
          <c:showSerName val="0"/>
          <c:showPercent val="0"/>
          <c:showBubbleSize val="0"/>
        </c:dLbls>
        <c:marker val="1"/>
        <c:smooth val="0"/>
        <c:axId val="1338147456"/>
        <c:axId val="1338148416"/>
      </c:lineChart>
      <c:catAx>
        <c:axId val="1338147456"/>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1338148416"/>
        <c:crosses val="autoZero"/>
        <c:auto val="1"/>
        <c:lblAlgn val="ctr"/>
        <c:lblOffset val="100"/>
        <c:tickLblSkip val="1"/>
        <c:noMultiLvlLbl val="0"/>
      </c:catAx>
      <c:valAx>
        <c:axId val="1338148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BE"/>
                  <a:t>Volume énergie (Wh)</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1338147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BE"/>
              <a:t>Marché de l'électricité (Belpex - 22/05/2023)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spPr>
            <a:ln w="28575" cap="rnd">
              <a:solidFill>
                <a:schemeClr val="accent1"/>
              </a:solidFill>
              <a:round/>
            </a:ln>
            <a:effectLst/>
          </c:spPr>
          <c:marker>
            <c:symbol val="none"/>
          </c:marker>
          <c:cat>
            <c:numRef>
              <c:f>Feuil1!$A$1:$A$24</c:f>
              <c:numCache>
                <c:formatCode>h:mm</c:formatCode>
                <c:ptCount val="24"/>
                <c:pt idx="0">
                  <c:v>0</c:v>
                </c:pt>
                <c:pt idx="1">
                  <c:v>4.1666666666666699E-2</c:v>
                </c:pt>
                <c:pt idx="2">
                  <c:v>8.3333333333333301E-2</c:v>
                </c:pt>
                <c:pt idx="3">
                  <c:v>0.125</c:v>
                </c:pt>
                <c:pt idx="4">
                  <c:v>0.16666666666666699</c:v>
                </c:pt>
                <c:pt idx="5">
                  <c:v>0.20833333333333301</c:v>
                </c:pt>
                <c:pt idx="6">
                  <c:v>0.25</c:v>
                </c:pt>
                <c:pt idx="7">
                  <c:v>0.29166666666666702</c:v>
                </c:pt>
                <c:pt idx="8">
                  <c:v>0.33333333333333298</c:v>
                </c:pt>
                <c:pt idx="9">
                  <c:v>0.375</c:v>
                </c:pt>
                <c:pt idx="10">
                  <c:v>0.41666666666666702</c:v>
                </c:pt>
                <c:pt idx="11">
                  <c:v>0.45833333333333298</c:v>
                </c:pt>
                <c:pt idx="12">
                  <c:v>0.5</c:v>
                </c:pt>
                <c:pt idx="13">
                  <c:v>0.54166666666666696</c:v>
                </c:pt>
                <c:pt idx="14">
                  <c:v>0.58333333333333304</c:v>
                </c:pt>
                <c:pt idx="15">
                  <c:v>0.625</c:v>
                </c:pt>
                <c:pt idx="16">
                  <c:v>0.66666666666666696</c:v>
                </c:pt>
                <c:pt idx="17">
                  <c:v>0.70833333333333304</c:v>
                </c:pt>
                <c:pt idx="18">
                  <c:v>0.75</c:v>
                </c:pt>
                <c:pt idx="19">
                  <c:v>0.79166666666666696</c:v>
                </c:pt>
                <c:pt idx="20">
                  <c:v>0.83333333333333304</c:v>
                </c:pt>
                <c:pt idx="21">
                  <c:v>0.875</c:v>
                </c:pt>
                <c:pt idx="22">
                  <c:v>0.91666666666666696</c:v>
                </c:pt>
                <c:pt idx="23">
                  <c:v>0.95833333333333304</c:v>
                </c:pt>
              </c:numCache>
            </c:numRef>
          </c:cat>
          <c:val>
            <c:numRef>
              <c:f>Feuil1!$B$1:$B$24</c:f>
              <c:numCache>
                <c:formatCode>[$€-2]\ #,##0.00;[Red]\-[$€-2]\ #,##0.00</c:formatCode>
                <c:ptCount val="24"/>
                <c:pt idx="0">
                  <c:v>88.29</c:v>
                </c:pt>
                <c:pt idx="1">
                  <c:v>80.06</c:v>
                </c:pt>
                <c:pt idx="2">
                  <c:v>78.31</c:v>
                </c:pt>
                <c:pt idx="3">
                  <c:v>77.8</c:v>
                </c:pt>
                <c:pt idx="4">
                  <c:v>81</c:v>
                </c:pt>
                <c:pt idx="5">
                  <c:v>89.95</c:v>
                </c:pt>
                <c:pt idx="6">
                  <c:v>99.34</c:v>
                </c:pt>
                <c:pt idx="7">
                  <c:v>110.18</c:v>
                </c:pt>
                <c:pt idx="8">
                  <c:v>113.42</c:v>
                </c:pt>
                <c:pt idx="9">
                  <c:v>106.79</c:v>
                </c:pt>
                <c:pt idx="10">
                  <c:v>95.05</c:v>
                </c:pt>
                <c:pt idx="11">
                  <c:v>85.1</c:v>
                </c:pt>
                <c:pt idx="12">
                  <c:v>83.36</c:v>
                </c:pt>
                <c:pt idx="13">
                  <c:v>78.09</c:v>
                </c:pt>
                <c:pt idx="14">
                  <c:v>68.75</c:v>
                </c:pt>
                <c:pt idx="15">
                  <c:v>74.23</c:v>
                </c:pt>
                <c:pt idx="16">
                  <c:v>77.34</c:v>
                </c:pt>
                <c:pt idx="17">
                  <c:v>82.64</c:v>
                </c:pt>
                <c:pt idx="18">
                  <c:v>89.51</c:v>
                </c:pt>
                <c:pt idx="19">
                  <c:v>101</c:v>
                </c:pt>
                <c:pt idx="20">
                  <c:v>108.12</c:v>
                </c:pt>
                <c:pt idx="21">
                  <c:v>99.51</c:v>
                </c:pt>
                <c:pt idx="22">
                  <c:v>94.29</c:v>
                </c:pt>
                <c:pt idx="23">
                  <c:v>84.8</c:v>
                </c:pt>
              </c:numCache>
            </c:numRef>
          </c:val>
          <c:smooth val="0"/>
          <c:extLst>
            <c:ext xmlns:c16="http://schemas.microsoft.com/office/drawing/2014/chart" uri="{C3380CC4-5D6E-409C-BE32-E72D297353CC}">
              <c16:uniqueId val="{00000000-B35C-4618-99EB-BCB1B470C7C5}"/>
            </c:ext>
          </c:extLst>
        </c:ser>
        <c:dLbls>
          <c:showLegendKey val="0"/>
          <c:showVal val="0"/>
          <c:showCatName val="0"/>
          <c:showSerName val="0"/>
          <c:showPercent val="0"/>
          <c:showBubbleSize val="0"/>
        </c:dLbls>
        <c:smooth val="0"/>
        <c:axId val="218719280"/>
        <c:axId val="218713040"/>
      </c:lineChart>
      <c:catAx>
        <c:axId val="218719280"/>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218713040"/>
        <c:crosses val="autoZero"/>
        <c:auto val="1"/>
        <c:lblAlgn val="ctr"/>
        <c:lblOffset val="100"/>
        <c:noMultiLvlLbl val="0"/>
      </c:catAx>
      <c:valAx>
        <c:axId val="218713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BE"/>
                  <a:t>Prix (€/MWh)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2]\ #,##0.00;[Red]\-[$€-2]\ #,##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218719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BE" sz="1862" b="0" i="0" u="none" strike="noStrike" kern="1200" spc="0" baseline="0">
                <a:solidFill>
                  <a:prstClr val="black">
                    <a:lumMod val="65000"/>
                    <a:lumOff val="35000"/>
                  </a:prstClr>
                </a:solidFill>
              </a:rPr>
              <a:t>Achat et vente de 1 kWh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Feuil1!$B$1</c:f>
              <c:strCache>
                <c:ptCount val="1"/>
                <c:pt idx="0">
                  <c:v>Énergie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Achat fournisseur 
(6% TVAC)</c:v>
                </c:pt>
                <c:pt idx="1">
                  <c:v>Achat partage (occupants)</c:v>
                </c:pt>
                <c:pt idx="2">
                  <c:v>Vente partage (copropriété)</c:v>
                </c:pt>
                <c:pt idx="3">
                  <c:v>Vente fournisseur</c:v>
                </c:pt>
              </c:strCache>
            </c:strRef>
          </c:cat>
          <c:val>
            <c:numRef>
              <c:f>Feuil1!$B$2:$B$5</c:f>
              <c:numCache>
                <c:formatCode>General</c:formatCode>
                <c:ptCount val="4"/>
                <c:pt idx="0">
                  <c:v>23.51</c:v>
                </c:pt>
                <c:pt idx="1">
                  <c:v>15</c:v>
                </c:pt>
                <c:pt idx="2">
                  <c:v>15</c:v>
                </c:pt>
                <c:pt idx="3">
                  <c:v>7.8</c:v>
                </c:pt>
              </c:numCache>
            </c:numRef>
          </c:val>
          <c:extLst>
            <c:ext xmlns:c16="http://schemas.microsoft.com/office/drawing/2014/chart" uri="{C3380CC4-5D6E-409C-BE32-E72D297353CC}">
              <c16:uniqueId val="{00000000-3F95-4B7F-B316-24D8CF1175E7}"/>
            </c:ext>
          </c:extLst>
        </c:ser>
        <c:ser>
          <c:idx val="1"/>
          <c:order val="1"/>
          <c:tx>
            <c:strRef>
              <c:f>Feuil1!$C$1</c:f>
              <c:strCache>
                <c:ptCount val="1"/>
                <c:pt idx="0">
                  <c:v>SER</c:v>
                </c:pt>
              </c:strCache>
            </c:strRef>
          </c:tx>
          <c:spPr>
            <a:solidFill>
              <a:srgbClr val="00B050"/>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3-4C97-4F5B-80EB-E65926C1E9EA}"/>
                </c:ext>
              </c:extLst>
            </c:dLbl>
            <c:dLbl>
              <c:idx val="3"/>
              <c:delete val="1"/>
              <c:extLst>
                <c:ext xmlns:c15="http://schemas.microsoft.com/office/drawing/2012/chart" uri="{CE6537A1-D6FC-4f65-9D91-7224C49458BB}"/>
                <c:ext xmlns:c16="http://schemas.microsoft.com/office/drawing/2014/chart" uri="{C3380CC4-5D6E-409C-BE32-E72D297353CC}">
                  <c16:uniqueId val="{00000001-C87F-4709-8DD2-0C92BF8873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Achat fournisseur 
(6% TVAC)</c:v>
                </c:pt>
                <c:pt idx="1">
                  <c:v>Achat partage (occupants)</c:v>
                </c:pt>
                <c:pt idx="2">
                  <c:v>Vente partage (copropriété)</c:v>
                </c:pt>
                <c:pt idx="3">
                  <c:v>Vente fournisseur</c:v>
                </c:pt>
              </c:strCache>
            </c:strRef>
          </c:cat>
          <c:val>
            <c:numRef>
              <c:f>Feuil1!$C$2:$C$5</c:f>
              <c:numCache>
                <c:formatCode>General</c:formatCode>
                <c:ptCount val="4"/>
                <c:pt idx="0">
                  <c:v>4.03</c:v>
                </c:pt>
                <c:pt idx="1">
                  <c:v>4.03</c:v>
                </c:pt>
                <c:pt idx="2">
                  <c:v>0</c:v>
                </c:pt>
                <c:pt idx="3">
                  <c:v>0</c:v>
                </c:pt>
              </c:numCache>
            </c:numRef>
          </c:val>
          <c:extLst>
            <c:ext xmlns:c16="http://schemas.microsoft.com/office/drawing/2014/chart" uri="{C3380CC4-5D6E-409C-BE32-E72D297353CC}">
              <c16:uniqueId val="{00000001-3F95-4B7F-B316-24D8CF1175E7}"/>
            </c:ext>
          </c:extLst>
        </c:ser>
        <c:ser>
          <c:idx val="2"/>
          <c:order val="2"/>
          <c:tx>
            <c:strRef>
              <c:f>Feuil1!$D$1</c:f>
              <c:strCache>
                <c:ptCount val="1"/>
                <c:pt idx="0">
                  <c:v>Réseau</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4C97-4F5B-80EB-E65926C1E9EA}"/>
                </c:ext>
              </c:extLst>
            </c:dLbl>
            <c:dLbl>
              <c:idx val="3"/>
              <c:delete val="1"/>
              <c:extLst>
                <c:ext xmlns:c15="http://schemas.microsoft.com/office/drawing/2012/chart" uri="{CE6537A1-D6FC-4f65-9D91-7224C49458BB}"/>
                <c:ext xmlns:c16="http://schemas.microsoft.com/office/drawing/2014/chart" uri="{C3380CC4-5D6E-409C-BE32-E72D297353CC}">
                  <c16:uniqueId val="{00000000-C87F-4709-8DD2-0C92BF8873E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Achat fournisseur 
(6% TVAC)</c:v>
                </c:pt>
                <c:pt idx="1">
                  <c:v>Achat partage (occupants)</c:v>
                </c:pt>
                <c:pt idx="2">
                  <c:v>Vente partage (copropriété)</c:v>
                </c:pt>
                <c:pt idx="3">
                  <c:v>Vente fournisseur</c:v>
                </c:pt>
              </c:strCache>
            </c:strRef>
          </c:cat>
          <c:val>
            <c:numRef>
              <c:f>Feuil1!$D$2:$D$5</c:f>
              <c:numCache>
                <c:formatCode>General</c:formatCode>
                <c:ptCount val="4"/>
                <c:pt idx="0">
                  <c:v>10.91</c:v>
                </c:pt>
                <c:pt idx="1">
                  <c:v>2.1800000000000002</c:v>
                </c:pt>
                <c:pt idx="2">
                  <c:v>0</c:v>
                </c:pt>
                <c:pt idx="3">
                  <c:v>0</c:v>
                </c:pt>
              </c:numCache>
            </c:numRef>
          </c:val>
          <c:extLst>
            <c:ext xmlns:c16="http://schemas.microsoft.com/office/drawing/2014/chart" uri="{C3380CC4-5D6E-409C-BE32-E72D297353CC}">
              <c16:uniqueId val="{00000002-3F95-4B7F-B316-24D8CF1175E7}"/>
            </c:ext>
          </c:extLst>
        </c:ser>
        <c:ser>
          <c:idx val="3"/>
          <c:order val="3"/>
          <c:tx>
            <c:strRef>
              <c:f>Feuil1!$E$1</c:f>
              <c:strCache>
                <c:ptCount val="1"/>
                <c:pt idx="0">
                  <c:v>Taxes</c:v>
                </c:pt>
              </c:strCache>
            </c:strRef>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4C97-4F5B-80EB-E65926C1E9EA}"/>
                </c:ext>
              </c:extLst>
            </c:dLbl>
            <c:dLbl>
              <c:idx val="3"/>
              <c:delete val="1"/>
              <c:extLst>
                <c:ext xmlns:c15="http://schemas.microsoft.com/office/drawing/2012/chart" uri="{CE6537A1-D6FC-4f65-9D91-7224C49458BB}"/>
                <c:ext xmlns:c16="http://schemas.microsoft.com/office/drawing/2014/chart" uri="{C3380CC4-5D6E-409C-BE32-E72D297353CC}">
                  <c16:uniqueId val="{00000004-4C97-4F5B-80EB-E65926C1E9E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Achat fournisseur 
(6% TVAC)</c:v>
                </c:pt>
                <c:pt idx="1">
                  <c:v>Achat partage (occupants)</c:v>
                </c:pt>
                <c:pt idx="2">
                  <c:v>Vente partage (copropriété)</c:v>
                </c:pt>
                <c:pt idx="3">
                  <c:v>Vente fournisseur</c:v>
                </c:pt>
              </c:strCache>
            </c:strRef>
          </c:cat>
          <c:val>
            <c:numRef>
              <c:f>Feuil1!$E$2:$E$5</c:f>
              <c:numCache>
                <c:formatCode>General</c:formatCode>
                <c:ptCount val="4"/>
                <c:pt idx="0">
                  <c:v>4.79</c:v>
                </c:pt>
                <c:pt idx="1">
                  <c:v>4.79</c:v>
                </c:pt>
                <c:pt idx="2">
                  <c:v>0</c:v>
                </c:pt>
                <c:pt idx="3">
                  <c:v>0</c:v>
                </c:pt>
              </c:numCache>
            </c:numRef>
          </c:val>
          <c:extLst>
            <c:ext xmlns:c16="http://schemas.microsoft.com/office/drawing/2014/chart" uri="{C3380CC4-5D6E-409C-BE32-E72D297353CC}">
              <c16:uniqueId val="{00000000-4C97-4F5B-80EB-E65926C1E9EA}"/>
            </c:ext>
          </c:extLst>
        </c:ser>
        <c:dLbls>
          <c:showLegendKey val="0"/>
          <c:showVal val="0"/>
          <c:showCatName val="0"/>
          <c:showSerName val="0"/>
          <c:showPercent val="0"/>
          <c:showBubbleSize val="0"/>
        </c:dLbls>
        <c:gapWidth val="150"/>
        <c:overlap val="100"/>
        <c:axId val="1697125679"/>
        <c:axId val="1697130479"/>
      </c:barChart>
      <c:catAx>
        <c:axId val="1697125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697130479"/>
        <c:crosses val="autoZero"/>
        <c:auto val="1"/>
        <c:lblAlgn val="ctr"/>
        <c:lblOffset val="100"/>
        <c:noMultiLvlLbl val="0"/>
      </c:catAx>
      <c:valAx>
        <c:axId val="1697130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BE" sz="1330" b="0" i="0" u="none" strike="noStrike" kern="1200" baseline="0">
                    <a:solidFill>
                      <a:prstClr val="black">
                        <a:lumMod val="65000"/>
                        <a:lumOff val="35000"/>
                      </a:prstClr>
                    </a:solidFill>
                  </a:rPr>
                  <a:t>Coût (€c/kWh)</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697125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9F092-1F17-4AF3-BA24-AC55CC52B01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4B394F2-7E8F-4990-B9BB-9A373B0368B6}">
      <dgm:prSet custT="1"/>
      <dgm:spPr/>
      <dgm:t>
        <a:bodyPr/>
        <a:lstStyle/>
        <a:p>
          <a:r>
            <a:rPr lang="fr-BE" sz="2600"/>
            <a:t>L’installation PV est en général connectée derrière le compteur des communs.</a:t>
          </a:r>
          <a:endParaRPr lang="en-US" sz="2600"/>
        </a:p>
      </dgm:t>
    </dgm:pt>
    <dgm:pt modelId="{4C15CD6B-A8BF-4BA0-A44B-E7E2093140F9}" type="parTrans" cxnId="{54B2686D-45DB-45F2-9C78-9210A17BB738}">
      <dgm:prSet/>
      <dgm:spPr/>
      <dgm:t>
        <a:bodyPr/>
        <a:lstStyle/>
        <a:p>
          <a:endParaRPr lang="en-US"/>
        </a:p>
      </dgm:t>
    </dgm:pt>
    <dgm:pt modelId="{D8C331D4-3FB1-4A1D-9C8B-377C7CA86144}" type="sibTrans" cxnId="{54B2686D-45DB-45F2-9C78-9210A17BB738}">
      <dgm:prSet/>
      <dgm:spPr/>
      <dgm:t>
        <a:bodyPr/>
        <a:lstStyle/>
        <a:p>
          <a:endParaRPr lang="en-US"/>
        </a:p>
      </dgm:t>
    </dgm:pt>
    <dgm:pt modelId="{29C1B694-90FA-4B02-9D9B-913EEA74703A}">
      <dgm:prSet custT="1"/>
      <dgm:spPr/>
      <dgm:t>
        <a:bodyPr/>
        <a:lstStyle/>
        <a:p>
          <a:r>
            <a:rPr lang="fr-BE" sz="2600"/>
            <a:t>L’autoconsommation est en général assez faible lorsqu’on exploite une grande partie de la superficie du toit.</a:t>
          </a:r>
          <a:endParaRPr lang="en-US" sz="2600"/>
        </a:p>
      </dgm:t>
    </dgm:pt>
    <dgm:pt modelId="{C02F8704-0524-43E0-9200-75E02711B5CC}" type="parTrans" cxnId="{4682EFFE-4B07-412C-83CD-ECBEB8025EC9}">
      <dgm:prSet/>
      <dgm:spPr/>
      <dgm:t>
        <a:bodyPr/>
        <a:lstStyle/>
        <a:p>
          <a:endParaRPr lang="en-US"/>
        </a:p>
      </dgm:t>
    </dgm:pt>
    <dgm:pt modelId="{CAC31066-12C1-4241-BB8F-EC211D5DFE84}" type="sibTrans" cxnId="{4682EFFE-4B07-412C-83CD-ECBEB8025EC9}">
      <dgm:prSet/>
      <dgm:spPr/>
      <dgm:t>
        <a:bodyPr/>
        <a:lstStyle/>
        <a:p>
          <a:endParaRPr lang="en-US"/>
        </a:p>
      </dgm:t>
    </dgm:pt>
    <dgm:pt modelId="{EAE75B58-DA34-443B-A8BE-F16977113282}">
      <dgm:prSet custT="1"/>
      <dgm:spPr/>
      <dgm:t>
        <a:bodyPr/>
        <a:lstStyle/>
        <a:p>
          <a:r>
            <a:rPr lang="fr-BE" sz="2600"/>
            <a:t>Raison pour laquelle il y a peu de PV en copropriété.</a:t>
          </a:r>
          <a:endParaRPr lang="en-US" sz="2600"/>
        </a:p>
      </dgm:t>
    </dgm:pt>
    <dgm:pt modelId="{66E1D452-CEAF-482E-9C46-1926A699DCC4}" type="parTrans" cxnId="{CC8C168B-E23B-402B-85F8-EA45DDF6189A}">
      <dgm:prSet/>
      <dgm:spPr/>
      <dgm:t>
        <a:bodyPr/>
        <a:lstStyle/>
        <a:p>
          <a:endParaRPr lang="en-US"/>
        </a:p>
      </dgm:t>
    </dgm:pt>
    <dgm:pt modelId="{40505024-E8B6-46D2-826B-4FA3326AD7B9}" type="sibTrans" cxnId="{CC8C168B-E23B-402B-85F8-EA45DDF6189A}">
      <dgm:prSet/>
      <dgm:spPr/>
      <dgm:t>
        <a:bodyPr/>
        <a:lstStyle/>
        <a:p>
          <a:endParaRPr lang="en-US"/>
        </a:p>
      </dgm:t>
    </dgm:pt>
    <dgm:pt modelId="{D8947D23-EBF5-47D8-A5A6-4E138545FC9C}">
      <dgm:prSet custT="1"/>
      <dgm:spPr/>
      <dgm:t>
        <a:bodyPr/>
        <a:lstStyle/>
        <a:p>
          <a:r>
            <a:rPr lang="fr-BE" sz="2600"/>
            <a:t>Alternative : placer un onduleur pour chaque logement, connecté à une partie des PV.</a:t>
          </a:r>
          <a:endParaRPr lang="en-US" sz="2600"/>
        </a:p>
      </dgm:t>
    </dgm:pt>
    <dgm:pt modelId="{8E4AD076-6D0A-4A53-8D2D-13A29EC9AEB2}" type="parTrans" cxnId="{5483EF4B-CA48-4B21-86C5-BF73014B5831}">
      <dgm:prSet/>
      <dgm:spPr/>
      <dgm:t>
        <a:bodyPr/>
        <a:lstStyle/>
        <a:p>
          <a:endParaRPr lang="en-US"/>
        </a:p>
      </dgm:t>
    </dgm:pt>
    <dgm:pt modelId="{BD420E44-4FF6-441C-943E-458FB6F44064}" type="sibTrans" cxnId="{5483EF4B-CA48-4B21-86C5-BF73014B5831}">
      <dgm:prSet/>
      <dgm:spPr/>
      <dgm:t>
        <a:bodyPr/>
        <a:lstStyle/>
        <a:p>
          <a:endParaRPr lang="en-US"/>
        </a:p>
      </dgm:t>
    </dgm:pt>
    <dgm:pt modelId="{9DE40E3A-9848-4DA3-B409-B6EB6AC113C4}">
      <dgm:prSet custT="1"/>
      <dgm:spPr/>
      <dgm:t>
        <a:bodyPr/>
        <a:lstStyle/>
        <a:p>
          <a:r>
            <a:rPr lang="fr-BE" sz="2600"/>
            <a:t>Investissement important.</a:t>
          </a:r>
          <a:endParaRPr lang="en-US" sz="2600"/>
        </a:p>
      </dgm:t>
    </dgm:pt>
    <dgm:pt modelId="{04EA5A42-682D-4174-8210-FDBE3CF3315C}" type="parTrans" cxnId="{7F097616-15E5-47BC-9590-F1B0E434E6DB}">
      <dgm:prSet/>
      <dgm:spPr/>
      <dgm:t>
        <a:bodyPr/>
        <a:lstStyle/>
        <a:p>
          <a:endParaRPr lang="en-US"/>
        </a:p>
      </dgm:t>
    </dgm:pt>
    <dgm:pt modelId="{9B4A5076-B19E-4929-9F9B-A38059872BF1}" type="sibTrans" cxnId="{7F097616-15E5-47BC-9590-F1B0E434E6DB}">
      <dgm:prSet/>
      <dgm:spPr/>
      <dgm:t>
        <a:bodyPr/>
        <a:lstStyle/>
        <a:p>
          <a:endParaRPr lang="en-US"/>
        </a:p>
      </dgm:t>
    </dgm:pt>
    <dgm:pt modelId="{2B318432-B576-4443-A0BE-C414A6CC7A17}">
      <dgm:prSet custT="1"/>
      <dgm:spPr/>
      <dgm:t>
        <a:bodyPr/>
        <a:lstStyle/>
        <a:p>
          <a:r>
            <a:rPr lang="fr-BE" sz="2600"/>
            <a:t>En pratique, difficile à réaliser dans les grandes copropriétés.</a:t>
          </a:r>
          <a:endParaRPr lang="en-US" sz="2600"/>
        </a:p>
      </dgm:t>
    </dgm:pt>
    <dgm:pt modelId="{5B03DA2A-D2C3-4D36-87C1-D1EF31AACBF4}" type="parTrans" cxnId="{113B3EBD-D737-4436-A5A9-C115A850BB4B}">
      <dgm:prSet/>
      <dgm:spPr/>
      <dgm:t>
        <a:bodyPr/>
        <a:lstStyle/>
        <a:p>
          <a:endParaRPr lang="en-US"/>
        </a:p>
      </dgm:t>
    </dgm:pt>
    <dgm:pt modelId="{4E94BB67-E0F8-4351-9278-220FF847BD98}" type="sibTrans" cxnId="{113B3EBD-D737-4436-A5A9-C115A850BB4B}">
      <dgm:prSet/>
      <dgm:spPr/>
      <dgm:t>
        <a:bodyPr/>
        <a:lstStyle/>
        <a:p>
          <a:endParaRPr lang="en-US"/>
        </a:p>
      </dgm:t>
    </dgm:pt>
    <dgm:pt modelId="{47E0BAEE-F074-4DEC-8BA0-7734D483E34B}" type="pres">
      <dgm:prSet presAssocID="{9899F092-1F17-4AF3-BA24-AC55CC52B01E}" presName="Name0" presStyleCnt="0">
        <dgm:presLayoutVars>
          <dgm:dir/>
          <dgm:animLvl val="lvl"/>
          <dgm:resizeHandles val="exact"/>
        </dgm:presLayoutVars>
      </dgm:prSet>
      <dgm:spPr/>
    </dgm:pt>
    <dgm:pt modelId="{E774BA1F-EB3C-40E9-9F54-1F9D753953F2}" type="pres">
      <dgm:prSet presAssocID="{14B394F2-7E8F-4990-B9BB-9A373B0368B6}" presName="composite" presStyleCnt="0"/>
      <dgm:spPr/>
    </dgm:pt>
    <dgm:pt modelId="{4164C182-45C5-4BDF-A14F-AE98BD503AA8}" type="pres">
      <dgm:prSet presAssocID="{14B394F2-7E8F-4990-B9BB-9A373B0368B6}" presName="parTx" presStyleLbl="alignNode1" presStyleIdx="0" presStyleCnt="2">
        <dgm:presLayoutVars>
          <dgm:chMax val="0"/>
          <dgm:chPref val="0"/>
          <dgm:bulletEnabled val="1"/>
        </dgm:presLayoutVars>
      </dgm:prSet>
      <dgm:spPr/>
    </dgm:pt>
    <dgm:pt modelId="{6CE04C36-0A6F-4F91-A2EB-B0A19270F4A1}" type="pres">
      <dgm:prSet presAssocID="{14B394F2-7E8F-4990-B9BB-9A373B0368B6}" presName="desTx" presStyleLbl="alignAccFollowNode1" presStyleIdx="0" presStyleCnt="2">
        <dgm:presLayoutVars>
          <dgm:bulletEnabled val="1"/>
        </dgm:presLayoutVars>
      </dgm:prSet>
      <dgm:spPr/>
    </dgm:pt>
    <dgm:pt modelId="{54103141-51EB-4058-839E-1040E7A5A012}" type="pres">
      <dgm:prSet presAssocID="{D8C331D4-3FB1-4A1D-9C8B-377C7CA86144}" presName="space" presStyleCnt="0"/>
      <dgm:spPr/>
    </dgm:pt>
    <dgm:pt modelId="{821BB4B1-993B-4A9E-875E-AFEA14E06A14}" type="pres">
      <dgm:prSet presAssocID="{D8947D23-EBF5-47D8-A5A6-4E138545FC9C}" presName="composite" presStyleCnt="0"/>
      <dgm:spPr/>
    </dgm:pt>
    <dgm:pt modelId="{EF037511-4C4A-4F7E-BBD4-1ADC14EA6021}" type="pres">
      <dgm:prSet presAssocID="{D8947D23-EBF5-47D8-A5A6-4E138545FC9C}" presName="parTx" presStyleLbl="alignNode1" presStyleIdx="1" presStyleCnt="2">
        <dgm:presLayoutVars>
          <dgm:chMax val="0"/>
          <dgm:chPref val="0"/>
          <dgm:bulletEnabled val="1"/>
        </dgm:presLayoutVars>
      </dgm:prSet>
      <dgm:spPr/>
    </dgm:pt>
    <dgm:pt modelId="{E2197198-09FA-4F1E-B60F-FC36DEE408F4}" type="pres">
      <dgm:prSet presAssocID="{D8947D23-EBF5-47D8-A5A6-4E138545FC9C}" presName="desTx" presStyleLbl="alignAccFollowNode1" presStyleIdx="1" presStyleCnt="2">
        <dgm:presLayoutVars>
          <dgm:bulletEnabled val="1"/>
        </dgm:presLayoutVars>
      </dgm:prSet>
      <dgm:spPr/>
    </dgm:pt>
  </dgm:ptLst>
  <dgm:cxnLst>
    <dgm:cxn modelId="{7F097616-15E5-47BC-9590-F1B0E434E6DB}" srcId="{D8947D23-EBF5-47D8-A5A6-4E138545FC9C}" destId="{9DE40E3A-9848-4DA3-B409-B6EB6AC113C4}" srcOrd="0" destOrd="0" parTransId="{04EA5A42-682D-4174-8210-FDBE3CF3315C}" sibTransId="{9B4A5076-B19E-4929-9F9B-A38059872BF1}"/>
    <dgm:cxn modelId="{E8524327-5980-418D-9B4E-352AA6BDF249}" type="presOf" srcId="{D8947D23-EBF5-47D8-A5A6-4E138545FC9C}" destId="{EF037511-4C4A-4F7E-BBD4-1ADC14EA6021}" srcOrd="0" destOrd="0" presId="urn:microsoft.com/office/officeart/2005/8/layout/hList1"/>
    <dgm:cxn modelId="{3D647B5E-0659-4814-886E-EDF5FF394D63}" type="presOf" srcId="{9899F092-1F17-4AF3-BA24-AC55CC52B01E}" destId="{47E0BAEE-F074-4DEC-8BA0-7734D483E34B}" srcOrd="0" destOrd="0" presId="urn:microsoft.com/office/officeart/2005/8/layout/hList1"/>
    <dgm:cxn modelId="{0DD35560-9CEA-450E-8B81-3EBD27EC1457}" type="presOf" srcId="{29C1B694-90FA-4B02-9D9B-913EEA74703A}" destId="{6CE04C36-0A6F-4F91-A2EB-B0A19270F4A1}" srcOrd="0" destOrd="0" presId="urn:microsoft.com/office/officeart/2005/8/layout/hList1"/>
    <dgm:cxn modelId="{5483EF4B-CA48-4B21-86C5-BF73014B5831}" srcId="{9899F092-1F17-4AF3-BA24-AC55CC52B01E}" destId="{D8947D23-EBF5-47D8-A5A6-4E138545FC9C}" srcOrd="1" destOrd="0" parTransId="{8E4AD076-6D0A-4A53-8D2D-13A29EC9AEB2}" sibTransId="{BD420E44-4FF6-441C-943E-458FB6F44064}"/>
    <dgm:cxn modelId="{54B2686D-45DB-45F2-9C78-9210A17BB738}" srcId="{9899F092-1F17-4AF3-BA24-AC55CC52B01E}" destId="{14B394F2-7E8F-4990-B9BB-9A373B0368B6}" srcOrd="0" destOrd="0" parTransId="{4C15CD6B-A8BF-4BA0-A44B-E7E2093140F9}" sibTransId="{D8C331D4-3FB1-4A1D-9C8B-377C7CA86144}"/>
    <dgm:cxn modelId="{CC8C168B-E23B-402B-85F8-EA45DDF6189A}" srcId="{14B394F2-7E8F-4990-B9BB-9A373B0368B6}" destId="{EAE75B58-DA34-443B-A8BE-F16977113282}" srcOrd="1" destOrd="0" parTransId="{66E1D452-CEAF-482E-9C46-1926A699DCC4}" sibTransId="{40505024-E8B6-46D2-826B-4FA3326AD7B9}"/>
    <dgm:cxn modelId="{1A4BD38D-B7DE-45C6-8C81-E2EDA0E08DB6}" type="presOf" srcId="{2B318432-B576-4443-A0BE-C414A6CC7A17}" destId="{E2197198-09FA-4F1E-B60F-FC36DEE408F4}" srcOrd="0" destOrd="1" presId="urn:microsoft.com/office/officeart/2005/8/layout/hList1"/>
    <dgm:cxn modelId="{358EB0B2-85F4-4813-8C7E-372BF45ECFE2}" type="presOf" srcId="{EAE75B58-DA34-443B-A8BE-F16977113282}" destId="{6CE04C36-0A6F-4F91-A2EB-B0A19270F4A1}" srcOrd="0" destOrd="1" presId="urn:microsoft.com/office/officeart/2005/8/layout/hList1"/>
    <dgm:cxn modelId="{113B3EBD-D737-4436-A5A9-C115A850BB4B}" srcId="{D8947D23-EBF5-47D8-A5A6-4E138545FC9C}" destId="{2B318432-B576-4443-A0BE-C414A6CC7A17}" srcOrd="1" destOrd="0" parTransId="{5B03DA2A-D2C3-4D36-87C1-D1EF31AACBF4}" sibTransId="{4E94BB67-E0F8-4351-9278-220FF847BD98}"/>
    <dgm:cxn modelId="{F9592BC0-3EFD-47F0-8E17-EF9B9FFA7A6F}" type="presOf" srcId="{14B394F2-7E8F-4990-B9BB-9A373B0368B6}" destId="{4164C182-45C5-4BDF-A14F-AE98BD503AA8}" srcOrd="0" destOrd="0" presId="urn:microsoft.com/office/officeart/2005/8/layout/hList1"/>
    <dgm:cxn modelId="{773C19C3-C856-45E1-AAD2-38A94122E171}" type="presOf" srcId="{9DE40E3A-9848-4DA3-B409-B6EB6AC113C4}" destId="{E2197198-09FA-4F1E-B60F-FC36DEE408F4}" srcOrd="0" destOrd="0" presId="urn:microsoft.com/office/officeart/2005/8/layout/hList1"/>
    <dgm:cxn modelId="{4682EFFE-4B07-412C-83CD-ECBEB8025EC9}" srcId="{14B394F2-7E8F-4990-B9BB-9A373B0368B6}" destId="{29C1B694-90FA-4B02-9D9B-913EEA74703A}" srcOrd="0" destOrd="0" parTransId="{C02F8704-0524-43E0-9200-75E02711B5CC}" sibTransId="{CAC31066-12C1-4241-BB8F-EC211D5DFE84}"/>
    <dgm:cxn modelId="{AFFFF27E-60B2-4C9D-A5A8-B13C0B9301D2}" type="presParOf" srcId="{47E0BAEE-F074-4DEC-8BA0-7734D483E34B}" destId="{E774BA1F-EB3C-40E9-9F54-1F9D753953F2}" srcOrd="0" destOrd="0" presId="urn:microsoft.com/office/officeart/2005/8/layout/hList1"/>
    <dgm:cxn modelId="{4AC1EC8E-AE37-4882-B594-5DC0F0DE12A9}" type="presParOf" srcId="{E774BA1F-EB3C-40E9-9F54-1F9D753953F2}" destId="{4164C182-45C5-4BDF-A14F-AE98BD503AA8}" srcOrd="0" destOrd="0" presId="urn:microsoft.com/office/officeart/2005/8/layout/hList1"/>
    <dgm:cxn modelId="{28C0F039-C847-45BB-915B-B670E5464E50}" type="presParOf" srcId="{E774BA1F-EB3C-40E9-9F54-1F9D753953F2}" destId="{6CE04C36-0A6F-4F91-A2EB-B0A19270F4A1}" srcOrd="1" destOrd="0" presId="urn:microsoft.com/office/officeart/2005/8/layout/hList1"/>
    <dgm:cxn modelId="{D94192E3-51CC-47E2-A54C-3495D090F284}" type="presParOf" srcId="{47E0BAEE-F074-4DEC-8BA0-7734D483E34B}" destId="{54103141-51EB-4058-839E-1040E7A5A012}" srcOrd="1" destOrd="0" presId="urn:microsoft.com/office/officeart/2005/8/layout/hList1"/>
    <dgm:cxn modelId="{7A124333-EC00-4F10-B43B-23FC47A01B86}" type="presParOf" srcId="{47E0BAEE-F074-4DEC-8BA0-7734D483E34B}" destId="{821BB4B1-993B-4A9E-875E-AFEA14E06A14}" srcOrd="2" destOrd="0" presId="urn:microsoft.com/office/officeart/2005/8/layout/hList1"/>
    <dgm:cxn modelId="{CC77ABB9-63AE-44A5-B8F9-457DC1682ACD}" type="presParOf" srcId="{821BB4B1-993B-4A9E-875E-AFEA14E06A14}" destId="{EF037511-4C4A-4F7E-BBD4-1ADC14EA6021}" srcOrd="0" destOrd="0" presId="urn:microsoft.com/office/officeart/2005/8/layout/hList1"/>
    <dgm:cxn modelId="{54B92E12-57F5-4386-AAB2-64EC90A7EE2A}" type="presParOf" srcId="{821BB4B1-993B-4A9E-875E-AFEA14E06A14}" destId="{E2197198-09FA-4F1E-B60F-FC36DEE408F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4C182-45C5-4BDF-A14F-AE98BD503AA8}">
      <dsp:nvSpPr>
        <dsp:cNvPr id="0" name=""/>
        <dsp:cNvSpPr/>
      </dsp:nvSpPr>
      <dsp:spPr>
        <a:xfrm>
          <a:off x="51" y="723"/>
          <a:ext cx="4913783" cy="178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fr-BE" sz="2600" kern="1200"/>
            <a:t>L’installation PV est en général connectée derrière le compteur des communs.</a:t>
          </a:r>
          <a:endParaRPr lang="en-US" sz="2600" kern="1200"/>
        </a:p>
      </dsp:txBody>
      <dsp:txXfrm>
        <a:off x="51" y="723"/>
        <a:ext cx="4913783" cy="1785600"/>
      </dsp:txXfrm>
    </dsp:sp>
    <dsp:sp modelId="{6CE04C36-0A6F-4F91-A2EB-B0A19270F4A1}">
      <dsp:nvSpPr>
        <dsp:cNvPr id="0" name=""/>
        <dsp:cNvSpPr/>
      </dsp:nvSpPr>
      <dsp:spPr>
        <a:xfrm>
          <a:off x="51" y="1786324"/>
          <a:ext cx="4913783" cy="2723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fr-BE" sz="2600" kern="1200"/>
            <a:t>L’autoconsommation est en général assez faible lorsqu’on exploite une grande partie de la superficie du toit.</a:t>
          </a:r>
          <a:endParaRPr lang="en-US" sz="2600" kern="1200"/>
        </a:p>
        <a:p>
          <a:pPr marL="228600" lvl="1" indent="-228600" algn="l" defTabSz="1155700">
            <a:lnSpc>
              <a:spcPct val="90000"/>
            </a:lnSpc>
            <a:spcBef>
              <a:spcPct val="0"/>
            </a:spcBef>
            <a:spcAft>
              <a:spcPct val="15000"/>
            </a:spcAft>
            <a:buChar char="•"/>
          </a:pPr>
          <a:r>
            <a:rPr lang="fr-BE" sz="2600" kern="1200"/>
            <a:t>Raison pour laquelle il y a peu de PV en copropriété.</a:t>
          </a:r>
          <a:endParaRPr lang="en-US" sz="2600" kern="1200"/>
        </a:p>
      </dsp:txBody>
      <dsp:txXfrm>
        <a:off x="51" y="1786324"/>
        <a:ext cx="4913783" cy="2723040"/>
      </dsp:txXfrm>
    </dsp:sp>
    <dsp:sp modelId="{EF037511-4C4A-4F7E-BBD4-1ADC14EA6021}">
      <dsp:nvSpPr>
        <dsp:cNvPr id="0" name=""/>
        <dsp:cNvSpPr/>
      </dsp:nvSpPr>
      <dsp:spPr>
        <a:xfrm>
          <a:off x="5601764" y="723"/>
          <a:ext cx="4913783" cy="178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fr-BE" sz="2600" kern="1200"/>
            <a:t>Alternative : placer un onduleur pour chaque logement, connecté à une partie des PV.</a:t>
          </a:r>
          <a:endParaRPr lang="en-US" sz="2600" kern="1200"/>
        </a:p>
      </dsp:txBody>
      <dsp:txXfrm>
        <a:off x="5601764" y="723"/>
        <a:ext cx="4913783" cy="1785600"/>
      </dsp:txXfrm>
    </dsp:sp>
    <dsp:sp modelId="{E2197198-09FA-4F1E-B60F-FC36DEE408F4}">
      <dsp:nvSpPr>
        <dsp:cNvPr id="0" name=""/>
        <dsp:cNvSpPr/>
      </dsp:nvSpPr>
      <dsp:spPr>
        <a:xfrm>
          <a:off x="5601764" y="1786324"/>
          <a:ext cx="4913783" cy="2723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fr-BE" sz="2600" kern="1200"/>
            <a:t>Investissement important.</a:t>
          </a:r>
          <a:endParaRPr lang="en-US" sz="2600" kern="1200"/>
        </a:p>
        <a:p>
          <a:pPr marL="228600" lvl="1" indent="-228600" algn="l" defTabSz="1155700">
            <a:lnSpc>
              <a:spcPct val="90000"/>
            </a:lnSpc>
            <a:spcBef>
              <a:spcPct val="0"/>
            </a:spcBef>
            <a:spcAft>
              <a:spcPct val="15000"/>
            </a:spcAft>
            <a:buChar char="•"/>
          </a:pPr>
          <a:r>
            <a:rPr lang="fr-BE" sz="2600" kern="1200"/>
            <a:t>En pratique, difficile à réaliser dans les grandes copropriétés.</a:t>
          </a:r>
          <a:endParaRPr lang="en-US" sz="2600" kern="1200"/>
        </a:p>
      </dsp:txBody>
      <dsp:txXfrm>
        <a:off x="5601764" y="1786324"/>
        <a:ext cx="4913783" cy="27230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81A0B-294A-45F5-9BE9-1E63C2F13822}" type="datetimeFigureOut">
              <a:rPr lang="fr-BE" smtClean="0"/>
              <a:t>01-06-23</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877C38-188A-46F7-93F8-BB8561E0665E}" type="slidenum">
              <a:rPr lang="fr-BE" smtClean="0"/>
              <a:t>‹N°›</a:t>
            </a:fld>
            <a:endParaRPr lang="fr-BE"/>
          </a:p>
        </p:txBody>
      </p:sp>
    </p:spTree>
    <p:extLst>
      <p:ext uri="{BB962C8B-B14F-4D97-AF65-F5344CB8AC3E}">
        <p14:creationId xmlns:p14="http://schemas.microsoft.com/office/powerpoint/2010/main" val="265373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D599EE-C7A4-E6FD-9D7F-E8C7717D620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E7F27EA9-8D81-0CAF-05A0-B9A78D0820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EAFE115C-2E20-5729-A4EE-35E216BB4704}"/>
              </a:ext>
            </a:extLst>
          </p:cNvPr>
          <p:cNvSpPr>
            <a:spLocks noGrp="1"/>
          </p:cNvSpPr>
          <p:nvPr>
            <p:ph type="dt" sz="half" idx="10"/>
          </p:nvPr>
        </p:nvSpPr>
        <p:spPr/>
        <p:txBody>
          <a:bodyPr/>
          <a:lstStyle/>
          <a:p>
            <a:fld id="{0961F593-5071-446A-A09D-DC58BA0F5131}" type="datetime1">
              <a:rPr lang="fr-BE" smtClean="0"/>
              <a:t>01-06-23</a:t>
            </a:fld>
            <a:endParaRPr lang="fr-BE"/>
          </a:p>
        </p:txBody>
      </p:sp>
      <p:sp>
        <p:nvSpPr>
          <p:cNvPr id="5" name="Espace réservé du pied de page 4">
            <a:extLst>
              <a:ext uri="{FF2B5EF4-FFF2-40B4-BE49-F238E27FC236}">
                <a16:creationId xmlns:a16="http://schemas.microsoft.com/office/drawing/2014/main" id="{DDFA16ED-8E77-C452-4695-B7881D3A68D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EF3E725-C0B8-9D24-5FFF-74E22604C78C}"/>
              </a:ext>
            </a:extLst>
          </p:cNvPr>
          <p:cNvSpPr>
            <a:spLocks noGrp="1"/>
          </p:cNvSpPr>
          <p:nvPr>
            <p:ph type="sldNum" sz="quarter" idx="12"/>
          </p:nvPr>
        </p:nvSpPr>
        <p:spPr/>
        <p:txBody>
          <a:bodyPr/>
          <a:lstStyle/>
          <a:p>
            <a:fld id="{FAE13FC4-6065-495B-A5B9-187073B26199}" type="slidenum">
              <a:rPr lang="fr-BE" smtClean="0"/>
              <a:t>‹N°›</a:t>
            </a:fld>
            <a:endParaRPr lang="fr-BE"/>
          </a:p>
        </p:txBody>
      </p:sp>
    </p:spTree>
    <p:extLst>
      <p:ext uri="{BB962C8B-B14F-4D97-AF65-F5344CB8AC3E}">
        <p14:creationId xmlns:p14="http://schemas.microsoft.com/office/powerpoint/2010/main" val="214162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5BA593-E8DA-4DA6-A14C-1EBD7625DDB1}"/>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BC53A0BA-5D10-5DF2-0697-8BCBC2228C0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4E50A75-7A8B-2F59-56C9-D9445F885365}"/>
              </a:ext>
            </a:extLst>
          </p:cNvPr>
          <p:cNvSpPr>
            <a:spLocks noGrp="1"/>
          </p:cNvSpPr>
          <p:nvPr>
            <p:ph type="dt" sz="half" idx="10"/>
          </p:nvPr>
        </p:nvSpPr>
        <p:spPr/>
        <p:txBody>
          <a:bodyPr/>
          <a:lstStyle/>
          <a:p>
            <a:fld id="{D813BB20-7755-4088-9D5C-273B607CD835}" type="datetime1">
              <a:rPr lang="fr-BE" smtClean="0"/>
              <a:t>01-06-23</a:t>
            </a:fld>
            <a:endParaRPr lang="fr-BE"/>
          </a:p>
        </p:txBody>
      </p:sp>
      <p:sp>
        <p:nvSpPr>
          <p:cNvPr id="5" name="Espace réservé du pied de page 4">
            <a:extLst>
              <a:ext uri="{FF2B5EF4-FFF2-40B4-BE49-F238E27FC236}">
                <a16:creationId xmlns:a16="http://schemas.microsoft.com/office/drawing/2014/main" id="{85055795-6FF6-1BC9-EF3F-F5FB57BF029B}"/>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DC32546E-C38C-62F6-3F04-4F0C06C19BCE}"/>
              </a:ext>
            </a:extLst>
          </p:cNvPr>
          <p:cNvSpPr>
            <a:spLocks noGrp="1"/>
          </p:cNvSpPr>
          <p:nvPr>
            <p:ph type="sldNum" sz="quarter" idx="12"/>
          </p:nvPr>
        </p:nvSpPr>
        <p:spPr/>
        <p:txBody>
          <a:bodyPr/>
          <a:lstStyle/>
          <a:p>
            <a:fld id="{FAE13FC4-6065-495B-A5B9-187073B26199}" type="slidenum">
              <a:rPr lang="fr-BE" smtClean="0"/>
              <a:t>‹N°›</a:t>
            </a:fld>
            <a:endParaRPr lang="fr-BE"/>
          </a:p>
        </p:txBody>
      </p:sp>
    </p:spTree>
    <p:extLst>
      <p:ext uri="{BB962C8B-B14F-4D97-AF65-F5344CB8AC3E}">
        <p14:creationId xmlns:p14="http://schemas.microsoft.com/office/powerpoint/2010/main" val="325614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55092A-F434-57B2-7AF0-0251CA256580}"/>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7DF971F2-ADE0-60CD-0855-FF3B7934EEC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8FE4699-92AC-B12D-EEE9-6CB474642CFB}"/>
              </a:ext>
            </a:extLst>
          </p:cNvPr>
          <p:cNvSpPr>
            <a:spLocks noGrp="1"/>
          </p:cNvSpPr>
          <p:nvPr>
            <p:ph type="dt" sz="half" idx="10"/>
          </p:nvPr>
        </p:nvSpPr>
        <p:spPr/>
        <p:txBody>
          <a:bodyPr/>
          <a:lstStyle/>
          <a:p>
            <a:fld id="{D7F2D552-4774-4AEE-86D6-B711FC216E0F}" type="datetime1">
              <a:rPr lang="fr-BE" smtClean="0"/>
              <a:t>01-06-23</a:t>
            </a:fld>
            <a:endParaRPr lang="fr-BE"/>
          </a:p>
        </p:txBody>
      </p:sp>
      <p:sp>
        <p:nvSpPr>
          <p:cNvPr id="5" name="Espace réservé du pied de page 4">
            <a:extLst>
              <a:ext uri="{FF2B5EF4-FFF2-40B4-BE49-F238E27FC236}">
                <a16:creationId xmlns:a16="http://schemas.microsoft.com/office/drawing/2014/main" id="{4C98C817-C1FF-3728-5589-C157DB25F1EC}"/>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AFA39989-260F-B9FB-291D-DAF8D54DA9C7}"/>
              </a:ext>
            </a:extLst>
          </p:cNvPr>
          <p:cNvSpPr>
            <a:spLocks noGrp="1"/>
          </p:cNvSpPr>
          <p:nvPr>
            <p:ph type="sldNum" sz="quarter" idx="12"/>
          </p:nvPr>
        </p:nvSpPr>
        <p:spPr/>
        <p:txBody>
          <a:bodyPr/>
          <a:lstStyle/>
          <a:p>
            <a:fld id="{FAE13FC4-6065-495B-A5B9-187073B26199}" type="slidenum">
              <a:rPr lang="fr-BE" smtClean="0"/>
              <a:t>‹N°›</a:t>
            </a:fld>
            <a:endParaRPr lang="fr-BE"/>
          </a:p>
        </p:txBody>
      </p:sp>
    </p:spTree>
    <p:extLst>
      <p:ext uri="{BB962C8B-B14F-4D97-AF65-F5344CB8AC3E}">
        <p14:creationId xmlns:p14="http://schemas.microsoft.com/office/powerpoint/2010/main" val="47680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C585CEC-2494-B139-F3A4-D770271F74FF}"/>
              </a:ext>
            </a:extLst>
          </p:cNvPr>
          <p:cNvSpPr>
            <a:spLocks noGrp="1"/>
          </p:cNvSpPr>
          <p:nvPr>
            <p:ph idx="1"/>
          </p:nvPr>
        </p:nvSpPr>
        <p:spPr>
          <a:xfrm>
            <a:off x="838200" y="1666793"/>
            <a:ext cx="10515600" cy="451017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pied de page 4">
            <a:extLst>
              <a:ext uri="{FF2B5EF4-FFF2-40B4-BE49-F238E27FC236}">
                <a16:creationId xmlns:a16="http://schemas.microsoft.com/office/drawing/2014/main" id="{7911AF9C-CD92-C3A6-797A-78D0FDE267C1}"/>
              </a:ext>
            </a:extLst>
          </p:cNvPr>
          <p:cNvSpPr>
            <a:spLocks noGrp="1"/>
          </p:cNvSpPr>
          <p:nvPr>
            <p:ph type="ftr" sz="quarter" idx="11"/>
          </p:nvPr>
        </p:nvSpPr>
        <p:spPr>
          <a:xfrm>
            <a:off x="838200" y="6356350"/>
            <a:ext cx="8196618" cy="365125"/>
          </a:xfrm>
        </p:spPr>
        <p:txBody>
          <a:bodyPr/>
          <a:lstStyle>
            <a:lvl1pPr algn="l">
              <a:defRPr/>
            </a:lvl1pPr>
          </a:lstStyle>
          <a:p>
            <a:endParaRPr lang="fr-BE"/>
          </a:p>
        </p:txBody>
      </p:sp>
      <p:sp>
        <p:nvSpPr>
          <p:cNvPr id="6" name="Espace réservé du numéro de diapositive 5">
            <a:extLst>
              <a:ext uri="{FF2B5EF4-FFF2-40B4-BE49-F238E27FC236}">
                <a16:creationId xmlns:a16="http://schemas.microsoft.com/office/drawing/2014/main" id="{1DDF4256-0318-34C8-A3C0-674702DFD4CD}"/>
              </a:ext>
            </a:extLst>
          </p:cNvPr>
          <p:cNvSpPr>
            <a:spLocks noGrp="1"/>
          </p:cNvSpPr>
          <p:nvPr>
            <p:ph type="sldNum" sz="quarter" idx="12"/>
          </p:nvPr>
        </p:nvSpPr>
        <p:spPr>
          <a:xfrm>
            <a:off x="9512490" y="6356350"/>
            <a:ext cx="1841310" cy="365125"/>
          </a:xfrm>
        </p:spPr>
        <p:txBody>
          <a:bodyPr/>
          <a:lstStyle/>
          <a:p>
            <a:fld id="{FAE13FC4-6065-495B-A5B9-187073B26199}" type="slidenum">
              <a:rPr lang="fr-BE" smtClean="0"/>
              <a:t>‹N°›</a:t>
            </a:fld>
            <a:endParaRPr lang="fr-BE"/>
          </a:p>
        </p:txBody>
      </p:sp>
      <p:sp>
        <p:nvSpPr>
          <p:cNvPr id="7" name="Titre 1">
            <a:extLst>
              <a:ext uri="{FF2B5EF4-FFF2-40B4-BE49-F238E27FC236}">
                <a16:creationId xmlns:a16="http://schemas.microsoft.com/office/drawing/2014/main" id="{6C22352B-5341-E65F-5627-2292B6F903B0}"/>
              </a:ext>
            </a:extLst>
          </p:cNvPr>
          <p:cNvSpPr>
            <a:spLocks noGrp="1"/>
          </p:cNvSpPr>
          <p:nvPr>
            <p:ph type="title"/>
          </p:nvPr>
        </p:nvSpPr>
        <p:spPr>
          <a:xfrm>
            <a:off x="841248" y="251312"/>
            <a:ext cx="10506456" cy="1010264"/>
          </a:xfrm>
          <a:prstGeom prst="rect">
            <a:avLst/>
          </a:prstGeom>
        </p:spPr>
        <p:txBody>
          <a:bodyPr vert="horz" lIns="91440" tIns="45720" rIns="91440" bIns="45720" rtlCol="0" anchor="ctr">
            <a:normAutofit/>
          </a:bodyPr>
          <a:lstStyle>
            <a:lvl1pPr>
              <a:defRPr b="1"/>
            </a:lvl1pPr>
          </a:lstStyle>
          <a:p>
            <a:r>
              <a:rPr lang="en-US" kern="1200">
                <a:solidFill>
                  <a:schemeClr val="tx1"/>
                </a:solidFill>
                <a:latin typeface="+mj-lt"/>
                <a:ea typeface="+mj-ea"/>
                <a:cs typeface="+mj-cs"/>
              </a:rPr>
              <a:t>Le PV chez un particulier</a:t>
            </a:r>
          </a:p>
        </p:txBody>
      </p:sp>
      <p:sp>
        <p:nvSpPr>
          <p:cNvPr id="8" name="Rectangle 15">
            <a:extLst>
              <a:ext uri="{FF2B5EF4-FFF2-40B4-BE49-F238E27FC236}">
                <a16:creationId xmlns:a16="http://schemas.microsoft.com/office/drawing/2014/main" id="{6490229A-2CBF-5D94-0E04-5A0E103B82B9}"/>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a:xfrm>
            <a:off x="0" y="417618"/>
            <a:ext cx="128016" cy="6314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17">
            <a:extLst>
              <a:ext uri="{FF2B5EF4-FFF2-40B4-BE49-F238E27FC236}">
                <a16:creationId xmlns:a16="http://schemas.microsoft.com/office/drawing/2014/main" id="{534E16C1-D956-289A-1EB0-3C4A5EA4244C}"/>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38432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EB5E4F-E879-3EAB-4E10-5049FEB8511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BED20382-D3A3-CE36-8F93-8021F9BAF4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376FDFC-6148-8E86-9925-47EC4F25D49C}"/>
              </a:ext>
            </a:extLst>
          </p:cNvPr>
          <p:cNvSpPr>
            <a:spLocks noGrp="1"/>
          </p:cNvSpPr>
          <p:nvPr>
            <p:ph type="dt" sz="half" idx="10"/>
          </p:nvPr>
        </p:nvSpPr>
        <p:spPr/>
        <p:txBody>
          <a:bodyPr/>
          <a:lstStyle/>
          <a:p>
            <a:fld id="{6A9C61A3-4771-4CEE-9ABD-4F41B0456190}" type="datetime1">
              <a:rPr lang="fr-BE" smtClean="0"/>
              <a:t>01-06-23</a:t>
            </a:fld>
            <a:endParaRPr lang="fr-BE"/>
          </a:p>
        </p:txBody>
      </p:sp>
      <p:sp>
        <p:nvSpPr>
          <p:cNvPr id="5" name="Espace réservé du pied de page 4">
            <a:extLst>
              <a:ext uri="{FF2B5EF4-FFF2-40B4-BE49-F238E27FC236}">
                <a16:creationId xmlns:a16="http://schemas.microsoft.com/office/drawing/2014/main" id="{0AD022A7-AB5B-4803-BA9C-4999403372EC}"/>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3BF08D26-5E99-9D4C-286E-8C3067E85259}"/>
              </a:ext>
            </a:extLst>
          </p:cNvPr>
          <p:cNvSpPr>
            <a:spLocks noGrp="1"/>
          </p:cNvSpPr>
          <p:nvPr>
            <p:ph type="sldNum" sz="quarter" idx="12"/>
          </p:nvPr>
        </p:nvSpPr>
        <p:spPr/>
        <p:txBody>
          <a:bodyPr/>
          <a:lstStyle/>
          <a:p>
            <a:fld id="{FAE13FC4-6065-495B-A5B9-187073B26199}" type="slidenum">
              <a:rPr lang="fr-BE" smtClean="0"/>
              <a:t>‹N°›</a:t>
            </a:fld>
            <a:endParaRPr lang="fr-BE"/>
          </a:p>
        </p:txBody>
      </p:sp>
    </p:spTree>
    <p:extLst>
      <p:ext uri="{BB962C8B-B14F-4D97-AF65-F5344CB8AC3E}">
        <p14:creationId xmlns:p14="http://schemas.microsoft.com/office/powerpoint/2010/main" val="7836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8CA59CCB-C8C1-AEC1-3F75-D1494DF0CAA1}"/>
              </a:ext>
            </a:extLst>
          </p:cNvPr>
          <p:cNvSpPr>
            <a:spLocks noGrp="1"/>
          </p:cNvSpPr>
          <p:nvPr>
            <p:ph type="title"/>
          </p:nvPr>
        </p:nvSpPr>
        <p:spPr>
          <a:xfrm>
            <a:off x="841248" y="251312"/>
            <a:ext cx="10506456" cy="1010264"/>
          </a:xfrm>
          <a:prstGeom prst="rect">
            <a:avLst/>
          </a:prstGeom>
        </p:spPr>
        <p:txBody>
          <a:bodyPr vert="horz" lIns="91440" tIns="45720" rIns="91440" bIns="45720" rtlCol="0" anchor="ctr">
            <a:normAutofit/>
          </a:bodyPr>
          <a:lstStyle>
            <a:lvl1pPr>
              <a:defRPr b="1"/>
            </a:lvl1pPr>
          </a:lstStyle>
          <a:p>
            <a:r>
              <a:rPr lang="en-US" kern="1200">
                <a:solidFill>
                  <a:schemeClr val="tx1"/>
                </a:solidFill>
                <a:latin typeface="+mj-lt"/>
                <a:ea typeface="+mj-ea"/>
                <a:cs typeface="+mj-cs"/>
              </a:rPr>
              <a:t>Le PV chez un particulier</a:t>
            </a:r>
          </a:p>
        </p:txBody>
      </p:sp>
      <p:sp>
        <p:nvSpPr>
          <p:cNvPr id="14" name="Rectangle 15">
            <a:extLst>
              <a:ext uri="{FF2B5EF4-FFF2-40B4-BE49-F238E27FC236}">
                <a16:creationId xmlns:a16="http://schemas.microsoft.com/office/drawing/2014/main" id="{D8899382-F3F8-2FD1-DF19-6525F85BCEB7}"/>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a:xfrm>
            <a:off x="0" y="417618"/>
            <a:ext cx="128016" cy="6314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7">
            <a:extLst>
              <a:ext uri="{FF2B5EF4-FFF2-40B4-BE49-F238E27FC236}">
                <a16:creationId xmlns:a16="http://schemas.microsoft.com/office/drawing/2014/main" id="{56C1F16B-2527-D49D-E2AA-E792086ECDC7}"/>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Espace réservé du contenu 2">
            <a:extLst>
              <a:ext uri="{FF2B5EF4-FFF2-40B4-BE49-F238E27FC236}">
                <a16:creationId xmlns:a16="http://schemas.microsoft.com/office/drawing/2014/main" id="{44FBE19A-54B1-0718-EA01-5BDD59EECFDA}"/>
              </a:ext>
            </a:extLst>
          </p:cNvPr>
          <p:cNvSpPr>
            <a:spLocks noGrp="1"/>
          </p:cNvSpPr>
          <p:nvPr>
            <p:ph sz="half" idx="1"/>
          </p:nvPr>
        </p:nvSpPr>
        <p:spPr>
          <a:xfrm>
            <a:off x="838201" y="1650222"/>
            <a:ext cx="5196839" cy="4075012"/>
          </a:xfrm>
        </p:spPr>
        <p:txBody>
          <a:bodyPr>
            <a:normAutofit/>
          </a:bodyPr>
          <a:lstStyle/>
          <a:p>
            <a:pPr marL="212598" indent="-212598" defTabSz="850392">
              <a:spcBef>
                <a:spcPts val="930"/>
              </a:spcBef>
            </a:pPr>
            <a:endParaRPr lang="fr-BE"/>
          </a:p>
        </p:txBody>
      </p:sp>
      <p:sp>
        <p:nvSpPr>
          <p:cNvPr id="18" name="Espace réservé du contenu 2">
            <a:extLst>
              <a:ext uri="{FF2B5EF4-FFF2-40B4-BE49-F238E27FC236}">
                <a16:creationId xmlns:a16="http://schemas.microsoft.com/office/drawing/2014/main" id="{BB151F18-4275-F717-9178-22556371C840}"/>
              </a:ext>
            </a:extLst>
          </p:cNvPr>
          <p:cNvSpPr>
            <a:spLocks noGrp="1"/>
          </p:cNvSpPr>
          <p:nvPr>
            <p:ph sz="half" idx="13"/>
          </p:nvPr>
        </p:nvSpPr>
        <p:spPr>
          <a:xfrm>
            <a:off x="6195619" y="1650222"/>
            <a:ext cx="5152086" cy="4075012"/>
          </a:xfrm>
        </p:spPr>
        <p:txBody>
          <a:bodyPr>
            <a:normAutofit/>
          </a:bodyPr>
          <a:lstStyle/>
          <a:p>
            <a:pPr marL="212598" indent="-212598" defTabSz="850392">
              <a:spcBef>
                <a:spcPts val="930"/>
              </a:spcBef>
            </a:pPr>
            <a:endParaRPr lang="fr-BE"/>
          </a:p>
        </p:txBody>
      </p:sp>
      <p:sp>
        <p:nvSpPr>
          <p:cNvPr id="3" name="Espace réservé du pied de page 4">
            <a:extLst>
              <a:ext uri="{FF2B5EF4-FFF2-40B4-BE49-F238E27FC236}">
                <a16:creationId xmlns:a16="http://schemas.microsoft.com/office/drawing/2014/main" id="{7BDD2257-2992-81B4-4859-C25197BC1A64}"/>
              </a:ext>
            </a:extLst>
          </p:cNvPr>
          <p:cNvSpPr>
            <a:spLocks noGrp="1"/>
          </p:cNvSpPr>
          <p:nvPr>
            <p:ph type="ftr" sz="quarter" idx="11"/>
          </p:nvPr>
        </p:nvSpPr>
        <p:spPr>
          <a:xfrm>
            <a:off x="838200" y="6356350"/>
            <a:ext cx="8196618" cy="365125"/>
          </a:xfrm>
        </p:spPr>
        <p:txBody>
          <a:bodyPr/>
          <a:lstStyle>
            <a:lvl1pPr algn="l">
              <a:defRPr/>
            </a:lvl1pPr>
          </a:lstStyle>
          <a:p>
            <a:endParaRPr lang="fr-BE"/>
          </a:p>
        </p:txBody>
      </p:sp>
      <p:sp>
        <p:nvSpPr>
          <p:cNvPr id="4" name="Espace réservé du numéro de diapositive 5">
            <a:extLst>
              <a:ext uri="{FF2B5EF4-FFF2-40B4-BE49-F238E27FC236}">
                <a16:creationId xmlns:a16="http://schemas.microsoft.com/office/drawing/2014/main" id="{4D631FC4-B1AA-0D01-2B7A-FD2793100830}"/>
              </a:ext>
            </a:extLst>
          </p:cNvPr>
          <p:cNvSpPr>
            <a:spLocks noGrp="1"/>
          </p:cNvSpPr>
          <p:nvPr>
            <p:ph type="sldNum" sz="quarter" idx="12"/>
          </p:nvPr>
        </p:nvSpPr>
        <p:spPr>
          <a:xfrm>
            <a:off x="9512490" y="6356350"/>
            <a:ext cx="1841310" cy="365125"/>
          </a:xfrm>
        </p:spPr>
        <p:txBody>
          <a:bodyPr/>
          <a:lstStyle/>
          <a:p>
            <a:fld id="{FAE13FC4-6065-495B-A5B9-187073B26199}" type="slidenum">
              <a:rPr lang="fr-BE" smtClean="0"/>
              <a:t>‹N°›</a:t>
            </a:fld>
            <a:endParaRPr lang="fr-BE"/>
          </a:p>
        </p:txBody>
      </p:sp>
    </p:spTree>
    <p:extLst>
      <p:ext uri="{BB962C8B-B14F-4D97-AF65-F5344CB8AC3E}">
        <p14:creationId xmlns:p14="http://schemas.microsoft.com/office/powerpoint/2010/main" val="202353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DF363C-19B6-C11A-73FE-42430CCF8741}"/>
              </a:ext>
            </a:extLst>
          </p:cNvPr>
          <p:cNvSpPr>
            <a:spLocks noGrp="1"/>
          </p:cNvSpPr>
          <p:nvPr>
            <p:ph type="title"/>
          </p:nvPr>
        </p:nvSpPr>
        <p:spPr>
          <a:xfrm>
            <a:off x="839788" y="365125"/>
            <a:ext cx="10515600" cy="1325563"/>
          </a:xfrm>
          <a:prstGeom prst="rect">
            <a:avLst/>
          </a:prstGeo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3890A115-DECD-2400-0BFD-F955BCF108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BD734FA-0BDC-9A89-ED08-97A1060029B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68978232-4C59-F368-060B-C0A2655C01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CB032B0-51DA-ED13-99A2-8C567619084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8DBADB2A-13E7-66E7-CAF6-A8F067195277}"/>
              </a:ext>
            </a:extLst>
          </p:cNvPr>
          <p:cNvSpPr>
            <a:spLocks noGrp="1"/>
          </p:cNvSpPr>
          <p:nvPr>
            <p:ph type="dt" sz="half" idx="10"/>
          </p:nvPr>
        </p:nvSpPr>
        <p:spPr/>
        <p:txBody>
          <a:bodyPr/>
          <a:lstStyle/>
          <a:p>
            <a:fld id="{E9CB831F-1898-41F5-9B9D-EAD6C4FB6ED7}" type="datetime1">
              <a:rPr lang="fr-BE" smtClean="0"/>
              <a:t>01-06-23</a:t>
            </a:fld>
            <a:endParaRPr lang="fr-BE"/>
          </a:p>
        </p:txBody>
      </p:sp>
      <p:sp>
        <p:nvSpPr>
          <p:cNvPr id="8" name="Espace réservé du pied de page 7">
            <a:extLst>
              <a:ext uri="{FF2B5EF4-FFF2-40B4-BE49-F238E27FC236}">
                <a16:creationId xmlns:a16="http://schemas.microsoft.com/office/drawing/2014/main" id="{EFB16C22-417B-E898-63F4-283B0445CAD4}"/>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AF7D0F6D-110E-ABAE-B070-E31CE63FFA25}"/>
              </a:ext>
            </a:extLst>
          </p:cNvPr>
          <p:cNvSpPr>
            <a:spLocks noGrp="1"/>
          </p:cNvSpPr>
          <p:nvPr>
            <p:ph type="sldNum" sz="quarter" idx="12"/>
          </p:nvPr>
        </p:nvSpPr>
        <p:spPr/>
        <p:txBody>
          <a:bodyPr/>
          <a:lstStyle/>
          <a:p>
            <a:fld id="{FAE13FC4-6065-495B-A5B9-187073B26199}" type="slidenum">
              <a:rPr lang="fr-BE" smtClean="0"/>
              <a:t>‹N°›</a:t>
            </a:fld>
            <a:endParaRPr lang="fr-BE"/>
          </a:p>
        </p:txBody>
      </p:sp>
    </p:spTree>
    <p:extLst>
      <p:ext uri="{BB962C8B-B14F-4D97-AF65-F5344CB8AC3E}">
        <p14:creationId xmlns:p14="http://schemas.microsoft.com/office/powerpoint/2010/main" val="248684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C39A84-1A88-2176-3BD5-71090BBFDE4C}"/>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A064AEB2-FDE7-41BB-623A-DBB569FADF64}"/>
              </a:ext>
            </a:extLst>
          </p:cNvPr>
          <p:cNvSpPr>
            <a:spLocks noGrp="1"/>
          </p:cNvSpPr>
          <p:nvPr>
            <p:ph type="dt" sz="half" idx="10"/>
          </p:nvPr>
        </p:nvSpPr>
        <p:spPr/>
        <p:txBody>
          <a:bodyPr/>
          <a:lstStyle/>
          <a:p>
            <a:fld id="{3B76CF12-58C3-4997-8F86-842A7A377650}" type="datetime1">
              <a:rPr lang="fr-BE" smtClean="0"/>
              <a:t>01-06-23</a:t>
            </a:fld>
            <a:endParaRPr lang="fr-BE"/>
          </a:p>
        </p:txBody>
      </p:sp>
      <p:sp>
        <p:nvSpPr>
          <p:cNvPr id="4" name="Espace réservé du pied de page 3">
            <a:extLst>
              <a:ext uri="{FF2B5EF4-FFF2-40B4-BE49-F238E27FC236}">
                <a16:creationId xmlns:a16="http://schemas.microsoft.com/office/drawing/2014/main" id="{E7EBA2D7-45CC-68AB-560A-753BD0F53794}"/>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5D114DDD-7262-BCAE-750E-1B331ED699B2}"/>
              </a:ext>
            </a:extLst>
          </p:cNvPr>
          <p:cNvSpPr>
            <a:spLocks noGrp="1"/>
          </p:cNvSpPr>
          <p:nvPr>
            <p:ph type="sldNum" sz="quarter" idx="12"/>
          </p:nvPr>
        </p:nvSpPr>
        <p:spPr/>
        <p:txBody>
          <a:bodyPr/>
          <a:lstStyle/>
          <a:p>
            <a:fld id="{FAE13FC4-6065-495B-A5B9-187073B26199}" type="slidenum">
              <a:rPr lang="fr-BE" smtClean="0"/>
              <a:t>‹N°›</a:t>
            </a:fld>
            <a:endParaRPr lang="fr-BE"/>
          </a:p>
        </p:txBody>
      </p:sp>
    </p:spTree>
    <p:extLst>
      <p:ext uri="{BB962C8B-B14F-4D97-AF65-F5344CB8AC3E}">
        <p14:creationId xmlns:p14="http://schemas.microsoft.com/office/powerpoint/2010/main" val="1865553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9E43F44-3FAE-8AD9-755D-07E9D3DA2588}"/>
              </a:ext>
            </a:extLst>
          </p:cNvPr>
          <p:cNvSpPr>
            <a:spLocks noGrp="1"/>
          </p:cNvSpPr>
          <p:nvPr>
            <p:ph type="dt" sz="half" idx="10"/>
          </p:nvPr>
        </p:nvSpPr>
        <p:spPr/>
        <p:txBody>
          <a:bodyPr/>
          <a:lstStyle/>
          <a:p>
            <a:fld id="{68D00527-9B7F-4989-A479-BDC6531E0E80}" type="datetime1">
              <a:rPr lang="fr-BE" smtClean="0"/>
              <a:t>01-06-23</a:t>
            </a:fld>
            <a:endParaRPr lang="fr-BE"/>
          </a:p>
        </p:txBody>
      </p:sp>
      <p:sp>
        <p:nvSpPr>
          <p:cNvPr id="3" name="Espace réservé du pied de page 2">
            <a:extLst>
              <a:ext uri="{FF2B5EF4-FFF2-40B4-BE49-F238E27FC236}">
                <a16:creationId xmlns:a16="http://schemas.microsoft.com/office/drawing/2014/main" id="{828E9247-9D3F-C40E-9470-355F1087F324}"/>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603E3FFD-79F0-718E-131D-F6214328A92B}"/>
              </a:ext>
            </a:extLst>
          </p:cNvPr>
          <p:cNvSpPr>
            <a:spLocks noGrp="1"/>
          </p:cNvSpPr>
          <p:nvPr>
            <p:ph type="sldNum" sz="quarter" idx="12"/>
          </p:nvPr>
        </p:nvSpPr>
        <p:spPr/>
        <p:txBody>
          <a:bodyPr/>
          <a:lstStyle/>
          <a:p>
            <a:fld id="{FAE13FC4-6065-495B-A5B9-187073B26199}" type="slidenum">
              <a:rPr lang="fr-BE" smtClean="0"/>
              <a:t>‹N°›</a:t>
            </a:fld>
            <a:endParaRPr lang="fr-BE"/>
          </a:p>
        </p:txBody>
      </p:sp>
    </p:spTree>
    <p:extLst>
      <p:ext uri="{BB962C8B-B14F-4D97-AF65-F5344CB8AC3E}">
        <p14:creationId xmlns:p14="http://schemas.microsoft.com/office/powerpoint/2010/main" val="2204921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CDFF72-3DD8-CDD9-281F-BAE061A5C9D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28D90AF8-8D8A-ED4C-5707-AFCFEF30FA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8267D4BF-E7A3-23CC-1DDA-9A1D429537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5077AE9-26BC-AF57-ECFB-CD6860279276}"/>
              </a:ext>
            </a:extLst>
          </p:cNvPr>
          <p:cNvSpPr>
            <a:spLocks noGrp="1"/>
          </p:cNvSpPr>
          <p:nvPr>
            <p:ph type="dt" sz="half" idx="10"/>
          </p:nvPr>
        </p:nvSpPr>
        <p:spPr/>
        <p:txBody>
          <a:bodyPr/>
          <a:lstStyle/>
          <a:p>
            <a:fld id="{A9E7F7B1-96CE-4834-89D1-24F783CDFF7D}" type="datetime1">
              <a:rPr lang="fr-BE" smtClean="0"/>
              <a:t>01-06-23</a:t>
            </a:fld>
            <a:endParaRPr lang="fr-BE"/>
          </a:p>
        </p:txBody>
      </p:sp>
      <p:sp>
        <p:nvSpPr>
          <p:cNvPr id="6" name="Espace réservé du pied de page 5">
            <a:extLst>
              <a:ext uri="{FF2B5EF4-FFF2-40B4-BE49-F238E27FC236}">
                <a16:creationId xmlns:a16="http://schemas.microsoft.com/office/drawing/2014/main" id="{D454667A-814B-030C-3C9E-ACD8DD9DD709}"/>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B0D7B453-9109-E944-3AEB-E7466439A7AF}"/>
              </a:ext>
            </a:extLst>
          </p:cNvPr>
          <p:cNvSpPr>
            <a:spLocks noGrp="1"/>
          </p:cNvSpPr>
          <p:nvPr>
            <p:ph type="sldNum" sz="quarter" idx="12"/>
          </p:nvPr>
        </p:nvSpPr>
        <p:spPr/>
        <p:txBody>
          <a:bodyPr/>
          <a:lstStyle/>
          <a:p>
            <a:fld id="{FAE13FC4-6065-495B-A5B9-187073B26199}" type="slidenum">
              <a:rPr lang="fr-BE" smtClean="0"/>
              <a:t>‹N°›</a:t>
            </a:fld>
            <a:endParaRPr lang="fr-BE"/>
          </a:p>
        </p:txBody>
      </p:sp>
    </p:spTree>
    <p:extLst>
      <p:ext uri="{BB962C8B-B14F-4D97-AF65-F5344CB8AC3E}">
        <p14:creationId xmlns:p14="http://schemas.microsoft.com/office/powerpoint/2010/main" val="3088261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3E546C-AD3F-AF0F-2ECD-1F77A8180D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74854EB3-CEB9-87FC-465A-7421946311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6DD005CC-ADDE-301D-22C0-FF6325D47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5010B46-8CB9-BDBC-215F-D107DB307B08}"/>
              </a:ext>
            </a:extLst>
          </p:cNvPr>
          <p:cNvSpPr>
            <a:spLocks noGrp="1"/>
          </p:cNvSpPr>
          <p:nvPr>
            <p:ph type="dt" sz="half" idx="10"/>
          </p:nvPr>
        </p:nvSpPr>
        <p:spPr/>
        <p:txBody>
          <a:bodyPr/>
          <a:lstStyle/>
          <a:p>
            <a:fld id="{6516A027-4B9F-4959-A304-D4327F3FC52D}" type="datetime1">
              <a:rPr lang="fr-BE" smtClean="0"/>
              <a:t>01-06-23</a:t>
            </a:fld>
            <a:endParaRPr lang="fr-BE"/>
          </a:p>
        </p:txBody>
      </p:sp>
      <p:sp>
        <p:nvSpPr>
          <p:cNvPr id="6" name="Espace réservé du pied de page 5">
            <a:extLst>
              <a:ext uri="{FF2B5EF4-FFF2-40B4-BE49-F238E27FC236}">
                <a16:creationId xmlns:a16="http://schemas.microsoft.com/office/drawing/2014/main" id="{E88A13DE-3E85-F785-B42B-B54E29C1C0E3}"/>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F52708DE-0CD2-9250-3CDE-3AC55F4EBE81}"/>
              </a:ext>
            </a:extLst>
          </p:cNvPr>
          <p:cNvSpPr>
            <a:spLocks noGrp="1"/>
          </p:cNvSpPr>
          <p:nvPr>
            <p:ph type="sldNum" sz="quarter" idx="12"/>
          </p:nvPr>
        </p:nvSpPr>
        <p:spPr/>
        <p:txBody>
          <a:bodyPr/>
          <a:lstStyle/>
          <a:p>
            <a:fld id="{FAE13FC4-6065-495B-A5B9-187073B26199}" type="slidenum">
              <a:rPr lang="fr-BE" smtClean="0"/>
              <a:t>‹N°›</a:t>
            </a:fld>
            <a:endParaRPr lang="fr-BE"/>
          </a:p>
        </p:txBody>
      </p:sp>
    </p:spTree>
    <p:extLst>
      <p:ext uri="{BB962C8B-B14F-4D97-AF65-F5344CB8AC3E}">
        <p14:creationId xmlns:p14="http://schemas.microsoft.com/office/powerpoint/2010/main" val="230280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1B0FD08-6B5D-D451-842E-68CDAF4F60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105BA5E6-3B37-EDF5-F746-DA3C5CCF0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8D6271E3-F0F6-AB65-B73B-C86AF36F7A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A770F-B02B-40D7-967D-5380DD699A6E}" type="datetime1">
              <a:rPr lang="fr-BE" smtClean="0"/>
              <a:t>01-06-23</a:t>
            </a:fld>
            <a:endParaRPr lang="fr-BE"/>
          </a:p>
        </p:txBody>
      </p:sp>
      <p:sp>
        <p:nvSpPr>
          <p:cNvPr id="5" name="Espace réservé du pied de page 4">
            <a:extLst>
              <a:ext uri="{FF2B5EF4-FFF2-40B4-BE49-F238E27FC236}">
                <a16:creationId xmlns:a16="http://schemas.microsoft.com/office/drawing/2014/main" id="{4829284A-1FCA-4846-3F62-A32EC44CA1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A8C3ACE4-7AF9-5CBD-E5AE-EFF67452A8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13FC4-6065-495B-A5B9-187073B26199}" type="slidenum">
              <a:rPr lang="fr-BE" smtClean="0"/>
              <a:t>‹N°›</a:t>
            </a:fld>
            <a:endParaRPr lang="fr-BE"/>
          </a:p>
        </p:txBody>
      </p:sp>
    </p:spTree>
    <p:extLst>
      <p:ext uri="{BB962C8B-B14F-4D97-AF65-F5344CB8AC3E}">
        <p14:creationId xmlns:p14="http://schemas.microsoft.com/office/powerpoint/2010/main" val="808744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wape.be/sites/default/files/cwape-documents/2023.05.31-0773-M%C3%A9thodologie%20tarifaire%20pour%20la%20p%C3%A9riode%20r%C3%A9gulatoire%202025-2029%20.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wape.be/publications/document/5329" TargetMode="External"/><Relationship Id="rId2" Type="http://schemas.openxmlformats.org/officeDocument/2006/relationships/hyperlink" Target="https://wallex.wallonie.be/eli/loi-decret/2022/05/05/2022033591/2022/10/15" TargetMode="External"/><Relationship Id="rId1" Type="http://schemas.openxmlformats.org/officeDocument/2006/relationships/slideLayout" Target="../slideLayouts/slideLayout2.xml"/><Relationship Id="rId5" Type="http://schemas.openxmlformats.org/officeDocument/2006/relationships/hyperlink" Target="https://orbi.uliege.be/handle/2268/296721" TargetMode="External"/><Relationship Id="rId4" Type="http://schemas.openxmlformats.org/officeDocument/2006/relationships/hyperlink" Target="https://www.cwape.be/node/158#panel-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0" name="Rectangle 1122">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F0F165-4F8F-BE04-6296-C69295B81A4C}"/>
              </a:ext>
            </a:extLst>
          </p:cNvPr>
          <p:cNvSpPr>
            <a:spLocks noGrp="1"/>
          </p:cNvSpPr>
          <p:nvPr>
            <p:ph type="ctrTitle"/>
          </p:nvPr>
        </p:nvSpPr>
        <p:spPr>
          <a:xfrm>
            <a:off x="477981" y="1122363"/>
            <a:ext cx="4023360" cy="3204134"/>
          </a:xfrm>
        </p:spPr>
        <p:txBody>
          <a:bodyPr anchor="b">
            <a:normAutofit/>
          </a:bodyPr>
          <a:lstStyle/>
          <a:p>
            <a:pPr algn="l"/>
            <a:r>
              <a:rPr lang="fr-BE" sz="4800" b="1"/>
              <a:t>Le partage d’énergie au sein des copropriétés</a:t>
            </a:r>
          </a:p>
        </p:txBody>
      </p:sp>
      <p:sp>
        <p:nvSpPr>
          <p:cNvPr id="3" name="Sous-titre 2">
            <a:extLst>
              <a:ext uri="{FF2B5EF4-FFF2-40B4-BE49-F238E27FC236}">
                <a16:creationId xmlns:a16="http://schemas.microsoft.com/office/drawing/2014/main" id="{F7E4704A-9DA9-4A59-3675-2622A23EB6A0}"/>
              </a:ext>
            </a:extLst>
          </p:cNvPr>
          <p:cNvSpPr>
            <a:spLocks noGrp="1"/>
          </p:cNvSpPr>
          <p:nvPr>
            <p:ph type="subTitle" idx="1"/>
          </p:nvPr>
        </p:nvSpPr>
        <p:spPr>
          <a:xfrm>
            <a:off x="477980" y="4785631"/>
            <a:ext cx="4023359" cy="1208141"/>
          </a:xfrm>
        </p:spPr>
        <p:txBody>
          <a:bodyPr>
            <a:normAutofit/>
          </a:bodyPr>
          <a:lstStyle/>
          <a:p>
            <a:r>
              <a:rPr lang="fr-BE" sz="2000"/>
              <a:t>Benoît </a:t>
            </a:r>
            <a:r>
              <a:rPr lang="fr-BE" sz="2000" err="1"/>
              <a:t>Matthéus</a:t>
            </a:r>
            <a:r>
              <a:rPr lang="fr-BE" sz="2000"/>
              <a:t> &amp; Damien Ernst</a:t>
            </a:r>
          </a:p>
          <a:p>
            <a:r>
              <a:rPr lang="fr-BE" sz="1800"/>
              <a:t>1</a:t>
            </a:r>
            <a:r>
              <a:rPr lang="fr-BE" sz="1800" baseline="30000"/>
              <a:t>er</a:t>
            </a:r>
            <a:r>
              <a:rPr lang="fr-BE" sz="1800"/>
              <a:t> juin 2023</a:t>
            </a:r>
          </a:p>
          <a:p>
            <a:endParaRPr lang="fr-BE" sz="2000"/>
          </a:p>
        </p:txBody>
      </p:sp>
      <p:sp>
        <p:nvSpPr>
          <p:cNvPr id="1161" name="!!accent">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latin typeface="Calibri" panose="020F0502020204030204"/>
            </a:endParaRPr>
          </a:p>
        </p:txBody>
      </p:sp>
      <p:sp>
        <p:nvSpPr>
          <p:cNvPr id="1162" name="Rectangle 11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030" name="Picture 6">
            <a:extLst>
              <a:ext uri="{FF2B5EF4-FFF2-40B4-BE49-F238E27FC236}">
                <a16:creationId xmlns:a16="http://schemas.microsoft.com/office/drawing/2014/main" id="{E0712C88-C2BA-799E-D79B-6B285F5DB9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98"/>
          <a:stretch/>
        </p:blipFill>
        <p:spPr bwMode="auto">
          <a:xfrm>
            <a:off x="477980" y="5959365"/>
            <a:ext cx="1220530" cy="662834"/>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Une image contenant maison, plein air, bâtiment, ciel&#10;&#10;Description générée automatiquement">
            <a:extLst>
              <a:ext uri="{FF2B5EF4-FFF2-40B4-BE49-F238E27FC236}">
                <a16:creationId xmlns:a16="http://schemas.microsoft.com/office/drawing/2014/main" id="{DD74B54B-D218-B539-B42A-175506336368}"/>
              </a:ext>
            </a:extLst>
          </p:cNvPr>
          <p:cNvPicPr>
            <a:picLocks noChangeAspect="1"/>
          </p:cNvPicPr>
          <p:nvPr/>
        </p:nvPicPr>
        <p:blipFill rotWithShape="1">
          <a:blip r:embed="rId3">
            <a:extLst>
              <a:ext uri="{28A0092B-C50C-407E-A947-70E740481C1C}">
                <a14:useLocalDpi xmlns:a14="http://schemas.microsoft.com/office/drawing/2010/main" val="0"/>
              </a:ext>
            </a:extLst>
          </a:blip>
          <a:srcRect b="4918"/>
          <a:stretch/>
        </p:blipFill>
        <p:spPr>
          <a:xfrm>
            <a:off x="4979319" y="0"/>
            <a:ext cx="7212681" cy="6858000"/>
          </a:xfrm>
          <a:prstGeom prst="rect">
            <a:avLst/>
          </a:prstGeom>
        </p:spPr>
      </p:pic>
      <p:sp>
        <p:nvSpPr>
          <p:cNvPr id="15" name="ZoneTexte 14">
            <a:extLst>
              <a:ext uri="{FF2B5EF4-FFF2-40B4-BE49-F238E27FC236}">
                <a16:creationId xmlns:a16="http://schemas.microsoft.com/office/drawing/2014/main" id="{749CEFB2-556D-4716-E164-26F81B35632B}"/>
              </a:ext>
            </a:extLst>
          </p:cNvPr>
          <p:cNvSpPr txBox="1"/>
          <p:nvPr/>
        </p:nvSpPr>
        <p:spPr>
          <a:xfrm>
            <a:off x="8328317" y="6265308"/>
            <a:ext cx="3736302" cy="461665"/>
          </a:xfrm>
          <a:prstGeom prst="rect">
            <a:avLst/>
          </a:prstGeom>
          <a:solidFill>
            <a:srgbClr val="FFFFFF">
              <a:alpha val="80000"/>
            </a:srgbClr>
          </a:solidFill>
          <a:ln>
            <a:solidFill>
              <a:schemeClr val="accent1"/>
            </a:solidFill>
          </a:ln>
          <a:effectLst>
            <a:softEdge rad="12700"/>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fr-BE" sz="1200"/>
              <a:t>Image générée par DALL·E, avec le prompt : </a:t>
            </a:r>
            <a:r>
              <a:rPr lang="en-US" sz="1200" i="1"/>
              <a:t>3D render of a building with solar panels and trees in the background</a:t>
            </a:r>
            <a:endParaRPr lang="fr-BE" sz="1200" i="1"/>
          </a:p>
        </p:txBody>
      </p:sp>
      <p:pic>
        <p:nvPicPr>
          <p:cNvPr id="2056" name="Picture 8">
            <a:extLst>
              <a:ext uri="{FF2B5EF4-FFF2-40B4-BE49-F238E27FC236}">
                <a16:creationId xmlns:a16="http://schemas.microsoft.com/office/drawing/2014/main" id="{2F19C9CB-883B-19FC-E591-FA666C4CF0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332" r="11196"/>
          <a:stretch/>
        </p:blipFill>
        <p:spPr bwMode="auto">
          <a:xfrm>
            <a:off x="2767341" y="6016739"/>
            <a:ext cx="1733998" cy="5480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a:extLst>
              <a:ext uri="{FF2B5EF4-FFF2-40B4-BE49-F238E27FC236}">
                <a16:creationId xmlns:a16="http://schemas.microsoft.com/office/drawing/2014/main" id="{1847DEDF-E36C-93DA-5FD2-AED80C354A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167" y="6035130"/>
            <a:ext cx="566225" cy="529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570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E83D3920-B1A6-E9B4-D589-A881B43E85F9}"/>
              </a:ext>
            </a:extLst>
          </p:cNvPr>
          <p:cNvSpPr>
            <a:spLocks noGrp="1"/>
          </p:cNvSpPr>
          <p:nvPr>
            <p:ph type="sldNum" sz="quarter" idx="12"/>
          </p:nvPr>
        </p:nvSpPr>
        <p:spPr/>
        <p:txBody>
          <a:bodyPr/>
          <a:lstStyle/>
          <a:p>
            <a:fld id="{FAE13FC4-6065-495B-A5B9-187073B26199}" type="slidenum">
              <a:rPr lang="fr-BE" smtClean="0"/>
              <a:pPr/>
              <a:t>10</a:t>
            </a:fld>
            <a:endParaRPr lang="fr-BE"/>
          </a:p>
        </p:txBody>
      </p:sp>
      <p:sp>
        <p:nvSpPr>
          <p:cNvPr id="6" name="Titre 5">
            <a:extLst>
              <a:ext uri="{FF2B5EF4-FFF2-40B4-BE49-F238E27FC236}">
                <a16:creationId xmlns:a16="http://schemas.microsoft.com/office/drawing/2014/main" id="{5EE6E093-381A-6C44-6D01-6BA1947D5973}"/>
              </a:ext>
            </a:extLst>
          </p:cNvPr>
          <p:cNvSpPr>
            <a:spLocks noGrp="1"/>
          </p:cNvSpPr>
          <p:nvPr>
            <p:ph type="title"/>
          </p:nvPr>
        </p:nvSpPr>
        <p:spPr/>
        <p:txBody>
          <a:bodyPr/>
          <a:lstStyle/>
          <a:p>
            <a:r>
              <a:rPr lang="fr-BE"/>
              <a:t>Clé de répartition fixe égalitaire : principe</a:t>
            </a:r>
          </a:p>
        </p:txBody>
      </p:sp>
      <p:pic>
        <p:nvPicPr>
          <p:cNvPr id="8" name="Espace réservé du contenu 7">
            <a:extLst>
              <a:ext uri="{FF2B5EF4-FFF2-40B4-BE49-F238E27FC236}">
                <a16:creationId xmlns:a16="http://schemas.microsoft.com/office/drawing/2014/main" id="{19B74629-0F45-F39A-8A09-2E007A2DB790}"/>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9061" r="21797"/>
          <a:stretch/>
        </p:blipFill>
        <p:spPr>
          <a:xfrm>
            <a:off x="2051591" y="1686031"/>
            <a:ext cx="8088818" cy="4755711"/>
          </a:xfrm>
          <a:prstGeom prst="rect">
            <a:avLst/>
          </a:prstGeom>
        </p:spPr>
      </p:pic>
    </p:spTree>
    <p:extLst>
      <p:ext uri="{BB962C8B-B14F-4D97-AF65-F5344CB8AC3E}">
        <p14:creationId xmlns:p14="http://schemas.microsoft.com/office/powerpoint/2010/main" val="3251312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082625-15C4-E1B7-4C2E-9D374B56D276}"/>
              </a:ext>
            </a:extLst>
          </p:cNvPr>
          <p:cNvSpPr>
            <a:spLocks noGrp="1"/>
          </p:cNvSpPr>
          <p:nvPr>
            <p:ph type="title"/>
          </p:nvPr>
        </p:nvSpPr>
        <p:spPr/>
        <p:txBody>
          <a:bodyPr/>
          <a:lstStyle/>
          <a:p>
            <a:r>
              <a:rPr lang="fr-BE"/>
              <a:t>Clé de répartition fixe égalitaire : problème</a:t>
            </a:r>
          </a:p>
        </p:txBody>
      </p:sp>
      <p:pic>
        <p:nvPicPr>
          <p:cNvPr id="10" name="Espace réservé du contenu 9">
            <a:extLst>
              <a:ext uri="{FF2B5EF4-FFF2-40B4-BE49-F238E27FC236}">
                <a16:creationId xmlns:a16="http://schemas.microsoft.com/office/drawing/2014/main" id="{31658976-531C-73FA-E312-E80AE445729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92" r="18666"/>
          <a:stretch/>
        </p:blipFill>
        <p:spPr>
          <a:xfrm>
            <a:off x="788609" y="1646428"/>
            <a:ext cx="6706143" cy="3999629"/>
          </a:xfrm>
        </p:spPr>
      </p:pic>
      <p:sp>
        <p:nvSpPr>
          <p:cNvPr id="8" name="Espace réservé du contenu 7">
            <a:extLst>
              <a:ext uri="{FF2B5EF4-FFF2-40B4-BE49-F238E27FC236}">
                <a16:creationId xmlns:a16="http://schemas.microsoft.com/office/drawing/2014/main" id="{F99F5784-A0DA-90FA-1E8F-D72642C3FC1C}"/>
              </a:ext>
            </a:extLst>
          </p:cNvPr>
          <p:cNvSpPr>
            <a:spLocks noGrp="1"/>
          </p:cNvSpPr>
          <p:nvPr>
            <p:ph sz="half" idx="13"/>
          </p:nvPr>
        </p:nvSpPr>
        <p:spPr>
          <a:xfrm>
            <a:off x="7523237" y="1650222"/>
            <a:ext cx="3824467" cy="4075012"/>
          </a:xfrm>
        </p:spPr>
        <p:txBody>
          <a:bodyPr>
            <a:noAutofit/>
          </a:bodyPr>
          <a:lstStyle/>
          <a:p>
            <a:r>
              <a:rPr lang="fr-BE" sz="2600"/>
              <a:t>À l’issue de l’application de la clé, il y a des volumes non attribués et des occupants dont l’entièreté des besoins ne sont pas couverts.</a:t>
            </a:r>
          </a:p>
          <a:p>
            <a:r>
              <a:rPr lang="fr-BE" sz="2600"/>
              <a:t>Taux de consommation de l’énergie partagée :</a:t>
            </a:r>
            <a:br>
              <a:rPr lang="fr-BE" sz="2600"/>
            </a:br>
            <a:r>
              <a:rPr lang="fr-BE" sz="2600"/>
              <a:t>11/15 = 73%</a:t>
            </a:r>
          </a:p>
          <a:p>
            <a:r>
              <a:rPr lang="fr-BE" sz="2600"/>
              <a:t>Une consommation plus grande est possible et souhaitable.</a:t>
            </a:r>
          </a:p>
        </p:txBody>
      </p:sp>
      <p:sp>
        <p:nvSpPr>
          <p:cNvPr id="12" name="Espace réservé du numéro de diapositive 11">
            <a:extLst>
              <a:ext uri="{FF2B5EF4-FFF2-40B4-BE49-F238E27FC236}">
                <a16:creationId xmlns:a16="http://schemas.microsoft.com/office/drawing/2014/main" id="{4D8CD13F-83C5-B6F3-6F83-69C84FF6FC19}"/>
              </a:ext>
            </a:extLst>
          </p:cNvPr>
          <p:cNvSpPr>
            <a:spLocks noGrp="1"/>
          </p:cNvSpPr>
          <p:nvPr>
            <p:ph type="sldNum" sz="quarter" idx="12"/>
          </p:nvPr>
        </p:nvSpPr>
        <p:spPr/>
        <p:txBody>
          <a:bodyPr/>
          <a:lstStyle/>
          <a:p>
            <a:fld id="{FAE13FC4-6065-495B-A5B9-187073B26199}" type="slidenum">
              <a:rPr lang="fr-BE" smtClean="0"/>
              <a:pPr/>
              <a:t>11</a:t>
            </a:fld>
            <a:endParaRPr lang="fr-BE"/>
          </a:p>
        </p:txBody>
      </p:sp>
    </p:spTree>
    <p:extLst>
      <p:ext uri="{BB962C8B-B14F-4D97-AF65-F5344CB8AC3E}">
        <p14:creationId xmlns:p14="http://schemas.microsoft.com/office/powerpoint/2010/main" val="1944358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86B40C8E-1F70-2C34-F2D8-67EDDBBA487A}"/>
              </a:ext>
            </a:extLst>
          </p:cNvPr>
          <p:cNvSpPr>
            <a:spLocks noGrp="1"/>
          </p:cNvSpPr>
          <p:nvPr>
            <p:ph type="sldNum" sz="quarter" idx="12"/>
          </p:nvPr>
        </p:nvSpPr>
        <p:spPr>
          <a:xfrm>
            <a:off x="8610600" y="6360810"/>
            <a:ext cx="2743200" cy="365125"/>
          </a:xfrm>
        </p:spPr>
        <p:txBody>
          <a:bodyPr/>
          <a:lstStyle/>
          <a:p>
            <a:fld id="{FAE13FC4-6065-495B-A5B9-187073B26199}" type="slidenum">
              <a:rPr lang="fr-BE" smtClean="0"/>
              <a:pPr/>
              <a:t>12</a:t>
            </a:fld>
            <a:endParaRPr lang="fr-BE"/>
          </a:p>
        </p:txBody>
      </p:sp>
      <p:sp>
        <p:nvSpPr>
          <p:cNvPr id="2" name="Titre 1">
            <a:extLst>
              <a:ext uri="{FF2B5EF4-FFF2-40B4-BE49-F238E27FC236}">
                <a16:creationId xmlns:a16="http://schemas.microsoft.com/office/drawing/2014/main" id="{047E6CD8-78A2-78D3-C3D6-ADBDF726AEA5}"/>
              </a:ext>
            </a:extLst>
          </p:cNvPr>
          <p:cNvSpPr>
            <a:spLocks noGrp="1"/>
          </p:cNvSpPr>
          <p:nvPr>
            <p:ph type="title"/>
          </p:nvPr>
        </p:nvSpPr>
        <p:spPr>
          <a:xfrm>
            <a:off x="841248" y="251312"/>
            <a:ext cx="10506456" cy="1010264"/>
          </a:xfrm>
          <a:prstGeom prst="rect">
            <a:avLst/>
          </a:prstGeom>
        </p:spPr>
        <p:txBody>
          <a:bodyPr>
            <a:noAutofit/>
          </a:bodyPr>
          <a:lstStyle/>
          <a:p>
            <a:r>
              <a:rPr lang="fr-BE"/>
              <a:t>Clé de répartition dynamique selon consommation</a:t>
            </a:r>
          </a:p>
        </p:txBody>
      </p:sp>
      <p:sp>
        <p:nvSpPr>
          <p:cNvPr id="3" name="Espace réservé du contenu 2">
            <a:extLst>
              <a:ext uri="{FF2B5EF4-FFF2-40B4-BE49-F238E27FC236}">
                <a16:creationId xmlns:a16="http://schemas.microsoft.com/office/drawing/2014/main" id="{64DEF419-D0EC-8632-FC6C-1E433EC45449}"/>
              </a:ext>
            </a:extLst>
          </p:cNvPr>
          <p:cNvSpPr>
            <a:spLocks noGrp="1"/>
          </p:cNvSpPr>
          <p:nvPr>
            <p:ph sz="half" idx="1"/>
          </p:nvPr>
        </p:nvSpPr>
        <p:spPr>
          <a:xfrm>
            <a:off x="838202" y="1650222"/>
            <a:ext cx="4184308" cy="4075012"/>
          </a:xfrm>
        </p:spPr>
        <p:txBody>
          <a:bodyPr>
            <a:noAutofit/>
          </a:bodyPr>
          <a:lstStyle/>
          <a:p>
            <a:r>
              <a:rPr lang="fr-BE" sz="2600"/>
              <a:t>Le volume est distribué entre les occupants de manière proportionnelle à leurs besoins.</a:t>
            </a:r>
          </a:p>
          <a:p>
            <a:r>
              <a:rPr lang="fr-BE" sz="2600"/>
              <a:t>Avec cette clé, un meilleur taux de consommation de l’énergie partagée est atteint (73% -&gt; 93%).</a:t>
            </a:r>
          </a:p>
          <a:p>
            <a:r>
              <a:rPr lang="fr-BE" sz="2600"/>
              <a:t>Les volumes excédentaires sont toujours attribués à la copropriété.</a:t>
            </a:r>
          </a:p>
        </p:txBody>
      </p:sp>
      <p:pic>
        <p:nvPicPr>
          <p:cNvPr id="8" name="Espace réservé du contenu 7">
            <a:extLst>
              <a:ext uri="{FF2B5EF4-FFF2-40B4-BE49-F238E27FC236}">
                <a16:creationId xmlns:a16="http://schemas.microsoft.com/office/drawing/2014/main" id="{32EEA254-F36E-18EF-CD0D-24888CDD75C0}"/>
              </a:ext>
            </a:extLst>
          </p:cNvPr>
          <p:cNvPicPr>
            <a:picLocks noGrp="1" noChangeAspect="1"/>
          </p:cNvPicPr>
          <p:nvPr>
            <p:ph sz="half" idx="13"/>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982" t="8446" r="699" b="10085"/>
          <a:stretch/>
        </p:blipFill>
        <p:spPr>
          <a:xfrm>
            <a:off x="4940342" y="1650222"/>
            <a:ext cx="6469155" cy="3831340"/>
          </a:xfrm>
        </p:spPr>
      </p:pic>
    </p:spTree>
    <p:extLst>
      <p:ext uri="{BB962C8B-B14F-4D97-AF65-F5344CB8AC3E}">
        <p14:creationId xmlns:p14="http://schemas.microsoft.com/office/powerpoint/2010/main" val="4076545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BF567739-4BD1-2B14-7F97-64BE1C594409}"/>
              </a:ext>
            </a:extLst>
          </p:cNvPr>
          <p:cNvSpPr>
            <a:spLocks noGrp="1"/>
          </p:cNvSpPr>
          <p:nvPr>
            <p:ph idx="1"/>
          </p:nvPr>
        </p:nvSpPr>
        <p:spPr/>
        <p:txBody>
          <a:bodyPr>
            <a:normAutofit/>
          </a:bodyPr>
          <a:lstStyle/>
          <a:p>
            <a:r>
              <a:rPr lang="fr-BE" sz="2600"/>
              <a:t>Les clés peuvent être appliquées en série (jusqu’à 3 clés), ce qui permet de distribuer une nouvelle fois les volumes qui sont excédentaires à l’issue d’une première (ou seconde) clé.</a:t>
            </a:r>
          </a:p>
          <a:p>
            <a:r>
              <a:rPr lang="fr-BE" sz="2600"/>
              <a:t>Il existe des clés standards, établies par la </a:t>
            </a:r>
            <a:r>
              <a:rPr lang="fr-BE" sz="2600" err="1"/>
              <a:t>CWaPE</a:t>
            </a:r>
            <a:r>
              <a:rPr lang="fr-BE" sz="2600"/>
              <a:t> : </a:t>
            </a:r>
            <a:r>
              <a:rPr lang="fr-BE" sz="2600" u="sng"/>
              <a:t>fixe égalitaire</a:t>
            </a:r>
            <a:r>
              <a:rPr lang="fr-BE" sz="2600"/>
              <a:t>, </a:t>
            </a:r>
            <a:r>
              <a:rPr lang="fr-BE" sz="2600" u="sng"/>
              <a:t>fixe spécifique</a:t>
            </a:r>
            <a:r>
              <a:rPr lang="fr-BE" sz="2600"/>
              <a:t> (qui permet de pondérer les volumes, par exemple selon les quotités) et </a:t>
            </a:r>
            <a:r>
              <a:rPr lang="fr-BE" sz="2600" u="sng"/>
              <a:t>dynamique selon consommation</a:t>
            </a:r>
            <a:r>
              <a:rPr lang="fr-BE" sz="2600"/>
              <a:t>. D’autres clés peuvent être envisagées sur dossier.</a:t>
            </a:r>
          </a:p>
          <a:p>
            <a:r>
              <a:rPr lang="fr-BE" sz="2600"/>
              <a:t>Le choix des clés est important pour bien retranscrire la volonté de la copropriété : il s’agit fondamentalement de </a:t>
            </a:r>
            <a:r>
              <a:rPr lang="fr-BE" sz="2600" b="1"/>
              <a:t>déterminer dans quelle mesure chaque occupant a le droit de consommer l’énergie produite par l’installation PV</a:t>
            </a:r>
            <a:r>
              <a:rPr lang="fr-BE" sz="2600"/>
              <a:t>.</a:t>
            </a:r>
          </a:p>
        </p:txBody>
      </p:sp>
      <p:sp>
        <p:nvSpPr>
          <p:cNvPr id="5" name="Espace réservé du numéro de diapositive 4">
            <a:extLst>
              <a:ext uri="{FF2B5EF4-FFF2-40B4-BE49-F238E27FC236}">
                <a16:creationId xmlns:a16="http://schemas.microsoft.com/office/drawing/2014/main" id="{FDDBAA49-9340-A7A4-BE0B-E186712A1FBB}"/>
              </a:ext>
            </a:extLst>
          </p:cNvPr>
          <p:cNvSpPr>
            <a:spLocks noGrp="1"/>
          </p:cNvSpPr>
          <p:nvPr>
            <p:ph type="sldNum" sz="quarter" idx="12"/>
          </p:nvPr>
        </p:nvSpPr>
        <p:spPr/>
        <p:txBody>
          <a:bodyPr/>
          <a:lstStyle/>
          <a:p>
            <a:fld id="{FAE13FC4-6065-495B-A5B9-187073B26199}" type="slidenum">
              <a:rPr lang="fr-BE" smtClean="0"/>
              <a:pPr/>
              <a:t>13</a:t>
            </a:fld>
            <a:endParaRPr lang="fr-BE"/>
          </a:p>
        </p:txBody>
      </p:sp>
      <p:sp>
        <p:nvSpPr>
          <p:cNvPr id="2" name="Titre 1">
            <a:extLst>
              <a:ext uri="{FF2B5EF4-FFF2-40B4-BE49-F238E27FC236}">
                <a16:creationId xmlns:a16="http://schemas.microsoft.com/office/drawing/2014/main" id="{BE655FB5-B45B-074C-0C1A-4C252DABDA76}"/>
              </a:ext>
            </a:extLst>
          </p:cNvPr>
          <p:cNvSpPr>
            <a:spLocks noGrp="1"/>
          </p:cNvSpPr>
          <p:nvPr>
            <p:ph type="title"/>
          </p:nvPr>
        </p:nvSpPr>
        <p:spPr/>
        <p:txBody>
          <a:bodyPr/>
          <a:lstStyle/>
          <a:p>
            <a:r>
              <a:rPr lang="fr-BE"/>
              <a:t>Clés de répartition : pour aller plus loin</a:t>
            </a:r>
          </a:p>
        </p:txBody>
      </p:sp>
    </p:spTree>
    <p:extLst>
      <p:ext uri="{BB962C8B-B14F-4D97-AF65-F5344CB8AC3E}">
        <p14:creationId xmlns:p14="http://schemas.microsoft.com/office/powerpoint/2010/main" val="2608188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98CEB0C-A57C-5FD4-5B8A-54AD5373E964}"/>
              </a:ext>
            </a:extLst>
          </p:cNvPr>
          <p:cNvSpPr>
            <a:spLocks noGrp="1"/>
          </p:cNvSpPr>
          <p:nvPr>
            <p:ph idx="1"/>
          </p:nvPr>
        </p:nvSpPr>
        <p:spPr/>
        <p:txBody>
          <a:bodyPr>
            <a:noAutofit/>
          </a:bodyPr>
          <a:lstStyle/>
          <a:p>
            <a:r>
              <a:rPr lang="fr-BE" sz="2600"/>
              <a:t>L’énergie partagée est vendue par la copropriété aux occupants, à un prix fixé dans la convention de partage.</a:t>
            </a:r>
          </a:p>
          <a:p>
            <a:r>
              <a:rPr lang="fr-BE" sz="2600"/>
              <a:t>Le prix de l’énergie partagée détermine </a:t>
            </a:r>
            <a:r>
              <a:rPr lang="fr-BE" sz="2600" b="1"/>
              <a:t>comment les bénéfices du partage sont répartis entre les occupants et la copropriété</a:t>
            </a:r>
            <a:r>
              <a:rPr lang="fr-BE" sz="2600"/>
              <a:t>. Si elle est bon marché, les occupants font des économies plus importantes. Si elle est chère, la copropriété augmente davantage ses recettes d’injection.</a:t>
            </a:r>
          </a:p>
          <a:p>
            <a:r>
              <a:rPr lang="fr-BE" sz="2600"/>
              <a:t>Pour que le partage ait du sens, il est nécessaire que chaque partie y trouve un gain. Un prix trop élevé risque de désengager les occupants, l’énergie ne sera alors pas consommée. Un prix trop faible risque de désengager la copropriété, le projet ne sera alors pas mené à bien.</a:t>
            </a:r>
          </a:p>
        </p:txBody>
      </p:sp>
      <p:sp>
        <p:nvSpPr>
          <p:cNvPr id="14" name="Espace réservé du numéro de diapositive 13">
            <a:extLst>
              <a:ext uri="{FF2B5EF4-FFF2-40B4-BE49-F238E27FC236}">
                <a16:creationId xmlns:a16="http://schemas.microsoft.com/office/drawing/2014/main" id="{465FFECE-EF09-AF80-3957-6B7BCB49E989}"/>
              </a:ext>
            </a:extLst>
          </p:cNvPr>
          <p:cNvSpPr>
            <a:spLocks noGrp="1"/>
          </p:cNvSpPr>
          <p:nvPr>
            <p:ph type="sldNum" sz="quarter" idx="12"/>
          </p:nvPr>
        </p:nvSpPr>
        <p:spPr/>
        <p:txBody>
          <a:bodyPr/>
          <a:lstStyle/>
          <a:p>
            <a:fld id="{FAE13FC4-6065-495B-A5B9-187073B26199}" type="slidenum">
              <a:rPr lang="fr-BE" smtClean="0"/>
              <a:pPr/>
              <a:t>14</a:t>
            </a:fld>
            <a:endParaRPr lang="fr-BE"/>
          </a:p>
        </p:txBody>
      </p:sp>
      <p:sp>
        <p:nvSpPr>
          <p:cNvPr id="2" name="Titre 1">
            <a:extLst>
              <a:ext uri="{FF2B5EF4-FFF2-40B4-BE49-F238E27FC236}">
                <a16:creationId xmlns:a16="http://schemas.microsoft.com/office/drawing/2014/main" id="{6DC622FF-1AA8-ABB9-AFA0-3A8E97FDFF4E}"/>
              </a:ext>
            </a:extLst>
          </p:cNvPr>
          <p:cNvSpPr>
            <a:spLocks noGrp="1"/>
          </p:cNvSpPr>
          <p:nvPr>
            <p:ph type="title"/>
          </p:nvPr>
        </p:nvSpPr>
        <p:spPr>
          <a:prstGeom prst="rect">
            <a:avLst/>
          </a:prstGeom>
        </p:spPr>
        <p:txBody>
          <a:bodyPr/>
          <a:lstStyle/>
          <a:p>
            <a:r>
              <a:rPr lang="fr-BE"/>
              <a:t>Prix de l’énergie partagée</a:t>
            </a:r>
          </a:p>
        </p:txBody>
      </p:sp>
      <p:sp>
        <p:nvSpPr>
          <p:cNvPr id="4" name="Espace réservé du pied de page 3">
            <a:extLst>
              <a:ext uri="{FF2B5EF4-FFF2-40B4-BE49-F238E27FC236}">
                <a16:creationId xmlns:a16="http://schemas.microsoft.com/office/drawing/2014/main" id="{8F9C335D-745A-F4D7-1932-AC9A9F54444D}"/>
              </a:ext>
            </a:extLst>
          </p:cNvPr>
          <p:cNvSpPr>
            <a:spLocks noGrp="1"/>
          </p:cNvSpPr>
          <p:nvPr>
            <p:ph type="ftr" sz="quarter" idx="11"/>
          </p:nvPr>
        </p:nvSpPr>
        <p:spPr/>
        <p:txBody>
          <a:bodyPr/>
          <a:lstStyle/>
          <a:p>
            <a:r>
              <a:rPr lang="fr-FR"/>
              <a:t>Si le prix de l’énergie partagée est fixe, il permet à la copropriété et aux occupants de réduire leur exposition aux fluctuations du marché (mécanisme de type hedging).</a:t>
            </a:r>
            <a:endParaRPr lang="fr-BE"/>
          </a:p>
        </p:txBody>
      </p:sp>
    </p:spTree>
    <p:extLst>
      <p:ext uri="{BB962C8B-B14F-4D97-AF65-F5344CB8AC3E}">
        <p14:creationId xmlns:p14="http://schemas.microsoft.com/office/powerpoint/2010/main" val="2654031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98CEB0C-A57C-5FD4-5B8A-54AD5373E964}"/>
              </a:ext>
            </a:extLst>
          </p:cNvPr>
          <p:cNvSpPr>
            <a:spLocks noGrp="1"/>
          </p:cNvSpPr>
          <p:nvPr>
            <p:ph idx="1"/>
          </p:nvPr>
        </p:nvSpPr>
        <p:spPr/>
        <p:txBody>
          <a:bodyPr>
            <a:noAutofit/>
          </a:bodyPr>
          <a:lstStyle/>
          <a:p>
            <a:r>
              <a:rPr lang="fr-BE" sz="2600" dirty="0"/>
              <a:t>Les taxes et SER sont d’application sur l’énergie partagée, selon des modalités similaires à celles pour l’énergie fournisseur. Consommer l’énergie partagée n’a donc aucun impact sur ces éléments.</a:t>
            </a:r>
          </a:p>
          <a:p>
            <a:r>
              <a:rPr lang="fr-BE" sz="2600" dirty="0"/>
              <a:t>Les frais de réseau sont réduits de 80% pour l’énergie partagée. Ils s’établissent à : 10,913 * 0,2 = 2,182 €c/kWh.</a:t>
            </a:r>
            <a:r>
              <a:rPr lang="fr-BE" sz="2600" baseline="30000" dirty="0"/>
              <a:t>1</a:t>
            </a:r>
            <a:endParaRPr lang="fr-BE" sz="2600" dirty="0"/>
          </a:p>
          <a:p>
            <a:r>
              <a:rPr lang="fr-BE" sz="2600" dirty="0"/>
              <a:t>Dans un esprit de simplification administrative, on fait l’hypothèse que l’entièreté des charges seront dues au fournisseur, qui adressera une facture aux occupants portant à la fois sur l’énergie qu’il a vendue et sur les charges de l’énergie partagée.</a:t>
            </a:r>
          </a:p>
        </p:txBody>
      </p:sp>
      <p:sp>
        <p:nvSpPr>
          <p:cNvPr id="4" name="Espace réservé du pied de page 3">
            <a:extLst>
              <a:ext uri="{FF2B5EF4-FFF2-40B4-BE49-F238E27FC236}">
                <a16:creationId xmlns:a16="http://schemas.microsoft.com/office/drawing/2014/main" id="{BEF43A2D-7605-1E3C-2564-4794E83DCF10}"/>
              </a:ext>
            </a:extLst>
          </p:cNvPr>
          <p:cNvSpPr>
            <a:spLocks noGrp="1"/>
          </p:cNvSpPr>
          <p:nvPr>
            <p:ph type="ftr" sz="quarter" idx="11"/>
          </p:nvPr>
        </p:nvSpPr>
        <p:spPr/>
        <p:txBody>
          <a:bodyPr/>
          <a:lstStyle/>
          <a:p>
            <a:r>
              <a:rPr lang="fr-FR" baseline="30000" dirty="0"/>
              <a:t>1 </a:t>
            </a:r>
            <a:r>
              <a:rPr lang="fr-FR" dirty="0"/>
              <a:t>Décision de la </a:t>
            </a:r>
            <a:r>
              <a:rPr lang="fr-FR" dirty="0" err="1"/>
              <a:t>CWaPE</a:t>
            </a:r>
            <a:r>
              <a:rPr lang="fr-FR" dirty="0"/>
              <a:t> du 31 mai 2023 relative à la méthodologie tarifaire pour la période 2025-2029. Accessible en ligne : </a:t>
            </a:r>
            <a:r>
              <a:rPr lang="fr-FR" dirty="0">
                <a:hlinkClick r:id="rId2"/>
              </a:rPr>
              <a:t>https://www.cwape.be/sites/default/files/cwape-documents/2023.05.31-0773-M%C3%A9thodologie%20tarifaire%20pour%20la%20p%C3%A9riode%20r%C3%A9gulatoire%202025-2029%20.pdf</a:t>
            </a:r>
            <a:r>
              <a:rPr lang="fr-FR" dirty="0"/>
              <a:t>.</a:t>
            </a:r>
          </a:p>
        </p:txBody>
      </p:sp>
      <p:sp>
        <p:nvSpPr>
          <p:cNvPr id="14" name="Espace réservé du numéro de diapositive 13">
            <a:extLst>
              <a:ext uri="{FF2B5EF4-FFF2-40B4-BE49-F238E27FC236}">
                <a16:creationId xmlns:a16="http://schemas.microsoft.com/office/drawing/2014/main" id="{465FFECE-EF09-AF80-3957-6B7BCB49E989}"/>
              </a:ext>
            </a:extLst>
          </p:cNvPr>
          <p:cNvSpPr>
            <a:spLocks noGrp="1"/>
          </p:cNvSpPr>
          <p:nvPr>
            <p:ph type="sldNum" sz="quarter" idx="12"/>
          </p:nvPr>
        </p:nvSpPr>
        <p:spPr/>
        <p:txBody>
          <a:bodyPr/>
          <a:lstStyle/>
          <a:p>
            <a:fld id="{FAE13FC4-6065-495B-A5B9-187073B26199}" type="slidenum">
              <a:rPr lang="fr-BE" smtClean="0"/>
              <a:pPr/>
              <a:t>15</a:t>
            </a:fld>
            <a:endParaRPr lang="fr-BE"/>
          </a:p>
        </p:txBody>
      </p:sp>
      <p:sp>
        <p:nvSpPr>
          <p:cNvPr id="2" name="Titre 1">
            <a:extLst>
              <a:ext uri="{FF2B5EF4-FFF2-40B4-BE49-F238E27FC236}">
                <a16:creationId xmlns:a16="http://schemas.microsoft.com/office/drawing/2014/main" id="{6DC622FF-1AA8-ABB9-AFA0-3A8E97FDFF4E}"/>
              </a:ext>
            </a:extLst>
          </p:cNvPr>
          <p:cNvSpPr>
            <a:spLocks noGrp="1"/>
          </p:cNvSpPr>
          <p:nvPr>
            <p:ph type="title"/>
          </p:nvPr>
        </p:nvSpPr>
        <p:spPr>
          <a:prstGeom prst="rect">
            <a:avLst/>
          </a:prstGeom>
        </p:spPr>
        <p:txBody>
          <a:bodyPr/>
          <a:lstStyle/>
          <a:p>
            <a:r>
              <a:rPr lang="fr-BE"/>
              <a:t>Charges sur l’énergie partagée</a:t>
            </a:r>
          </a:p>
        </p:txBody>
      </p:sp>
    </p:spTree>
    <p:extLst>
      <p:ext uri="{BB962C8B-B14F-4D97-AF65-F5344CB8AC3E}">
        <p14:creationId xmlns:p14="http://schemas.microsoft.com/office/powerpoint/2010/main" val="438185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13">
            <a:extLst>
              <a:ext uri="{FF2B5EF4-FFF2-40B4-BE49-F238E27FC236}">
                <a16:creationId xmlns:a16="http://schemas.microsoft.com/office/drawing/2014/main" id="{465FFECE-EF09-AF80-3957-6B7BCB49E989}"/>
              </a:ext>
            </a:extLst>
          </p:cNvPr>
          <p:cNvSpPr>
            <a:spLocks noGrp="1"/>
          </p:cNvSpPr>
          <p:nvPr>
            <p:ph type="sldNum" sz="quarter" idx="12"/>
          </p:nvPr>
        </p:nvSpPr>
        <p:spPr>
          <a:xfrm>
            <a:off x="8610600" y="6360810"/>
            <a:ext cx="2743200" cy="365125"/>
          </a:xfrm>
        </p:spPr>
        <p:txBody>
          <a:bodyPr/>
          <a:lstStyle/>
          <a:p>
            <a:fld id="{FAE13FC4-6065-495B-A5B9-187073B26199}" type="slidenum">
              <a:rPr lang="fr-BE" smtClean="0"/>
              <a:pPr/>
              <a:t>16</a:t>
            </a:fld>
            <a:endParaRPr lang="fr-BE"/>
          </a:p>
        </p:txBody>
      </p:sp>
      <p:sp>
        <p:nvSpPr>
          <p:cNvPr id="2" name="Titre 1">
            <a:extLst>
              <a:ext uri="{FF2B5EF4-FFF2-40B4-BE49-F238E27FC236}">
                <a16:creationId xmlns:a16="http://schemas.microsoft.com/office/drawing/2014/main" id="{6DC622FF-1AA8-ABB9-AFA0-3A8E97FDFF4E}"/>
              </a:ext>
            </a:extLst>
          </p:cNvPr>
          <p:cNvSpPr>
            <a:spLocks noGrp="1"/>
          </p:cNvSpPr>
          <p:nvPr>
            <p:ph type="title"/>
          </p:nvPr>
        </p:nvSpPr>
        <p:spPr>
          <a:xfrm>
            <a:off x="841248" y="251312"/>
            <a:ext cx="10506456" cy="1010264"/>
          </a:xfrm>
          <a:prstGeom prst="rect">
            <a:avLst/>
          </a:prstGeom>
        </p:spPr>
        <p:txBody>
          <a:bodyPr/>
          <a:lstStyle/>
          <a:p>
            <a:r>
              <a:rPr lang="fr-BE"/>
              <a:t>Bénéfice avec un prix à </a:t>
            </a:r>
            <a:r>
              <a:rPr lang="fr-BE" sz="4400"/>
              <a:t>15 €c/kWh</a:t>
            </a:r>
            <a:endParaRPr lang="fr-BE"/>
          </a:p>
        </p:txBody>
      </p:sp>
      <p:sp>
        <p:nvSpPr>
          <p:cNvPr id="3" name="Espace réservé du contenu 2">
            <a:extLst>
              <a:ext uri="{FF2B5EF4-FFF2-40B4-BE49-F238E27FC236}">
                <a16:creationId xmlns:a16="http://schemas.microsoft.com/office/drawing/2014/main" id="{D98CEB0C-A57C-5FD4-5B8A-54AD5373E964}"/>
              </a:ext>
            </a:extLst>
          </p:cNvPr>
          <p:cNvSpPr>
            <a:spLocks noGrp="1"/>
          </p:cNvSpPr>
          <p:nvPr>
            <p:ph sz="half" idx="1"/>
          </p:nvPr>
        </p:nvSpPr>
        <p:spPr/>
        <p:txBody>
          <a:bodyPr>
            <a:noAutofit/>
          </a:bodyPr>
          <a:lstStyle/>
          <a:p>
            <a:r>
              <a:rPr lang="fr-BE" sz="2600"/>
              <a:t>On fait l’hypothèse que les occupants supportent l’intégralité des frais en SER, réseau et taxe.</a:t>
            </a:r>
          </a:p>
          <a:p>
            <a:r>
              <a:rPr lang="fr-BE" sz="2600"/>
              <a:t>Le bénéfice des occupants est égal à l’économie qu’ils font lorsqu’ils achètent l’énergie partagée :</a:t>
            </a:r>
            <a:br>
              <a:rPr lang="fr-BE" sz="2600"/>
            </a:br>
            <a:r>
              <a:rPr lang="fr-BE" sz="2600"/>
              <a:t>45,251 – 26,0 = 19,251 €c/kWh.</a:t>
            </a:r>
          </a:p>
          <a:p>
            <a:r>
              <a:rPr lang="fr-BE" sz="2600"/>
              <a:t>Le bénéfice de la copropriété est égal à la plu value qui est obtenue par la vente de l’énergie partagée :</a:t>
            </a:r>
            <a:br>
              <a:rPr lang="fr-BE" sz="2600"/>
            </a:br>
            <a:r>
              <a:rPr lang="fr-BE" sz="2600"/>
              <a:t>15,0 – 7,8 = 7,2 €c/kWh.</a:t>
            </a:r>
          </a:p>
        </p:txBody>
      </p:sp>
      <p:graphicFrame>
        <p:nvGraphicFramePr>
          <p:cNvPr id="11" name="Espace réservé du contenu 6">
            <a:extLst>
              <a:ext uri="{FF2B5EF4-FFF2-40B4-BE49-F238E27FC236}">
                <a16:creationId xmlns:a16="http://schemas.microsoft.com/office/drawing/2014/main" id="{5564681E-A3AD-5468-DB15-1870CDBA9402}"/>
              </a:ext>
            </a:extLst>
          </p:cNvPr>
          <p:cNvGraphicFramePr>
            <a:graphicFrameLocks noGrp="1"/>
          </p:cNvGraphicFramePr>
          <p:nvPr>
            <p:ph sz="half" idx="13"/>
          </p:nvPr>
        </p:nvGraphicFramePr>
        <p:xfrm>
          <a:off x="6196013" y="1651000"/>
          <a:ext cx="5151437" cy="4073525"/>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Connecteur droit avec flèche 19">
            <a:extLst>
              <a:ext uri="{FF2B5EF4-FFF2-40B4-BE49-F238E27FC236}">
                <a16:creationId xmlns:a16="http://schemas.microsoft.com/office/drawing/2014/main" id="{C634939A-935B-D4A2-91D1-BBACB4D0D6D4}"/>
              </a:ext>
            </a:extLst>
          </p:cNvPr>
          <p:cNvCxnSpPr>
            <a:cxnSpLocks/>
          </p:cNvCxnSpPr>
          <p:nvPr/>
        </p:nvCxnSpPr>
        <p:spPr>
          <a:xfrm flipV="1">
            <a:off x="8314163" y="2526145"/>
            <a:ext cx="0" cy="849746"/>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0DB5B707-2D8D-56E1-7A13-1B7143820429}"/>
              </a:ext>
            </a:extLst>
          </p:cNvPr>
          <p:cNvSpPr txBox="1"/>
          <p:nvPr/>
        </p:nvSpPr>
        <p:spPr>
          <a:xfrm>
            <a:off x="8314163" y="2593623"/>
            <a:ext cx="1320799" cy="646331"/>
          </a:xfrm>
          <a:prstGeom prst="rect">
            <a:avLst/>
          </a:prstGeom>
          <a:noFill/>
        </p:spPr>
        <p:txBody>
          <a:bodyPr wrap="square" rtlCol="0">
            <a:spAutoFit/>
          </a:bodyPr>
          <a:lstStyle/>
          <a:p>
            <a:r>
              <a:rPr lang="fr-BE"/>
              <a:t>Bénéfice occupants</a:t>
            </a:r>
          </a:p>
        </p:txBody>
      </p:sp>
      <p:cxnSp>
        <p:nvCxnSpPr>
          <p:cNvPr id="23" name="Connecteur droit avec flèche 22">
            <a:extLst>
              <a:ext uri="{FF2B5EF4-FFF2-40B4-BE49-F238E27FC236}">
                <a16:creationId xmlns:a16="http://schemas.microsoft.com/office/drawing/2014/main" id="{D325A429-A2AB-24F4-AC64-EB3C9582F9D3}"/>
              </a:ext>
            </a:extLst>
          </p:cNvPr>
          <p:cNvCxnSpPr>
            <a:cxnSpLocks/>
          </p:cNvCxnSpPr>
          <p:nvPr/>
        </p:nvCxnSpPr>
        <p:spPr>
          <a:xfrm>
            <a:off x="9844187" y="3919079"/>
            <a:ext cx="0" cy="34350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94AEB4BF-2497-5FA5-52DA-4CC6624FB67E}"/>
              </a:ext>
            </a:extLst>
          </p:cNvPr>
          <p:cNvSpPr txBox="1"/>
          <p:nvPr/>
        </p:nvSpPr>
        <p:spPr>
          <a:xfrm>
            <a:off x="9881329" y="3634172"/>
            <a:ext cx="1320799" cy="646331"/>
          </a:xfrm>
          <a:prstGeom prst="rect">
            <a:avLst/>
          </a:prstGeom>
          <a:noFill/>
        </p:spPr>
        <p:txBody>
          <a:bodyPr wrap="square" rtlCol="0">
            <a:spAutoFit/>
          </a:bodyPr>
          <a:lstStyle/>
          <a:p>
            <a:r>
              <a:rPr lang="fr-BE"/>
              <a:t>Bénéfice copropriété</a:t>
            </a:r>
          </a:p>
        </p:txBody>
      </p:sp>
      <p:sp>
        <p:nvSpPr>
          <p:cNvPr id="4" name="Espace réservé du pied de page 3">
            <a:extLst>
              <a:ext uri="{FF2B5EF4-FFF2-40B4-BE49-F238E27FC236}">
                <a16:creationId xmlns:a16="http://schemas.microsoft.com/office/drawing/2014/main" id="{BEF43A2D-7605-1E3C-2564-4794E83DCF10}"/>
              </a:ext>
            </a:extLst>
          </p:cNvPr>
          <p:cNvSpPr>
            <a:spLocks noGrp="1"/>
          </p:cNvSpPr>
          <p:nvPr>
            <p:ph type="ftr" sz="quarter" idx="11"/>
          </p:nvPr>
        </p:nvSpPr>
        <p:spPr/>
        <p:txBody>
          <a:bodyPr/>
          <a:lstStyle/>
          <a:p>
            <a:r>
              <a:rPr lang="fr-FR"/>
              <a:t>Valeurs issues d’une fiche tarifaire d’application en mai 2023, voir slides 2 et 3.</a:t>
            </a:r>
          </a:p>
          <a:p>
            <a:r>
              <a:rPr lang="fr-FR"/>
              <a:t>Attention : il est possible qu'à terme les fournisseurs adaptent leurs prix en conséquence du fait que les occupants pratiquant le partage consomment moins de kWh « bon marchés », correspondants aux périodes où le PV produit beaucoup d'énergie.</a:t>
            </a:r>
          </a:p>
        </p:txBody>
      </p:sp>
    </p:spTree>
    <p:extLst>
      <p:ext uri="{BB962C8B-B14F-4D97-AF65-F5344CB8AC3E}">
        <p14:creationId xmlns:p14="http://schemas.microsoft.com/office/powerpoint/2010/main" val="3417343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C72E3A2-2F39-0FF4-D7C3-F9AE8E7CE642}"/>
              </a:ext>
            </a:extLst>
          </p:cNvPr>
          <p:cNvSpPr>
            <a:spLocks noGrp="1"/>
          </p:cNvSpPr>
          <p:nvPr>
            <p:ph idx="1"/>
          </p:nvPr>
        </p:nvSpPr>
        <p:spPr/>
        <p:txBody>
          <a:bodyPr>
            <a:normAutofit/>
          </a:bodyPr>
          <a:lstStyle/>
          <a:p>
            <a:r>
              <a:rPr lang="fr-BE" sz="2600"/>
              <a:t>Le propriétaire a intérêt à ce que le locataire soit dans le partage car cela augmente le volume d’énergie vendu dans le partage, et donc les recettes.</a:t>
            </a:r>
          </a:p>
          <a:p>
            <a:r>
              <a:rPr lang="fr-BE" sz="2600"/>
              <a:t>En pratique, si le locataire est le titulaire du </a:t>
            </a:r>
            <a:r>
              <a:rPr lang="fr-BE" sz="2600" u="sng"/>
              <a:t>contrat de fourniture</a:t>
            </a:r>
            <a:r>
              <a:rPr lang="fr-BE" sz="2600"/>
              <a:t> et a un </a:t>
            </a:r>
            <a:r>
              <a:rPr lang="fr-BE" sz="2600" u="sng"/>
              <a:t>compteur connecté</a:t>
            </a:r>
            <a:r>
              <a:rPr lang="fr-BE" sz="2600"/>
              <a:t>, il </a:t>
            </a:r>
            <a:r>
              <a:rPr lang="fr-BE" sz="2600" b="1"/>
              <a:t>peut</a:t>
            </a:r>
            <a:r>
              <a:rPr lang="fr-BE" sz="2600"/>
              <a:t> rejoindre le partage, via une procédure administrative. Un locataire qui est peu présent lorsque le PV est actif a moins intérêt à rejoindre le partage.</a:t>
            </a:r>
          </a:p>
          <a:p>
            <a:r>
              <a:rPr lang="fr-BE" sz="2600"/>
              <a:t>Si le locataire bénéficie du partage et que le prix de l’énergie partagée est faible, alors il réduit ses charges. Le propriétaire peut envisager une possible revalorisation du loyer en conséquence.</a:t>
            </a:r>
          </a:p>
        </p:txBody>
      </p:sp>
      <p:sp>
        <p:nvSpPr>
          <p:cNvPr id="4" name="Espace réservé du numéro de diapositive 3">
            <a:extLst>
              <a:ext uri="{FF2B5EF4-FFF2-40B4-BE49-F238E27FC236}">
                <a16:creationId xmlns:a16="http://schemas.microsoft.com/office/drawing/2014/main" id="{67B3A699-18BA-5672-BDE8-5AC140989839}"/>
              </a:ext>
            </a:extLst>
          </p:cNvPr>
          <p:cNvSpPr>
            <a:spLocks noGrp="1"/>
          </p:cNvSpPr>
          <p:nvPr>
            <p:ph type="sldNum" sz="quarter" idx="12"/>
          </p:nvPr>
        </p:nvSpPr>
        <p:spPr/>
        <p:txBody>
          <a:bodyPr/>
          <a:lstStyle/>
          <a:p>
            <a:fld id="{FAE13FC4-6065-495B-A5B9-187073B26199}" type="slidenum">
              <a:rPr lang="fr-BE" smtClean="0"/>
              <a:pPr/>
              <a:t>17</a:t>
            </a:fld>
            <a:endParaRPr lang="fr-BE"/>
          </a:p>
        </p:txBody>
      </p:sp>
      <p:sp>
        <p:nvSpPr>
          <p:cNvPr id="2" name="Titre 1">
            <a:extLst>
              <a:ext uri="{FF2B5EF4-FFF2-40B4-BE49-F238E27FC236}">
                <a16:creationId xmlns:a16="http://schemas.microsoft.com/office/drawing/2014/main" id="{8C2A8982-7669-433F-49E6-D6C0DB4D695F}"/>
              </a:ext>
            </a:extLst>
          </p:cNvPr>
          <p:cNvSpPr>
            <a:spLocks noGrp="1"/>
          </p:cNvSpPr>
          <p:nvPr>
            <p:ph type="title"/>
          </p:nvPr>
        </p:nvSpPr>
        <p:spPr/>
        <p:txBody>
          <a:bodyPr/>
          <a:lstStyle/>
          <a:p>
            <a:r>
              <a:rPr lang="fr-BE"/>
              <a:t>Relation propriétaire et locataire</a:t>
            </a:r>
          </a:p>
        </p:txBody>
      </p:sp>
    </p:spTree>
    <p:extLst>
      <p:ext uri="{BB962C8B-B14F-4D97-AF65-F5344CB8AC3E}">
        <p14:creationId xmlns:p14="http://schemas.microsoft.com/office/powerpoint/2010/main" val="2660314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1486636-308F-E8D2-89AC-9ABDB24146C3}"/>
              </a:ext>
            </a:extLst>
          </p:cNvPr>
          <p:cNvSpPr>
            <a:spLocks noGrp="1"/>
          </p:cNvSpPr>
          <p:nvPr>
            <p:ph idx="1"/>
          </p:nvPr>
        </p:nvSpPr>
        <p:spPr/>
        <p:txBody>
          <a:bodyPr>
            <a:noAutofit/>
          </a:bodyPr>
          <a:lstStyle/>
          <a:p>
            <a:r>
              <a:rPr lang="fr-BE" sz="2600"/>
              <a:t>Copropriété composée de 76 unités, chacune avec 1600 kWh/an de consommation.</a:t>
            </a:r>
            <a:r>
              <a:rPr lang="fr-BE" sz="2600" baseline="30000"/>
              <a:t>1</a:t>
            </a:r>
            <a:endParaRPr lang="fr-BE" sz="2600"/>
          </a:p>
          <a:p>
            <a:r>
              <a:rPr lang="fr-BE" sz="2600"/>
              <a:t>Installation PV de 60 kWc détenue par la copropriété.</a:t>
            </a:r>
          </a:p>
          <a:p>
            <a:r>
              <a:rPr lang="fr-BE" sz="2600"/>
              <a:t>Facteur de charge de 11% pour l’installation PV, soit une production annuelle de : 0,11 * 8760 * 60 = 57.816 kWh</a:t>
            </a:r>
          </a:p>
          <a:p>
            <a:r>
              <a:rPr lang="fr-BE" sz="2600"/>
              <a:t>33 % de la production PV (soit 57.816 kWh / 3 = 19.272 kWh) est utilisée par les communs en autoconsommation. Le reste (38.544 kWh) est injecté sur le réseau.</a:t>
            </a:r>
          </a:p>
        </p:txBody>
      </p:sp>
      <p:sp>
        <p:nvSpPr>
          <p:cNvPr id="5" name="Espace réservé du numéro de diapositive 4">
            <a:extLst>
              <a:ext uri="{FF2B5EF4-FFF2-40B4-BE49-F238E27FC236}">
                <a16:creationId xmlns:a16="http://schemas.microsoft.com/office/drawing/2014/main" id="{6D52AD5F-F1BE-45CF-2C6C-F23F15BFD425}"/>
              </a:ext>
            </a:extLst>
          </p:cNvPr>
          <p:cNvSpPr>
            <a:spLocks noGrp="1"/>
          </p:cNvSpPr>
          <p:nvPr>
            <p:ph type="sldNum" sz="quarter" idx="12"/>
          </p:nvPr>
        </p:nvSpPr>
        <p:spPr/>
        <p:txBody>
          <a:bodyPr/>
          <a:lstStyle/>
          <a:p>
            <a:fld id="{FAE13FC4-6065-495B-A5B9-187073B26199}" type="slidenum">
              <a:rPr lang="fr-BE" smtClean="0"/>
              <a:pPr/>
              <a:t>18</a:t>
            </a:fld>
            <a:endParaRPr lang="fr-BE"/>
          </a:p>
        </p:txBody>
      </p:sp>
      <p:sp>
        <p:nvSpPr>
          <p:cNvPr id="2" name="Titre 1">
            <a:extLst>
              <a:ext uri="{FF2B5EF4-FFF2-40B4-BE49-F238E27FC236}">
                <a16:creationId xmlns:a16="http://schemas.microsoft.com/office/drawing/2014/main" id="{3A6A910E-9478-C470-49E7-678D09FEB9AA}"/>
              </a:ext>
            </a:extLst>
          </p:cNvPr>
          <p:cNvSpPr>
            <a:spLocks noGrp="1"/>
          </p:cNvSpPr>
          <p:nvPr>
            <p:ph type="title"/>
          </p:nvPr>
        </p:nvSpPr>
        <p:spPr/>
        <p:txBody>
          <a:bodyPr/>
          <a:lstStyle/>
          <a:p>
            <a:r>
              <a:rPr lang="fr-BE"/>
              <a:t>Cas pratique d’une copropriété : hypothèses</a:t>
            </a:r>
          </a:p>
        </p:txBody>
      </p:sp>
      <p:sp>
        <p:nvSpPr>
          <p:cNvPr id="4" name="Espace réservé du pied de page 3">
            <a:extLst>
              <a:ext uri="{FF2B5EF4-FFF2-40B4-BE49-F238E27FC236}">
                <a16:creationId xmlns:a16="http://schemas.microsoft.com/office/drawing/2014/main" id="{4CBAFCCE-E4B5-69EA-5165-BC39AD543996}"/>
              </a:ext>
            </a:extLst>
          </p:cNvPr>
          <p:cNvSpPr>
            <a:spLocks noGrp="1"/>
          </p:cNvSpPr>
          <p:nvPr>
            <p:ph type="ftr" sz="quarter" idx="11"/>
          </p:nvPr>
        </p:nvSpPr>
        <p:spPr/>
        <p:txBody>
          <a:bodyPr/>
          <a:lstStyle/>
          <a:p>
            <a:r>
              <a:rPr lang="fr-FR" baseline="30000"/>
              <a:t>1</a:t>
            </a:r>
            <a:r>
              <a:rPr lang="fr-FR"/>
              <a:t> Inspiré de la résidence </a:t>
            </a:r>
            <a:r>
              <a:rPr lang="fr-FR" err="1"/>
              <a:t>Athena</a:t>
            </a:r>
            <a:r>
              <a:rPr lang="fr-FR"/>
              <a:t>, située à Ougrée en Belgique.</a:t>
            </a:r>
            <a:endParaRPr lang="fr-BE"/>
          </a:p>
        </p:txBody>
      </p:sp>
    </p:spTree>
    <p:extLst>
      <p:ext uri="{BB962C8B-B14F-4D97-AF65-F5344CB8AC3E}">
        <p14:creationId xmlns:p14="http://schemas.microsoft.com/office/powerpoint/2010/main" val="1338166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EC6C761-45C9-7595-50E9-CE91FBAB9EE1}"/>
              </a:ext>
            </a:extLst>
          </p:cNvPr>
          <p:cNvSpPr>
            <a:spLocks noGrp="1"/>
          </p:cNvSpPr>
          <p:nvPr>
            <p:ph idx="1"/>
          </p:nvPr>
        </p:nvSpPr>
        <p:spPr/>
        <p:txBody>
          <a:bodyPr/>
          <a:lstStyle/>
          <a:p>
            <a:r>
              <a:rPr lang="fr-BE" sz="2600"/>
              <a:t>La </a:t>
            </a:r>
            <a:r>
              <a:rPr lang="fr-BE" sz="2600" b="1"/>
              <a:t>copropriété</a:t>
            </a:r>
            <a:r>
              <a:rPr lang="fr-BE" sz="2600"/>
              <a:t> revend l’intégralité de son surplus (38.544 kWh) dans le partage (à 15 €c/kWh) au lieu de le revendre à son fournisseur (à 7,8 €c/kWh). Son gain est de : </a:t>
            </a:r>
            <a:br>
              <a:rPr lang="fr-BE" sz="2600"/>
            </a:br>
            <a:r>
              <a:rPr lang="fr-BE" sz="2600"/>
              <a:t>	38.544 * (0,15 – 0,078) = </a:t>
            </a:r>
            <a:r>
              <a:rPr lang="fr-BE" sz="2600" b="1"/>
              <a:t>2.775,16 € / an</a:t>
            </a:r>
          </a:p>
          <a:p>
            <a:r>
              <a:rPr lang="fr-BE" sz="2600"/>
              <a:t>Chaque </a:t>
            </a:r>
            <a:r>
              <a:rPr lang="fr-BE" sz="2600" b="1"/>
              <a:t>occupant</a:t>
            </a:r>
            <a:r>
              <a:rPr lang="fr-BE" sz="2600"/>
              <a:t> bénéficie de (38.544 kWh / 76 = ) 507 kWh</a:t>
            </a:r>
            <a:r>
              <a:rPr lang="fr-BE" sz="2600" baseline="30000"/>
              <a:t>1</a:t>
            </a:r>
            <a:r>
              <a:rPr lang="fr-BE" sz="2600"/>
              <a:t> au tarif de 26,0 €c/kWh au lieu de 43,25 €c/kWh, soit un gain de : </a:t>
            </a:r>
            <a:br>
              <a:rPr lang="fr-BE" sz="2600"/>
            </a:br>
            <a:r>
              <a:rPr lang="fr-BE" sz="2600"/>
              <a:t>	507 * (0,4325 – 0,260) = </a:t>
            </a:r>
            <a:r>
              <a:rPr lang="fr-BE" sz="2600" b="1"/>
              <a:t>87,45 € / an</a:t>
            </a:r>
          </a:p>
          <a:p>
            <a:r>
              <a:rPr lang="fr-BE" sz="2600"/>
              <a:t>Un </a:t>
            </a:r>
            <a:r>
              <a:rPr lang="fr-BE" sz="2600" b="1"/>
              <a:t>propriétaire occupant</a:t>
            </a:r>
            <a:r>
              <a:rPr lang="fr-BE" sz="2600"/>
              <a:t> bénéficie des deux gains</a:t>
            </a:r>
            <a:r>
              <a:rPr lang="fr-BE" sz="2600" baseline="30000"/>
              <a:t>2</a:t>
            </a:r>
            <a:r>
              <a:rPr lang="fr-BE" sz="2600"/>
              <a:t>, soit :</a:t>
            </a:r>
            <a:br>
              <a:rPr lang="fr-BE" sz="2600"/>
            </a:br>
            <a:r>
              <a:rPr lang="fr-BE" sz="2600"/>
              <a:t>	2.775,16 / 76 + 87,45 = </a:t>
            </a:r>
            <a:r>
              <a:rPr lang="fr-BE" sz="2600" b="1"/>
              <a:t>123,97 € / an</a:t>
            </a:r>
          </a:p>
        </p:txBody>
      </p:sp>
      <p:sp>
        <p:nvSpPr>
          <p:cNvPr id="3" name="Espace réservé du numéro de diapositive 2">
            <a:extLst>
              <a:ext uri="{FF2B5EF4-FFF2-40B4-BE49-F238E27FC236}">
                <a16:creationId xmlns:a16="http://schemas.microsoft.com/office/drawing/2014/main" id="{26307E38-F119-4BBD-3CCD-3579878F6618}"/>
              </a:ext>
            </a:extLst>
          </p:cNvPr>
          <p:cNvSpPr>
            <a:spLocks noGrp="1"/>
          </p:cNvSpPr>
          <p:nvPr>
            <p:ph type="sldNum" sz="quarter" idx="12"/>
          </p:nvPr>
        </p:nvSpPr>
        <p:spPr/>
        <p:txBody>
          <a:bodyPr/>
          <a:lstStyle/>
          <a:p>
            <a:fld id="{FAE13FC4-6065-495B-A5B9-187073B26199}" type="slidenum">
              <a:rPr lang="fr-BE" smtClean="0"/>
              <a:t>19</a:t>
            </a:fld>
            <a:endParaRPr lang="fr-BE"/>
          </a:p>
        </p:txBody>
      </p:sp>
      <p:sp>
        <p:nvSpPr>
          <p:cNvPr id="4" name="Titre 3">
            <a:extLst>
              <a:ext uri="{FF2B5EF4-FFF2-40B4-BE49-F238E27FC236}">
                <a16:creationId xmlns:a16="http://schemas.microsoft.com/office/drawing/2014/main" id="{2ABC9409-C4F0-BCD0-A4EC-A31A29F61653}"/>
              </a:ext>
            </a:extLst>
          </p:cNvPr>
          <p:cNvSpPr>
            <a:spLocks noGrp="1"/>
          </p:cNvSpPr>
          <p:nvPr>
            <p:ph type="title"/>
          </p:nvPr>
        </p:nvSpPr>
        <p:spPr/>
        <p:txBody>
          <a:bodyPr>
            <a:normAutofit/>
          </a:bodyPr>
          <a:lstStyle/>
          <a:p>
            <a:r>
              <a:rPr lang="fr-BE"/>
              <a:t>Cas pratique : gains issus du partage</a:t>
            </a:r>
          </a:p>
        </p:txBody>
      </p:sp>
      <p:sp>
        <p:nvSpPr>
          <p:cNvPr id="5" name="Espace réservé du pied de page 4">
            <a:extLst>
              <a:ext uri="{FF2B5EF4-FFF2-40B4-BE49-F238E27FC236}">
                <a16:creationId xmlns:a16="http://schemas.microsoft.com/office/drawing/2014/main" id="{C66DB571-E1EF-66AF-528F-2CD81B5964FA}"/>
              </a:ext>
            </a:extLst>
          </p:cNvPr>
          <p:cNvSpPr>
            <a:spLocks noGrp="1"/>
          </p:cNvSpPr>
          <p:nvPr>
            <p:ph type="ftr" sz="quarter" idx="11"/>
          </p:nvPr>
        </p:nvSpPr>
        <p:spPr/>
        <p:txBody>
          <a:bodyPr/>
          <a:lstStyle/>
          <a:p>
            <a:r>
              <a:rPr lang="fr-FR" baseline="30000"/>
              <a:t>1</a:t>
            </a:r>
            <a:r>
              <a:rPr lang="fr-FR"/>
              <a:t> En supposant que chaque occupant a le même profil de consommation et une clé de répartition fixe égalitaire.</a:t>
            </a:r>
          </a:p>
          <a:p>
            <a:r>
              <a:rPr lang="fr-FR" baseline="30000"/>
              <a:t>2</a:t>
            </a:r>
            <a:r>
              <a:rPr lang="fr-FR"/>
              <a:t> En supposant les mêmes quotités par unité de logement.</a:t>
            </a:r>
          </a:p>
        </p:txBody>
      </p:sp>
    </p:spTree>
    <p:extLst>
      <p:ext uri="{BB962C8B-B14F-4D97-AF65-F5344CB8AC3E}">
        <p14:creationId xmlns:p14="http://schemas.microsoft.com/office/powerpoint/2010/main" val="3525292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D67CE923-29F0-510B-19C2-57371455C132}"/>
              </a:ext>
            </a:extLst>
          </p:cNvPr>
          <p:cNvPicPr>
            <a:picLocks noGrp="1" noChangeAspect="1"/>
          </p:cNvPicPr>
          <p:nvPr>
            <p:ph idx="1"/>
          </p:nvPr>
        </p:nvPicPr>
        <p:blipFill>
          <a:blip r:embed="rId2"/>
          <a:stretch>
            <a:fillRect/>
          </a:stretch>
        </p:blipFill>
        <p:spPr>
          <a:xfrm>
            <a:off x="2818743" y="1517650"/>
            <a:ext cx="6554515" cy="4838700"/>
          </a:xfrm>
        </p:spPr>
      </p:pic>
      <p:sp>
        <p:nvSpPr>
          <p:cNvPr id="7" name="Espace réservé du numéro de diapositive 6">
            <a:extLst>
              <a:ext uri="{FF2B5EF4-FFF2-40B4-BE49-F238E27FC236}">
                <a16:creationId xmlns:a16="http://schemas.microsoft.com/office/drawing/2014/main" id="{587558E5-979A-1843-8CB6-F135950A0C90}"/>
              </a:ext>
            </a:extLst>
          </p:cNvPr>
          <p:cNvSpPr>
            <a:spLocks noGrp="1"/>
          </p:cNvSpPr>
          <p:nvPr>
            <p:ph type="sldNum" sz="quarter" idx="12"/>
          </p:nvPr>
        </p:nvSpPr>
        <p:spPr/>
        <p:txBody>
          <a:bodyPr/>
          <a:lstStyle/>
          <a:p>
            <a:fld id="{FAE13FC4-6065-495B-A5B9-187073B26199}" type="slidenum">
              <a:rPr lang="fr-BE" smtClean="0"/>
              <a:pPr/>
              <a:t>2</a:t>
            </a:fld>
            <a:endParaRPr lang="fr-BE"/>
          </a:p>
        </p:txBody>
      </p:sp>
      <p:sp>
        <p:nvSpPr>
          <p:cNvPr id="2" name="Titre 1">
            <a:extLst>
              <a:ext uri="{FF2B5EF4-FFF2-40B4-BE49-F238E27FC236}">
                <a16:creationId xmlns:a16="http://schemas.microsoft.com/office/drawing/2014/main" id="{1A8B909B-0785-BF2B-DD9E-011AA7E37269}"/>
              </a:ext>
            </a:extLst>
          </p:cNvPr>
          <p:cNvSpPr>
            <a:spLocks noGrp="1"/>
          </p:cNvSpPr>
          <p:nvPr>
            <p:ph type="title"/>
          </p:nvPr>
        </p:nvSpPr>
        <p:spPr/>
        <p:txBody>
          <a:bodyPr/>
          <a:lstStyle/>
          <a:p>
            <a:r>
              <a:rPr lang="en-US"/>
              <a:t>Composition </a:t>
            </a:r>
            <a:r>
              <a:rPr lang="en-US" err="1"/>
              <a:t>d’une</a:t>
            </a:r>
            <a:r>
              <a:rPr lang="en-US"/>
              <a:t> fiche </a:t>
            </a:r>
            <a:r>
              <a:rPr lang="en-US" err="1"/>
              <a:t>tarifaire</a:t>
            </a:r>
            <a:r>
              <a:rPr lang="en-US"/>
              <a:t> </a:t>
            </a:r>
            <a:r>
              <a:rPr lang="en-US" err="1"/>
              <a:t>électricité</a:t>
            </a:r>
            <a:endParaRPr lang="fr-BE"/>
          </a:p>
        </p:txBody>
      </p:sp>
      <p:sp>
        <p:nvSpPr>
          <p:cNvPr id="3" name="Espace réservé du pied de page 2">
            <a:extLst>
              <a:ext uri="{FF2B5EF4-FFF2-40B4-BE49-F238E27FC236}">
                <a16:creationId xmlns:a16="http://schemas.microsoft.com/office/drawing/2014/main" id="{87B56398-42DF-6949-E74B-D6E2E9C2889F}"/>
              </a:ext>
            </a:extLst>
          </p:cNvPr>
          <p:cNvSpPr>
            <a:spLocks noGrp="1"/>
          </p:cNvSpPr>
          <p:nvPr>
            <p:ph type="ftr" sz="quarter" idx="11"/>
          </p:nvPr>
        </p:nvSpPr>
        <p:spPr/>
        <p:txBody>
          <a:bodyPr/>
          <a:lstStyle/>
          <a:p>
            <a:r>
              <a:rPr lang="fr-FR"/>
              <a:t>Fiche d’application en mai 2023, pour un client résidentiel situé en Région wallonne, en Belgique, et raccordé au réseau de RESA.</a:t>
            </a:r>
            <a:endParaRPr lang="fr-BE"/>
          </a:p>
        </p:txBody>
      </p:sp>
    </p:spTree>
    <p:extLst>
      <p:ext uri="{BB962C8B-B14F-4D97-AF65-F5344CB8AC3E}">
        <p14:creationId xmlns:p14="http://schemas.microsoft.com/office/powerpoint/2010/main" val="487063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22DE204-F838-F6E4-1498-9D8FC0C8A35B}"/>
              </a:ext>
            </a:extLst>
          </p:cNvPr>
          <p:cNvSpPr>
            <a:spLocks noGrp="1"/>
          </p:cNvSpPr>
          <p:nvPr>
            <p:ph idx="1"/>
          </p:nvPr>
        </p:nvSpPr>
        <p:spPr/>
        <p:txBody>
          <a:bodyPr>
            <a:normAutofit/>
          </a:bodyPr>
          <a:lstStyle/>
          <a:p>
            <a:pPr marL="514350" indent="-514350">
              <a:buAutoNum type="arabicParenR"/>
            </a:pPr>
            <a:r>
              <a:rPr lang="fr-BE" sz="2600" b="1"/>
              <a:t>Intérêt pour une activité de partage d’énergie</a:t>
            </a:r>
            <a:r>
              <a:rPr lang="fr-BE" sz="2600"/>
              <a:t> : la copropriété est-elle prête à assumer le suivi administratif du partage et à supporter les coûts relatifs à l’investissement dans une installation PV ?</a:t>
            </a:r>
          </a:p>
          <a:p>
            <a:pPr marL="514350" indent="-514350">
              <a:buAutoNum type="arabicParenR"/>
            </a:pPr>
            <a:endParaRPr lang="fr-BE" sz="1400"/>
          </a:p>
          <a:p>
            <a:pPr marL="514350" indent="-514350">
              <a:buAutoNum type="arabicParenR"/>
            </a:pPr>
            <a:r>
              <a:rPr lang="fr-BE" sz="2600" b="1"/>
              <a:t>Clé de répartition de la production d’énergie</a:t>
            </a:r>
            <a:r>
              <a:rPr lang="fr-BE" sz="2600"/>
              <a:t> : comment l’énergie disponible est distribuée entre les occupants ?</a:t>
            </a:r>
          </a:p>
          <a:p>
            <a:pPr marL="514350" indent="-514350">
              <a:buAutoNum type="arabicParenR"/>
            </a:pPr>
            <a:endParaRPr lang="fr-BE" sz="1400"/>
          </a:p>
          <a:p>
            <a:pPr marL="514350" indent="-514350">
              <a:buAutoNum type="arabicParenR"/>
            </a:pPr>
            <a:r>
              <a:rPr lang="fr-BE" sz="2600" b="1"/>
              <a:t>Prix de l’électricité partagée</a:t>
            </a:r>
            <a:r>
              <a:rPr lang="fr-BE" sz="2600"/>
              <a:t> : comment les bénéfices du partage sont répartis entre la copropriété et les occupants ?</a:t>
            </a:r>
          </a:p>
        </p:txBody>
      </p:sp>
      <p:sp>
        <p:nvSpPr>
          <p:cNvPr id="4" name="Espace réservé du numéro de diapositive 3">
            <a:extLst>
              <a:ext uri="{FF2B5EF4-FFF2-40B4-BE49-F238E27FC236}">
                <a16:creationId xmlns:a16="http://schemas.microsoft.com/office/drawing/2014/main" id="{82EE0591-82EC-BA1B-8F20-1B25DF88B7FD}"/>
              </a:ext>
            </a:extLst>
          </p:cNvPr>
          <p:cNvSpPr>
            <a:spLocks noGrp="1"/>
          </p:cNvSpPr>
          <p:nvPr>
            <p:ph type="sldNum" sz="quarter" idx="12"/>
          </p:nvPr>
        </p:nvSpPr>
        <p:spPr/>
        <p:txBody>
          <a:bodyPr/>
          <a:lstStyle/>
          <a:p>
            <a:fld id="{FAE13FC4-6065-495B-A5B9-187073B26199}" type="slidenum">
              <a:rPr lang="fr-BE" smtClean="0"/>
              <a:pPr/>
              <a:t>20</a:t>
            </a:fld>
            <a:endParaRPr lang="fr-BE"/>
          </a:p>
        </p:txBody>
      </p:sp>
      <p:sp>
        <p:nvSpPr>
          <p:cNvPr id="2" name="Titre 1">
            <a:extLst>
              <a:ext uri="{FF2B5EF4-FFF2-40B4-BE49-F238E27FC236}">
                <a16:creationId xmlns:a16="http://schemas.microsoft.com/office/drawing/2014/main" id="{C68E2F09-9DBC-1C79-3377-7B61772B5EE5}"/>
              </a:ext>
            </a:extLst>
          </p:cNvPr>
          <p:cNvSpPr>
            <a:spLocks noGrp="1"/>
          </p:cNvSpPr>
          <p:nvPr>
            <p:ph type="title"/>
          </p:nvPr>
        </p:nvSpPr>
        <p:spPr/>
        <p:txBody>
          <a:bodyPr/>
          <a:lstStyle/>
          <a:p>
            <a:r>
              <a:rPr lang="fr-BE"/>
              <a:t>Plan de mise en œuvre : trois questions</a:t>
            </a:r>
          </a:p>
        </p:txBody>
      </p:sp>
    </p:spTree>
    <p:extLst>
      <p:ext uri="{BB962C8B-B14F-4D97-AF65-F5344CB8AC3E}">
        <p14:creationId xmlns:p14="http://schemas.microsoft.com/office/powerpoint/2010/main" val="1127002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36AE39-CBF8-CCBD-23FC-7C4D30E898E3}"/>
              </a:ext>
            </a:extLst>
          </p:cNvPr>
          <p:cNvSpPr>
            <a:spLocks noGrp="1"/>
          </p:cNvSpPr>
          <p:nvPr>
            <p:ph idx="1"/>
          </p:nvPr>
        </p:nvSpPr>
        <p:spPr/>
        <p:txBody>
          <a:bodyPr>
            <a:noAutofit/>
          </a:bodyPr>
          <a:lstStyle/>
          <a:p>
            <a:r>
              <a:rPr lang="fr-BE" sz="2000"/>
              <a:t>Décret du Parlement wallon du 05 mai 2022 relatif aux communauté d’énergie et au partage d’énergie (M.B. du 05/10/2022). Accessible en ligne : </a:t>
            </a:r>
            <a:r>
              <a:rPr lang="fr-BE" sz="2000">
                <a:hlinkClick r:id="rId2"/>
              </a:rPr>
              <a:t>https://wallex.wallonie.be/eli/loi-decret/2022/05/05/2022033591/2022/10/15</a:t>
            </a:r>
            <a:r>
              <a:rPr lang="fr-BE" sz="2000"/>
              <a:t> </a:t>
            </a:r>
          </a:p>
          <a:p>
            <a:r>
              <a:rPr lang="fr-BE" sz="2000"/>
              <a:t>Arrêté du Gouvernement wallon du 17 mars 2023 relatif aux communautés d’énergie et au partage d’énergie (Non publié au M.B.). Accessible en ligne : </a:t>
            </a:r>
            <a:r>
              <a:rPr lang="fr-BE" sz="2000">
                <a:hlinkClick r:id="rId3"/>
              </a:rPr>
              <a:t>https://www.cwape.be/publications/document/5329</a:t>
            </a:r>
            <a:r>
              <a:rPr lang="fr-BE" sz="2000"/>
              <a:t> </a:t>
            </a:r>
          </a:p>
          <a:p>
            <a:r>
              <a:rPr lang="fr-BE" sz="2000" i="1"/>
              <a:t>Communautés d’énergie. </a:t>
            </a:r>
            <a:r>
              <a:rPr lang="fr-BE" sz="2000"/>
              <a:t>Site de la </a:t>
            </a:r>
            <a:r>
              <a:rPr lang="fr-BE" sz="2000" err="1"/>
              <a:t>CWaPE</a:t>
            </a:r>
            <a:r>
              <a:rPr lang="fr-BE" sz="2000"/>
              <a:t>. Accessible en ligne : </a:t>
            </a:r>
            <a:r>
              <a:rPr lang="fr-BE" sz="2000">
                <a:hlinkClick r:id="rId4"/>
              </a:rPr>
              <a:t>https://www.cwape.be/node/158#panel-0</a:t>
            </a:r>
            <a:r>
              <a:rPr lang="fr-BE" sz="2000"/>
              <a:t> </a:t>
            </a:r>
          </a:p>
          <a:p>
            <a:r>
              <a:rPr lang="fr-BE" sz="2000"/>
              <a:t>Manuel De Villena, M., </a:t>
            </a:r>
            <a:r>
              <a:rPr lang="fr-BE" sz="2000" err="1"/>
              <a:t>Aittahar</a:t>
            </a:r>
            <a:r>
              <a:rPr lang="fr-BE" sz="2000"/>
              <a:t>, S., Mathieu, S., </a:t>
            </a:r>
            <a:r>
              <a:rPr lang="fr-BE" sz="2000" err="1"/>
              <a:t>Boukas</a:t>
            </a:r>
            <a:r>
              <a:rPr lang="fr-BE" sz="2000"/>
              <a:t>, I., Vermeulen, E., &amp; Ernst, D. (2022). Financial </a:t>
            </a:r>
            <a:r>
              <a:rPr lang="fr-BE" sz="2000" err="1"/>
              <a:t>Optimization</a:t>
            </a:r>
            <a:r>
              <a:rPr lang="fr-BE" sz="2000"/>
              <a:t> of </a:t>
            </a:r>
            <a:r>
              <a:rPr lang="fr-BE" sz="2000" err="1"/>
              <a:t>Renewable</a:t>
            </a:r>
            <a:r>
              <a:rPr lang="fr-BE" sz="2000"/>
              <a:t> Energy </a:t>
            </a:r>
            <a:r>
              <a:rPr lang="fr-BE" sz="2000" err="1"/>
              <a:t>Communities</a:t>
            </a:r>
            <a:r>
              <a:rPr lang="fr-BE" sz="2000"/>
              <a:t> </a:t>
            </a:r>
            <a:r>
              <a:rPr lang="fr-BE" sz="2000" err="1"/>
              <a:t>Through</a:t>
            </a:r>
            <a:r>
              <a:rPr lang="fr-BE" sz="2000"/>
              <a:t> Optimal Allocation of </a:t>
            </a:r>
            <a:r>
              <a:rPr lang="fr-BE" sz="2000" err="1"/>
              <a:t>Locally</a:t>
            </a:r>
            <a:r>
              <a:rPr lang="fr-BE" sz="2000"/>
              <a:t> </a:t>
            </a:r>
            <a:r>
              <a:rPr lang="fr-BE" sz="2000" err="1"/>
              <a:t>Generated</a:t>
            </a:r>
            <a:r>
              <a:rPr lang="fr-BE" sz="2000"/>
              <a:t> </a:t>
            </a:r>
            <a:r>
              <a:rPr lang="fr-BE" sz="2000" err="1"/>
              <a:t>Electricity</a:t>
            </a:r>
            <a:r>
              <a:rPr lang="fr-BE" sz="2000"/>
              <a:t>. </a:t>
            </a:r>
            <a:r>
              <a:rPr lang="fr-BE" sz="2000" i="1"/>
              <a:t>IEEE Access, 10</a:t>
            </a:r>
            <a:r>
              <a:rPr lang="fr-BE" sz="2000"/>
              <a:t>, 77571 - 77586. Accessible en ligne : </a:t>
            </a:r>
            <a:r>
              <a:rPr lang="fr-BE" sz="2000">
                <a:hlinkClick r:id="rId5"/>
              </a:rPr>
              <a:t>https://orbi.uliege.be/handle/2268/296721</a:t>
            </a:r>
            <a:r>
              <a:rPr lang="fr-BE" sz="2000"/>
              <a:t> </a:t>
            </a:r>
          </a:p>
          <a:p>
            <a:r>
              <a:rPr lang="fr-BE" sz="2000" err="1"/>
              <a:t>Aittahar</a:t>
            </a:r>
            <a:r>
              <a:rPr lang="fr-BE" sz="2000"/>
              <a:t>, S., Manuel de Villena Millan, M., Derval, G., </a:t>
            </a:r>
            <a:r>
              <a:rPr lang="fr-BE" sz="2000" err="1"/>
              <a:t>Castronovo</a:t>
            </a:r>
            <a:r>
              <a:rPr lang="fr-BE" sz="2000"/>
              <a:t>, M., </a:t>
            </a:r>
            <a:r>
              <a:rPr lang="fr-BE" sz="2000" err="1"/>
              <a:t>Boukas</a:t>
            </a:r>
            <a:r>
              <a:rPr lang="fr-BE" sz="2000"/>
              <a:t>, I., </a:t>
            </a:r>
            <a:r>
              <a:rPr lang="fr-BE" sz="2000" err="1"/>
              <a:t>Gemine</a:t>
            </a:r>
            <a:r>
              <a:rPr lang="fr-BE" sz="2000"/>
              <a:t>, Q., &amp; Ernst, D. (2023). Optimal Control of </a:t>
            </a:r>
            <a:r>
              <a:rPr lang="fr-BE" sz="2000" err="1"/>
              <a:t>Renewable</a:t>
            </a:r>
            <a:r>
              <a:rPr lang="fr-BE" sz="2000"/>
              <a:t> Energy </a:t>
            </a:r>
            <a:r>
              <a:rPr lang="fr-BE" sz="2000" err="1"/>
              <a:t>Communities</a:t>
            </a:r>
            <a:r>
              <a:rPr lang="fr-BE" sz="2000"/>
              <a:t> </a:t>
            </a:r>
            <a:r>
              <a:rPr lang="fr-BE" sz="2000" err="1"/>
              <a:t>with</a:t>
            </a:r>
            <a:r>
              <a:rPr lang="fr-BE" sz="2000"/>
              <a:t> </a:t>
            </a:r>
            <a:r>
              <a:rPr lang="fr-BE" sz="2000" err="1"/>
              <a:t>Controllable</a:t>
            </a:r>
            <a:r>
              <a:rPr lang="fr-BE" sz="2000"/>
              <a:t> Assets. </a:t>
            </a:r>
            <a:r>
              <a:rPr lang="fr-BE" sz="2000" i="1" err="1"/>
              <a:t>Frontiers</a:t>
            </a:r>
            <a:r>
              <a:rPr lang="fr-BE" sz="2000" i="1"/>
              <a:t> in Energy </a:t>
            </a:r>
            <a:r>
              <a:rPr lang="fr-BE" sz="2000" i="1" err="1"/>
              <a:t>Research</a:t>
            </a:r>
            <a:r>
              <a:rPr lang="fr-BE" sz="2000"/>
              <a:t>. Accessible en ligne : </a:t>
            </a:r>
            <a:r>
              <a:rPr lang="fr-BE" sz="2000">
                <a:hlinkClick r:id="rId5"/>
              </a:rPr>
              <a:t>https://orbi.uliege.be/handle/2268/296721</a:t>
            </a:r>
            <a:r>
              <a:rPr lang="fr-BE" sz="2000"/>
              <a:t>.</a:t>
            </a:r>
          </a:p>
        </p:txBody>
      </p:sp>
      <p:sp>
        <p:nvSpPr>
          <p:cNvPr id="3" name="Espace réservé du numéro de diapositive 2">
            <a:extLst>
              <a:ext uri="{FF2B5EF4-FFF2-40B4-BE49-F238E27FC236}">
                <a16:creationId xmlns:a16="http://schemas.microsoft.com/office/drawing/2014/main" id="{BAFC5917-7852-7387-882F-918033E0A3F9}"/>
              </a:ext>
            </a:extLst>
          </p:cNvPr>
          <p:cNvSpPr>
            <a:spLocks noGrp="1"/>
          </p:cNvSpPr>
          <p:nvPr>
            <p:ph type="sldNum" sz="quarter" idx="12"/>
          </p:nvPr>
        </p:nvSpPr>
        <p:spPr/>
        <p:txBody>
          <a:bodyPr/>
          <a:lstStyle/>
          <a:p>
            <a:fld id="{FAE13FC4-6065-495B-A5B9-187073B26199}" type="slidenum">
              <a:rPr lang="fr-BE" smtClean="0"/>
              <a:t>21</a:t>
            </a:fld>
            <a:endParaRPr lang="fr-BE"/>
          </a:p>
        </p:txBody>
      </p:sp>
      <p:sp>
        <p:nvSpPr>
          <p:cNvPr id="4" name="Titre 3">
            <a:extLst>
              <a:ext uri="{FF2B5EF4-FFF2-40B4-BE49-F238E27FC236}">
                <a16:creationId xmlns:a16="http://schemas.microsoft.com/office/drawing/2014/main" id="{41394D5A-780A-1AFC-181A-19FD7F75EAF3}"/>
              </a:ext>
            </a:extLst>
          </p:cNvPr>
          <p:cNvSpPr>
            <a:spLocks noGrp="1"/>
          </p:cNvSpPr>
          <p:nvPr>
            <p:ph type="title"/>
          </p:nvPr>
        </p:nvSpPr>
        <p:spPr/>
        <p:txBody>
          <a:bodyPr/>
          <a:lstStyle/>
          <a:p>
            <a:r>
              <a:rPr lang="fr-BE"/>
              <a:t>Références</a:t>
            </a:r>
          </a:p>
        </p:txBody>
      </p:sp>
    </p:spTree>
    <p:extLst>
      <p:ext uri="{BB962C8B-B14F-4D97-AF65-F5344CB8AC3E}">
        <p14:creationId xmlns:p14="http://schemas.microsoft.com/office/powerpoint/2010/main" val="2391206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87558E5-979A-1843-8CB6-F135950A0C90}"/>
              </a:ext>
            </a:extLst>
          </p:cNvPr>
          <p:cNvSpPr>
            <a:spLocks noGrp="1"/>
          </p:cNvSpPr>
          <p:nvPr>
            <p:ph type="sldNum" sz="quarter" idx="12"/>
          </p:nvPr>
        </p:nvSpPr>
        <p:spPr>
          <a:xfrm>
            <a:off x="8610600" y="6360810"/>
            <a:ext cx="2743200" cy="365125"/>
          </a:xfrm>
        </p:spPr>
        <p:txBody>
          <a:bodyPr/>
          <a:lstStyle/>
          <a:p>
            <a:fld id="{FAE13FC4-6065-495B-A5B9-187073B26199}" type="slidenum">
              <a:rPr lang="fr-BE" smtClean="0"/>
              <a:pPr/>
              <a:t>3</a:t>
            </a:fld>
            <a:endParaRPr lang="fr-BE"/>
          </a:p>
        </p:txBody>
      </p:sp>
      <p:sp>
        <p:nvSpPr>
          <p:cNvPr id="2" name="Titre 1">
            <a:extLst>
              <a:ext uri="{FF2B5EF4-FFF2-40B4-BE49-F238E27FC236}">
                <a16:creationId xmlns:a16="http://schemas.microsoft.com/office/drawing/2014/main" id="{1A8B909B-0785-BF2B-DD9E-011AA7E37269}"/>
              </a:ext>
            </a:extLst>
          </p:cNvPr>
          <p:cNvSpPr>
            <a:spLocks noGrp="1"/>
          </p:cNvSpPr>
          <p:nvPr>
            <p:ph type="title"/>
          </p:nvPr>
        </p:nvSpPr>
        <p:spPr/>
        <p:txBody>
          <a:bodyPr/>
          <a:lstStyle/>
          <a:p>
            <a:r>
              <a:rPr lang="en-US"/>
              <a:t>Fiche </a:t>
            </a:r>
            <a:r>
              <a:rPr lang="en-US" err="1"/>
              <a:t>tarifaire</a:t>
            </a:r>
            <a:r>
              <a:rPr lang="en-US"/>
              <a:t> </a:t>
            </a:r>
            <a:r>
              <a:rPr lang="en-US" err="1"/>
              <a:t>électricité</a:t>
            </a:r>
            <a:r>
              <a:rPr lang="en-US"/>
              <a:t> : </a:t>
            </a:r>
            <a:r>
              <a:rPr lang="en-US" err="1"/>
              <a:t>inventaire</a:t>
            </a:r>
            <a:endParaRPr lang="fr-BE"/>
          </a:p>
        </p:txBody>
      </p:sp>
      <p:graphicFrame>
        <p:nvGraphicFramePr>
          <p:cNvPr id="24" name="Espace réservé du contenu 23">
            <a:extLst>
              <a:ext uri="{FF2B5EF4-FFF2-40B4-BE49-F238E27FC236}">
                <a16:creationId xmlns:a16="http://schemas.microsoft.com/office/drawing/2014/main" id="{AE279ED4-C2F7-5FB3-7176-94F36492C960}"/>
              </a:ext>
            </a:extLst>
          </p:cNvPr>
          <p:cNvGraphicFramePr>
            <a:graphicFrameLocks noGrp="1"/>
          </p:cNvGraphicFramePr>
          <p:nvPr>
            <p:ph sz="half" idx="1"/>
            <p:extLst>
              <p:ext uri="{D42A27DB-BD31-4B8C-83A1-F6EECF244321}">
                <p14:modId xmlns:p14="http://schemas.microsoft.com/office/powerpoint/2010/main" val="663003131"/>
              </p:ext>
            </p:extLst>
          </p:nvPr>
        </p:nvGraphicFramePr>
        <p:xfrm>
          <a:off x="844298" y="1650222"/>
          <a:ext cx="5152084" cy="4174490"/>
        </p:xfrm>
        <a:graphic>
          <a:graphicData uri="http://schemas.openxmlformats.org/drawingml/2006/table">
            <a:tbl>
              <a:tblPr firstRow="1">
                <a:tableStyleId>{5FD0F851-EC5A-4D38-B0AD-8093EC10F338}</a:tableStyleId>
              </a:tblPr>
              <a:tblGrid>
                <a:gridCol w="1980789">
                  <a:extLst>
                    <a:ext uri="{9D8B030D-6E8A-4147-A177-3AD203B41FA5}">
                      <a16:colId xmlns:a16="http://schemas.microsoft.com/office/drawing/2014/main" val="248584145"/>
                    </a:ext>
                  </a:extLst>
                </a:gridCol>
                <a:gridCol w="1301086">
                  <a:extLst>
                    <a:ext uri="{9D8B030D-6E8A-4147-A177-3AD203B41FA5}">
                      <a16:colId xmlns:a16="http://schemas.microsoft.com/office/drawing/2014/main" val="932057197"/>
                    </a:ext>
                  </a:extLst>
                </a:gridCol>
                <a:gridCol w="582188">
                  <a:extLst>
                    <a:ext uri="{9D8B030D-6E8A-4147-A177-3AD203B41FA5}">
                      <a16:colId xmlns:a16="http://schemas.microsoft.com/office/drawing/2014/main" val="1279355005"/>
                    </a:ext>
                  </a:extLst>
                </a:gridCol>
                <a:gridCol w="1288021">
                  <a:extLst>
                    <a:ext uri="{9D8B030D-6E8A-4147-A177-3AD203B41FA5}">
                      <a16:colId xmlns:a16="http://schemas.microsoft.com/office/drawing/2014/main" val="2483014672"/>
                    </a:ext>
                  </a:extLst>
                </a:gridCol>
              </a:tblGrid>
              <a:tr h="214433">
                <a:tc>
                  <a:txBody>
                    <a:bodyPr/>
                    <a:lstStyle/>
                    <a:p>
                      <a:pPr algn="l" fontAlgn="b"/>
                      <a:r>
                        <a:rPr lang="fr-BE" sz="1400" b="1" u="none" strike="noStrike">
                          <a:solidFill>
                            <a:srgbClr val="000000"/>
                          </a:solidFill>
                          <a:effectLst/>
                        </a:rPr>
                        <a:t>Poste facture</a:t>
                      </a:r>
                      <a:endParaRPr lang="fr-BE" sz="14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BE" sz="1400" b="1" u="none" strike="noStrike">
                          <a:solidFill>
                            <a:srgbClr val="000000"/>
                          </a:solidFill>
                          <a:effectLst/>
                        </a:rPr>
                        <a:t>Sous poste</a:t>
                      </a:r>
                      <a:endParaRPr lang="fr-BE" sz="14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BE" sz="1400" b="1" u="none" strike="noStrike">
                          <a:solidFill>
                            <a:srgbClr val="000000"/>
                          </a:solidFill>
                          <a:effectLst/>
                        </a:rPr>
                        <a:t>Nature</a:t>
                      </a:r>
                      <a:endParaRPr lang="fr-BE" sz="14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BE" sz="1400" b="1" u="none" strike="noStrike">
                          <a:solidFill>
                            <a:srgbClr val="000000"/>
                          </a:solidFill>
                          <a:effectLst/>
                        </a:rPr>
                        <a:t>Prix (€c/kWh)</a:t>
                      </a:r>
                      <a:endParaRPr lang="fr-BE" sz="14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18440429"/>
                  </a:ext>
                </a:extLst>
              </a:tr>
              <a:tr h="214433">
                <a:tc>
                  <a:txBody>
                    <a:bodyPr/>
                    <a:lstStyle/>
                    <a:p>
                      <a:pPr algn="l" fontAlgn="b"/>
                      <a:r>
                        <a:rPr lang="fr-BE" sz="1400" b="0" i="0" u="sng" strike="noStrike">
                          <a:solidFill>
                            <a:srgbClr val="000000"/>
                          </a:solidFill>
                          <a:effectLst/>
                        </a:rPr>
                        <a:t>Prix fixes de l'énergie</a:t>
                      </a:r>
                      <a:endParaRPr lang="fr-BE" sz="1400" b="0" i="0" u="sng"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BE" sz="1400" b="0" i="0" u="sng"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63797220"/>
                  </a:ext>
                </a:extLst>
              </a:tr>
              <a:tr h="214433">
                <a:tc>
                  <a:txBody>
                    <a:bodyPr/>
                    <a:lstStyle/>
                    <a:p>
                      <a:pPr algn="l" fontAlgn="b"/>
                      <a:r>
                        <a:rPr lang="fr-BE" sz="1400" b="0" u="none" strike="noStrike">
                          <a:solidFill>
                            <a:srgbClr val="000000"/>
                          </a:solidFill>
                          <a:effectLst/>
                        </a:rPr>
                        <a:t>Consommation</a:t>
                      </a:r>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BE" sz="1400" b="0" u="none" strike="noStrike">
                          <a:solidFill>
                            <a:srgbClr val="000000"/>
                          </a:solidFill>
                          <a:effectLst/>
                        </a:rPr>
                        <a:t>Énergie</a:t>
                      </a:r>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BE" sz="1400" b="0" u="none" strike="noStrike">
                          <a:solidFill>
                            <a:srgbClr val="000000"/>
                          </a:solidFill>
                          <a:effectLst/>
                        </a:rPr>
                        <a:t>23,513</a:t>
                      </a:r>
                      <a:endParaRPr lang="fr-B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27008230"/>
                  </a:ext>
                </a:extLst>
              </a:tr>
              <a:tr h="214433">
                <a:tc>
                  <a:txBody>
                    <a:bodyPr/>
                    <a:lstStyle/>
                    <a:p>
                      <a:pPr algn="l" fontAlgn="b"/>
                      <a:r>
                        <a:rPr lang="fr-BE" sz="1400" b="0" u="none" strike="noStrike">
                          <a:solidFill>
                            <a:srgbClr val="000000"/>
                          </a:solidFill>
                          <a:effectLst/>
                        </a:rPr>
                        <a:t>Coût énergie verte</a:t>
                      </a:r>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BE" sz="1400" b="0" u="none" strike="noStrike">
                          <a:solidFill>
                            <a:srgbClr val="000000"/>
                          </a:solidFill>
                          <a:effectLst/>
                        </a:rPr>
                        <a:t>SER</a:t>
                      </a:r>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BE" sz="1400" b="0" u="none" strike="noStrike">
                          <a:solidFill>
                            <a:srgbClr val="000000"/>
                          </a:solidFill>
                          <a:effectLst/>
                        </a:rPr>
                        <a:t>2,996</a:t>
                      </a:r>
                      <a:endParaRPr lang="fr-B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56177634"/>
                  </a:ext>
                </a:extLst>
              </a:tr>
              <a:tr h="214433">
                <a:tc>
                  <a:txBody>
                    <a:bodyPr/>
                    <a:lstStyle/>
                    <a:p>
                      <a:pPr algn="l" fontAlgn="b"/>
                      <a:endParaRPr lang="fr-BE" sz="14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BE" sz="14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90724761"/>
                  </a:ext>
                </a:extLst>
              </a:tr>
              <a:tr h="214433">
                <a:tc>
                  <a:txBody>
                    <a:bodyPr/>
                    <a:lstStyle/>
                    <a:p>
                      <a:pPr algn="l" fontAlgn="b"/>
                      <a:r>
                        <a:rPr lang="fr-BE" sz="1400" b="0" i="0" u="sng" strike="noStrike">
                          <a:solidFill>
                            <a:srgbClr val="000000"/>
                          </a:solidFill>
                          <a:effectLst/>
                        </a:rPr>
                        <a:t>Coûts de réseau</a:t>
                      </a:r>
                      <a:endParaRPr lang="fr-BE" sz="1400" b="0" i="0" u="sng"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BE" sz="1400" b="0" i="0" u="sng"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15580472"/>
                  </a:ext>
                </a:extLst>
              </a:tr>
              <a:tr h="214433">
                <a:tc>
                  <a:txBody>
                    <a:bodyPr/>
                    <a:lstStyle/>
                    <a:p>
                      <a:pPr algn="l" fontAlgn="b"/>
                      <a:r>
                        <a:rPr lang="fr-BE" sz="1400" b="0" u="none" strike="noStrike">
                          <a:solidFill>
                            <a:srgbClr val="000000"/>
                          </a:solidFill>
                          <a:effectLst/>
                        </a:rPr>
                        <a:t>Distribution</a:t>
                      </a:r>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BE" sz="1400" b="0" i="0" u="none" strike="noStrike">
                          <a:solidFill>
                            <a:srgbClr val="000000"/>
                          </a:solidFill>
                          <a:effectLst/>
                          <a:latin typeface="Calibri" panose="020F0502020204030204" pitchFamily="34" charset="0"/>
                        </a:rPr>
                        <a:t>Tarif RESA</a:t>
                      </a:r>
                    </a:p>
                  </a:txBody>
                  <a:tcPr marL="6350" marR="6350" marT="6350" marB="0" anchor="b"/>
                </a:tc>
                <a:tc>
                  <a:txBody>
                    <a:bodyPr/>
                    <a:lstStyle/>
                    <a:p>
                      <a:pPr algn="l" fontAlgn="b"/>
                      <a:r>
                        <a:rPr lang="fr-BE" sz="1400" b="0" u="none" strike="noStrike">
                          <a:solidFill>
                            <a:srgbClr val="000000"/>
                          </a:solidFill>
                          <a:effectLst/>
                        </a:rPr>
                        <a:t>Réseau</a:t>
                      </a:r>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BE" sz="1400" b="0" u="none" strike="noStrike">
                          <a:solidFill>
                            <a:srgbClr val="000000"/>
                          </a:solidFill>
                          <a:effectLst/>
                        </a:rPr>
                        <a:t>9,340</a:t>
                      </a:r>
                      <a:endParaRPr lang="fr-B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4212718"/>
                  </a:ext>
                </a:extLst>
              </a:tr>
              <a:tr h="214433">
                <a:tc>
                  <a:txBody>
                    <a:bodyPr/>
                    <a:lstStyle/>
                    <a:p>
                      <a:pPr algn="l" fontAlgn="b"/>
                      <a:r>
                        <a:rPr lang="fr-BE" sz="1400" b="0" u="none" strike="noStrike">
                          <a:solidFill>
                            <a:srgbClr val="000000"/>
                          </a:solidFill>
                          <a:effectLst/>
                        </a:rPr>
                        <a:t>Transport</a:t>
                      </a:r>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BE" sz="1400" b="0" u="none" strike="noStrike">
                          <a:solidFill>
                            <a:srgbClr val="000000"/>
                          </a:solidFill>
                          <a:effectLst/>
                        </a:rPr>
                        <a:t>Tarif Elia</a:t>
                      </a:r>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BE" sz="1400" b="0" u="none" strike="noStrike">
                          <a:solidFill>
                            <a:srgbClr val="000000"/>
                          </a:solidFill>
                          <a:effectLst/>
                        </a:rPr>
                        <a:t>Réseau</a:t>
                      </a:r>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BE" sz="1400" b="0" u="none" strike="noStrike">
                          <a:solidFill>
                            <a:srgbClr val="000000"/>
                          </a:solidFill>
                          <a:effectLst/>
                        </a:rPr>
                        <a:t>1,573</a:t>
                      </a:r>
                      <a:endParaRPr lang="fr-B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80448144"/>
                  </a:ext>
                </a:extLst>
              </a:tr>
              <a:tr h="214433">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BE" sz="1400" b="0" i="0" u="none" strike="noStrike">
                          <a:solidFill>
                            <a:srgbClr val="000000"/>
                          </a:solidFill>
                          <a:effectLst/>
                          <a:latin typeface="Calibri" panose="020F0502020204030204" pitchFamily="34" charset="0"/>
                        </a:rPr>
                        <a:t>Fin. énergie </a:t>
                      </a:r>
                      <a:r>
                        <a:rPr lang="fr-BE" sz="1400" b="0" i="0" u="none" strike="noStrike" err="1">
                          <a:solidFill>
                            <a:srgbClr val="000000"/>
                          </a:solidFill>
                          <a:effectLst/>
                          <a:latin typeface="Calibri" panose="020F0502020204030204" pitchFamily="34" charset="0"/>
                        </a:rPr>
                        <a:t>ren</a:t>
                      </a:r>
                      <a:r>
                        <a:rPr lang="fr-BE" sz="1400" b="0" i="0" u="none" strike="noStrike">
                          <a:solidFill>
                            <a:srgbClr val="000000"/>
                          </a:solidFill>
                          <a:effectLst/>
                          <a:latin typeface="Calibri" panose="020F0502020204030204" pitchFamily="34" charset="0"/>
                        </a:rPr>
                        <a:t>.</a:t>
                      </a:r>
                    </a:p>
                  </a:txBody>
                  <a:tcPr marL="6350" marR="6350" marT="6350" marB="0" anchor="b"/>
                </a:tc>
                <a:tc>
                  <a:txBody>
                    <a:bodyPr/>
                    <a:lstStyle/>
                    <a:p>
                      <a:pPr algn="l" fontAlgn="b"/>
                      <a:r>
                        <a:rPr lang="fr-BE" sz="1400" b="0" u="none" strike="noStrike">
                          <a:solidFill>
                            <a:srgbClr val="000000"/>
                          </a:solidFill>
                          <a:effectLst/>
                        </a:rPr>
                        <a:t>SER</a:t>
                      </a:r>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BE" sz="1400" b="0" u="none" strike="noStrike">
                          <a:solidFill>
                            <a:srgbClr val="000000"/>
                          </a:solidFill>
                          <a:effectLst/>
                        </a:rPr>
                        <a:t>1,037</a:t>
                      </a:r>
                      <a:endParaRPr lang="fr-B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66464782"/>
                  </a:ext>
                </a:extLst>
              </a:tr>
              <a:tr h="214433">
                <a:tc>
                  <a:txBody>
                    <a:bodyPr/>
                    <a:lstStyle/>
                    <a:p>
                      <a:pPr algn="l" fontAlgn="b"/>
                      <a:endParaRPr lang="fr-BE" sz="14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BE" sz="14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52668567"/>
                  </a:ext>
                </a:extLst>
              </a:tr>
              <a:tr h="214433">
                <a:tc>
                  <a:txBody>
                    <a:bodyPr/>
                    <a:lstStyle/>
                    <a:p>
                      <a:pPr algn="l" fontAlgn="b"/>
                      <a:r>
                        <a:rPr lang="fr-BE" sz="1400" b="0" i="0" u="sng" strike="noStrike">
                          <a:solidFill>
                            <a:srgbClr val="000000"/>
                          </a:solidFill>
                          <a:effectLst/>
                        </a:rPr>
                        <a:t>Suppléments</a:t>
                      </a:r>
                      <a:endParaRPr lang="fr-BE" sz="1400" b="0" i="0" u="sng"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BE" sz="1400" b="0" i="0" u="sng"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62865779"/>
                  </a:ext>
                </a:extLst>
              </a:tr>
              <a:tr h="214433">
                <a:tc>
                  <a:txBody>
                    <a:bodyPr/>
                    <a:lstStyle/>
                    <a:p>
                      <a:pPr algn="l" fontAlgn="b"/>
                      <a:r>
                        <a:rPr lang="fr-BE" sz="1400" b="0" u="none" strike="noStrike">
                          <a:solidFill>
                            <a:srgbClr val="000000"/>
                          </a:solidFill>
                          <a:effectLst/>
                        </a:rPr>
                        <a:t>Cotisation sur l'énergie</a:t>
                      </a:r>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BE" sz="1400" b="0" u="none" strike="noStrike">
                          <a:solidFill>
                            <a:srgbClr val="000000"/>
                          </a:solidFill>
                          <a:effectLst/>
                        </a:rPr>
                        <a:t>Taxes</a:t>
                      </a:r>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BE" sz="1400" b="0" u="none" strike="noStrike">
                          <a:solidFill>
                            <a:srgbClr val="000000"/>
                          </a:solidFill>
                          <a:effectLst/>
                        </a:rPr>
                        <a:t>0,204</a:t>
                      </a:r>
                      <a:endParaRPr lang="fr-B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24467665"/>
                  </a:ext>
                </a:extLst>
              </a:tr>
              <a:tr h="214433">
                <a:tc>
                  <a:txBody>
                    <a:bodyPr/>
                    <a:lstStyle/>
                    <a:p>
                      <a:pPr algn="l" fontAlgn="b"/>
                      <a:r>
                        <a:rPr lang="fr-BE" sz="1400" b="0" u="none" strike="noStrike">
                          <a:solidFill>
                            <a:srgbClr val="000000"/>
                          </a:solidFill>
                          <a:effectLst/>
                        </a:rPr>
                        <a:t>Redevance raccordement</a:t>
                      </a:r>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BE" sz="1400" b="0" u="none" strike="noStrike">
                          <a:solidFill>
                            <a:srgbClr val="000000"/>
                          </a:solidFill>
                          <a:effectLst/>
                        </a:rPr>
                        <a:t>Taxes</a:t>
                      </a:r>
                      <a:endParaRPr lang="fr-BE"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BE" sz="1400" b="0" u="none" strike="noStrike">
                          <a:solidFill>
                            <a:srgbClr val="000000"/>
                          </a:solidFill>
                          <a:effectLst/>
                        </a:rPr>
                        <a:t>0,075</a:t>
                      </a:r>
                      <a:endParaRPr lang="fr-BE"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92539653"/>
                  </a:ext>
                </a:extLst>
              </a:tr>
              <a:tr h="214433">
                <a:tc>
                  <a:txBody>
                    <a:bodyPr/>
                    <a:lstStyle/>
                    <a:p>
                      <a:pPr algn="l" fontAlgn="b"/>
                      <a:r>
                        <a:rPr lang="fr-BE" sz="1400" b="0" u="none" strike="noStrike">
                          <a:solidFill>
                            <a:srgbClr val="000000"/>
                          </a:solidFill>
                          <a:effectLst/>
                        </a:rPr>
                        <a:t>Accise fédérale</a:t>
                      </a:r>
                      <a:endParaRPr lang="fr-BE" sz="14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accent5"/>
                      </a:solidFill>
                      <a:prstDash val="solid"/>
                      <a:round/>
                      <a:headEnd type="none" w="med" len="med"/>
                      <a:tailEnd type="none" w="med" len="med"/>
                    </a:lnB>
                  </a:tcPr>
                </a:tc>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accent5"/>
                      </a:solidFill>
                      <a:prstDash val="solid"/>
                      <a:round/>
                      <a:headEnd type="none" w="med" len="med"/>
                      <a:tailEnd type="none" w="med" len="med"/>
                    </a:lnB>
                  </a:tcPr>
                </a:tc>
                <a:tc>
                  <a:txBody>
                    <a:bodyPr/>
                    <a:lstStyle/>
                    <a:p>
                      <a:pPr algn="l" fontAlgn="b"/>
                      <a:r>
                        <a:rPr lang="fr-BE" sz="1400" b="0" u="none" strike="noStrike">
                          <a:solidFill>
                            <a:srgbClr val="000000"/>
                          </a:solidFill>
                          <a:effectLst/>
                        </a:rPr>
                        <a:t>Taxes</a:t>
                      </a:r>
                      <a:endParaRPr lang="fr-BE" sz="14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accent5"/>
                      </a:solidFill>
                      <a:prstDash val="solid"/>
                      <a:round/>
                      <a:headEnd type="none" w="med" len="med"/>
                      <a:tailEnd type="none" w="med" len="med"/>
                    </a:lnB>
                  </a:tcPr>
                </a:tc>
                <a:tc>
                  <a:txBody>
                    <a:bodyPr/>
                    <a:lstStyle/>
                    <a:p>
                      <a:pPr algn="r" fontAlgn="b"/>
                      <a:r>
                        <a:rPr lang="fr-BE" sz="1400" b="0" u="none" strike="noStrike">
                          <a:solidFill>
                            <a:srgbClr val="000000"/>
                          </a:solidFill>
                          <a:effectLst/>
                        </a:rPr>
                        <a:t>4,513</a:t>
                      </a:r>
                      <a:endParaRPr lang="fr-BE" sz="1400" b="0" i="0" u="none" strike="noStrike">
                        <a:solidFill>
                          <a:srgbClr val="000000"/>
                        </a:solidFill>
                        <a:effectLst/>
                        <a:latin typeface="Calibri" panose="020F0502020204030204" pitchFamily="34" charset="0"/>
                      </a:endParaRPr>
                    </a:p>
                  </a:txBody>
                  <a:tcPr marL="6350" marR="6350" marT="6350" marB="0" anchor="b">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169719138"/>
                  </a:ext>
                </a:extLst>
              </a:tr>
              <a:tr h="214433">
                <a:tc>
                  <a:txBody>
                    <a:bodyPr/>
                    <a:lstStyle/>
                    <a:p>
                      <a:pPr algn="l" fontAlgn="b"/>
                      <a:r>
                        <a:rPr lang="fr-BE" sz="1400" b="0" i="1" u="none" strike="noStrike">
                          <a:solidFill>
                            <a:srgbClr val="000000"/>
                          </a:solidFill>
                          <a:effectLst/>
                          <a:latin typeface="Calibri" panose="020F0502020204030204" pitchFamily="34" charset="0"/>
                        </a:rPr>
                        <a:t>Sous-totaux</a:t>
                      </a:r>
                    </a:p>
                  </a:txBody>
                  <a:tcPr marL="6350" marR="6350" marT="6350" marB="0" anchor="b">
                    <a:lnL>
                      <a:noFill/>
                    </a:lnL>
                    <a:lnR>
                      <a:noFill/>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fr-BE" sz="1400" b="0" i="1" u="none" strike="noStrike">
                        <a:solidFill>
                          <a:srgbClr val="000000"/>
                        </a:solidFill>
                        <a:effectLst/>
                        <a:latin typeface="Calibri" panose="020F0502020204030204" pitchFamily="34" charset="0"/>
                      </a:endParaRPr>
                    </a:p>
                  </a:txBody>
                  <a:tcPr marL="6350" marR="6350" marT="6350" marB="0" anchor="b">
                    <a:lnL>
                      <a:noFill/>
                    </a:lnL>
                    <a:lnR>
                      <a:noFill/>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BE" sz="1400" b="0" i="0" u="none" strike="noStrike">
                          <a:solidFill>
                            <a:srgbClr val="000000"/>
                          </a:solidFill>
                          <a:effectLst/>
                          <a:latin typeface="Calibri" panose="020F0502020204030204" pitchFamily="34" charset="0"/>
                        </a:rPr>
                        <a:t>Énergie</a:t>
                      </a:r>
                    </a:p>
                  </a:txBody>
                  <a:tcPr marL="6350" marR="6350" marT="6350" marB="0" anchor="b">
                    <a:lnL>
                      <a:noFill/>
                    </a:lnL>
                    <a:lnR>
                      <a:noFill/>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fr-BE" sz="1400" b="0" i="0" u="none" strike="noStrike">
                          <a:solidFill>
                            <a:srgbClr val="000000"/>
                          </a:solidFill>
                          <a:effectLst/>
                          <a:latin typeface="Calibri" panose="020F0502020204030204" pitchFamily="34" charset="0"/>
                        </a:rPr>
                        <a:t>23,513</a:t>
                      </a:r>
                    </a:p>
                  </a:txBody>
                  <a:tcPr marL="6350" marR="6350" marT="6350" marB="0" anchor="b">
                    <a:lnL>
                      <a:noFill/>
                    </a:lnL>
                    <a:lnR>
                      <a:noFill/>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9842300"/>
                  </a:ext>
                </a:extLst>
              </a:tr>
              <a:tr h="214433">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lnT w="12700" cap="flat" cmpd="sng" algn="ctr">
                      <a:noFill/>
                      <a:prstDash val="solid"/>
                      <a:round/>
                      <a:headEnd type="none" w="med" len="med"/>
                      <a:tailEnd type="none" w="med" len="med"/>
                    </a:lnT>
                    <a:lnB>
                      <a:noFill/>
                    </a:lnB>
                  </a:tcPr>
                </a:tc>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lnT w="12700" cap="flat" cmpd="sng" algn="ctr">
                      <a:noFill/>
                      <a:prstDash val="solid"/>
                      <a:round/>
                      <a:headEnd type="none" w="med" len="med"/>
                      <a:tailEnd type="none" w="med" len="med"/>
                    </a:lnT>
                    <a:lnB>
                      <a:noFill/>
                    </a:lnB>
                  </a:tcPr>
                </a:tc>
                <a:tc>
                  <a:txBody>
                    <a:bodyPr/>
                    <a:lstStyle/>
                    <a:p>
                      <a:pPr algn="l" fontAlgn="b"/>
                      <a:r>
                        <a:rPr lang="fr-BE" sz="1400" b="0" i="0" u="none" strike="noStrike">
                          <a:solidFill>
                            <a:srgbClr val="000000"/>
                          </a:solidFill>
                          <a:effectLst/>
                          <a:latin typeface="Calibri" panose="020F0502020204030204" pitchFamily="34" charset="0"/>
                        </a:rPr>
                        <a:t>SER</a:t>
                      </a:r>
                    </a:p>
                  </a:txBody>
                  <a:tcPr marL="6350" marR="6350" marT="6350" marB="0" anchor="b">
                    <a:lnT w="12700" cap="flat" cmpd="sng" algn="ctr">
                      <a:noFill/>
                      <a:prstDash val="solid"/>
                      <a:round/>
                      <a:headEnd type="none" w="med" len="med"/>
                      <a:tailEnd type="none" w="med" len="med"/>
                    </a:lnT>
                    <a:lnB>
                      <a:noFill/>
                    </a:lnB>
                  </a:tcPr>
                </a:tc>
                <a:tc>
                  <a:txBody>
                    <a:bodyPr/>
                    <a:lstStyle/>
                    <a:p>
                      <a:pPr algn="r" fontAlgn="b"/>
                      <a:r>
                        <a:rPr lang="fr-BE" sz="1400" b="0" i="0" u="none" strike="noStrike">
                          <a:solidFill>
                            <a:srgbClr val="000000"/>
                          </a:solidFill>
                          <a:effectLst/>
                          <a:latin typeface="Calibri" panose="020F0502020204030204" pitchFamily="34" charset="0"/>
                        </a:rPr>
                        <a:t>4,033</a:t>
                      </a:r>
                    </a:p>
                  </a:txBody>
                  <a:tcPr marL="6350" marR="6350" marT="6350" marB="0" anchor="b">
                    <a:lnT w="12700" cap="flat" cmpd="sng" algn="ctr">
                      <a:noFill/>
                      <a:prstDash val="solid"/>
                      <a:round/>
                      <a:headEnd type="none" w="med" len="med"/>
                      <a:tailEnd type="none" w="med" len="med"/>
                    </a:lnT>
                    <a:lnB>
                      <a:noFill/>
                    </a:lnB>
                  </a:tcPr>
                </a:tc>
                <a:extLst>
                  <a:ext uri="{0D108BD9-81ED-4DB2-BD59-A6C34878D82A}">
                    <a16:rowId xmlns:a16="http://schemas.microsoft.com/office/drawing/2014/main" val="1772301495"/>
                  </a:ext>
                </a:extLst>
              </a:tr>
              <a:tr h="214433">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lnT w="12700" cap="flat" cmpd="sng" algn="ctr">
                      <a:noFill/>
                      <a:prstDash val="solid"/>
                      <a:round/>
                      <a:headEnd type="none" w="med" len="med"/>
                      <a:tailEnd type="none" w="med" len="med"/>
                    </a:lnT>
                    <a:lnB>
                      <a:noFill/>
                    </a:lnB>
                  </a:tcPr>
                </a:tc>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lnT w="12700" cap="flat" cmpd="sng" algn="ctr">
                      <a:noFill/>
                      <a:prstDash val="solid"/>
                      <a:round/>
                      <a:headEnd type="none" w="med" len="med"/>
                      <a:tailEnd type="none" w="med" len="med"/>
                    </a:lnT>
                    <a:lnB>
                      <a:noFill/>
                    </a:lnB>
                  </a:tcPr>
                </a:tc>
                <a:tc>
                  <a:txBody>
                    <a:bodyPr/>
                    <a:lstStyle/>
                    <a:p>
                      <a:pPr algn="l" fontAlgn="b"/>
                      <a:r>
                        <a:rPr lang="fr-BE" sz="1400" b="0" i="0" u="none" strike="noStrike">
                          <a:solidFill>
                            <a:srgbClr val="000000"/>
                          </a:solidFill>
                          <a:effectLst/>
                          <a:latin typeface="Calibri" panose="020F0502020204030204" pitchFamily="34" charset="0"/>
                        </a:rPr>
                        <a:t>Réseau</a:t>
                      </a:r>
                    </a:p>
                  </a:txBody>
                  <a:tcPr marL="6350" marR="6350" marT="6350" marB="0" anchor="b">
                    <a:lnT w="12700" cap="flat" cmpd="sng" algn="ctr">
                      <a:noFill/>
                      <a:prstDash val="solid"/>
                      <a:round/>
                      <a:headEnd type="none" w="med" len="med"/>
                      <a:tailEnd type="none" w="med" len="med"/>
                    </a:lnT>
                    <a:lnB>
                      <a:noFill/>
                    </a:lnB>
                  </a:tcPr>
                </a:tc>
                <a:tc>
                  <a:txBody>
                    <a:bodyPr/>
                    <a:lstStyle/>
                    <a:p>
                      <a:pPr algn="r" fontAlgn="b"/>
                      <a:r>
                        <a:rPr lang="fr-BE" sz="1400" b="0" i="0" u="none" strike="noStrike">
                          <a:solidFill>
                            <a:srgbClr val="000000"/>
                          </a:solidFill>
                          <a:effectLst/>
                          <a:latin typeface="Calibri" panose="020F0502020204030204" pitchFamily="34" charset="0"/>
                        </a:rPr>
                        <a:t>10,913</a:t>
                      </a:r>
                    </a:p>
                  </a:txBody>
                  <a:tcPr marL="6350" marR="6350" marT="6350" marB="0" anchor="b">
                    <a:lnT w="12700" cap="flat" cmpd="sng" algn="ctr">
                      <a:noFill/>
                      <a:prstDash val="solid"/>
                      <a:round/>
                      <a:headEnd type="none" w="med" len="med"/>
                      <a:tailEnd type="none" w="med" len="med"/>
                    </a:lnT>
                    <a:lnB>
                      <a:noFill/>
                    </a:lnB>
                  </a:tcPr>
                </a:tc>
                <a:extLst>
                  <a:ext uri="{0D108BD9-81ED-4DB2-BD59-A6C34878D82A}">
                    <a16:rowId xmlns:a16="http://schemas.microsoft.com/office/drawing/2014/main" val="813124222"/>
                  </a:ext>
                </a:extLst>
              </a:tr>
              <a:tr h="214433">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l" fontAlgn="b"/>
                      <a:r>
                        <a:rPr lang="fr-BE" sz="1400" b="0" i="0" u="none" strike="noStrike">
                          <a:solidFill>
                            <a:srgbClr val="000000"/>
                          </a:solidFill>
                          <a:effectLst/>
                          <a:latin typeface="Calibri" panose="020F0502020204030204" pitchFamily="34" charset="0"/>
                        </a:rPr>
                        <a:t>Taxes</a:t>
                      </a:r>
                    </a:p>
                  </a:txBody>
                  <a:tcPr marL="6350" marR="6350" marT="6350" marB="0" anchor="b">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r" fontAlgn="b"/>
                      <a:r>
                        <a:rPr lang="fr-BE" sz="1400" b="0" i="0" u="none" strike="noStrike">
                          <a:solidFill>
                            <a:srgbClr val="000000"/>
                          </a:solidFill>
                          <a:effectLst/>
                          <a:latin typeface="Calibri" panose="020F0502020204030204" pitchFamily="34" charset="0"/>
                        </a:rPr>
                        <a:t>4,792</a:t>
                      </a:r>
                    </a:p>
                  </a:txBody>
                  <a:tcPr marL="6350" marR="6350" marT="6350" marB="0" anchor="b">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75148982"/>
                  </a:ext>
                </a:extLst>
              </a:tr>
              <a:tr h="21443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BE" sz="1400" b="1" i="0" u="none" strike="noStrike">
                          <a:solidFill>
                            <a:srgbClr val="000000"/>
                          </a:solidFill>
                          <a:effectLst/>
                          <a:latin typeface="Calibri" panose="020F0502020204030204" pitchFamily="34" charset="0"/>
                        </a:rPr>
                        <a:t>Total général</a:t>
                      </a:r>
                    </a:p>
                  </a:txBody>
                  <a:tcPr marL="6350" marR="6350" marT="6350" marB="0" anchor="b">
                    <a:lnT w="12700" cap="flat" cmpd="sng" algn="ctr">
                      <a:solidFill>
                        <a:schemeClr val="accent5"/>
                      </a:solidFill>
                      <a:prstDash val="solid"/>
                      <a:round/>
                      <a:headEnd type="none" w="med" len="med"/>
                      <a:tailEnd type="none" w="med" len="med"/>
                    </a:lnT>
                  </a:tcPr>
                </a:tc>
                <a:tc>
                  <a:txBody>
                    <a:bodyPr/>
                    <a:lstStyle/>
                    <a:p>
                      <a:pPr algn="l" fontAlgn="b"/>
                      <a:endParaRPr lang="fr-BE" sz="1400" b="0"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accent5"/>
                      </a:solidFill>
                      <a:prstDash val="solid"/>
                      <a:round/>
                      <a:headEnd type="none" w="med" len="med"/>
                      <a:tailEnd type="none" w="med" len="med"/>
                    </a:lnT>
                  </a:tcPr>
                </a:tc>
                <a:tc>
                  <a:txBody>
                    <a:bodyPr/>
                    <a:lstStyle/>
                    <a:p>
                      <a:pPr algn="l" fontAlgn="b"/>
                      <a:endParaRPr lang="fr-BE" sz="1400" b="1" i="0" u="none" strike="noStrike">
                        <a:solidFill>
                          <a:srgbClr val="000000"/>
                        </a:solidFill>
                        <a:effectLst/>
                        <a:latin typeface="Calibri" panose="020F0502020204030204" pitchFamily="34" charset="0"/>
                      </a:endParaRPr>
                    </a:p>
                  </a:txBody>
                  <a:tcPr marL="6350" marR="6350" marT="6350" marB="0" anchor="b">
                    <a:lnT w="12700" cap="flat" cmpd="sng" algn="ctr">
                      <a:solidFill>
                        <a:schemeClr val="accent5"/>
                      </a:solidFill>
                      <a:prstDash val="solid"/>
                      <a:round/>
                      <a:headEnd type="none" w="med" len="med"/>
                      <a:tailEnd type="none" w="med" len="med"/>
                    </a:lnT>
                  </a:tcPr>
                </a:tc>
                <a:tc>
                  <a:txBody>
                    <a:bodyPr/>
                    <a:lstStyle/>
                    <a:p>
                      <a:pPr algn="r" fontAlgn="b"/>
                      <a:r>
                        <a:rPr lang="fr-BE" sz="1400" b="1" i="0" u="none" strike="noStrike">
                          <a:solidFill>
                            <a:srgbClr val="000000"/>
                          </a:solidFill>
                          <a:effectLst/>
                          <a:latin typeface="Calibri" panose="020F0502020204030204" pitchFamily="34" charset="0"/>
                        </a:rPr>
                        <a:t>45,251</a:t>
                      </a:r>
                    </a:p>
                  </a:txBody>
                  <a:tcPr marL="6350" marR="6350" marT="6350" marB="0" anchor="b">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3890638183"/>
                  </a:ext>
                </a:extLst>
              </a:tr>
            </a:tbl>
          </a:graphicData>
        </a:graphic>
      </p:graphicFrame>
      <p:sp>
        <p:nvSpPr>
          <p:cNvPr id="28" name="Espace réservé du contenu 27">
            <a:extLst>
              <a:ext uri="{FF2B5EF4-FFF2-40B4-BE49-F238E27FC236}">
                <a16:creationId xmlns:a16="http://schemas.microsoft.com/office/drawing/2014/main" id="{4674325D-F516-94A5-18E2-F7D996748AC2}"/>
              </a:ext>
            </a:extLst>
          </p:cNvPr>
          <p:cNvSpPr>
            <a:spLocks noGrp="1"/>
          </p:cNvSpPr>
          <p:nvPr>
            <p:ph sz="half" idx="13"/>
          </p:nvPr>
        </p:nvSpPr>
        <p:spPr/>
        <p:txBody>
          <a:bodyPr>
            <a:noAutofit/>
          </a:bodyPr>
          <a:lstStyle/>
          <a:p>
            <a:r>
              <a:rPr lang="fr-BE" sz="2600"/>
              <a:t>L’énergie représente le prix facturé pour la production de l’énergie.</a:t>
            </a:r>
          </a:p>
          <a:p>
            <a:r>
              <a:rPr lang="fr-BE" sz="2600"/>
              <a:t>Le soutien aux énergies renouvelables (SER) couvre les frais des politiques d’incitation au développement des énergies renouvelables (tels que les CV).</a:t>
            </a:r>
          </a:p>
          <a:p>
            <a:r>
              <a:rPr lang="fr-BE" sz="2600"/>
              <a:t>Les tarifs de réseau correspondent aux frais nécessaires à l’opération des réseaux de transport et de distribution, ainsi que certaines obligations de service public (OSP).</a:t>
            </a:r>
          </a:p>
        </p:txBody>
      </p:sp>
      <p:sp>
        <p:nvSpPr>
          <p:cNvPr id="3" name="Espace réservé du pied de page 2">
            <a:extLst>
              <a:ext uri="{FF2B5EF4-FFF2-40B4-BE49-F238E27FC236}">
                <a16:creationId xmlns:a16="http://schemas.microsoft.com/office/drawing/2014/main" id="{1885A717-AB90-879B-B7A9-94297855666D}"/>
              </a:ext>
            </a:extLst>
          </p:cNvPr>
          <p:cNvSpPr>
            <a:spLocks noGrp="1"/>
          </p:cNvSpPr>
          <p:nvPr>
            <p:ph type="ftr" sz="quarter" idx="11"/>
          </p:nvPr>
        </p:nvSpPr>
        <p:spPr/>
        <p:txBody>
          <a:bodyPr/>
          <a:lstStyle/>
          <a:p>
            <a:r>
              <a:rPr lang="fr-FR"/>
              <a:t>Certains sous-postes ne sont pas détaillés car ils ne sont pas pertinents pour l’exposé.</a:t>
            </a:r>
            <a:endParaRPr lang="fr-BE"/>
          </a:p>
        </p:txBody>
      </p:sp>
    </p:spTree>
    <p:extLst>
      <p:ext uri="{BB962C8B-B14F-4D97-AF65-F5344CB8AC3E}">
        <p14:creationId xmlns:p14="http://schemas.microsoft.com/office/powerpoint/2010/main" val="748113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a:extLst>
              <a:ext uri="{FF2B5EF4-FFF2-40B4-BE49-F238E27FC236}">
                <a16:creationId xmlns:a16="http://schemas.microsoft.com/office/drawing/2014/main" id="{7F2F3229-C2AF-C0F3-8D14-B119CF7AB742}"/>
              </a:ext>
            </a:extLst>
          </p:cNvPr>
          <p:cNvSpPr>
            <a:spLocks noGrp="1"/>
          </p:cNvSpPr>
          <p:nvPr>
            <p:ph type="sldNum" sz="quarter" idx="12"/>
          </p:nvPr>
        </p:nvSpPr>
        <p:spPr>
          <a:xfrm>
            <a:off x="8610600" y="6360810"/>
            <a:ext cx="2743200" cy="365125"/>
          </a:xfrm>
        </p:spPr>
        <p:txBody>
          <a:bodyPr/>
          <a:lstStyle/>
          <a:p>
            <a:fld id="{FAE13FC4-6065-495B-A5B9-187073B26199}" type="slidenum">
              <a:rPr lang="fr-BE"/>
              <a:pPr/>
              <a:t>4</a:t>
            </a:fld>
            <a:endParaRPr lang="fr-BE"/>
          </a:p>
        </p:txBody>
      </p:sp>
      <p:sp>
        <p:nvSpPr>
          <p:cNvPr id="2" name="Titre 1">
            <a:extLst>
              <a:ext uri="{FF2B5EF4-FFF2-40B4-BE49-F238E27FC236}">
                <a16:creationId xmlns:a16="http://schemas.microsoft.com/office/drawing/2014/main" id="{EB2A7C54-5F6F-4EA6-ABE1-1A1296DBDB63}"/>
              </a:ext>
            </a:extLst>
          </p:cNvPr>
          <p:cNvSpPr>
            <a:spLocks noGrp="1"/>
          </p:cNvSpPr>
          <p:nvPr>
            <p:ph type="title"/>
          </p:nvPr>
        </p:nvSpPr>
        <p:spPr>
          <a:xfrm>
            <a:off x="841248" y="251312"/>
            <a:ext cx="10506456" cy="1010264"/>
          </a:xfrm>
          <a:prstGeom prst="rect">
            <a:avLst/>
          </a:prstGeom>
        </p:spPr>
        <p:txBody>
          <a:bodyPr/>
          <a:lstStyle/>
          <a:p>
            <a:r>
              <a:rPr lang="en-US"/>
              <a:t>Le PV chez un prosumer</a:t>
            </a:r>
          </a:p>
        </p:txBody>
      </p:sp>
      <p:sp>
        <p:nvSpPr>
          <p:cNvPr id="3" name="Espace réservé du contenu 2">
            <a:extLst>
              <a:ext uri="{FF2B5EF4-FFF2-40B4-BE49-F238E27FC236}">
                <a16:creationId xmlns:a16="http://schemas.microsoft.com/office/drawing/2014/main" id="{D1D95ACF-05CE-1190-151A-1BF2512A23B0}"/>
              </a:ext>
            </a:extLst>
          </p:cNvPr>
          <p:cNvSpPr>
            <a:spLocks noGrp="1"/>
          </p:cNvSpPr>
          <p:nvPr>
            <p:ph sz="half" idx="1"/>
          </p:nvPr>
        </p:nvSpPr>
        <p:spPr/>
        <p:txBody>
          <a:bodyPr>
            <a:noAutofit/>
          </a:bodyPr>
          <a:lstStyle/>
          <a:p>
            <a:r>
              <a:rPr lang="fr-BE" sz="2600"/>
              <a:t>Le </a:t>
            </a:r>
            <a:r>
              <a:rPr lang="fr-BE" sz="2600" err="1"/>
              <a:t>prosumer</a:t>
            </a:r>
            <a:r>
              <a:rPr lang="fr-BE" sz="2600"/>
              <a:t> achète son énergie chez un fournisseur : il paie l’énergie, les frais de réseau, les SER, les taxes.</a:t>
            </a:r>
          </a:p>
          <a:p>
            <a:r>
              <a:rPr lang="fr-BE" sz="2600"/>
              <a:t>La production du PV est d’abord utilisée en autoconsommation, derrière son compteur, l’excédent est vendu à son fournisseur.</a:t>
            </a:r>
          </a:p>
          <a:p>
            <a:r>
              <a:rPr lang="fr-BE" sz="2600"/>
              <a:t>L’énergie s’achète environ 5x plus cher que ce qu’elle est vendue.</a:t>
            </a:r>
          </a:p>
        </p:txBody>
      </p:sp>
      <p:graphicFrame>
        <p:nvGraphicFramePr>
          <p:cNvPr id="7" name="Espace réservé du contenu 6">
            <a:extLst>
              <a:ext uri="{FF2B5EF4-FFF2-40B4-BE49-F238E27FC236}">
                <a16:creationId xmlns:a16="http://schemas.microsoft.com/office/drawing/2014/main" id="{546458A8-7513-D383-F446-DCC48794F496}"/>
              </a:ext>
            </a:extLst>
          </p:cNvPr>
          <p:cNvGraphicFramePr>
            <a:graphicFrameLocks noGrp="1"/>
          </p:cNvGraphicFramePr>
          <p:nvPr>
            <p:ph sz="half" idx="13"/>
            <p:extLst>
              <p:ext uri="{D42A27DB-BD31-4B8C-83A1-F6EECF244321}">
                <p14:modId xmlns:p14="http://schemas.microsoft.com/office/powerpoint/2010/main" val="2358681162"/>
              </p:ext>
            </p:extLst>
          </p:nvPr>
        </p:nvGraphicFramePr>
        <p:xfrm>
          <a:off x="6196013" y="1651000"/>
          <a:ext cx="5151437" cy="4073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6402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C1774068-57BC-5B37-E388-D01C232268AA}"/>
              </a:ext>
            </a:extLst>
          </p:cNvPr>
          <p:cNvSpPr>
            <a:spLocks noGrp="1"/>
          </p:cNvSpPr>
          <p:nvPr>
            <p:ph type="sldNum" sz="quarter" idx="12"/>
          </p:nvPr>
        </p:nvSpPr>
        <p:spPr>
          <a:xfrm>
            <a:off x="8610600" y="6360810"/>
            <a:ext cx="2743200" cy="365125"/>
          </a:xfrm>
        </p:spPr>
        <p:txBody>
          <a:bodyPr/>
          <a:lstStyle/>
          <a:p>
            <a:fld id="{FAE13FC4-6065-495B-A5B9-187073B26199}" type="slidenum">
              <a:rPr lang="fr-BE" smtClean="0"/>
              <a:pPr/>
              <a:t>5</a:t>
            </a:fld>
            <a:endParaRPr lang="fr-BE"/>
          </a:p>
        </p:txBody>
      </p:sp>
      <p:sp>
        <p:nvSpPr>
          <p:cNvPr id="2" name="Titre 1">
            <a:extLst>
              <a:ext uri="{FF2B5EF4-FFF2-40B4-BE49-F238E27FC236}">
                <a16:creationId xmlns:a16="http://schemas.microsoft.com/office/drawing/2014/main" id="{F29635F6-734E-6E0A-2D40-583B1AF9F157}"/>
              </a:ext>
            </a:extLst>
          </p:cNvPr>
          <p:cNvSpPr>
            <a:spLocks noGrp="1"/>
          </p:cNvSpPr>
          <p:nvPr>
            <p:ph type="title"/>
          </p:nvPr>
        </p:nvSpPr>
        <p:spPr>
          <a:xfrm>
            <a:off x="841248" y="251312"/>
            <a:ext cx="10506456" cy="1010264"/>
          </a:xfrm>
          <a:prstGeom prst="rect">
            <a:avLst/>
          </a:prstGeom>
        </p:spPr>
        <p:txBody>
          <a:bodyPr/>
          <a:lstStyle/>
          <a:p>
            <a:r>
              <a:rPr lang="fr-BE"/>
              <a:t>Notion d’autoconsommation</a:t>
            </a:r>
          </a:p>
        </p:txBody>
      </p:sp>
      <p:sp>
        <p:nvSpPr>
          <p:cNvPr id="3" name="Espace réservé du contenu 2">
            <a:extLst>
              <a:ext uri="{FF2B5EF4-FFF2-40B4-BE49-F238E27FC236}">
                <a16:creationId xmlns:a16="http://schemas.microsoft.com/office/drawing/2014/main" id="{A9A94F80-848C-88B3-4710-F45E553B92C8}"/>
              </a:ext>
            </a:extLst>
          </p:cNvPr>
          <p:cNvSpPr>
            <a:spLocks noGrp="1"/>
          </p:cNvSpPr>
          <p:nvPr>
            <p:ph sz="half" idx="1"/>
          </p:nvPr>
        </p:nvSpPr>
        <p:spPr/>
        <p:txBody>
          <a:bodyPr>
            <a:noAutofit/>
          </a:bodyPr>
          <a:lstStyle/>
          <a:p>
            <a:r>
              <a:rPr lang="fr-BE" sz="2600"/>
              <a:t>L’autoconsommation est le fait pour un client de supporter une partie de ses besoins en électricité avec une énergie qu’il a lui-même produite.</a:t>
            </a:r>
          </a:p>
          <a:p>
            <a:r>
              <a:rPr lang="fr-BE" sz="2600"/>
              <a:t>L’énergie autoconsommée ne circule pas sur le réseau, elle est entièrement gratuite.</a:t>
            </a:r>
          </a:p>
          <a:p>
            <a:r>
              <a:rPr lang="fr-BE" sz="2600"/>
              <a:t>La régulation (tarifs réseau, taxes) favorise l’autoconsommation.</a:t>
            </a:r>
          </a:p>
        </p:txBody>
      </p:sp>
      <p:graphicFrame>
        <p:nvGraphicFramePr>
          <p:cNvPr id="10" name="Espace réservé du contenu 9">
            <a:extLst>
              <a:ext uri="{FF2B5EF4-FFF2-40B4-BE49-F238E27FC236}">
                <a16:creationId xmlns:a16="http://schemas.microsoft.com/office/drawing/2014/main" id="{D7399AAE-5967-40E8-71C7-ACB4E98E73E5}"/>
              </a:ext>
            </a:extLst>
          </p:cNvPr>
          <p:cNvGraphicFramePr>
            <a:graphicFrameLocks noGrp="1"/>
          </p:cNvGraphicFramePr>
          <p:nvPr>
            <p:ph sz="half" idx="13"/>
            <p:extLst>
              <p:ext uri="{D42A27DB-BD31-4B8C-83A1-F6EECF244321}">
                <p14:modId xmlns:p14="http://schemas.microsoft.com/office/powerpoint/2010/main" val="2788820603"/>
              </p:ext>
            </p:extLst>
          </p:nvPr>
        </p:nvGraphicFramePr>
        <p:xfrm>
          <a:off x="6196013" y="1651000"/>
          <a:ext cx="5151437" cy="4073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232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89497E12-4AB1-69E6-2B07-D19460AEC453}"/>
              </a:ext>
            </a:extLst>
          </p:cNvPr>
          <p:cNvSpPr>
            <a:spLocks noGrp="1"/>
          </p:cNvSpPr>
          <p:nvPr>
            <p:ph type="sldNum" sz="quarter" idx="12"/>
          </p:nvPr>
        </p:nvSpPr>
        <p:spPr>
          <a:xfrm>
            <a:off x="8610600" y="6360810"/>
            <a:ext cx="2743200" cy="365125"/>
          </a:xfrm>
        </p:spPr>
        <p:txBody>
          <a:bodyPr/>
          <a:lstStyle/>
          <a:p>
            <a:fld id="{FAE13FC4-6065-495B-A5B9-187073B26199}" type="slidenum">
              <a:rPr lang="fr-BE" smtClean="0"/>
              <a:pPr/>
              <a:t>6</a:t>
            </a:fld>
            <a:endParaRPr lang="fr-BE"/>
          </a:p>
        </p:txBody>
      </p:sp>
      <p:sp>
        <p:nvSpPr>
          <p:cNvPr id="6" name="Titre 5">
            <a:extLst>
              <a:ext uri="{FF2B5EF4-FFF2-40B4-BE49-F238E27FC236}">
                <a16:creationId xmlns:a16="http://schemas.microsoft.com/office/drawing/2014/main" id="{3082E2E5-27FB-EDDC-D666-762AF8EDAEF2}"/>
              </a:ext>
            </a:extLst>
          </p:cNvPr>
          <p:cNvSpPr>
            <a:spLocks noGrp="1"/>
          </p:cNvSpPr>
          <p:nvPr>
            <p:ph type="title"/>
          </p:nvPr>
        </p:nvSpPr>
        <p:spPr>
          <a:xfrm>
            <a:off x="841248" y="251312"/>
            <a:ext cx="10506456" cy="1010264"/>
          </a:xfrm>
          <a:prstGeom prst="rect">
            <a:avLst/>
          </a:prstGeom>
        </p:spPr>
        <p:txBody>
          <a:bodyPr/>
          <a:lstStyle/>
          <a:p>
            <a:r>
              <a:rPr lang="fr-BE"/>
              <a:t>Prix de l’électricité</a:t>
            </a:r>
          </a:p>
        </p:txBody>
      </p:sp>
      <p:sp>
        <p:nvSpPr>
          <p:cNvPr id="8" name="Espace réservé du contenu 7">
            <a:extLst>
              <a:ext uri="{FF2B5EF4-FFF2-40B4-BE49-F238E27FC236}">
                <a16:creationId xmlns:a16="http://schemas.microsoft.com/office/drawing/2014/main" id="{CC7AE704-0AEF-5326-128F-B119939DD83F}"/>
              </a:ext>
            </a:extLst>
          </p:cNvPr>
          <p:cNvSpPr>
            <a:spLocks noGrp="1"/>
          </p:cNvSpPr>
          <p:nvPr>
            <p:ph sz="half" idx="1"/>
          </p:nvPr>
        </p:nvSpPr>
        <p:spPr/>
        <p:txBody>
          <a:bodyPr>
            <a:normAutofit/>
          </a:bodyPr>
          <a:lstStyle/>
          <a:p>
            <a:r>
              <a:rPr lang="fr-BE" sz="2600"/>
              <a:t>Sur le marché de gros, le prix varie toutes les 15 min selon l’offre et la demande.</a:t>
            </a:r>
          </a:p>
          <a:p>
            <a:r>
              <a:rPr lang="fr-BE" sz="2600"/>
              <a:t>Le tarif d’injection est faible car le PV est injecté lorsque les prix du marché sont bas et le fournisseur doit assurer ses marges.</a:t>
            </a:r>
          </a:p>
          <a:p>
            <a:r>
              <a:rPr lang="fr-BE" sz="2600"/>
              <a:t>Autoconsommer est bien plus intéressant que vendre sa production PV ! 🙂 </a:t>
            </a:r>
          </a:p>
        </p:txBody>
      </p:sp>
      <p:graphicFrame>
        <p:nvGraphicFramePr>
          <p:cNvPr id="10" name="Espace réservé du contenu 9">
            <a:extLst>
              <a:ext uri="{FF2B5EF4-FFF2-40B4-BE49-F238E27FC236}">
                <a16:creationId xmlns:a16="http://schemas.microsoft.com/office/drawing/2014/main" id="{4B7554A3-DD04-7A58-0624-6D974AF736F3}"/>
              </a:ext>
            </a:extLst>
          </p:cNvPr>
          <p:cNvGraphicFramePr>
            <a:graphicFrameLocks noGrp="1"/>
          </p:cNvGraphicFramePr>
          <p:nvPr>
            <p:ph sz="half" idx="13"/>
            <p:extLst>
              <p:ext uri="{D42A27DB-BD31-4B8C-83A1-F6EECF244321}">
                <p14:modId xmlns:p14="http://schemas.microsoft.com/office/powerpoint/2010/main" val="830805069"/>
              </p:ext>
            </p:extLst>
          </p:nvPr>
        </p:nvGraphicFramePr>
        <p:xfrm>
          <a:off x="6196013" y="1651000"/>
          <a:ext cx="5151437" cy="4073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470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Espace réservé du contenu 2">
            <a:extLst>
              <a:ext uri="{FF2B5EF4-FFF2-40B4-BE49-F238E27FC236}">
                <a16:creationId xmlns:a16="http://schemas.microsoft.com/office/drawing/2014/main" id="{3FD141FF-DAD2-8C6A-71CF-AFECB440B8FC}"/>
              </a:ext>
            </a:extLst>
          </p:cNvPr>
          <p:cNvGraphicFramePr>
            <a:graphicFrameLocks noGrp="1"/>
          </p:cNvGraphicFramePr>
          <p:nvPr>
            <p:ph idx="1"/>
            <p:extLst>
              <p:ext uri="{D42A27DB-BD31-4B8C-83A1-F6EECF244321}">
                <p14:modId xmlns:p14="http://schemas.microsoft.com/office/powerpoint/2010/main" val="3648324566"/>
              </p:ext>
            </p:extLst>
          </p:nvPr>
        </p:nvGraphicFramePr>
        <p:xfrm>
          <a:off x="838200" y="1666875"/>
          <a:ext cx="10515600" cy="4510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Espace réservé du numéro de diapositive 8">
            <a:extLst>
              <a:ext uri="{FF2B5EF4-FFF2-40B4-BE49-F238E27FC236}">
                <a16:creationId xmlns:a16="http://schemas.microsoft.com/office/drawing/2014/main" id="{7F2F3229-C2AF-C0F3-8D14-B119CF7AB742}"/>
              </a:ext>
            </a:extLst>
          </p:cNvPr>
          <p:cNvSpPr>
            <a:spLocks noGrp="1"/>
          </p:cNvSpPr>
          <p:nvPr>
            <p:ph type="sldNum" sz="quarter" idx="12"/>
          </p:nvPr>
        </p:nvSpPr>
        <p:spPr/>
        <p:txBody>
          <a:bodyPr/>
          <a:lstStyle/>
          <a:p>
            <a:fld id="{FAE13FC4-6065-495B-A5B9-187073B26199}" type="slidenum">
              <a:rPr lang="fr-BE" smtClean="0"/>
              <a:pPr/>
              <a:t>7</a:t>
            </a:fld>
            <a:endParaRPr lang="fr-BE"/>
          </a:p>
        </p:txBody>
      </p:sp>
      <p:sp>
        <p:nvSpPr>
          <p:cNvPr id="2" name="Titre 1">
            <a:extLst>
              <a:ext uri="{FF2B5EF4-FFF2-40B4-BE49-F238E27FC236}">
                <a16:creationId xmlns:a16="http://schemas.microsoft.com/office/drawing/2014/main" id="{EB2A7C54-5F6F-4EA6-ABE1-1A1296DBDB63}"/>
              </a:ext>
            </a:extLst>
          </p:cNvPr>
          <p:cNvSpPr>
            <a:spLocks noGrp="1"/>
          </p:cNvSpPr>
          <p:nvPr>
            <p:ph type="title"/>
          </p:nvPr>
        </p:nvSpPr>
        <p:spPr/>
        <p:txBody>
          <a:bodyPr/>
          <a:lstStyle/>
          <a:p>
            <a:r>
              <a:rPr lang="fr-BE"/>
              <a:t>Le PV en copropriété : problèmes</a:t>
            </a:r>
          </a:p>
        </p:txBody>
      </p:sp>
    </p:spTree>
    <p:extLst>
      <p:ext uri="{BB962C8B-B14F-4D97-AF65-F5344CB8AC3E}">
        <p14:creationId xmlns:p14="http://schemas.microsoft.com/office/powerpoint/2010/main" val="3914168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C9C0B-41BF-D394-2AFB-90101B520DBC}"/>
              </a:ext>
            </a:extLst>
          </p:cNvPr>
          <p:cNvSpPr>
            <a:spLocks noGrp="1"/>
          </p:cNvSpPr>
          <p:nvPr>
            <p:ph type="sldNum" sz="quarter" idx="12"/>
          </p:nvPr>
        </p:nvSpPr>
        <p:spPr>
          <a:xfrm>
            <a:off x="8610600" y="6360810"/>
            <a:ext cx="2743200" cy="365125"/>
          </a:xfrm>
        </p:spPr>
        <p:txBody>
          <a:bodyPr/>
          <a:lstStyle/>
          <a:p>
            <a:fld id="{FAE13FC4-6065-495B-A5B9-187073B26199}" type="slidenum">
              <a:rPr lang="fr-BE" smtClean="0"/>
              <a:pPr/>
              <a:t>8</a:t>
            </a:fld>
            <a:endParaRPr lang="fr-BE"/>
          </a:p>
        </p:txBody>
      </p:sp>
      <p:sp>
        <p:nvSpPr>
          <p:cNvPr id="6" name="Titre 5">
            <a:extLst>
              <a:ext uri="{FF2B5EF4-FFF2-40B4-BE49-F238E27FC236}">
                <a16:creationId xmlns:a16="http://schemas.microsoft.com/office/drawing/2014/main" id="{A6C64CA1-55BB-615B-951F-0763F7E451E7}"/>
              </a:ext>
            </a:extLst>
          </p:cNvPr>
          <p:cNvSpPr>
            <a:spLocks noGrp="1"/>
          </p:cNvSpPr>
          <p:nvPr>
            <p:ph type="title"/>
          </p:nvPr>
        </p:nvSpPr>
        <p:spPr>
          <a:xfrm>
            <a:off x="841248" y="251312"/>
            <a:ext cx="10506456" cy="1010264"/>
          </a:xfrm>
          <a:prstGeom prst="rect">
            <a:avLst/>
          </a:prstGeom>
        </p:spPr>
        <p:txBody>
          <a:bodyPr/>
          <a:lstStyle/>
          <a:p>
            <a:r>
              <a:rPr lang="fr-BE"/>
              <a:t>Une nouvelle solution : le partage d’énergie</a:t>
            </a:r>
          </a:p>
        </p:txBody>
      </p:sp>
      <p:sp>
        <p:nvSpPr>
          <p:cNvPr id="13" name="Espace réservé du contenu 12">
            <a:extLst>
              <a:ext uri="{FF2B5EF4-FFF2-40B4-BE49-F238E27FC236}">
                <a16:creationId xmlns:a16="http://schemas.microsoft.com/office/drawing/2014/main" id="{118D37CF-B379-2CC0-74FF-C503BC317006}"/>
              </a:ext>
            </a:extLst>
          </p:cNvPr>
          <p:cNvSpPr>
            <a:spLocks noGrp="1"/>
          </p:cNvSpPr>
          <p:nvPr>
            <p:ph sz="half" idx="1"/>
          </p:nvPr>
        </p:nvSpPr>
        <p:spPr>
          <a:xfrm>
            <a:off x="838201" y="1650222"/>
            <a:ext cx="5526915" cy="4233161"/>
          </a:xfrm>
        </p:spPr>
        <p:txBody>
          <a:bodyPr>
            <a:noAutofit/>
          </a:bodyPr>
          <a:lstStyle/>
          <a:p>
            <a:r>
              <a:rPr lang="en-US" sz="2600"/>
              <a:t>Le partage </a:t>
            </a:r>
            <a:r>
              <a:rPr lang="en-US" sz="2600" err="1"/>
              <a:t>d’énergie</a:t>
            </a:r>
            <a:r>
              <a:rPr lang="en-US" sz="2600"/>
              <a:t> </a:t>
            </a:r>
            <a:r>
              <a:rPr lang="en-US" sz="2600" err="1"/>
              <a:t>est</a:t>
            </a:r>
            <a:r>
              <a:rPr lang="en-US" sz="2600"/>
              <a:t> </a:t>
            </a:r>
            <a:r>
              <a:rPr lang="en-US" sz="2600" err="1"/>
              <a:t>une</a:t>
            </a:r>
            <a:r>
              <a:rPr lang="en-US" sz="2600"/>
              <a:t> solution de nature administrative qui </a:t>
            </a:r>
            <a:r>
              <a:rPr lang="en-US" sz="2600" err="1"/>
              <a:t>consiste</a:t>
            </a:r>
            <a:r>
              <a:rPr lang="en-US" sz="2600"/>
              <a:t> à </a:t>
            </a:r>
            <a:r>
              <a:rPr lang="en-US" sz="2600" b="1" err="1"/>
              <a:t>répartir</a:t>
            </a:r>
            <a:r>
              <a:rPr lang="en-US" sz="2600" b="1"/>
              <a:t> les volumes </a:t>
            </a:r>
            <a:r>
              <a:rPr lang="en-US" sz="2600" b="1" err="1"/>
              <a:t>injectés</a:t>
            </a:r>
            <a:r>
              <a:rPr lang="en-US" sz="2600" b="1"/>
              <a:t> par les PV entre les occupants qui </a:t>
            </a:r>
            <a:r>
              <a:rPr lang="en-US" sz="2600" b="1" err="1"/>
              <a:t>peuvent</a:t>
            </a:r>
            <a:r>
              <a:rPr lang="en-US" sz="2600" b="1"/>
              <a:t> les </a:t>
            </a:r>
            <a:r>
              <a:rPr lang="en-US" sz="2600" b="1" err="1"/>
              <a:t>consommer</a:t>
            </a:r>
            <a:r>
              <a:rPr lang="en-US" sz="2600" b="1"/>
              <a:t>.</a:t>
            </a:r>
          </a:p>
          <a:p>
            <a:r>
              <a:rPr lang="en-US" sz="2600" err="1"/>
              <a:t>L’objectif</a:t>
            </a:r>
            <a:r>
              <a:rPr lang="en-US" sz="2600"/>
              <a:t> du partage </a:t>
            </a:r>
            <a:r>
              <a:rPr lang="en-US" sz="2600" err="1"/>
              <a:t>est</a:t>
            </a:r>
            <a:r>
              <a:rPr lang="en-US" sz="2600"/>
              <a:t> </a:t>
            </a:r>
            <a:r>
              <a:rPr lang="en-US" sz="2600" err="1"/>
              <a:t>d’établir</a:t>
            </a:r>
            <a:r>
              <a:rPr lang="en-US" sz="2600"/>
              <a:t> </a:t>
            </a:r>
            <a:r>
              <a:rPr lang="en-US" sz="2600" err="1"/>
              <a:t>une</a:t>
            </a:r>
            <a:r>
              <a:rPr lang="en-US" sz="2600"/>
              <a:t> </a:t>
            </a:r>
            <a:r>
              <a:rPr lang="en-US" sz="2600" err="1"/>
              <a:t>comptabilité</a:t>
            </a:r>
            <a:r>
              <a:rPr lang="en-US" sz="2600"/>
              <a:t> et </a:t>
            </a:r>
            <a:r>
              <a:rPr lang="en-US" sz="2600" err="1"/>
              <a:t>une</a:t>
            </a:r>
            <a:r>
              <a:rPr lang="en-US" sz="2600"/>
              <a:t> </a:t>
            </a:r>
            <a:r>
              <a:rPr lang="en-US" sz="2600" err="1"/>
              <a:t>facturation</a:t>
            </a:r>
            <a:r>
              <a:rPr lang="en-US" sz="2600"/>
              <a:t> </a:t>
            </a:r>
            <a:r>
              <a:rPr lang="en-US" sz="2600" err="1"/>
              <a:t>séparées</a:t>
            </a:r>
            <a:r>
              <a:rPr lang="en-US" sz="2600"/>
              <a:t> entre </a:t>
            </a:r>
            <a:r>
              <a:rPr lang="en-US" sz="2600" err="1"/>
              <a:t>l’</a:t>
            </a:r>
            <a:r>
              <a:rPr lang="en-US" sz="2600" u="sng" err="1"/>
              <a:t>énergie</a:t>
            </a:r>
            <a:r>
              <a:rPr lang="en-US" sz="2600" u="sng"/>
              <a:t> </a:t>
            </a:r>
            <a:r>
              <a:rPr lang="en-US" sz="2600" u="sng" err="1"/>
              <a:t>consommée</a:t>
            </a:r>
            <a:r>
              <a:rPr lang="en-US" sz="2600"/>
              <a:t> </a:t>
            </a:r>
            <a:r>
              <a:rPr lang="en-US" sz="2600" err="1"/>
              <a:t>depuis</a:t>
            </a:r>
            <a:r>
              <a:rPr lang="en-US" sz="2600"/>
              <a:t> le </a:t>
            </a:r>
            <a:r>
              <a:rPr lang="en-US" sz="2600" err="1"/>
              <a:t>réseau</a:t>
            </a:r>
            <a:r>
              <a:rPr lang="en-US" sz="2600"/>
              <a:t> et </a:t>
            </a:r>
            <a:r>
              <a:rPr lang="en-US" sz="2600" err="1"/>
              <a:t>celle</a:t>
            </a:r>
            <a:r>
              <a:rPr lang="en-US" sz="2600"/>
              <a:t> </a:t>
            </a:r>
            <a:r>
              <a:rPr lang="en-US" sz="2600" err="1"/>
              <a:t>depuis</a:t>
            </a:r>
            <a:r>
              <a:rPr lang="en-US" sz="2600"/>
              <a:t> les PV.</a:t>
            </a:r>
          </a:p>
          <a:p>
            <a:r>
              <a:rPr lang="en-US" sz="2600"/>
              <a:t>Le partage </a:t>
            </a:r>
            <a:r>
              <a:rPr lang="en-US" sz="2600" err="1"/>
              <a:t>est</a:t>
            </a:r>
            <a:r>
              <a:rPr lang="en-US" sz="2600"/>
              <a:t> </a:t>
            </a:r>
            <a:r>
              <a:rPr lang="en-US" sz="2600" err="1"/>
              <a:t>organisé</a:t>
            </a:r>
            <a:r>
              <a:rPr lang="en-US" sz="2600"/>
              <a:t> par </a:t>
            </a:r>
            <a:r>
              <a:rPr lang="en-US" sz="2600" err="1"/>
              <a:t>une</a:t>
            </a:r>
            <a:r>
              <a:rPr lang="en-US" sz="2600"/>
              <a:t> convention collective entre la </a:t>
            </a:r>
            <a:r>
              <a:rPr lang="en-US" sz="2600" err="1"/>
              <a:t>copropriété</a:t>
            </a:r>
            <a:r>
              <a:rPr lang="en-US" sz="2600"/>
              <a:t>, les occupants et le GRD.</a:t>
            </a:r>
            <a:r>
              <a:rPr lang="en-US" sz="2600" baseline="30000"/>
              <a:t>1</a:t>
            </a:r>
            <a:endParaRPr lang="en-US" sz="2600"/>
          </a:p>
        </p:txBody>
      </p:sp>
      <p:pic>
        <p:nvPicPr>
          <p:cNvPr id="16" name="Espace réservé du contenu 5">
            <a:extLst>
              <a:ext uri="{FF2B5EF4-FFF2-40B4-BE49-F238E27FC236}">
                <a16:creationId xmlns:a16="http://schemas.microsoft.com/office/drawing/2014/main" id="{1E035795-0509-28AC-3428-22960024D454}"/>
              </a:ext>
            </a:extLst>
          </p:cNvPr>
          <p:cNvPicPr>
            <a:picLocks noGrp="1" noChangeAspect="1"/>
          </p:cNvPicPr>
          <p:nvPr>
            <p:ph sz="half" idx="13"/>
          </p:nvPr>
        </p:nvPicPr>
        <p:blipFill>
          <a:blip r:embed="rId2"/>
          <a:stretch>
            <a:fillRect/>
          </a:stretch>
        </p:blipFill>
        <p:spPr>
          <a:xfrm>
            <a:off x="6708115" y="1651000"/>
            <a:ext cx="4127232" cy="4073525"/>
          </a:xfrm>
        </p:spPr>
      </p:pic>
      <p:sp>
        <p:nvSpPr>
          <p:cNvPr id="2" name="Espace réservé du pied de page 1">
            <a:extLst>
              <a:ext uri="{FF2B5EF4-FFF2-40B4-BE49-F238E27FC236}">
                <a16:creationId xmlns:a16="http://schemas.microsoft.com/office/drawing/2014/main" id="{6AF7A8D2-76F7-191B-C054-0A1F79DF8385}"/>
              </a:ext>
            </a:extLst>
          </p:cNvPr>
          <p:cNvSpPr>
            <a:spLocks noGrp="1"/>
          </p:cNvSpPr>
          <p:nvPr>
            <p:ph type="ftr" sz="quarter" idx="11"/>
          </p:nvPr>
        </p:nvSpPr>
        <p:spPr/>
        <p:txBody>
          <a:bodyPr/>
          <a:lstStyle/>
          <a:p>
            <a:r>
              <a:rPr lang="fr-FR" baseline="30000"/>
              <a:t>1 </a:t>
            </a:r>
            <a:r>
              <a:rPr lang="fr-FR"/>
              <a:t>Le partage est une activité qui peut être organisée soit par les clients actifs agissant collectivement au sein d’un même </a:t>
            </a:r>
            <a:r>
              <a:rPr lang="fr-FR" err="1"/>
              <a:t>batiment</a:t>
            </a:r>
            <a:r>
              <a:rPr lang="fr-FR"/>
              <a:t> (cas exposé), soit par une communauté d’énergie.</a:t>
            </a:r>
            <a:endParaRPr lang="fr-BE"/>
          </a:p>
        </p:txBody>
      </p:sp>
    </p:spTree>
    <p:extLst>
      <p:ext uri="{BB962C8B-B14F-4D97-AF65-F5344CB8AC3E}">
        <p14:creationId xmlns:p14="http://schemas.microsoft.com/office/powerpoint/2010/main" val="108414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C9C0B-41BF-D394-2AFB-90101B520DBC}"/>
              </a:ext>
            </a:extLst>
          </p:cNvPr>
          <p:cNvSpPr>
            <a:spLocks noGrp="1"/>
          </p:cNvSpPr>
          <p:nvPr>
            <p:ph type="sldNum" sz="quarter" idx="12"/>
          </p:nvPr>
        </p:nvSpPr>
        <p:spPr>
          <a:xfrm>
            <a:off x="8610600" y="6360810"/>
            <a:ext cx="2743200" cy="365125"/>
          </a:xfrm>
        </p:spPr>
        <p:txBody>
          <a:bodyPr/>
          <a:lstStyle/>
          <a:p>
            <a:fld id="{FAE13FC4-6065-495B-A5B9-187073B26199}" type="slidenum">
              <a:rPr lang="fr-BE" smtClean="0"/>
              <a:pPr/>
              <a:t>9</a:t>
            </a:fld>
            <a:endParaRPr lang="fr-BE"/>
          </a:p>
        </p:txBody>
      </p:sp>
      <p:sp>
        <p:nvSpPr>
          <p:cNvPr id="6" name="Titre 5">
            <a:extLst>
              <a:ext uri="{FF2B5EF4-FFF2-40B4-BE49-F238E27FC236}">
                <a16:creationId xmlns:a16="http://schemas.microsoft.com/office/drawing/2014/main" id="{A6C64CA1-55BB-615B-951F-0763F7E451E7}"/>
              </a:ext>
            </a:extLst>
          </p:cNvPr>
          <p:cNvSpPr>
            <a:spLocks noGrp="1"/>
          </p:cNvSpPr>
          <p:nvPr>
            <p:ph type="title"/>
          </p:nvPr>
        </p:nvSpPr>
        <p:spPr>
          <a:xfrm>
            <a:off x="841248" y="251312"/>
            <a:ext cx="10506456" cy="1010264"/>
          </a:xfrm>
          <a:prstGeom prst="rect">
            <a:avLst/>
          </a:prstGeom>
        </p:spPr>
        <p:txBody>
          <a:bodyPr/>
          <a:lstStyle/>
          <a:p>
            <a:r>
              <a:rPr lang="fr-BE"/>
              <a:t>Le partage d’énergie : principe de répartition</a:t>
            </a:r>
          </a:p>
        </p:txBody>
      </p:sp>
      <p:sp>
        <p:nvSpPr>
          <p:cNvPr id="13" name="Espace réservé du contenu 12">
            <a:extLst>
              <a:ext uri="{FF2B5EF4-FFF2-40B4-BE49-F238E27FC236}">
                <a16:creationId xmlns:a16="http://schemas.microsoft.com/office/drawing/2014/main" id="{118D37CF-B379-2CC0-74FF-C503BC317006}"/>
              </a:ext>
            </a:extLst>
          </p:cNvPr>
          <p:cNvSpPr>
            <a:spLocks noGrp="1"/>
          </p:cNvSpPr>
          <p:nvPr>
            <p:ph sz="half" idx="1"/>
          </p:nvPr>
        </p:nvSpPr>
        <p:spPr>
          <a:xfrm>
            <a:off x="838201" y="1650222"/>
            <a:ext cx="5196839" cy="4750578"/>
          </a:xfrm>
        </p:spPr>
        <p:txBody>
          <a:bodyPr>
            <a:normAutofit fontScale="92500"/>
          </a:bodyPr>
          <a:lstStyle/>
          <a:p>
            <a:r>
              <a:rPr lang="en-US"/>
              <a:t>La </a:t>
            </a:r>
            <a:r>
              <a:rPr lang="en-US" err="1"/>
              <a:t>répartition</a:t>
            </a:r>
            <a:r>
              <a:rPr lang="en-US"/>
              <a:t> de </a:t>
            </a:r>
            <a:r>
              <a:rPr lang="en-US" err="1"/>
              <a:t>l’énergie</a:t>
            </a:r>
            <a:r>
              <a:rPr lang="en-US"/>
              <a:t> </a:t>
            </a:r>
            <a:r>
              <a:rPr lang="en-US" err="1"/>
              <a:t>injectée</a:t>
            </a:r>
            <a:r>
              <a:rPr lang="en-US"/>
              <a:t> </a:t>
            </a:r>
            <a:r>
              <a:rPr lang="en-US" err="1"/>
              <a:t>est</a:t>
            </a:r>
            <a:r>
              <a:rPr lang="en-US"/>
              <a:t> </a:t>
            </a:r>
            <a:r>
              <a:rPr lang="en-US" err="1"/>
              <a:t>calculée</a:t>
            </a:r>
            <a:r>
              <a:rPr lang="en-US"/>
              <a:t> pour </a:t>
            </a:r>
            <a:r>
              <a:rPr lang="en-US" b="1" err="1"/>
              <a:t>chaque</a:t>
            </a:r>
            <a:r>
              <a:rPr lang="en-US" b="1"/>
              <a:t> </a:t>
            </a:r>
            <a:r>
              <a:rPr lang="en-US" b="1" err="1"/>
              <a:t>période</a:t>
            </a:r>
            <a:r>
              <a:rPr lang="en-US" b="1"/>
              <a:t> de </a:t>
            </a:r>
            <a:r>
              <a:rPr lang="en-US" b="1" err="1"/>
              <a:t>marché</a:t>
            </a:r>
            <a:r>
              <a:rPr lang="en-US"/>
              <a:t> (</a:t>
            </a:r>
            <a:r>
              <a:rPr lang="en-US" err="1"/>
              <a:t>toutes</a:t>
            </a:r>
            <a:r>
              <a:rPr lang="en-US"/>
              <a:t> les 15 min).</a:t>
            </a:r>
          </a:p>
          <a:p>
            <a:r>
              <a:rPr lang="en-US"/>
              <a:t>La </a:t>
            </a:r>
            <a:r>
              <a:rPr lang="en-US" err="1"/>
              <a:t>répartition</a:t>
            </a:r>
            <a:r>
              <a:rPr lang="en-US"/>
              <a:t> </a:t>
            </a:r>
            <a:r>
              <a:rPr lang="en-US" err="1"/>
              <a:t>est</a:t>
            </a:r>
            <a:r>
              <a:rPr lang="en-US"/>
              <a:t> </a:t>
            </a:r>
            <a:r>
              <a:rPr lang="en-US" err="1"/>
              <a:t>calculée</a:t>
            </a:r>
            <a:r>
              <a:rPr lang="en-US"/>
              <a:t> </a:t>
            </a:r>
            <a:r>
              <a:rPr lang="en-US" err="1"/>
              <a:t>selon</a:t>
            </a:r>
            <a:r>
              <a:rPr lang="en-US"/>
              <a:t> des </a:t>
            </a:r>
            <a:r>
              <a:rPr lang="en-US" b="1" err="1"/>
              <a:t>clés</a:t>
            </a:r>
            <a:r>
              <a:rPr lang="en-US" b="1"/>
              <a:t> de </a:t>
            </a:r>
            <a:r>
              <a:rPr lang="en-US" b="1" err="1"/>
              <a:t>répartition</a:t>
            </a:r>
            <a:r>
              <a:rPr lang="en-US"/>
              <a:t>, qui </a:t>
            </a:r>
            <a:r>
              <a:rPr lang="en-US" err="1"/>
              <a:t>sont</a:t>
            </a:r>
            <a:r>
              <a:rPr lang="en-US"/>
              <a:t> des </a:t>
            </a:r>
            <a:r>
              <a:rPr lang="en-US" err="1"/>
              <a:t>règles</a:t>
            </a:r>
            <a:r>
              <a:rPr lang="en-US"/>
              <a:t> </a:t>
            </a:r>
            <a:r>
              <a:rPr lang="en-US" err="1"/>
              <a:t>mathématiques</a:t>
            </a:r>
            <a:r>
              <a:rPr lang="en-US"/>
              <a:t> de distribution des volumes entre les occupants.</a:t>
            </a:r>
          </a:p>
          <a:p>
            <a:r>
              <a:rPr lang="en-US"/>
              <a:t>La </a:t>
            </a:r>
            <a:r>
              <a:rPr lang="en-US" err="1"/>
              <a:t>répartition</a:t>
            </a:r>
            <a:r>
              <a:rPr lang="en-US"/>
              <a:t> </a:t>
            </a:r>
            <a:r>
              <a:rPr lang="en-US" err="1"/>
              <a:t>consiste</a:t>
            </a:r>
            <a:r>
              <a:rPr lang="en-US"/>
              <a:t> </a:t>
            </a:r>
            <a:r>
              <a:rPr lang="en-US" err="1"/>
              <a:t>en</a:t>
            </a:r>
            <a:r>
              <a:rPr lang="en-US"/>
              <a:t> </a:t>
            </a:r>
            <a:r>
              <a:rPr lang="en-US" err="1"/>
              <a:t>une</a:t>
            </a:r>
            <a:r>
              <a:rPr lang="en-US"/>
              <a:t> </a:t>
            </a:r>
            <a:r>
              <a:rPr lang="en-US" b="1"/>
              <a:t>modification </a:t>
            </a:r>
            <a:r>
              <a:rPr lang="en-US" b="1" err="1"/>
              <a:t>artificielle</a:t>
            </a:r>
            <a:r>
              <a:rPr lang="en-US" b="1"/>
              <a:t> des index des </a:t>
            </a:r>
            <a:r>
              <a:rPr lang="en-US" b="1" err="1"/>
              <a:t>compteurs</a:t>
            </a:r>
            <a:r>
              <a:rPr lang="en-US"/>
              <a:t> </a:t>
            </a:r>
            <a:r>
              <a:rPr lang="en-US" err="1"/>
              <a:t>envoyés</a:t>
            </a:r>
            <a:r>
              <a:rPr lang="en-US"/>
              <a:t> au </a:t>
            </a:r>
            <a:r>
              <a:rPr lang="en-US" err="1"/>
              <a:t>marché</a:t>
            </a:r>
            <a:r>
              <a:rPr lang="en-US"/>
              <a:t> par le GRD.</a:t>
            </a:r>
          </a:p>
        </p:txBody>
      </p:sp>
      <p:pic>
        <p:nvPicPr>
          <p:cNvPr id="16" name="Espace réservé du contenu 5">
            <a:extLst>
              <a:ext uri="{FF2B5EF4-FFF2-40B4-BE49-F238E27FC236}">
                <a16:creationId xmlns:a16="http://schemas.microsoft.com/office/drawing/2014/main" id="{1E035795-0509-28AC-3428-22960024D454}"/>
              </a:ext>
            </a:extLst>
          </p:cNvPr>
          <p:cNvPicPr>
            <a:picLocks noGrp="1" noChangeAspect="1"/>
          </p:cNvPicPr>
          <p:nvPr>
            <p:ph sz="half" idx="13"/>
          </p:nvPr>
        </p:nvPicPr>
        <p:blipFill>
          <a:blip r:embed="rId2"/>
          <a:stretch>
            <a:fillRect/>
          </a:stretch>
        </p:blipFill>
        <p:spPr>
          <a:xfrm>
            <a:off x="6708115" y="1651000"/>
            <a:ext cx="4127232" cy="4073525"/>
          </a:xfrm>
        </p:spPr>
      </p:pic>
    </p:spTree>
    <p:extLst>
      <p:ext uri="{BB962C8B-B14F-4D97-AF65-F5344CB8AC3E}">
        <p14:creationId xmlns:p14="http://schemas.microsoft.com/office/powerpoint/2010/main" val="119509183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2146</Words>
  <Application>Microsoft Office PowerPoint</Application>
  <PresentationFormat>Grand écran</PresentationFormat>
  <Paragraphs>170</Paragraphs>
  <Slides>21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Calibri</vt:lpstr>
      <vt:lpstr>Calibri Light</vt:lpstr>
      <vt:lpstr>Thème Office</vt:lpstr>
      <vt:lpstr>Le partage d’énergie au sein des copropriétés</vt:lpstr>
      <vt:lpstr>Composition d’une fiche tarifaire électricité</vt:lpstr>
      <vt:lpstr>Fiche tarifaire électricité : inventaire</vt:lpstr>
      <vt:lpstr>Le PV chez un prosumer</vt:lpstr>
      <vt:lpstr>Notion d’autoconsommation</vt:lpstr>
      <vt:lpstr>Prix de l’électricité</vt:lpstr>
      <vt:lpstr>Le PV en copropriété : problèmes</vt:lpstr>
      <vt:lpstr>Une nouvelle solution : le partage d’énergie</vt:lpstr>
      <vt:lpstr>Le partage d’énergie : principe de répartition</vt:lpstr>
      <vt:lpstr>Clé de répartition fixe égalitaire : principe</vt:lpstr>
      <vt:lpstr>Clé de répartition fixe égalitaire : problème</vt:lpstr>
      <vt:lpstr>Clé de répartition dynamique selon consommation</vt:lpstr>
      <vt:lpstr>Clés de répartition : pour aller plus loin</vt:lpstr>
      <vt:lpstr>Prix de l’énergie partagée</vt:lpstr>
      <vt:lpstr>Charges sur l’énergie partagée</vt:lpstr>
      <vt:lpstr>Bénéfice avec un prix à 15 €c/kWh</vt:lpstr>
      <vt:lpstr>Relation propriétaire et locataire</vt:lpstr>
      <vt:lpstr>Cas pratique d’une copropriété : hypothèses</vt:lpstr>
      <vt:lpstr>Cas pratique : gains issus du partage</vt:lpstr>
      <vt:lpstr>Plan de mise en œuvre : trois questions</vt:lpstr>
      <vt:lpstr>Références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partage d’énergie au sein des copropriétés</dc:title>
  <dc:creator>Mattheus Benoît</dc:creator>
  <cp:lastModifiedBy>Mattheus Benoît</cp:lastModifiedBy>
  <cp:revision>1</cp:revision>
  <dcterms:created xsi:type="dcterms:W3CDTF">2023-05-25T09:20:03Z</dcterms:created>
  <dcterms:modified xsi:type="dcterms:W3CDTF">2023-06-01T13:36:06Z</dcterms:modified>
</cp:coreProperties>
</file>