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291" r:id="rId2"/>
    <p:sldId id="261" r:id="rId3"/>
    <p:sldId id="359" r:id="rId4"/>
    <p:sldId id="357" r:id="rId5"/>
    <p:sldId id="362" r:id="rId6"/>
    <p:sldId id="335" r:id="rId7"/>
    <p:sldId id="355" r:id="rId8"/>
    <p:sldId id="352" r:id="rId9"/>
    <p:sldId id="353" r:id="rId10"/>
    <p:sldId id="365" r:id="rId11"/>
    <p:sldId id="366" r:id="rId12"/>
    <p:sldId id="259" r:id="rId13"/>
    <p:sldId id="284" r:id="rId14"/>
    <p:sldId id="351" r:id="rId15"/>
    <p:sldId id="257"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ence Decock" initials="FD" lastIdx="26" clrIdx="0"/>
  <p:cmAuthor id="2" name="Jidovtseff Boris" initials="JB" lastIdx="2" clrIdx="1">
    <p:extLst>
      <p:ext uri="{19B8F6BF-5375-455C-9EA6-DF929625EA0E}">
        <p15:presenceInfo xmlns:p15="http://schemas.microsoft.com/office/powerpoint/2012/main" userId="Jidovtseff Bor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C5C6"/>
    <a:srgbClr val="00FB92"/>
    <a:srgbClr val="4DC58D"/>
    <a:srgbClr val="52CB92"/>
    <a:srgbClr val="70AD47"/>
    <a:srgbClr val="49BF64"/>
    <a:srgbClr val="50C257"/>
    <a:srgbClr val="F2F2F2"/>
    <a:srgbClr val="589CDB"/>
    <a:srgbClr val="52CA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41411" autoAdjust="0"/>
  </p:normalViewPr>
  <p:slideViewPr>
    <p:cSldViewPr snapToGrid="0">
      <p:cViewPr varScale="1">
        <p:scale>
          <a:sx n="49" d="100"/>
          <a:sy n="49" d="100"/>
        </p:scale>
        <p:origin x="3536"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E1230B-3D4F-4E9D-9B4E-B77A54CF7346}"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fr-BE"/>
        </a:p>
      </dgm:t>
    </dgm:pt>
    <dgm:pt modelId="{47C595DE-F757-4A1D-BDA7-18A12D39F383}">
      <dgm:prSet phldrT="[Texte]"/>
      <dgm:spPr/>
      <dgm:t>
        <a:bodyPr/>
        <a:lstStyle/>
        <a:p>
          <a:pPr algn="just"/>
          <a:r>
            <a:rPr lang="en-GB" dirty="0">
              <a:solidFill>
                <a:schemeClr val="bg1"/>
              </a:solidFill>
              <a:effectLst/>
              <a:latin typeface="Times New Roman" panose="02020603050405020304" pitchFamily="18" charset="0"/>
              <a:ea typeface="+mn-ea"/>
              <a:cs typeface="Times New Roman" panose="02020603050405020304" pitchFamily="18" charset="0"/>
            </a:rPr>
            <a:t>Trail running is based on a succession of efforts that are influenced by the race and its specificities</a:t>
          </a:r>
          <a:endParaRPr lang="fr-BE" dirty="0">
            <a:solidFill>
              <a:schemeClr val="bg1"/>
            </a:solidFill>
            <a:latin typeface="Times New Roman" panose="02020603050405020304" pitchFamily="18" charset="0"/>
            <a:cs typeface="Times New Roman" panose="02020603050405020304" pitchFamily="18" charset="0"/>
          </a:endParaRPr>
        </a:p>
      </dgm:t>
    </dgm:pt>
    <dgm:pt modelId="{8AF63F59-2280-4E90-997C-C48E1C8521FA}" type="parTrans" cxnId="{ABD6D6CF-6A26-4C4E-969D-110D20AD37FD}">
      <dgm:prSet/>
      <dgm:spPr/>
      <dgm:t>
        <a:bodyPr/>
        <a:lstStyle/>
        <a:p>
          <a:endParaRPr lang="fr-BE"/>
        </a:p>
      </dgm:t>
    </dgm:pt>
    <dgm:pt modelId="{CEFFBE7E-DD87-48F0-8B16-56822B72E4F2}" type="sibTrans" cxnId="{ABD6D6CF-6A26-4C4E-969D-110D20AD37FD}">
      <dgm:prSet/>
      <dgm:spPr/>
      <dgm:t>
        <a:bodyPr/>
        <a:lstStyle/>
        <a:p>
          <a:endParaRPr lang="fr-BE"/>
        </a:p>
      </dgm:t>
    </dgm:pt>
    <dgm:pt modelId="{2859EEC5-6ADB-4428-944D-5126B02D4483}">
      <dgm:prSet phldrT="[Texte]"/>
      <dgm:spPr/>
      <dgm:t>
        <a:bodyPr/>
        <a:lstStyle/>
        <a:p>
          <a:pPr algn="just"/>
          <a:r>
            <a:rPr lang="fr-FR" dirty="0">
              <a:latin typeface="Times New Roman" panose="02020603050405020304" pitchFamily="18" charset="0"/>
              <a:cs typeface="Times New Roman" panose="02020603050405020304" pitchFamily="18" charset="0"/>
            </a:rPr>
            <a:t>To </a:t>
          </a:r>
          <a:r>
            <a:rPr lang="fr-FR" dirty="0" err="1">
              <a:latin typeface="Times New Roman" panose="02020603050405020304" pitchFamily="18" charset="0"/>
              <a:cs typeface="Times New Roman" panose="02020603050405020304" pitchFamily="18" charset="0"/>
            </a:rPr>
            <a:t>participate</a:t>
          </a:r>
          <a:r>
            <a:rPr lang="fr-FR" dirty="0">
              <a:latin typeface="Times New Roman" panose="02020603050405020304" pitchFamily="18" charset="0"/>
              <a:cs typeface="Times New Roman" panose="02020603050405020304" pitchFamily="18" charset="0"/>
            </a:rPr>
            <a:t> in the </a:t>
          </a:r>
          <a:r>
            <a:rPr lang="fr-FR" dirty="0" err="1">
              <a:latin typeface="Times New Roman" panose="02020603050405020304" pitchFamily="18" charset="0"/>
              <a:cs typeface="Times New Roman" panose="02020603050405020304" pitchFamily="18" charset="0"/>
            </a:rPr>
            <a:t>development</a:t>
          </a:r>
          <a:r>
            <a:rPr lang="fr-FR" dirty="0">
              <a:latin typeface="Times New Roman" panose="02020603050405020304" pitchFamily="18" charset="0"/>
              <a:cs typeface="Times New Roman" panose="02020603050405020304" pitchFamily="18" charset="0"/>
            </a:rPr>
            <a:t> of </a:t>
          </a:r>
          <a:r>
            <a:rPr lang="fr-FR" dirty="0" err="1">
              <a:latin typeface="Times New Roman" panose="02020603050405020304" pitchFamily="18" charset="0"/>
              <a:cs typeface="Times New Roman" panose="02020603050405020304" pitchFamily="18" charset="0"/>
            </a:rPr>
            <a:t>knowledge</a:t>
          </a:r>
          <a:r>
            <a:rPr lang="fr-FR" dirty="0">
              <a:latin typeface="Times New Roman" panose="02020603050405020304" pitchFamily="18" charset="0"/>
              <a:cs typeface="Times New Roman" panose="02020603050405020304" pitchFamily="18" charset="0"/>
            </a:rPr>
            <a:t> in the </a:t>
          </a:r>
          <a:r>
            <a:rPr lang="fr-FR" dirty="0" err="1">
              <a:latin typeface="Times New Roman" panose="02020603050405020304" pitchFamily="18" charset="0"/>
              <a:cs typeface="Times New Roman" panose="02020603050405020304" pitchFamily="18" charset="0"/>
            </a:rPr>
            <a:t>trail</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community</a:t>
          </a:r>
          <a:endParaRPr lang="fr-BE" dirty="0"/>
        </a:p>
      </dgm:t>
    </dgm:pt>
    <dgm:pt modelId="{F2522C97-898D-43F8-9B54-F07205B17D41}" type="parTrans" cxnId="{B553DBA9-33EA-4A9A-92B9-2FD495E4BCC4}">
      <dgm:prSet/>
      <dgm:spPr/>
      <dgm:t>
        <a:bodyPr/>
        <a:lstStyle/>
        <a:p>
          <a:endParaRPr lang="fr-BE"/>
        </a:p>
      </dgm:t>
    </dgm:pt>
    <dgm:pt modelId="{3E68F981-E8A8-4E4F-AD03-FF157944CDF0}" type="sibTrans" cxnId="{B553DBA9-33EA-4A9A-92B9-2FD495E4BCC4}">
      <dgm:prSet/>
      <dgm:spPr/>
      <dgm:t>
        <a:bodyPr/>
        <a:lstStyle/>
        <a:p>
          <a:endParaRPr lang="fr-BE"/>
        </a:p>
      </dgm:t>
    </dgm:pt>
    <dgm:pt modelId="{465BA95E-91C2-448E-9FCE-BB7F44F0D1E0}">
      <dgm:prSet phldrT="[Texte]"/>
      <dgm:spPr/>
      <dgm:t>
        <a:bodyPr/>
        <a:lstStyle/>
        <a:p>
          <a:pPr algn="just"/>
          <a:r>
            <a:rPr lang="en-GB" dirty="0">
              <a:solidFill>
                <a:schemeClr val="bg1"/>
              </a:solidFill>
              <a:effectLst/>
              <a:latin typeface="Times New Roman" panose="02020603050405020304" pitchFamily="18" charset="0"/>
              <a:ea typeface="+mn-ea"/>
              <a:cs typeface="Times New Roman" panose="02020603050405020304" pitchFamily="18" charset="0"/>
            </a:rPr>
            <a:t>To develop and valid a tool that provides simple and standardized rules for segmentation of a trail running</a:t>
          </a:r>
          <a:endParaRPr lang="fr-BE" dirty="0">
            <a:solidFill>
              <a:schemeClr val="bg1"/>
            </a:solidFill>
            <a:latin typeface="Times New Roman" panose="02020603050405020304" pitchFamily="18" charset="0"/>
            <a:cs typeface="Times New Roman" panose="02020603050405020304" pitchFamily="18" charset="0"/>
          </a:endParaRPr>
        </a:p>
      </dgm:t>
    </dgm:pt>
    <dgm:pt modelId="{4885E9AF-DDE9-4D0C-8430-88927314E2E5}" type="parTrans" cxnId="{C889B6D3-40C6-4E5F-BAFD-7A100FBA3B40}">
      <dgm:prSet/>
      <dgm:spPr/>
      <dgm:t>
        <a:bodyPr/>
        <a:lstStyle/>
        <a:p>
          <a:endParaRPr lang="fr-BE"/>
        </a:p>
      </dgm:t>
    </dgm:pt>
    <dgm:pt modelId="{82267801-F98D-4B22-BD4D-A9EB9CEC1146}" type="sibTrans" cxnId="{C889B6D3-40C6-4E5F-BAFD-7A100FBA3B40}">
      <dgm:prSet/>
      <dgm:spPr/>
      <dgm:t>
        <a:bodyPr/>
        <a:lstStyle/>
        <a:p>
          <a:endParaRPr lang="fr-BE"/>
        </a:p>
      </dgm:t>
    </dgm:pt>
    <dgm:pt modelId="{45424F23-6579-45A2-A750-E72D75653527}" type="pres">
      <dgm:prSet presAssocID="{BFE1230B-3D4F-4E9D-9B4E-B77A54CF7346}" presName="outerComposite" presStyleCnt="0">
        <dgm:presLayoutVars>
          <dgm:chMax val="5"/>
          <dgm:dir/>
          <dgm:resizeHandles val="exact"/>
        </dgm:presLayoutVars>
      </dgm:prSet>
      <dgm:spPr/>
    </dgm:pt>
    <dgm:pt modelId="{8A01A7A6-501C-462D-A0C3-5F2E378549AA}" type="pres">
      <dgm:prSet presAssocID="{BFE1230B-3D4F-4E9D-9B4E-B77A54CF7346}" presName="dummyMaxCanvas" presStyleCnt="0">
        <dgm:presLayoutVars/>
      </dgm:prSet>
      <dgm:spPr/>
    </dgm:pt>
    <dgm:pt modelId="{80030E0F-3B5C-4764-8482-9DB9E5631DCF}" type="pres">
      <dgm:prSet presAssocID="{BFE1230B-3D4F-4E9D-9B4E-B77A54CF7346}" presName="ThreeNodes_1" presStyleLbl="node1" presStyleIdx="0" presStyleCnt="3">
        <dgm:presLayoutVars>
          <dgm:bulletEnabled val="1"/>
        </dgm:presLayoutVars>
      </dgm:prSet>
      <dgm:spPr/>
    </dgm:pt>
    <dgm:pt modelId="{FAE8ED53-B7FD-4FDE-84F7-1DCB421E12C8}" type="pres">
      <dgm:prSet presAssocID="{BFE1230B-3D4F-4E9D-9B4E-B77A54CF7346}" presName="ThreeNodes_2" presStyleLbl="node1" presStyleIdx="1" presStyleCnt="3">
        <dgm:presLayoutVars>
          <dgm:bulletEnabled val="1"/>
        </dgm:presLayoutVars>
      </dgm:prSet>
      <dgm:spPr/>
    </dgm:pt>
    <dgm:pt modelId="{590C0E67-50C7-451E-A6EA-15825166E1B4}" type="pres">
      <dgm:prSet presAssocID="{BFE1230B-3D4F-4E9D-9B4E-B77A54CF7346}" presName="ThreeNodes_3" presStyleLbl="node1" presStyleIdx="2" presStyleCnt="3">
        <dgm:presLayoutVars>
          <dgm:bulletEnabled val="1"/>
        </dgm:presLayoutVars>
      </dgm:prSet>
      <dgm:spPr/>
    </dgm:pt>
    <dgm:pt modelId="{BED4D737-2800-47A0-B1B1-3AE693D1D57F}" type="pres">
      <dgm:prSet presAssocID="{BFE1230B-3D4F-4E9D-9B4E-B77A54CF7346}" presName="ThreeConn_1-2" presStyleLbl="fgAccFollowNode1" presStyleIdx="0" presStyleCnt="2">
        <dgm:presLayoutVars>
          <dgm:bulletEnabled val="1"/>
        </dgm:presLayoutVars>
      </dgm:prSet>
      <dgm:spPr/>
    </dgm:pt>
    <dgm:pt modelId="{54DA3C39-5D91-4BC6-9A99-CF0F388EF1E5}" type="pres">
      <dgm:prSet presAssocID="{BFE1230B-3D4F-4E9D-9B4E-B77A54CF7346}" presName="ThreeConn_2-3" presStyleLbl="fgAccFollowNode1" presStyleIdx="1" presStyleCnt="2">
        <dgm:presLayoutVars>
          <dgm:bulletEnabled val="1"/>
        </dgm:presLayoutVars>
      </dgm:prSet>
      <dgm:spPr/>
    </dgm:pt>
    <dgm:pt modelId="{3D122EDD-B2BF-4207-92AB-E4FD1CDD6D92}" type="pres">
      <dgm:prSet presAssocID="{BFE1230B-3D4F-4E9D-9B4E-B77A54CF7346}" presName="ThreeNodes_1_text" presStyleLbl="node1" presStyleIdx="2" presStyleCnt="3">
        <dgm:presLayoutVars>
          <dgm:bulletEnabled val="1"/>
        </dgm:presLayoutVars>
      </dgm:prSet>
      <dgm:spPr/>
    </dgm:pt>
    <dgm:pt modelId="{D332CF7B-B117-4DB7-BFB3-437BAFE955D0}" type="pres">
      <dgm:prSet presAssocID="{BFE1230B-3D4F-4E9D-9B4E-B77A54CF7346}" presName="ThreeNodes_2_text" presStyleLbl="node1" presStyleIdx="2" presStyleCnt="3">
        <dgm:presLayoutVars>
          <dgm:bulletEnabled val="1"/>
        </dgm:presLayoutVars>
      </dgm:prSet>
      <dgm:spPr/>
    </dgm:pt>
    <dgm:pt modelId="{8DF21949-FF99-4422-8A49-3A511A1829B3}" type="pres">
      <dgm:prSet presAssocID="{BFE1230B-3D4F-4E9D-9B4E-B77A54CF7346}" presName="ThreeNodes_3_text" presStyleLbl="node1" presStyleIdx="2" presStyleCnt="3">
        <dgm:presLayoutVars>
          <dgm:bulletEnabled val="1"/>
        </dgm:presLayoutVars>
      </dgm:prSet>
      <dgm:spPr/>
    </dgm:pt>
  </dgm:ptLst>
  <dgm:cxnLst>
    <dgm:cxn modelId="{1420EA13-D660-42C5-9C3C-F59511A7F22E}" type="presOf" srcId="{3E68F981-E8A8-4E4F-AD03-FF157944CDF0}" destId="{54DA3C39-5D91-4BC6-9A99-CF0F388EF1E5}" srcOrd="0" destOrd="0" presId="urn:microsoft.com/office/officeart/2005/8/layout/vProcess5"/>
    <dgm:cxn modelId="{46B18123-3B3C-405F-BA9C-D75A3E295339}" type="presOf" srcId="{47C595DE-F757-4A1D-BDA7-18A12D39F383}" destId="{80030E0F-3B5C-4764-8482-9DB9E5631DCF}" srcOrd="0" destOrd="0" presId="urn:microsoft.com/office/officeart/2005/8/layout/vProcess5"/>
    <dgm:cxn modelId="{0BB28244-DD29-4BE9-8A5A-7CF154641F11}" type="presOf" srcId="{2859EEC5-6ADB-4428-944D-5126B02D4483}" destId="{D332CF7B-B117-4DB7-BFB3-437BAFE955D0}" srcOrd="1" destOrd="0" presId="urn:microsoft.com/office/officeart/2005/8/layout/vProcess5"/>
    <dgm:cxn modelId="{21A0334E-F23C-46FF-80A7-B656E75FA632}" type="presOf" srcId="{2859EEC5-6ADB-4428-944D-5126B02D4483}" destId="{FAE8ED53-B7FD-4FDE-84F7-1DCB421E12C8}" srcOrd="0" destOrd="0" presId="urn:microsoft.com/office/officeart/2005/8/layout/vProcess5"/>
    <dgm:cxn modelId="{103B0D7C-24EE-4980-AE80-9E6DA178E07A}" type="presOf" srcId="{BFE1230B-3D4F-4E9D-9B4E-B77A54CF7346}" destId="{45424F23-6579-45A2-A750-E72D75653527}" srcOrd="0" destOrd="0" presId="urn:microsoft.com/office/officeart/2005/8/layout/vProcess5"/>
    <dgm:cxn modelId="{350BEBA6-9CCC-45D4-9925-45351D96C95D}" type="presOf" srcId="{465BA95E-91C2-448E-9FCE-BB7F44F0D1E0}" destId="{590C0E67-50C7-451E-A6EA-15825166E1B4}" srcOrd="0" destOrd="0" presId="urn:microsoft.com/office/officeart/2005/8/layout/vProcess5"/>
    <dgm:cxn modelId="{B553DBA9-33EA-4A9A-92B9-2FD495E4BCC4}" srcId="{BFE1230B-3D4F-4E9D-9B4E-B77A54CF7346}" destId="{2859EEC5-6ADB-4428-944D-5126B02D4483}" srcOrd="1" destOrd="0" parTransId="{F2522C97-898D-43F8-9B54-F07205B17D41}" sibTransId="{3E68F981-E8A8-4E4F-AD03-FF157944CDF0}"/>
    <dgm:cxn modelId="{A8951BBD-FC76-4C4C-97DA-CE7616E6423F}" type="presOf" srcId="{CEFFBE7E-DD87-48F0-8B16-56822B72E4F2}" destId="{BED4D737-2800-47A0-B1B1-3AE693D1D57F}" srcOrd="0" destOrd="0" presId="urn:microsoft.com/office/officeart/2005/8/layout/vProcess5"/>
    <dgm:cxn modelId="{ABD6D6CF-6A26-4C4E-969D-110D20AD37FD}" srcId="{BFE1230B-3D4F-4E9D-9B4E-B77A54CF7346}" destId="{47C595DE-F757-4A1D-BDA7-18A12D39F383}" srcOrd="0" destOrd="0" parTransId="{8AF63F59-2280-4E90-997C-C48E1C8521FA}" sibTransId="{CEFFBE7E-DD87-48F0-8B16-56822B72E4F2}"/>
    <dgm:cxn modelId="{C889B6D3-40C6-4E5F-BAFD-7A100FBA3B40}" srcId="{BFE1230B-3D4F-4E9D-9B4E-B77A54CF7346}" destId="{465BA95E-91C2-448E-9FCE-BB7F44F0D1E0}" srcOrd="2" destOrd="0" parTransId="{4885E9AF-DDE9-4D0C-8430-88927314E2E5}" sibTransId="{82267801-F98D-4B22-BD4D-A9EB9CEC1146}"/>
    <dgm:cxn modelId="{606632D8-8CF3-4FAB-B529-C0000D0B4075}" type="presOf" srcId="{465BA95E-91C2-448E-9FCE-BB7F44F0D1E0}" destId="{8DF21949-FF99-4422-8A49-3A511A1829B3}" srcOrd="1" destOrd="0" presId="urn:microsoft.com/office/officeart/2005/8/layout/vProcess5"/>
    <dgm:cxn modelId="{5ED49AE7-3B28-4814-9488-28F1391EDBAD}" type="presOf" srcId="{47C595DE-F757-4A1D-BDA7-18A12D39F383}" destId="{3D122EDD-B2BF-4207-92AB-E4FD1CDD6D92}" srcOrd="1" destOrd="0" presId="urn:microsoft.com/office/officeart/2005/8/layout/vProcess5"/>
    <dgm:cxn modelId="{E3DCED72-63FB-4FAC-8D39-04E1204E642C}" type="presParOf" srcId="{45424F23-6579-45A2-A750-E72D75653527}" destId="{8A01A7A6-501C-462D-A0C3-5F2E378549AA}" srcOrd="0" destOrd="0" presId="urn:microsoft.com/office/officeart/2005/8/layout/vProcess5"/>
    <dgm:cxn modelId="{BC870EE9-4921-495F-904B-0E7DDD10A48C}" type="presParOf" srcId="{45424F23-6579-45A2-A750-E72D75653527}" destId="{80030E0F-3B5C-4764-8482-9DB9E5631DCF}" srcOrd="1" destOrd="0" presId="urn:microsoft.com/office/officeart/2005/8/layout/vProcess5"/>
    <dgm:cxn modelId="{76AFE769-6B25-4853-8E55-D0A70BC77ED9}" type="presParOf" srcId="{45424F23-6579-45A2-A750-E72D75653527}" destId="{FAE8ED53-B7FD-4FDE-84F7-1DCB421E12C8}" srcOrd="2" destOrd="0" presId="urn:microsoft.com/office/officeart/2005/8/layout/vProcess5"/>
    <dgm:cxn modelId="{7FE2C5FD-D7AF-4083-ADEF-EBC41CA78BE3}" type="presParOf" srcId="{45424F23-6579-45A2-A750-E72D75653527}" destId="{590C0E67-50C7-451E-A6EA-15825166E1B4}" srcOrd="3" destOrd="0" presId="urn:microsoft.com/office/officeart/2005/8/layout/vProcess5"/>
    <dgm:cxn modelId="{AE82AC39-E837-48C0-9C08-3232D21CACA8}" type="presParOf" srcId="{45424F23-6579-45A2-A750-E72D75653527}" destId="{BED4D737-2800-47A0-B1B1-3AE693D1D57F}" srcOrd="4" destOrd="0" presId="urn:microsoft.com/office/officeart/2005/8/layout/vProcess5"/>
    <dgm:cxn modelId="{026DEBBA-BB39-433C-9E31-31C9D2B48059}" type="presParOf" srcId="{45424F23-6579-45A2-A750-E72D75653527}" destId="{54DA3C39-5D91-4BC6-9A99-CF0F388EF1E5}" srcOrd="5" destOrd="0" presId="urn:microsoft.com/office/officeart/2005/8/layout/vProcess5"/>
    <dgm:cxn modelId="{993C0117-61AB-4F92-81B9-862D240CC39E}" type="presParOf" srcId="{45424F23-6579-45A2-A750-E72D75653527}" destId="{3D122EDD-B2BF-4207-92AB-E4FD1CDD6D92}" srcOrd="6" destOrd="0" presId="urn:microsoft.com/office/officeart/2005/8/layout/vProcess5"/>
    <dgm:cxn modelId="{C94920B3-3423-4D18-8A44-A95C3AC43D79}" type="presParOf" srcId="{45424F23-6579-45A2-A750-E72D75653527}" destId="{D332CF7B-B117-4DB7-BFB3-437BAFE955D0}" srcOrd="7" destOrd="0" presId="urn:microsoft.com/office/officeart/2005/8/layout/vProcess5"/>
    <dgm:cxn modelId="{99C3718A-FDFB-4610-8C76-6CA785D7D09F}" type="presParOf" srcId="{45424F23-6579-45A2-A750-E72D75653527}" destId="{8DF21949-FF99-4422-8A49-3A511A1829B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7857AEB-78C8-4B9A-B8B0-1CCB8687E4F6}"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fr-BE"/>
        </a:p>
      </dgm:t>
    </dgm:pt>
    <dgm:pt modelId="{BB08E449-2AE5-4D48-850F-5E534058370D}">
      <dgm:prSet phldrT="[Texte]" custT="1"/>
      <dgm:spPr>
        <a:solidFill>
          <a:schemeClr val="bg1"/>
        </a:solidFill>
      </dgm:spPr>
      <dgm:t>
        <a:bodyPr/>
        <a:lstStyle/>
        <a:p>
          <a:r>
            <a:rPr lang="fr-BE" sz="4800" dirty="0">
              <a:solidFill>
                <a:schemeClr val="tx1"/>
              </a:solidFill>
              <a:latin typeface="Times New Roman" panose="02020603050405020304" pitchFamily="18" charset="0"/>
              <a:cs typeface="Times New Roman" panose="02020603050405020304" pitchFamily="18" charset="0"/>
            </a:rPr>
            <a:t>Conclusion</a:t>
          </a:r>
          <a:endParaRPr lang="fr-BE" sz="2800" dirty="0">
            <a:solidFill>
              <a:schemeClr val="tx1"/>
            </a:solidFill>
            <a:latin typeface="Times New Roman" panose="02020603050405020304" pitchFamily="18" charset="0"/>
            <a:cs typeface="Times New Roman" panose="02020603050405020304" pitchFamily="18" charset="0"/>
          </a:endParaRPr>
        </a:p>
      </dgm:t>
    </dgm:pt>
    <dgm:pt modelId="{44B713BC-6B7C-4702-A7A4-A7804CAEE1C6}" type="parTrans" cxnId="{10446816-A6DE-4EC6-A42A-3392302E88B5}">
      <dgm:prSet/>
      <dgm:spPr/>
      <dgm:t>
        <a:bodyPr/>
        <a:lstStyle/>
        <a:p>
          <a:endParaRPr lang="fr-BE"/>
        </a:p>
      </dgm:t>
    </dgm:pt>
    <dgm:pt modelId="{3C560C23-7E7B-4E3B-B30B-98E0F2A52CEA}" type="sibTrans" cxnId="{10446816-A6DE-4EC6-A42A-3392302E88B5}">
      <dgm:prSet/>
      <dgm:spPr/>
      <dgm:t>
        <a:bodyPr/>
        <a:lstStyle/>
        <a:p>
          <a:endParaRPr lang="fr-BE"/>
        </a:p>
      </dgm:t>
    </dgm:pt>
    <dgm:pt modelId="{CDE6B4FD-6507-493F-8152-538ADF2C3251}">
      <dgm:prSet phldrT="[Texte]" custT="1"/>
      <dgm:spPr>
        <a:solidFill>
          <a:srgbClr val="589CDB"/>
        </a:solidFill>
        <a:ln>
          <a:solidFill>
            <a:srgbClr val="589CDB"/>
          </a:solidFill>
        </a:ln>
      </dgm:spPr>
      <dgm:t>
        <a:bodyPr/>
        <a:lstStyle/>
        <a:p>
          <a:pPr>
            <a:buFont typeface="Wingdings" panose="05000000000000000000" pitchFamily="2" charset="2"/>
            <a:buNone/>
          </a:pPr>
          <a:r>
            <a:rPr lang="nl-BE" sz="2000" dirty="0">
              <a:latin typeface="Times New Roman" panose="02020603050405020304" pitchFamily="18" charset="0"/>
              <a:cs typeface="Times New Roman" panose="02020603050405020304" pitchFamily="18" charset="0"/>
            </a:rPr>
            <a:t>Valid global concept to analyze effort management</a:t>
          </a:r>
          <a:endParaRPr lang="fr-BE" sz="2000" dirty="0">
            <a:solidFill>
              <a:schemeClr val="bg1"/>
            </a:solidFill>
          </a:endParaRPr>
        </a:p>
      </dgm:t>
    </dgm:pt>
    <dgm:pt modelId="{20691E64-FCD9-4C4C-ACB6-ACA0D37EBD4E}" type="parTrans" cxnId="{4A275747-EE4F-42E0-9227-5FAA239D5FCE}">
      <dgm:prSet/>
      <dgm:spPr/>
      <dgm:t>
        <a:bodyPr/>
        <a:lstStyle/>
        <a:p>
          <a:endParaRPr lang="fr-BE"/>
        </a:p>
      </dgm:t>
    </dgm:pt>
    <dgm:pt modelId="{AA5C3FC1-EAAA-4FDA-8818-099879388D31}" type="sibTrans" cxnId="{4A275747-EE4F-42E0-9227-5FAA239D5FCE}">
      <dgm:prSet/>
      <dgm:spPr/>
      <dgm:t>
        <a:bodyPr/>
        <a:lstStyle/>
        <a:p>
          <a:endParaRPr lang="fr-BE"/>
        </a:p>
      </dgm:t>
    </dgm:pt>
    <dgm:pt modelId="{1DFE47D7-D240-44BE-8D65-183388B1A883}">
      <dgm:prSet custT="1"/>
      <dgm:spPr>
        <a:solidFill>
          <a:srgbClr val="41C5C6"/>
        </a:solidFill>
      </dgm:spPr>
      <dgm:t>
        <a:bodyPr/>
        <a:lstStyle/>
        <a:p>
          <a:r>
            <a:rPr lang="fr-BE" sz="2000" dirty="0" err="1">
              <a:latin typeface="Times New Roman" panose="02020603050405020304" pitchFamily="18" charset="0"/>
              <a:cs typeface="Times New Roman" panose="02020603050405020304" pitchFamily="18" charset="0"/>
            </a:rPr>
            <a:t>Useful</a:t>
          </a:r>
          <a:r>
            <a:rPr lang="fr-BE" sz="2000" dirty="0">
              <a:latin typeface="Times New Roman" panose="02020603050405020304" pitchFamily="18" charset="0"/>
              <a:cs typeface="Times New Roman" panose="02020603050405020304" pitchFamily="18" charset="0"/>
            </a:rPr>
            <a:t> for </a:t>
          </a:r>
          <a:r>
            <a:rPr lang="fr-BE" sz="2000" dirty="0" err="1">
              <a:latin typeface="Times New Roman" panose="02020603050405020304" pitchFamily="18" charset="0"/>
              <a:cs typeface="Times New Roman" panose="02020603050405020304" pitchFamily="18" charset="0"/>
            </a:rPr>
            <a:t>runners</a:t>
          </a:r>
          <a:r>
            <a:rPr lang="fr-BE" sz="2000" dirty="0">
              <a:latin typeface="Times New Roman" panose="02020603050405020304" pitchFamily="18" charset="0"/>
              <a:cs typeface="Times New Roman" panose="02020603050405020304" pitchFamily="18" charset="0"/>
            </a:rPr>
            <a:t>, coaches and race </a:t>
          </a:r>
          <a:r>
            <a:rPr lang="fr-BE" sz="2000" dirty="0" err="1">
              <a:latin typeface="Times New Roman" panose="02020603050405020304" pitchFamily="18" charset="0"/>
              <a:cs typeface="Times New Roman" panose="02020603050405020304" pitchFamily="18" charset="0"/>
            </a:rPr>
            <a:t>organizers</a:t>
          </a:r>
          <a:endParaRPr lang="fr-BE" sz="2000" dirty="0">
            <a:latin typeface="Times New Roman" panose="02020603050405020304" pitchFamily="18" charset="0"/>
            <a:cs typeface="Times New Roman" panose="02020603050405020304" pitchFamily="18" charset="0"/>
          </a:endParaRPr>
        </a:p>
      </dgm:t>
    </dgm:pt>
    <dgm:pt modelId="{AA64B0BC-8D91-4ACA-903D-EFE724BDBE29}" type="parTrans" cxnId="{C22C9AB7-64E5-44B5-A370-B5B6D9265DCD}">
      <dgm:prSet/>
      <dgm:spPr/>
      <dgm:t>
        <a:bodyPr/>
        <a:lstStyle/>
        <a:p>
          <a:endParaRPr lang="fr-BE"/>
        </a:p>
      </dgm:t>
    </dgm:pt>
    <dgm:pt modelId="{D81AA981-A9C1-4FBD-9C51-65D0ECE49357}" type="sibTrans" cxnId="{C22C9AB7-64E5-44B5-A370-B5B6D9265DCD}">
      <dgm:prSet/>
      <dgm:spPr/>
      <dgm:t>
        <a:bodyPr/>
        <a:lstStyle/>
        <a:p>
          <a:endParaRPr lang="fr-BE"/>
        </a:p>
      </dgm:t>
    </dgm:pt>
    <dgm:pt modelId="{68FDEACE-04F5-455E-B0FA-B36102A24905}">
      <dgm:prSet custT="1"/>
      <dgm:spPr>
        <a:solidFill>
          <a:srgbClr val="4DC58D"/>
        </a:solidFill>
      </dgm:spPr>
      <dgm:t>
        <a:bodyPr/>
        <a:lstStyle/>
        <a:p>
          <a:r>
            <a:rPr lang="fr-BE" sz="2000" dirty="0" err="1">
              <a:latin typeface="Times New Roman" panose="02020603050405020304" pitchFamily="18" charset="0"/>
              <a:cs typeface="Times New Roman" panose="02020603050405020304" pitchFamily="18" charset="0"/>
            </a:rPr>
            <a:t>Futher</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research</a:t>
          </a:r>
          <a:r>
            <a:rPr lang="fr-BE" sz="2000" dirty="0">
              <a:latin typeface="Times New Roman" panose="02020603050405020304" pitchFamily="18" charset="0"/>
              <a:cs typeface="Times New Roman" panose="02020603050405020304" pitchFamily="18" charset="0"/>
            </a:rPr>
            <a:t> and </a:t>
          </a:r>
          <a:r>
            <a:rPr lang="fr-BE" sz="2000" dirty="0" err="1">
              <a:latin typeface="Times New Roman" panose="02020603050405020304" pitchFamily="18" charset="0"/>
              <a:cs typeface="Times New Roman" panose="02020603050405020304" pitchFamily="18" charset="0"/>
            </a:rPr>
            <a:t>development</a:t>
          </a:r>
          <a:endParaRPr lang="fr-BE" sz="2000" dirty="0">
            <a:latin typeface="Times New Roman" panose="02020603050405020304" pitchFamily="18" charset="0"/>
            <a:cs typeface="Times New Roman" panose="02020603050405020304" pitchFamily="18" charset="0"/>
          </a:endParaRPr>
        </a:p>
      </dgm:t>
    </dgm:pt>
    <dgm:pt modelId="{758AA523-2B51-49C6-A7A4-8F610DCAC207}" type="parTrans" cxnId="{E9331A17-2573-4609-BA68-E32F696CB191}">
      <dgm:prSet/>
      <dgm:spPr/>
      <dgm:t>
        <a:bodyPr/>
        <a:lstStyle/>
        <a:p>
          <a:endParaRPr lang="fr-BE"/>
        </a:p>
      </dgm:t>
    </dgm:pt>
    <dgm:pt modelId="{EEB962E5-ADC9-404D-B51B-7A163FE980AC}" type="sibTrans" cxnId="{E9331A17-2573-4609-BA68-E32F696CB191}">
      <dgm:prSet/>
      <dgm:spPr/>
      <dgm:t>
        <a:bodyPr/>
        <a:lstStyle/>
        <a:p>
          <a:endParaRPr lang="fr-BE"/>
        </a:p>
      </dgm:t>
    </dgm:pt>
    <dgm:pt modelId="{6F3557FE-12E2-4C75-A7A7-B38ACA6A9CB1}">
      <dgm:prSet custT="1"/>
      <dgm:spPr>
        <a:solidFill>
          <a:srgbClr val="70AD47"/>
        </a:solidFill>
      </dgm:spPr>
      <dgm:t>
        <a:bodyPr/>
        <a:lstStyle/>
        <a:p>
          <a:r>
            <a:rPr lang="fr-FR" sz="2000" dirty="0">
              <a:latin typeface="Times New Roman" panose="02020603050405020304" pitchFamily="18" charset="0"/>
              <a:cs typeface="Times New Roman" panose="02020603050405020304" pitchFamily="18" charset="0"/>
            </a:rPr>
            <a:t>More </a:t>
          </a:r>
          <a:r>
            <a:rPr lang="fr-FR" sz="2000" dirty="0" err="1">
              <a:latin typeface="Times New Roman" panose="02020603050405020304" pitchFamily="18" charset="0"/>
              <a:cs typeface="Times New Roman" panose="02020603050405020304" pitchFamily="18" charset="0"/>
            </a:rPr>
            <a:t>accurate</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rules</a:t>
          </a:r>
          <a:endParaRPr lang="fr-BE" sz="2000" dirty="0">
            <a:latin typeface="Times New Roman" panose="02020603050405020304" pitchFamily="18" charset="0"/>
            <a:cs typeface="Times New Roman" panose="02020603050405020304" pitchFamily="18" charset="0"/>
          </a:endParaRPr>
        </a:p>
      </dgm:t>
    </dgm:pt>
    <dgm:pt modelId="{F4C533BC-5829-4C23-B73D-8E16F32114F0}" type="parTrans" cxnId="{CAFB6307-9E42-4B54-9B05-BC90E14E4605}">
      <dgm:prSet/>
      <dgm:spPr/>
      <dgm:t>
        <a:bodyPr/>
        <a:lstStyle/>
        <a:p>
          <a:endParaRPr lang="fr-BE"/>
        </a:p>
      </dgm:t>
    </dgm:pt>
    <dgm:pt modelId="{FACF01CB-3C9F-4805-9AFE-227F5A557E87}" type="sibTrans" cxnId="{CAFB6307-9E42-4B54-9B05-BC90E14E4605}">
      <dgm:prSet/>
      <dgm:spPr/>
      <dgm:t>
        <a:bodyPr/>
        <a:lstStyle/>
        <a:p>
          <a:endParaRPr lang="fr-BE"/>
        </a:p>
      </dgm:t>
    </dgm:pt>
    <dgm:pt modelId="{12EAB7E7-CC71-4D2D-9155-1A49ABAED2F0}" type="pres">
      <dgm:prSet presAssocID="{87857AEB-78C8-4B9A-B8B0-1CCB8687E4F6}" presName="Name0" presStyleCnt="0">
        <dgm:presLayoutVars>
          <dgm:chMax val="1"/>
          <dgm:dir/>
          <dgm:animLvl val="ctr"/>
          <dgm:resizeHandles val="exact"/>
        </dgm:presLayoutVars>
      </dgm:prSet>
      <dgm:spPr/>
    </dgm:pt>
    <dgm:pt modelId="{2E26FBA6-CEC3-44C4-9B0A-855557FEC441}" type="pres">
      <dgm:prSet presAssocID="{BB08E449-2AE5-4D48-850F-5E534058370D}" presName="centerShape" presStyleLbl="node0" presStyleIdx="0" presStyleCnt="1" custScaleX="194872" custScaleY="194872"/>
      <dgm:spPr/>
    </dgm:pt>
    <dgm:pt modelId="{56108DFB-78FF-4C19-9A16-57D2BD577994}" type="pres">
      <dgm:prSet presAssocID="{CDE6B4FD-6507-493F-8152-538ADF2C3251}" presName="node" presStyleLbl="node1" presStyleIdx="0" presStyleCnt="4" custScaleX="179212" custScaleY="121001">
        <dgm:presLayoutVars>
          <dgm:bulletEnabled val="1"/>
        </dgm:presLayoutVars>
      </dgm:prSet>
      <dgm:spPr/>
    </dgm:pt>
    <dgm:pt modelId="{0A879147-9814-47A3-8497-858E2324691C}" type="pres">
      <dgm:prSet presAssocID="{CDE6B4FD-6507-493F-8152-538ADF2C3251}" presName="dummy" presStyleCnt="0"/>
      <dgm:spPr/>
    </dgm:pt>
    <dgm:pt modelId="{6CC229AB-2F07-4D94-8A74-EEBBBB96BE3B}" type="pres">
      <dgm:prSet presAssocID="{AA5C3FC1-EAAA-4FDA-8818-099879388D31}" presName="sibTrans" presStyleLbl="sibTrans2D1" presStyleIdx="0" presStyleCnt="4"/>
      <dgm:spPr/>
    </dgm:pt>
    <dgm:pt modelId="{747B2466-8D21-4324-93FC-00ED8E2ADCAD}" type="pres">
      <dgm:prSet presAssocID="{1DFE47D7-D240-44BE-8D65-183388B1A883}" presName="node" presStyleLbl="node1" presStyleIdx="1" presStyleCnt="4" custScaleX="168153" custScaleY="133100" custRadScaleRad="120380" custRadScaleInc="3167">
        <dgm:presLayoutVars>
          <dgm:bulletEnabled val="1"/>
        </dgm:presLayoutVars>
      </dgm:prSet>
      <dgm:spPr/>
    </dgm:pt>
    <dgm:pt modelId="{EF054259-D365-49EF-A624-6E046D185868}" type="pres">
      <dgm:prSet presAssocID="{1DFE47D7-D240-44BE-8D65-183388B1A883}" presName="dummy" presStyleCnt="0"/>
      <dgm:spPr/>
    </dgm:pt>
    <dgm:pt modelId="{FB0B7646-1977-4FA0-A84D-4C3F1F976614}" type="pres">
      <dgm:prSet presAssocID="{D81AA981-A9C1-4FBD-9C51-65D0ECE49357}" presName="sibTrans" presStyleLbl="sibTrans2D1" presStyleIdx="1" presStyleCnt="4"/>
      <dgm:spPr/>
    </dgm:pt>
    <dgm:pt modelId="{1F446393-7BE9-42D5-9465-9EDF996CE1BA}" type="pres">
      <dgm:prSet presAssocID="{68FDEACE-04F5-455E-B0FA-B36102A24905}" presName="node" presStyleLbl="node1" presStyleIdx="2" presStyleCnt="4" custScaleX="168616" custScaleY="133100">
        <dgm:presLayoutVars>
          <dgm:bulletEnabled val="1"/>
        </dgm:presLayoutVars>
      </dgm:prSet>
      <dgm:spPr/>
    </dgm:pt>
    <dgm:pt modelId="{EEAE5126-04C9-4459-B26C-104704BD5FF1}" type="pres">
      <dgm:prSet presAssocID="{68FDEACE-04F5-455E-B0FA-B36102A24905}" presName="dummy" presStyleCnt="0"/>
      <dgm:spPr/>
    </dgm:pt>
    <dgm:pt modelId="{ED379879-ED46-4EA4-BB63-A1878B3EE732}" type="pres">
      <dgm:prSet presAssocID="{EEB962E5-ADC9-404D-B51B-7A163FE980AC}" presName="sibTrans" presStyleLbl="sibTrans2D1" presStyleIdx="2" presStyleCnt="4"/>
      <dgm:spPr/>
    </dgm:pt>
    <dgm:pt modelId="{E5E99A6D-37E2-4D13-A054-47111771CCB2}" type="pres">
      <dgm:prSet presAssocID="{6F3557FE-12E2-4C75-A7A7-B38ACA6A9CB1}" presName="node" presStyleLbl="node1" presStyleIdx="3" presStyleCnt="4" custScaleX="173978" custScaleY="133100" custRadScaleRad="119926" custRadScaleInc="-3179">
        <dgm:presLayoutVars>
          <dgm:bulletEnabled val="1"/>
        </dgm:presLayoutVars>
      </dgm:prSet>
      <dgm:spPr/>
    </dgm:pt>
    <dgm:pt modelId="{4CE33C46-61D7-44F1-8D4B-86B30B54DB10}" type="pres">
      <dgm:prSet presAssocID="{6F3557FE-12E2-4C75-A7A7-B38ACA6A9CB1}" presName="dummy" presStyleCnt="0"/>
      <dgm:spPr/>
    </dgm:pt>
    <dgm:pt modelId="{FD59A725-1E3B-4670-8581-E638901B7E16}" type="pres">
      <dgm:prSet presAssocID="{FACF01CB-3C9F-4805-9AFE-227F5A557E87}" presName="sibTrans" presStyleLbl="sibTrans2D1" presStyleIdx="3" presStyleCnt="4"/>
      <dgm:spPr/>
    </dgm:pt>
  </dgm:ptLst>
  <dgm:cxnLst>
    <dgm:cxn modelId="{CAFB6307-9E42-4B54-9B05-BC90E14E4605}" srcId="{BB08E449-2AE5-4D48-850F-5E534058370D}" destId="{6F3557FE-12E2-4C75-A7A7-B38ACA6A9CB1}" srcOrd="3" destOrd="0" parTransId="{F4C533BC-5829-4C23-B73D-8E16F32114F0}" sibTransId="{FACF01CB-3C9F-4805-9AFE-227F5A557E87}"/>
    <dgm:cxn modelId="{10446816-A6DE-4EC6-A42A-3392302E88B5}" srcId="{87857AEB-78C8-4B9A-B8B0-1CCB8687E4F6}" destId="{BB08E449-2AE5-4D48-850F-5E534058370D}" srcOrd="0" destOrd="0" parTransId="{44B713BC-6B7C-4702-A7A4-A7804CAEE1C6}" sibTransId="{3C560C23-7E7B-4E3B-B30B-98E0F2A52CEA}"/>
    <dgm:cxn modelId="{E9331A17-2573-4609-BA68-E32F696CB191}" srcId="{BB08E449-2AE5-4D48-850F-5E534058370D}" destId="{68FDEACE-04F5-455E-B0FA-B36102A24905}" srcOrd="2" destOrd="0" parTransId="{758AA523-2B51-49C6-A7A4-8F610DCAC207}" sibTransId="{EEB962E5-ADC9-404D-B51B-7A163FE980AC}"/>
    <dgm:cxn modelId="{C7A6AE22-AC30-476A-AE44-31CB519C8CF6}" type="presOf" srcId="{AA5C3FC1-EAAA-4FDA-8818-099879388D31}" destId="{6CC229AB-2F07-4D94-8A74-EEBBBB96BE3B}" srcOrd="0" destOrd="0" presId="urn:microsoft.com/office/officeart/2005/8/layout/radial6"/>
    <dgm:cxn modelId="{4AD23D40-7CAC-4EB5-85BD-5F5245FCA28E}" type="presOf" srcId="{68FDEACE-04F5-455E-B0FA-B36102A24905}" destId="{1F446393-7BE9-42D5-9465-9EDF996CE1BA}" srcOrd="0" destOrd="0" presId="urn:microsoft.com/office/officeart/2005/8/layout/radial6"/>
    <dgm:cxn modelId="{4A275747-EE4F-42E0-9227-5FAA239D5FCE}" srcId="{BB08E449-2AE5-4D48-850F-5E534058370D}" destId="{CDE6B4FD-6507-493F-8152-538ADF2C3251}" srcOrd="0" destOrd="0" parTransId="{20691E64-FCD9-4C4C-ACB6-ACA0D37EBD4E}" sibTransId="{AA5C3FC1-EAAA-4FDA-8818-099879388D31}"/>
    <dgm:cxn modelId="{5D65975A-AE01-4BDF-A590-AB2E54E5AD86}" type="presOf" srcId="{87857AEB-78C8-4B9A-B8B0-1CCB8687E4F6}" destId="{12EAB7E7-CC71-4D2D-9155-1A49ABAED2F0}" srcOrd="0" destOrd="0" presId="urn:microsoft.com/office/officeart/2005/8/layout/radial6"/>
    <dgm:cxn modelId="{D5D0BB62-63FC-41CB-A7FF-24F141DAE0A8}" type="presOf" srcId="{EEB962E5-ADC9-404D-B51B-7A163FE980AC}" destId="{ED379879-ED46-4EA4-BB63-A1878B3EE732}" srcOrd="0" destOrd="0" presId="urn:microsoft.com/office/officeart/2005/8/layout/radial6"/>
    <dgm:cxn modelId="{69412A7C-9AB8-4EBE-B202-63C71447030C}" type="presOf" srcId="{1DFE47D7-D240-44BE-8D65-183388B1A883}" destId="{747B2466-8D21-4324-93FC-00ED8E2ADCAD}" srcOrd="0" destOrd="0" presId="urn:microsoft.com/office/officeart/2005/8/layout/radial6"/>
    <dgm:cxn modelId="{FE2B3382-FFD8-42F9-A488-30F262F62953}" type="presOf" srcId="{D81AA981-A9C1-4FBD-9C51-65D0ECE49357}" destId="{FB0B7646-1977-4FA0-A84D-4C3F1F976614}" srcOrd="0" destOrd="0" presId="urn:microsoft.com/office/officeart/2005/8/layout/radial6"/>
    <dgm:cxn modelId="{F0EC5B85-BC77-4B1C-AD66-C4E385C83BA5}" type="presOf" srcId="{CDE6B4FD-6507-493F-8152-538ADF2C3251}" destId="{56108DFB-78FF-4C19-9A16-57D2BD577994}" srcOrd="0" destOrd="0" presId="urn:microsoft.com/office/officeart/2005/8/layout/radial6"/>
    <dgm:cxn modelId="{A59FA886-DAE1-432B-A22D-0247642F3B0C}" type="presOf" srcId="{BB08E449-2AE5-4D48-850F-5E534058370D}" destId="{2E26FBA6-CEC3-44C4-9B0A-855557FEC441}" srcOrd="0" destOrd="0" presId="urn:microsoft.com/office/officeart/2005/8/layout/radial6"/>
    <dgm:cxn modelId="{C22C9AB7-64E5-44B5-A370-B5B6D9265DCD}" srcId="{BB08E449-2AE5-4D48-850F-5E534058370D}" destId="{1DFE47D7-D240-44BE-8D65-183388B1A883}" srcOrd="1" destOrd="0" parTransId="{AA64B0BC-8D91-4ACA-903D-EFE724BDBE29}" sibTransId="{D81AA981-A9C1-4FBD-9C51-65D0ECE49357}"/>
    <dgm:cxn modelId="{A37C47C6-F286-472D-854B-480808C1AC85}" type="presOf" srcId="{FACF01CB-3C9F-4805-9AFE-227F5A557E87}" destId="{FD59A725-1E3B-4670-8581-E638901B7E16}" srcOrd="0" destOrd="0" presId="urn:microsoft.com/office/officeart/2005/8/layout/radial6"/>
    <dgm:cxn modelId="{D87AF2E1-BE72-4969-B30E-9AF459541D12}" type="presOf" srcId="{6F3557FE-12E2-4C75-A7A7-B38ACA6A9CB1}" destId="{E5E99A6D-37E2-4D13-A054-47111771CCB2}" srcOrd="0" destOrd="0" presId="urn:microsoft.com/office/officeart/2005/8/layout/radial6"/>
    <dgm:cxn modelId="{7E0993FC-7C5B-4DB0-9C41-54A84A2934DD}" type="presParOf" srcId="{12EAB7E7-CC71-4D2D-9155-1A49ABAED2F0}" destId="{2E26FBA6-CEC3-44C4-9B0A-855557FEC441}" srcOrd="0" destOrd="0" presId="urn:microsoft.com/office/officeart/2005/8/layout/radial6"/>
    <dgm:cxn modelId="{B4B9FBEE-9A15-4EEA-B98F-DF8E6F971DDD}" type="presParOf" srcId="{12EAB7E7-CC71-4D2D-9155-1A49ABAED2F0}" destId="{56108DFB-78FF-4C19-9A16-57D2BD577994}" srcOrd="1" destOrd="0" presId="urn:microsoft.com/office/officeart/2005/8/layout/radial6"/>
    <dgm:cxn modelId="{56A4A2F5-AFA9-43ED-9FF7-D17F1C9BB7E7}" type="presParOf" srcId="{12EAB7E7-CC71-4D2D-9155-1A49ABAED2F0}" destId="{0A879147-9814-47A3-8497-858E2324691C}" srcOrd="2" destOrd="0" presId="urn:microsoft.com/office/officeart/2005/8/layout/radial6"/>
    <dgm:cxn modelId="{5A75BE93-1AF4-410A-92C3-A3CD7A4F6856}" type="presParOf" srcId="{12EAB7E7-CC71-4D2D-9155-1A49ABAED2F0}" destId="{6CC229AB-2F07-4D94-8A74-EEBBBB96BE3B}" srcOrd="3" destOrd="0" presId="urn:microsoft.com/office/officeart/2005/8/layout/radial6"/>
    <dgm:cxn modelId="{CA7577D6-6EFE-432D-9A28-E5562B24B59E}" type="presParOf" srcId="{12EAB7E7-CC71-4D2D-9155-1A49ABAED2F0}" destId="{747B2466-8D21-4324-93FC-00ED8E2ADCAD}" srcOrd="4" destOrd="0" presId="urn:microsoft.com/office/officeart/2005/8/layout/radial6"/>
    <dgm:cxn modelId="{5F6AD3D5-87E0-4723-B030-19852DC01FA2}" type="presParOf" srcId="{12EAB7E7-CC71-4D2D-9155-1A49ABAED2F0}" destId="{EF054259-D365-49EF-A624-6E046D185868}" srcOrd="5" destOrd="0" presId="urn:microsoft.com/office/officeart/2005/8/layout/radial6"/>
    <dgm:cxn modelId="{F3FD844F-F9F3-4CC8-9D9B-E07086C1AC95}" type="presParOf" srcId="{12EAB7E7-CC71-4D2D-9155-1A49ABAED2F0}" destId="{FB0B7646-1977-4FA0-A84D-4C3F1F976614}" srcOrd="6" destOrd="0" presId="urn:microsoft.com/office/officeart/2005/8/layout/radial6"/>
    <dgm:cxn modelId="{7F24B071-FFC2-4A7C-AC3B-F2E46DE06B99}" type="presParOf" srcId="{12EAB7E7-CC71-4D2D-9155-1A49ABAED2F0}" destId="{1F446393-7BE9-42D5-9465-9EDF996CE1BA}" srcOrd="7" destOrd="0" presId="urn:microsoft.com/office/officeart/2005/8/layout/radial6"/>
    <dgm:cxn modelId="{6D515684-B97E-48F5-BA6F-90F2D94CED1B}" type="presParOf" srcId="{12EAB7E7-CC71-4D2D-9155-1A49ABAED2F0}" destId="{EEAE5126-04C9-4459-B26C-104704BD5FF1}" srcOrd="8" destOrd="0" presId="urn:microsoft.com/office/officeart/2005/8/layout/radial6"/>
    <dgm:cxn modelId="{0C9CBF6D-AAE9-49F9-AD0D-4141532AF690}" type="presParOf" srcId="{12EAB7E7-CC71-4D2D-9155-1A49ABAED2F0}" destId="{ED379879-ED46-4EA4-BB63-A1878B3EE732}" srcOrd="9" destOrd="0" presId="urn:microsoft.com/office/officeart/2005/8/layout/radial6"/>
    <dgm:cxn modelId="{9EC2982E-DCE9-44C0-A00C-C71213C40EEE}" type="presParOf" srcId="{12EAB7E7-CC71-4D2D-9155-1A49ABAED2F0}" destId="{E5E99A6D-37E2-4D13-A054-47111771CCB2}" srcOrd="10" destOrd="0" presId="urn:microsoft.com/office/officeart/2005/8/layout/radial6"/>
    <dgm:cxn modelId="{E6656DF1-FE4D-4E4A-B857-24EE59E5291D}" type="presParOf" srcId="{12EAB7E7-CC71-4D2D-9155-1A49ABAED2F0}" destId="{4CE33C46-61D7-44F1-8D4B-86B30B54DB10}" srcOrd="11" destOrd="0" presId="urn:microsoft.com/office/officeart/2005/8/layout/radial6"/>
    <dgm:cxn modelId="{AB4806A2-A3DB-4F62-A9C7-DAC961558014}" type="presParOf" srcId="{12EAB7E7-CC71-4D2D-9155-1A49ABAED2F0}" destId="{FD59A725-1E3B-4670-8581-E638901B7E16}"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83CB5E-99B1-1242-BF03-D3D78D0361B2}" type="doc">
      <dgm:prSet loTypeId="urn:microsoft.com/office/officeart/2005/8/layout/vList5" loCatId="" qsTypeId="urn:microsoft.com/office/officeart/2005/8/quickstyle/simple1" qsCatId="simple" csTypeId="urn:microsoft.com/office/officeart/2005/8/colors/colorful5" csCatId="colorful" phldr="1"/>
      <dgm:spPr/>
      <dgm:t>
        <a:bodyPr/>
        <a:lstStyle/>
        <a:p>
          <a:endParaRPr lang="fr-FR"/>
        </a:p>
      </dgm:t>
    </dgm:pt>
    <dgm:pt modelId="{746605C7-2618-8E4F-99F3-FCED2E10426C}">
      <dgm:prSet phldrT="[Texte]"/>
      <dgm:spPr/>
      <dgm:t>
        <a:bodyPr/>
        <a:lstStyle/>
        <a:p>
          <a:r>
            <a:rPr lang="fr-FR" dirty="0"/>
            <a:t>Type of segments</a:t>
          </a:r>
        </a:p>
      </dgm:t>
    </dgm:pt>
    <dgm:pt modelId="{ED3AC020-0A2E-2147-81B3-3BD59A7AE501}" type="parTrans" cxnId="{EEF99D46-63D2-6349-BF3E-38F3BE838332}">
      <dgm:prSet/>
      <dgm:spPr/>
      <dgm:t>
        <a:bodyPr/>
        <a:lstStyle/>
        <a:p>
          <a:endParaRPr lang="fr-FR"/>
        </a:p>
      </dgm:t>
    </dgm:pt>
    <dgm:pt modelId="{BBFF33AB-CEE7-9048-8141-FF18C3A32F1D}" type="sibTrans" cxnId="{EEF99D46-63D2-6349-BF3E-38F3BE838332}">
      <dgm:prSet/>
      <dgm:spPr/>
      <dgm:t>
        <a:bodyPr/>
        <a:lstStyle/>
        <a:p>
          <a:endParaRPr lang="fr-FR"/>
        </a:p>
      </dgm:t>
    </dgm:pt>
    <dgm:pt modelId="{AE7AB0A9-00E6-A048-81A4-F6DDF15CC6C6}">
      <dgm:prSet phldrT="[Texte]" custT="1"/>
      <dgm:spPr/>
      <dgm:t>
        <a:bodyPr/>
        <a:lstStyle/>
        <a:p>
          <a:r>
            <a:rPr lang="fr-FR" sz="1400" dirty="0" err="1"/>
            <a:t>Uphill</a:t>
          </a:r>
          <a:endParaRPr lang="fr-FR" sz="1400" dirty="0"/>
        </a:p>
      </dgm:t>
    </dgm:pt>
    <dgm:pt modelId="{CF48A7BE-8985-BF40-AFD1-64E62E8278E5}" type="parTrans" cxnId="{A7BCE76E-9054-9149-8579-AB230D700AC7}">
      <dgm:prSet/>
      <dgm:spPr/>
      <dgm:t>
        <a:bodyPr/>
        <a:lstStyle/>
        <a:p>
          <a:endParaRPr lang="fr-FR"/>
        </a:p>
      </dgm:t>
    </dgm:pt>
    <dgm:pt modelId="{3F93AD58-C996-594C-9BC3-A3E72392867D}" type="sibTrans" cxnId="{A7BCE76E-9054-9149-8579-AB230D700AC7}">
      <dgm:prSet/>
      <dgm:spPr/>
      <dgm:t>
        <a:bodyPr/>
        <a:lstStyle/>
        <a:p>
          <a:endParaRPr lang="fr-FR"/>
        </a:p>
      </dgm:t>
    </dgm:pt>
    <dgm:pt modelId="{DD7676F9-8075-A144-8E6B-10642E6839E5}">
      <dgm:prSet phldrT="[Texte]"/>
      <dgm:spPr/>
      <dgm:t>
        <a:bodyPr/>
        <a:lstStyle/>
        <a:p>
          <a:r>
            <a:rPr lang="en-GB" dirty="0">
              <a:solidFill>
                <a:schemeClr val="bg1"/>
              </a:solidFill>
              <a:effectLst/>
              <a:latin typeface="+mn-lt"/>
              <a:ea typeface="+mn-ea"/>
              <a:cs typeface="+mn-cs"/>
            </a:rPr>
            <a:t>Length </a:t>
          </a:r>
          <a:endParaRPr lang="fr-FR" dirty="0">
            <a:solidFill>
              <a:schemeClr val="bg1"/>
            </a:solidFill>
          </a:endParaRPr>
        </a:p>
      </dgm:t>
    </dgm:pt>
    <dgm:pt modelId="{AF473C13-357F-A540-9B92-145EDC6F0D17}" type="parTrans" cxnId="{9C71509C-D5E6-1D43-9021-8B24811A1F31}">
      <dgm:prSet/>
      <dgm:spPr/>
      <dgm:t>
        <a:bodyPr/>
        <a:lstStyle/>
        <a:p>
          <a:endParaRPr lang="fr-FR"/>
        </a:p>
      </dgm:t>
    </dgm:pt>
    <dgm:pt modelId="{B2102C35-C306-B740-8D92-CE691CA9FEAB}" type="sibTrans" cxnId="{9C71509C-D5E6-1D43-9021-8B24811A1F31}">
      <dgm:prSet/>
      <dgm:spPr/>
      <dgm:t>
        <a:bodyPr/>
        <a:lstStyle/>
        <a:p>
          <a:endParaRPr lang="fr-FR"/>
        </a:p>
      </dgm:t>
    </dgm:pt>
    <dgm:pt modelId="{13379D2F-4DA2-8441-B46E-96309BD20AA8}">
      <dgm:prSet phldrT="[Texte]" custT="1"/>
      <dgm:spPr/>
      <dgm:t>
        <a:bodyPr/>
        <a:lstStyle/>
        <a:p>
          <a:r>
            <a:rPr lang="fr-FR" sz="1400" dirty="0"/>
            <a:t>&gt; 400m</a:t>
          </a:r>
        </a:p>
      </dgm:t>
    </dgm:pt>
    <dgm:pt modelId="{AD247E9F-28F0-3B40-8B04-6980DFEA1BFB}" type="parTrans" cxnId="{643C1A2B-1F98-E841-95AD-F518C07D433E}">
      <dgm:prSet/>
      <dgm:spPr/>
      <dgm:t>
        <a:bodyPr/>
        <a:lstStyle/>
        <a:p>
          <a:endParaRPr lang="fr-FR"/>
        </a:p>
      </dgm:t>
    </dgm:pt>
    <dgm:pt modelId="{1FD6FDD3-CBCD-7F4F-AC76-065229F8BFE3}" type="sibTrans" cxnId="{643C1A2B-1F98-E841-95AD-F518C07D433E}">
      <dgm:prSet/>
      <dgm:spPr/>
      <dgm:t>
        <a:bodyPr/>
        <a:lstStyle/>
        <a:p>
          <a:endParaRPr lang="fr-FR"/>
        </a:p>
      </dgm:t>
    </dgm:pt>
    <dgm:pt modelId="{BDF805BC-3D1D-E44D-9282-A11C4509DB2D}">
      <dgm:prSet phldrT="[Texte]"/>
      <dgm:spPr/>
      <dgm:t>
        <a:bodyPr/>
        <a:lstStyle/>
        <a:p>
          <a:r>
            <a:rPr lang="en-GB" dirty="0">
              <a:solidFill>
                <a:schemeClr val="bg1"/>
              </a:solidFill>
              <a:effectLst/>
              <a:latin typeface="+mn-lt"/>
              <a:ea typeface="+mn-ea"/>
              <a:cs typeface="+mn-cs"/>
            </a:rPr>
            <a:t>Elevation gain</a:t>
          </a:r>
          <a:endParaRPr lang="fr-FR" dirty="0">
            <a:solidFill>
              <a:schemeClr val="bg1"/>
            </a:solidFill>
          </a:endParaRPr>
        </a:p>
      </dgm:t>
    </dgm:pt>
    <dgm:pt modelId="{65E77F08-D27B-8840-9296-EC8400385E40}" type="parTrans" cxnId="{A38E01E2-9A58-C348-9814-E73CE6B303BD}">
      <dgm:prSet/>
      <dgm:spPr/>
      <dgm:t>
        <a:bodyPr/>
        <a:lstStyle/>
        <a:p>
          <a:endParaRPr lang="fr-FR"/>
        </a:p>
      </dgm:t>
    </dgm:pt>
    <dgm:pt modelId="{E2D65020-F98F-BB41-8D6A-010AF860B137}" type="sibTrans" cxnId="{A38E01E2-9A58-C348-9814-E73CE6B303BD}">
      <dgm:prSet/>
      <dgm:spPr/>
      <dgm:t>
        <a:bodyPr/>
        <a:lstStyle/>
        <a:p>
          <a:endParaRPr lang="fr-FR"/>
        </a:p>
      </dgm:t>
    </dgm:pt>
    <dgm:pt modelId="{72162074-D236-3046-A63A-CDE36E8353BF}">
      <dgm:prSet phldrT="[Texte]" custT="1"/>
      <dgm:spPr/>
      <dgm:t>
        <a:bodyPr/>
        <a:lstStyle/>
        <a:p>
          <a:r>
            <a:rPr lang="fr-FR" sz="1400" dirty="0"/>
            <a:t>Main </a:t>
          </a:r>
          <a:r>
            <a:rPr lang="fr-FR" sz="1400" dirty="0" err="1"/>
            <a:t>cutting</a:t>
          </a:r>
          <a:r>
            <a:rPr lang="fr-FR" sz="1400" dirty="0"/>
            <a:t> </a:t>
          </a:r>
          <a:r>
            <a:rPr lang="fr-FR" sz="1400" dirty="0" err="1"/>
            <a:t>criteria</a:t>
          </a:r>
          <a:endParaRPr lang="fr-FR" sz="1400" dirty="0"/>
        </a:p>
      </dgm:t>
    </dgm:pt>
    <dgm:pt modelId="{00AA166B-0796-5E44-A137-C30143E9BA23}" type="parTrans" cxnId="{AB216E73-60B6-0B4A-B7E0-EA385875192B}">
      <dgm:prSet/>
      <dgm:spPr/>
      <dgm:t>
        <a:bodyPr/>
        <a:lstStyle/>
        <a:p>
          <a:endParaRPr lang="fr-FR"/>
        </a:p>
      </dgm:t>
    </dgm:pt>
    <dgm:pt modelId="{EB669CF0-FD5A-F845-9F51-8C7B12EB4EB8}" type="sibTrans" cxnId="{AB216E73-60B6-0B4A-B7E0-EA385875192B}">
      <dgm:prSet/>
      <dgm:spPr/>
      <dgm:t>
        <a:bodyPr/>
        <a:lstStyle/>
        <a:p>
          <a:endParaRPr lang="fr-FR"/>
        </a:p>
      </dgm:t>
    </dgm:pt>
    <dgm:pt modelId="{CFAD705F-453C-A04C-8E67-2BBB6E2DDDDA}">
      <dgm:prSet phldrT="[Texte]" custT="1"/>
      <dgm:spPr/>
      <dgm:t>
        <a:bodyPr/>
        <a:lstStyle/>
        <a:p>
          <a:r>
            <a:rPr lang="fr-FR" sz="1400" dirty="0" err="1"/>
            <a:t>Downhill</a:t>
          </a:r>
          <a:endParaRPr lang="fr-FR" sz="1400" dirty="0"/>
        </a:p>
      </dgm:t>
    </dgm:pt>
    <dgm:pt modelId="{99E5488F-47AB-E544-898D-9E48919F1E0A}" type="parTrans" cxnId="{1718FB55-671D-3E42-8DF0-DBC1C1707856}">
      <dgm:prSet/>
      <dgm:spPr/>
      <dgm:t>
        <a:bodyPr/>
        <a:lstStyle/>
        <a:p>
          <a:endParaRPr lang="fr-FR"/>
        </a:p>
      </dgm:t>
    </dgm:pt>
    <dgm:pt modelId="{5793D1BD-9B98-CB43-942A-6879B7CABB2E}" type="sibTrans" cxnId="{1718FB55-671D-3E42-8DF0-DBC1C1707856}">
      <dgm:prSet/>
      <dgm:spPr/>
      <dgm:t>
        <a:bodyPr/>
        <a:lstStyle/>
        <a:p>
          <a:endParaRPr lang="fr-FR"/>
        </a:p>
      </dgm:t>
    </dgm:pt>
    <dgm:pt modelId="{EFB00159-7026-CF4C-BC0E-2C440D301FCB}">
      <dgm:prSet/>
      <dgm:spPr/>
      <dgm:t>
        <a:bodyPr/>
        <a:lstStyle/>
        <a:p>
          <a:r>
            <a:rPr lang="en-GB" dirty="0">
              <a:solidFill>
                <a:schemeClr val="bg1"/>
              </a:solidFill>
              <a:effectLst/>
              <a:latin typeface="+mn-lt"/>
              <a:ea typeface="+mn-ea"/>
              <a:cs typeface="+mn-cs"/>
            </a:rPr>
            <a:t>Average slope</a:t>
          </a:r>
          <a:endParaRPr lang="fr-FR" dirty="0"/>
        </a:p>
      </dgm:t>
    </dgm:pt>
    <dgm:pt modelId="{67222D45-52A0-A64E-AD9C-EDF2ACB545B1}" type="parTrans" cxnId="{36AC619D-D36A-D84B-9756-EA4A92FAAEFF}">
      <dgm:prSet/>
      <dgm:spPr/>
      <dgm:t>
        <a:bodyPr/>
        <a:lstStyle/>
        <a:p>
          <a:endParaRPr lang="fr-FR"/>
        </a:p>
      </dgm:t>
    </dgm:pt>
    <dgm:pt modelId="{3E572F64-2EAD-244F-9577-D873021EB732}" type="sibTrans" cxnId="{36AC619D-D36A-D84B-9756-EA4A92FAAEFF}">
      <dgm:prSet/>
      <dgm:spPr/>
      <dgm:t>
        <a:bodyPr/>
        <a:lstStyle/>
        <a:p>
          <a:endParaRPr lang="fr-FR"/>
        </a:p>
      </dgm:t>
    </dgm:pt>
    <dgm:pt modelId="{42378273-75F9-6145-98C6-013702E7BD0D}">
      <dgm:prSet custT="1"/>
      <dgm:spPr/>
      <dgm:t>
        <a:bodyPr/>
        <a:lstStyle/>
        <a:p>
          <a:r>
            <a:rPr lang="nl-BE" sz="1400" dirty="0"/>
            <a:t>In percent</a:t>
          </a:r>
          <a:endParaRPr lang="fr-FR" sz="1400" dirty="0"/>
        </a:p>
      </dgm:t>
    </dgm:pt>
    <dgm:pt modelId="{F412903F-791D-D543-9349-A3182C31F16D}" type="parTrans" cxnId="{5A86690F-19DE-8145-A1AF-6C0089F67757}">
      <dgm:prSet/>
      <dgm:spPr/>
      <dgm:t>
        <a:bodyPr/>
        <a:lstStyle/>
        <a:p>
          <a:endParaRPr lang="fr-FR"/>
        </a:p>
      </dgm:t>
    </dgm:pt>
    <dgm:pt modelId="{4505E750-A7F3-594F-B144-6962A6000766}" type="sibTrans" cxnId="{5A86690F-19DE-8145-A1AF-6C0089F67757}">
      <dgm:prSet/>
      <dgm:spPr/>
      <dgm:t>
        <a:bodyPr/>
        <a:lstStyle/>
        <a:p>
          <a:endParaRPr lang="fr-FR"/>
        </a:p>
      </dgm:t>
    </dgm:pt>
    <dgm:pt modelId="{484D4500-1147-F744-8CE4-9079C18DE8EA}">
      <dgm:prSet custT="1"/>
      <dgm:spPr/>
      <dgm:t>
        <a:bodyPr/>
        <a:lstStyle/>
        <a:p>
          <a:r>
            <a:rPr lang="fr-FR" sz="1400" dirty="0"/>
            <a:t>Auto-</a:t>
          </a:r>
          <a:r>
            <a:rPr lang="fr-FR" sz="1400" dirty="0" err="1"/>
            <a:t>calculated</a:t>
          </a:r>
          <a:r>
            <a:rPr lang="fr-FR" sz="1400" dirty="0"/>
            <a:t> by </a:t>
          </a:r>
          <a:r>
            <a:rPr lang="fr-FR" sz="1400" dirty="0" err="1"/>
            <a:t>Strava</a:t>
          </a:r>
          <a:r>
            <a:rPr lang="fr-FR" sz="1400" dirty="0"/>
            <a:t> App</a:t>
          </a:r>
        </a:p>
      </dgm:t>
    </dgm:pt>
    <dgm:pt modelId="{1EDCAD71-26AE-D440-A78F-46041C45C4FC}" type="parTrans" cxnId="{F2B1128E-B28E-9B4E-8E90-AF73D8B1703E}">
      <dgm:prSet/>
      <dgm:spPr/>
      <dgm:t>
        <a:bodyPr/>
        <a:lstStyle/>
        <a:p>
          <a:endParaRPr lang="fr-FR"/>
        </a:p>
      </dgm:t>
    </dgm:pt>
    <dgm:pt modelId="{D0D4C611-5811-A74E-B2CC-F7F88C689FCB}" type="sibTrans" cxnId="{F2B1128E-B28E-9B4E-8E90-AF73D8B1703E}">
      <dgm:prSet/>
      <dgm:spPr/>
      <dgm:t>
        <a:bodyPr/>
        <a:lstStyle/>
        <a:p>
          <a:endParaRPr lang="fr-FR"/>
        </a:p>
      </dgm:t>
    </dgm:pt>
    <dgm:pt modelId="{0B3823F6-AA3C-1B4C-B01E-FB7A41E3AB17}">
      <dgm:prSet phldrT="[Texte]" custT="1"/>
      <dgm:spPr/>
      <dgm:t>
        <a:bodyPr/>
        <a:lstStyle/>
        <a:p>
          <a:r>
            <a:rPr lang="fr-FR" sz="1400" dirty="0"/>
            <a:t>Intersections </a:t>
          </a:r>
          <a:r>
            <a:rPr lang="fr-FR" sz="1400" dirty="0" err="1"/>
            <a:t>limited</a:t>
          </a:r>
          <a:endParaRPr lang="fr-FR" sz="1400" dirty="0"/>
        </a:p>
      </dgm:t>
    </dgm:pt>
    <dgm:pt modelId="{04D2E0FE-0BC0-8A4F-A738-8D3F071707AF}" type="parTrans" cxnId="{2F9B8A6B-98E6-994A-8DA6-C2D6309F9B08}">
      <dgm:prSet/>
      <dgm:spPr/>
      <dgm:t>
        <a:bodyPr/>
        <a:lstStyle/>
        <a:p>
          <a:endParaRPr lang="fr-FR"/>
        </a:p>
      </dgm:t>
    </dgm:pt>
    <dgm:pt modelId="{9BAE609C-E90A-4F45-9886-A90CA790E76C}" type="sibTrans" cxnId="{2F9B8A6B-98E6-994A-8DA6-C2D6309F9B08}">
      <dgm:prSet/>
      <dgm:spPr/>
      <dgm:t>
        <a:bodyPr/>
        <a:lstStyle/>
        <a:p>
          <a:endParaRPr lang="fr-FR"/>
        </a:p>
      </dgm:t>
    </dgm:pt>
    <dgm:pt modelId="{192241D3-E3F2-FE43-9F2B-971A606E527B}">
      <dgm:prSet phldrT="[Texte]" custT="1"/>
      <dgm:spPr/>
      <dgm:t>
        <a:bodyPr/>
        <a:lstStyle/>
        <a:p>
          <a:r>
            <a:rPr lang="fr-FR" sz="1400" dirty="0"/>
            <a:t>Distant </a:t>
          </a:r>
          <a:r>
            <a:rPr lang="fr-FR" sz="1400" dirty="0" err="1"/>
            <a:t>start</a:t>
          </a:r>
          <a:r>
            <a:rPr lang="fr-FR" sz="1400" dirty="0"/>
            <a:t> and finish</a:t>
          </a:r>
        </a:p>
      </dgm:t>
    </dgm:pt>
    <dgm:pt modelId="{472D517F-5BC9-054F-9BB2-E2377726944B}" type="parTrans" cxnId="{1BE8A28B-F420-AD46-85B4-99FE3F63E21F}">
      <dgm:prSet/>
      <dgm:spPr/>
      <dgm:t>
        <a:bodyPr/>
        <a:lstStyle/>
        <a:p>
          <a:endParaRPr lang="fr-FR"/>
        </a:p>
      </dgm:t>
    </dgm:pt>
    <dgm:pt modelId="{9264575F-035F-9F44-A3A8-4F9B506BA288}" type="sibTrans" cxnId="{1BE8A28B-F420-AD46-85B4-99FE3F63E21F}">
      <dgm:prSet/>
      <dgm:spPr/>
      <dgm:t>
        <a:bodyPr/>
        <a:lstStyle/>
        <a:p>
          <a:endParaRPr lang="fr-FR"/>
        </a:p>
      </dgm:t>
    </dgm:pt>
    <dgm:pt modelId="{D8287471-3735-D04B-BF5D-5EF6EF5EF747}">
      <dgm:prSet phldrT="[Texte]" custT="1"/>
      <dgm:spPr/>
      <dgm:t>
        <a:bodyPr/>
        <a:lstStyle/>
        <a:p>
          <a:r>
            <a:rPr lang="fr-FR" sz="1400" dirty="0"/>
            <a:t>Start and finish not on a </a:t>
          </a:r>
          <a:r>
            <a:rPr lang="fr-FR" sz="1400" dirty="0" err="1"/>
            <a:t>curve</a:t>
          </a:r>
          <a:endParaRPr lang="fr-FR" sz="1400" dirty="0"/>
        </a:p>
      </dgm:t>
    </dgm:pt>
    <dgm:pt modelId="{D89C4325-BE6B-774B-A6CB-2EB2A57B2530}" type="parTrans" cxnId="{DB310FF8-4D78-0142-BAF0-17952596B7DD}">
      <dgm:prSet/>
      <dgm:spPr/>
      <dgm:t>
        <a:bodyPr/>
        <a:lstStyle/>
        <a:p>
          <a:endParaRPr lang="fr-FR"/>
        </a:p>
      </dgm:t>
    </dgm:pt>
    <dgm:pt modelId="{1C1F239B-6493-2841-8D60-0B67CFA0B0BE}" type="sibTrans" cxnId="{DB310FF8-4D78-0142-BAF0-17952596B7DD}">
      <dgm:prSet/>
      <dgm:spPr/>
      <dgm:t>
        <a:bodyPr/>
        <a:lstStyle/>
        <a:p>
          <a:endParaRPr lang="fr-FR"/>
        </a:p>
      </dgm:t>
    </dgm:pt>
    <dgm:pt modelId="{505F3AB7-E5EB-C94C-8F51-846714C3E50B}">
      <dgm:prSet phldrT="[Texte]" custT="1"/>
      <dgm:spPr/>
      <dgm:t>
        <a:bodyPr/>
        <a:lstStyle/>
        <a:p>
          <a:r>
            <a:rPr lang="fr-FR" sz="1400" dirty="0"/>
            <a:t>Start and finish </a:t>
          </a:r>
          <a:r>
            <a:rPr lang="fr-FR" sz="1400" dirty="0" err="1"/>
            <a:t>away</a:t>
          </a:r>
          <a:r>
            <a:rPr lang="fr-FR" sz="1400" dirty="0"/>
            <a:t> </a:t>
          </a:r>
          <a:r>
            <a:rPr lang="fr-FR" sz="1400" dirty="0" err="1"/>
            <a:t>from</a:t>
          </a:r>
          <a:r>
            <a:rPr lang="fr-FR" sz="1400" dirty="0"/>
            <a:t> intersections</a:t>
          </a:r>
        </a:p>
      </dgm:t>
    </dgm:pt>
    <dgm:pt modelId="{E55C68BD-3ACF-C54F-8DA4-C8278D69B550}" type="parTrans" cxnId="{0FD6AEBE-EB2F-DB4E-B6F3-EA3C31FBC736}">
      <dgm:prSet/>
      <dgm:spPr/>
      <dgm:t>
        <a:bodyPr/>
        <a:lstStyle/>
        <a:p>
          <a:endParaRPr lang="fr-FR"/>
        </a:p>
      </dgm:t>
    </dgm:pt>
    <dgm:pt modelId="{9A96DDEC-03FA-DB45-8AFC-06ABF71D73DE}" type="sibTrans" cxnId="{0FD6AEBE-EB2F-DB4E-B6F3-EA3C31FBC736}">
      <dgm:prSet/>
      <dgm:spPr/>
      <dgm:t>
        <a:bodyPr/>
        <a:lstStyle/>
        <a:p>
          <a:endParaRPr lang="fr-FR"/>
        </a:p>
      </dgm:t>
    </dgm:pt>
    <dgm:pt modelId="{A281FC5D-290D-E641-8E89-0DA864CC32BA}">
      <dgm:prSet phldrT="[Texte]" custT="1"/>
      <dgm:spPr/>
      <dgm:t>
        <a:bodyPr/>
        <a:lstStyle/>
        <a:p>
          <a:r>
            <a:rPr lang="fr-FR" sz="1400" dirty="0"/>
            <a:t>Flat</a:t>
          </a:r>
        </a:p>
      </dgm:t>
    </dgm:pt>
    <dgm:pt modelId="{E6B98DFF-9B46-0A48-B6DB-7B8CF976CFEC}" type="parTrans" cxnId="{0F8EE399-993F-9E4B-8288-482224E16FF1}">
      <dgm:prSet/>
      <dgm:spPr/>
      <dgm:t>
        <a:bodyPr/>
        <a:lstStyle/>
        <a:p>
          <a:endParaRPr lang="fr-FR"/>
        </a:p>
      </dgm:t>
    </dgm:pt>
    <dgm:pt modelId="{713A1404-8745-3748-9289-1C6B72CD01E8}" type="sibTrans" cxnId="{0F8EE399-993F-9E4B-8288-482224E16FF1}">
      <dgm:prSet/>
      <dgm:spPr/>
      <dgm:t>
        <a:bodyPr/>
        <a:lstStyle/>
        <a:p>
          <a:endParaRPr lang="fr-FR"/>
        </a:p>
      </dgm:t>
    </dgm:pt>
    <dgm:pt modelId="{9D5DC15A-E839-7746-8DA6-085F37F1F951}">
      <dgm:prSet phldrT="[Texte]" custT="1"/>
      <dgm:spPr/>
      <dgm:t>
        <a:bodyPr/>
        <a:lstStyle/>
        <a:p>
          <a:r>
            <a:rPr lang="fr-FR" sz="1400" dirty="0" err="1"/>
            <a:t>Vallonated</a:t>
          </a:r>
          <a:endParaRPr lang="fr-FR" sz="1400" dirty="0"/>
        </a:p>
      </dgm:t>
    </dgm:pt>
    <dgm:pt modelId="{AE93E3FB-D165-9846-9B79-50292A8F8B06}" type="parTrans" cxnId="{C2A853E6-5DAD-914E-8FE1-F2285CF47BE7}">
      <dgm:prSet/>
      <dgm:spPr/>
      <dgm:t>
        <a:bodyPr/>
        <a:lstStyle/>
        <a:p>
          <a:endParaRPr lang="fr-FR"/>
        </a:p>
      </dgm:t>
    </dgm:pt>
    <dgm:pt modelId="{D4EF259D-A9F6-5B4A-A601-47E6FE2A46E8}" type="sibTrans" cxnId="{C2A853E6-5DAD-914E-8FE1-F2285CF47BE7}">
      <dgm:prSet/>
      <dgm:spPr/>
      <dgm:t>
        <a:bodyPr/>
        <a:lstStyle/>
        <a:p>
          <a:endParaRPr lang="fr-FR"/>
        </a:p>
      </dgm:t>
    </dgm:pt>
    <dgm:pt modelId="{8225ADA8-D1EE-724A-9B4D-99B800DA76E5}">
      <dgm:prSet phldrT="[Texte]" custT="1"/>
      <dgm:spPr/>
      <dgm:t>
        <a:bodyPr/>
        <a:lstStyle/>
        <a:p>
          <a:r>
            <a:rPr lang="fr-FR" sz="1400" dirty="0"/>
            <a:t>Start / finish point set at the point of </a:t>
          </a:r>
          <a:r>
            <a:rPr lang="fr-FR" sz="1400" dirty="0" err="1"/>
            <a:t>inflection</a:t>
          </a:r>
          <a:r>
            <a:rPr lang="fr-FR" sz="1400" dirty="0"/>
            <a:t> of the </a:t>
          </a:r>
          <a:r>
            <a:rPr lang="fr-FR" sz="1400" dirty="0" err="1"/>
            <a:t>curve</a:t>
          </a:r>
          <a:endParaRPr lang="fr-FR" sz="1400" dirty="0"/>
        </a:p>
      </dgm:t>
    </dgm:pt>
    <dgm:pt modelId="{5BA7C622-86EF-5544-B077-4CBB0ACF144E}" type="parTrans" cxnId="{D88CB04A-D20C-C54A-B8B6-5CD308403375}">
      <dgm:prSet/>
      <dgm:spPr/>
      <dgm:t>
        <a:bodyPr/>
        <a:lstStyle/>
        <a:p>
          <a:endParaRPr lang="fr-FR"/>
        </a:p>
      </dgm:t>
    </dgm:pt>
    <dgm:pt modelId="{3331C2BE-1222-1D48-A46A-4CD1BDBF8063}" type="sibTrans" cxnId="{D88CB04A-D20C-C54A-B8B6-5CD308403375}">
      <dgm:prSet/>
      <dgm:spPr/>
      <dgm:t>
        <a:bodyPr/>
        <a:lstStyle/>
        <a:p>
          <a:endParaRPr lang="fr-FR"/>
        </a:p>
      </dgm:t>
    </dgm:pt>
    <dgm:pt modelId="{8D8A57FF-5816-1A4B-80C5-70085EC5A75F}">
      <dgm:prSet phldrT="[Texte]" custT="1"/>
      <dgm:spPr/>
      <dgm:t>
        <a:bodyPr/>
        <a:lstStyle/>
        <a:p>
          <a:r>
            <a:rPr lang="fr-FR" sz="1400" dirty="0" err="1"/>
            <a:t>Take</a:t>
          </a:r>
          <a:r>
            <a:rPr lang="fr-FR" sz="1400" dirty="0"/>
            <a:t> the </a:t>
          </a:r>
          <a:r>
            <a:rPr lang="fr-FR" sz="1400" dirty="0" err="1"/>
            <a:t>uphill</a:t>
          </a:r>
          <a:r>
            <a:rPr lang="fr-FR" sz="1400" dirty="0"/>
            <a:t> / </a:t>
          </a:r>
          <a:r>
            <a:rPr lang="fr-FR" sz="1400" dirty="0" err="1"/>
            <a:t>downhill</a:t>
          </a:r>
          <a:r>
            <a:rPr lang="fr-FR" sz="1400" dirty="0"/>
            <a:t> as a </a:t>
          </a:r>
          <a:r>
            <a:rPr lang="fr-FR" sz="1400" dirty="0" err="1"/>
            <a:t>whole</a:t>
          </a:r>
          <a:r>
            <a:rPr lang="fr-FR" sz="1400" dirty="0"/>
            <a:t> </a:t>
          </a:r>
        </a:p>
      </dgm:t>
    </dgm:pt>
    <dgm:pt modelId="{69C85B71-FDF5-164A-8B30-463436629893}" type="parTrans" cxnId="{0132E002-F6E2-2648-97B5-AF250ED5DD6D}">
      <dgm:prSet/>
      <dgm:spPr/>
      <dgm:t>
        <a:bodyPr/>
        <a:lstStyle/>
        <a:p>
          <a:endParaRPr lang="fr-FR"/>
        </a:p>
      </dgm:t>
    </dgm:pt>
    <dgm:pt modelId="{BD6A1816-B0DB-C94C-89E3-6B7B10060653}" type="sibTrans" cxnId="{0132E002-F6E2-2648-97B5-AF250ED5DD6D}">
      <dgm:prSet/>
      <dgm:spPr/>
      <dgm:t>
        <a:bodyPr/>
        <a:lstStyle/>
        <a:p>
          <a:endParaRPr lang="fr-FR"/>
        </a:p>
      </dgm:t>
    </dgm:pt>
    <dgm:pt modelId="{7B165B82-A091-9E41-B3C4-F30A933AA879}">
      <dgm:prSet custT="1"/>
      <dgm:spPr/>
      <dgm:t>
        <a:bodyPr/>
        <a:lstStyle/>
        <a:p>
          <a:r>
            <a:rPr lang="fr-FR" sz="1400" dirty="0" err="1"/>
            <a:t>Very</a:t>
          </a:r>
          <a:r>
            <a:rPr lang="fr-FR" sz="1400" dirty="0"/>
            <a:t> </a:t>
          </a:r>
          <a:r>
            <a:rPr lang="fr-FR" sz="1400" dirty="0" err="1"/>
            <a:t>steep</a:t>
          </a:r>
          <a:r>
            <a:rPr lang="fr-FR" sz="1400" dirty="0"/>
            <a:t> </a:t>
          </a:r>
          <a:r>
            <a:rPr lang="fr-FR" sz="1400" dirty="0" err="1"/>
            <a:t>uphill</a:t>
          </a:r>
          <a:r>
            <a:rPr lang="fr-FR" sz="1400" dirty="0"/>
            <a:t> and </a:t>
          </a:r>
          <a:r>
            <a:rPr lang="fr-FR" sz="1400" dirty="0" err="1"/>
            <a:t>downhill</a:t>
          </a:r>
          <a:r>
            <a:rPr lang="fr-FR" sz="1400" dirty="0"/>
            <a:t> segments (&gt;20%) </a:t>
          </a:r>
          <a:r>
            <a:rPr lang="fr-FR" sz="1400" dirty="0" err="1"/>
            <a:t>can</a:t>
          </a:r>
          <a:r>
            <a:rPr lang="fr-FR" sz="1400" dirty="0"/>
            <a:t> </a:t>
          </a:r>
          <a:r>
            <a:rPr lang="fr-FR" sz="1400" dirty="0" err="1"/>
            <a:t>be</a:t>
          </a:r>
          <a:r>
            <a:rPr lang="fr-FR" sz="1400" dirty="0"/>
            <a:t> 200m long</a:t>
          </a:r>
        </a:p>
      </dgm:t>
    </dgm:pt>
    <dgm:pt modelId="{69AEA888-ADAD-F24F-8B39-3DE43DA4A305}" type="parTrans" cxnId="{467C8E23-F344-F144-834F-0049D74EABBF}">
      <dgm:prSet/>
      <dgm:spPr/>
    </dgm:pt>
    <dgm:pt modelId="{4CA3E784-EDFC-3D47-9AD8-D8BA3394EA29}" type="sibTrans" cxnId="{467C8E23-F344-F144-834F-0049D74EABBF}">
      <dgm:prSet/>
      <dgm:spPr/>
    </dgm:pt>
    <dgm:pt modelId="{6DBCF640-9C70-084F-B688-DE8900F21596}" type="pres">
      <dgm:prSet presAssocID="{FC83CB5E-99B1-1242-BF03-D3D78D0361B2}" presName="Name0" presStyleCnt="0">
        <dgm:presLayoutVars>
          <dgm:dir/>
          <dgm:animLvl val="lvl"/>
          <dgm:resizeHandles val="exact"/>
        </dgm:presLayoutVars>
      </dgm:prSet>
      <dgm:spPr/>
    </dgm:pt>
    <dgm:pt modelId="{468C57FE-A87C-D644-AD25-BE2628CF9AFB}" type="pres">
      <dgm:prSet presAssocID="{746605C7-2618-8E4F-99F3-FCED2E10426C}" presName="linNode" presStyleCnt="0"/>
      <dgm:spPr/>
    </dgm:pt>
    <dgm:pt modelId="{FFC8F929-12BF-F64B-A0BD-C5728EA5EEDD}" type="pres">
      <dgm:prSet presAssocID="{746605C7-2618-8E4F-99F3-FCED2E10426C}" presName="parentText" presStyleLbl="node1" presStyleIdx="0" presStyleCnt="4">
        <dgm:presLayoutVars>
          <dgm:chMax val="1"/>
          <dgm:bulletEnabled val="1"/>
        </dgm:presLayoutVars>
      </dgm:prSet>
      <dgm:spPr/>
    </dgm:pt>
    <dgm:pt modelId="{0052EE82-AB2C-7A48-950A-C7584DF87508}" type="pres">
      <dgm:prSet presAssocID="{746605C7-2618-8E4F-99F3-FCED2E10426C}" presName="descendantText" presStyleLbl="alignAccFollowNode1" presStyleIdx="0" presStyleCnt="4">
        <dgm:presLayoutVars>
          <dgm:bulletEnabled val="1"/>
        </dgm:presLayoutVars>
      </dgm:prSet>
      <dgm:spPr/>
    </dgm:pt>
    <dgm:pt modelId="{C0CEC598-934C-CD47-A3DD-9A38D1204943}" type="pres">
      <dgm:prSet presAssocID="{BBFF33AB-CEE7-9048-8141-FF18C3A32F1D}" presName="sp" presStyleCnt="0"/>
      <dgm:spPr/>
    </dgm:pt>
    <dgm:pt modelId="{CB1DF016-190E-B04A-83C6-C99098EAE4F3}" type="pres">
      <dgm:prSet presAssocID="{DD7676F9-8075-A144-8E6B-10642E6839E5}" presName="linNode" presStyleCnt="0"/>
      <dgm:spPr/>
    </dgm:pt>
    <dgm:pt modelId="{43F82884-1CE8-1F4F-A6E4-EF124C2B5940}" type="pres">
      <dgm:prSet presAssocID="{DD7676F9-8075-A144-8E6B-10642E6839E5}" presName="parentText" presStyleLbl="node1" presStyleIdx="1" presStyleCnt="4">
        <dgm:presLayoutVars>
          <dgm:chMax val="1"/>
          <dgm:bulletEnabled val="1"/>
        </dgm:presLayoutVars>
      </dgm:prSet>
      <dgm:spPr/>
    </dgm:pt>
    <dgm:pt modelId="{D267BCDC-30C4-6449-B9C2-632E0C002705}" type="pres">
      <dgm:prSet presAssocID="{DD7676F9-8075-A144-8E6B-10642E6839E5}" presName="descendantText" presStyleLbl="alignAccFollowNode1" presStyleIdx="1" presStyleCnt="4">
        <dgm:presLayoutVars>
          <dgm:bulletEnabled val="1"/>
        </dgm:presLayoutVars>
      </dgm:prSet>
      <dgm:spPr/>
    </dgm:pt>
    <dgm:pt modelId="{C10C66A7-F831-894E-BCD7-CF7782A1C17F}" type="pres">
      <dgm:prSet presAssocID="{B2102C35-C306-B740-8D92-CE691CA9FEAB}" presName="sp" presStyleCnt="0"/>
      <dgm:spPr/>
    </dgm:pt>
    <dgm:pt modelId="{C99AACB7-87B8-5643-BC15-A8FA6EAAE2B0}" type="pres">
      <dgm:prSet presAssocID="{BDF805BC-3D1D-E44D-9282-A11C4509DB2D}" presName="linNode" presStyleCnt="0"/>
      <dgm:spPr/>
    </dgm:pt>
    <dgm:pt modelId="{4D4868D1-9100-5747-A7DC-16AC9F573663}" type="pres">
      <dgm:prSet presAssocID="{BDF805BC-3D1D-E44D-9282-A11C4509DB2D}" presName="parentText" presStyleLbl="node1" presStyleIdx="2" presStyleCnt="4">
        <dgm:presLayoutVars>
          <dgm:chMax val="1"/>
          <dgm:bulletEnabled val="1"/>
        </dgm:presLayoutVars>
      </dgm:prSet>
      <dgm:spPr/>
    </dgm:pt>
    <dgm:pt modelId="{D066830D-8763-3946-901E-C44801065356}" type="pres">
      <dgm:prSet presAssocID="{BDF805BC-3D1D-E44D-9282-A11C4509DB2D}" presName="descendantText" presStyleLbl="alignAccFollowNode1" presStyleIdx="2" presStyleCnt="4">
        <dgm:presLayoutVars>
          <dgm:bulletEnabled val="1"/>
        </dgm:presLayoutVars>
      </dgm:prSet>
      <dgm:spPr/>
    </dgm:pt>
    <dgm:pt modelId="{EEDD88CB-9A0C-C24E-B4C1-007E09D534BA}" type="pres">
      <dgm:prSet presAssocID="{E2D65020-F98F-BB41-8D6A-010AF860B137}" presName="sp" presStyleCnt="0"/>
      <dgm:spPr/>
    </dgm:pt>
    <dgm:pt modelId="{C5DDB8B4-6CF4-EE48-AD87-275F284E15D9}" type="pres">
      <dgm:prSet presAssocID="{EFB00159-7026-CF4C-BC0E-2C440D301FCB}" presName="linNode" presStyleCnt="0"/>
      <dgm:spPr/>
    </dgm:pt>
    <dgm:pt modelId="{028C57CC-29B1-1F48-BCB7-7ADCF47AA6A6}" type="pres">
      <dgm:prSet presAssocID="{EFB00159-7026-CF4C-BC0E-2C440D301FCB}" presName="parentText" presStyleLbl="node1" presStyleIdx="3" presStyleCnt="4">
        <dgm:presLayoutVars>
          <dgm:chMax val="1"/>
          <dgm:bulletEnabled val="1"/>
        </dgm:presLayoutVars>
      </dgm:prSet>
      <dgm:spPr/>
    </dgm:pt>
    <dgm:pt modelId="{2D48F784-D068-4E49-BF6A-498D1DA4BAE8}" type="pres">
      <dgm:prSet presAssocID="{EFB00159-7026-CF4C-BC0E-2C440D301FCB}" presName="descendantText" presStyleLbl="alignAccFollowNode1" presStyleIdx="3" presStyleCnt="4">
        <dgm:presLayoutVars>
          <dgm:bulletEnabled val="1"/>
        </dgm:presLayoutVars>
      </dgm:prSet>
      <dgm:spPr/>
    </dgm:pt>
  </dgm:ptLst>
  <dgm:cxnLst>
    <dgm:cxn modelId="{ABA8BE00-848C-9B47-87E1-6859EF83CE76}" type="presOf" srcId="{505F3AB7-E5EB-C94C-8F51-846714C3E50B}" destId="{D267BCDC-30C4-6449-B9C2-632E0C002705}" srcOrd="0" destOrd="4" presId="urn:microsoft.com/office/officeart/2005/8/layout/vList5"/>
    <dgm:cxn modelId="{0132E002-F6E2-2648-97B5-AF250ED5DD6D}" srcId="{BDF805BC-3D1D-E44D-9282-A11C4509DB2D}" destId="{8D8A57FF-5816-1A4B-80C5-70085EC5A75F}" srcOrd="2" destOrd="0" parTransId="{69C85B71-FDF5-164A-8B30-463436629893}" sibTransId="{BD6A1816-B0DB-C94C-89E3-6B7B10060653}"/>
    <dgm:cxn modelId="{B1EBE308-3C2C-B145-A3D3-F5F01C28989B}" type="presOf" srcId="{7B165B82-A091-9E41-B3C4-F30A933AA879}" destId="{2D48F784-D068-4E49-BF6A-498D1DA4BAE8}" srcOrd="0" destOrd="2" presId="urn:microsoft.com/office/officeart/2005/8/layout/vList5"/>
    <dgm:cxn modelId="{5A86690F-19DE-8145-A1AF-6C0089F67757}" srcId="{EFB00159-7026-CF4C-BC0E-2C440D301FCB}" destId="{42378273-75F9-6145-98C6-013702E7BD0D}" srcOrd="0" destOrd="0" parTransId="{F412903F-791D-D543-9349-A3182C31F16D}" sibTransId="{4505E750-A7F3-594F-B144-6962A6000766}"/>
    <dgm:cxn modelId="{3E974418-04B4-524E-9577-E4B46D7C22A1}" type="presOf" srcId="{FC83CB5E-99B1-1242-BF03-D3D78D0361B2}" destId="{6DBCF640-9C70-084F-B688-DE8900F21596}" srcOrd="0" destOrd="0" presId="urn:microsoft.com/office/officeart/2005/8/layout/vList5"/>
    <dgm:cxn modelId="{467C8E23-F344-F144-834F-0049D74EABBF}" srcId="{EFB00159-7026-CF4C-BC0E-2C440D301FCB}" destId="{7B165B82-A091-9E41-B3C4-F30A933AA879}" srcOrd="2" destOrd="0" parTransId="{69AEA888-ADAD-F24F-8B39-3DE43DA4A305}" sibTransId="{4CA3E784-EDFC-3D47-9AD8-D8BA3394EA29}"/>
    <dgm:cxn modelId="{643C1A2B-1F98-E841-95AD-F518C07D433E}" srcId="{DD7676F9-8075-A144-8E6B-10642E6839E5}" destId="{13379D2F-4DA2-8441-B46E-96309BD20AA8}" srcOrd="0" destOrd="0" parTransId="{AD247E9F-28F0-3B40-8B04-6980DFEA1BFB}" sibTransId="{1FD6FDD3-CBCD-7F4F-AC76-065229F8BFE3}"/>
    <dgm:cxn modelId="{94E16F45-E75E-D642-957B-ABA018786941}" type="presOf" srcId="{746605C7-2618-8E4F-99F3-FCED2E10426C}" destId="{FFC8F929-12BF-F64B-A0BD-C5728EA5EEDD}" srcOrd="0" destOrd="0" presId="urn:microsoft.com/office/officeart/2005/8/layout/vList5"/>
    <dgm:cxn modelId="{EEF99D46-63D2-6349-BF3E-38F3BE838332}" srcId="{FC83CB5E-99B1-1242-BF03-D3D78D0361B2}" destId="{746605C7-2618-8E4F-99F3-FCED2E10426C}" srcOrd="0" destOrd="0" parTransId="{ED3AC020-0A2E-2147-81B3-3BD59A7AE501}" sibTransId="{BBFF33AB-CEE7-9048-8141-FF18C3A32F1D}"/>
    <dgm:cxn modelId="{66BABF48-0B08-4546-8351-F38BA11BB4A7}" type="presOf" srcId="{EFB00159-7026-CF4C-BC0E-2C440D301FCB}" destId="{028C57CC-29B1-1F48-BCB7-7ADCF47AA6A6}" srcOrd="0" destOrd="0" presId="urn:microsoft.com/office/officeart/2005/8/layout/vList5"/>
    <dgm:cxn modelId="{D88CB04A-D20C-C54A-B8B6-5CD308403375}" srcId="{BDF805BC-3D1D-E44D-9282-A11C4509DB2D}" destId="{8225ADA8-D1EE-724A-9B4D-99B800DA76E5}" srcOrd="1" destOrd="0" parTransId="{5BA7C622-86EF-5544-B077-4CBB0ACF144E}" sibTransId="{3331C2BE-1222-1D48-A46A-4CD1BDBF8063}"/>
    <dgm:cxn modelId="{19996450-8CA0-9A48-A931-C5679C9BB681}" type="presOf" srcId="{484D4500-1147-F744-8CE4-9079C18DE8EA}" destId="{2D48F784-D068-4E49-BF6A-498D1DA4BAE8}" srcOrd="0" destOrd="1" presId="urn:microsoft.com/office/officeart/2005/8/layout/vList5"/>
    <dgm:cxn modelId="{3D812155-8AB3-6B4C-BDE6-AC9854AAFB49}" type="presOf" srcId="{42378273-75F9-6145-98C6-013702E7BD0D}" destId="{2D48F784-D068-4E49-BF6A-498D1DA4BAE8}" srcOrd="0" destOrd="0" presId="urn:microsoft.com/office/officeart/2005/8/layout/vList5"/>
    <dgm:cxn modelId="{1718FB55-671D-3E42-8DF0-DBC1C1707856}" srcId="{746605C7-2618-8E4F-99F3-FCED2E10426C}" destId="{CFAD705F-453C-A04C-8E67-2BBB6E2DDDDA}" srcOrd="1" destOrd="0" parTransId="{99E5488F-47AB-E544-898D-9E48919F1E0A}" sibTransId="{5793D1BD-9B98-CB43-942A-6879B7CABB2E}"/>
    <dgm:cxn modelId="{3D2A8D66-012D-5B49-919A-A5668419CC95}" type="presOf" srcId="{13379D2F-4DA2-8441-B46E-96309BD20AA8}" destId="{D267BCDC-30C4-6449-B9C2-632E0C002705}" srcOrd="0" destOrd="0" presId="urn:microsoft.com/office/officeart/2005/8/layout/vList5"/>
    <dgm:cxn modelId="{2F9B8A6B-98E6-994A-8DA6-C2D6309F9B08}" srcId="{DD7676F9-8075-A144-8E6B-10642E6839E5}" destId="{0B3823F6-AA3C-1B4C-B01E-FB7A41E3AB17}" srcOrd="1" destOrd="0" parTransId="{04D2E0FE-0BC0-8A4F-A738-8D3F071707AF}" sibTransId="{9BAE609C-E90A-4F45-9886-A90CA790E76C}"/>
    <dgm:cxn modelId="{A7BCE76E-9054-9149-8579-AB230D700AC7}" srcId="{746605C7-2618-8E4F-99F3-FCED2E10426C}" destId="{AE7AB0A9-00E6-A048-81A4-F6DDF15CC6C6}" srcOrd="0" destOrd="0" parTransId="{CF48A7BE-8985-BF40-AFD1-64E62E8278E5}" sibTransId="{3F93AD58-C996-594C-9BC3-A3E72392867D}"/>
    <dgm:cxn modelId="{BC6DFD70-1A1F-4242-A118-F6C3715D2982}" type="presOf" srcId="{72162074-D236-3046-A63A-CDE36E8353BF}" destId="{D066830D-8763-3946-901E-C44801065356}" srcOrd="0" destOrd="0" presId="urn:microsoft.com/office/officeart/2005/8/layout/vList5"/>
    <dgm:cxn modelId="{AB216E73-60B6-0B4A-B7E0-EA385875192B}" srcId="{BDF805BC-3D1D-E44D-9282-A11C4509DB2D}" destId="{72162074-D236-3046-A63A-CDE36E8353BF}" srcOrd="0" destOrd="0" parTransId="{00AA166B-0796-5E44-A137-C30143E9BA23}" sibTransId="{EB669CF0-FD5A-F845-9F51-8C7B12EB4EB8}"/>
    <dgm:cxn modelId="{6A624E77-CEAA-6843-8589-61D43460D937}" type="presOf" srcId="{0B3823F6-AA3C-1B4C-B01E-FB7A41E3AB17}" destId="{D267BCDC-30C4-6449-B9C2-632E0C002705}" srcOrd="0" destOrd="1" presId="urn:microsoft.com/office/officeart/2005/8/layout/vList5"/>
    <dgm:cxn modelId="{9809B27D-4263-A347-9E3C-4060FFFA1136}" type="presOf" srcId="{A281FC5D-290D-E641-8E89-0DA864CC32BA}" destId="{0052EE82-AB2C-7A48-950A-C7584DF87508}" srcOrd="0" destOrd="2" presId="urn:microsoft.com/office/officeart/2005/8/layout/vList5"/>
    <dgm:cxn modelId="{1BE8A28B-F420-AD46-85B4-99FE3F63E21F}" srcId="{DD7676F9-8075-A144-8E6B-10642E6839E5}" destId="{192241D3-E3F2-FE43-9F2B-971A606E527B}" srcOrd="2" destOrd="0" parTransId="{472D517F-5BC9-054F-9BB2-E2377726944B}" sibTransId="{9264575F-035F-9F44-A3A8-4F9B506BA288}"/>
    <dgm:cxn modelId="{F2B1128E-B28E-9B4E-8E90-AF73D8B1703E}" srcId="{EFB00159-7026-CF4C-BC0E-2C440D301FCB}" destId="{484D4500-1147-F744-8CE4-9079C18DE8EA}" srcOrd="1" destOrd="0" parTransId="{1EDCAD71-26AE-D440-A78F-46041C45C4FC}" sibTransId="{D0D4C611-5811-A74E-B2CC-F7F88C689FCB}"/>
    <dgm:cxn modelId="{9082D098-29D3-F547-8044-F7AA0CAACB32}" type="presOf" srcId="{DD7676F9-8075-A144-8E6B-10642E6839E5}" destId="{43F82884-1CE8-1F4F-A6E4-EF124C2B5940}" srcOrd="0" destOrd="0" presId="urn:microsoft.com/office/officeart/2005/8/layout/vList5"/>
    <dgm:cxn modelId="{0F8EE399-993F-9E4B-8288-482224E16FF1}" srcId="{746605C7-2618-8E4F-99F3-FCED2E10426C}" destId="{A281FC5D-290D-E641-8E89-0DA864CC32BA}" srcOrd="2" destOrd="0" parTransId="{E6B98DFF-9B46-0A48-B6DB-7B8CF976CFEC}" sibTransId="{713A1404-8745-3748-9289-1C6B72CD01E8}"/>
    <dgm:cxn modelId="{9C71509C-D5E6-1D43-9021-8B24811A1F31}" srcId="{FC83CB5E-99B1-1242-BF03-D3D78D0361B2}" destId="{DD7676F9-8075-A144-8E6B-10642E6839E5}" srcOrd="1" destOrd="0" parTransId="{AF473C13-357F-A540-9B92-145EDC6F0D17}" sibTransId="{B2102C35-C306-B740-8D92-CE691CA9FEAB}"/>
    <dgm:cxn modelId="{36AC619D-D36A-D84B-9756-EA4A92FAAEFF}" srcId="{FC83CB5E-99B1-1242-BF03-D3D78D0361B2}" destId="{EFB00159-7026-CF4C-BC0E-2C440D301FCB}" srcOrd="3" destOrd="0" parTransId="{67222D45-52A0-A64E-AD9C-EDF2ACB545B1}" sibTransId="{3E572F64-2EAD-244F-9577-D873021EB732}"/>
    <dgm:cxn modelId="{42FED8A1-1CCE-E640-8DF2-C7DFB5CB7BBE}" type="presOf" srcId="{8D8A57FF-5816-1A4B-80C5-70085EC5A75F}" destId="{D066830D-8763-3946-901E-C44801065356}" srcOrd="0" destOrd="2" presId="urn:microsoft.com/office/officeart/2005/8/layout/vList5"/>
    <dgm:cxn modelId="{9E4DB3AC-D68A-4A4E-80A8-1D7156FC2704}" type="presOf" srcId="{AE7AB0A9-00E6-A048-81A4-F6DDF15CC6C6}" destId="{0052EE82-AB2C-7A48-950A-C7584DF87508}" srcOrd="0" destOrd="0" presId="urn:microsoft.com/office/officeart/2005/8/layout/vList5"/>
    <dgm:cxn modelId="{747CA1B3-6FFA-F947-AD44-816E88B5067E}" type="presOf" srcId="{D8287471-3735-D04B-BF5D-5EF6EF5EF747}" destId="{D267BCDC-30C4-6449-B9C2-632E0C002705}" srcOrd="0" destOrd="3" presId="urn:microsoft.com/office/officeart/2005/8/layout/vList5"/>
    <dgm:cxn modelId="{0FD6AEBE-EB2F-DB4E-B6F3-EA3C31FBC736}" srcId="{DD7676F9-8075-A144-8E6B-10642E6839E5}" destId="{505F3AB7-E5EB-C94C-8F51-846714C3E50B}" srcOrd="4" destOrd="0" parTransId="{E55C68BD-3ACF-C54F-8DA4-C8278D69B550}" sibTransId="{9A96DDEC-03FA-DB45-8AFC-06ABF71D73DE}"/>
    <dgm:cxn modelId="{468037C0-DE76-A34E-B7A0-89F318DE4F5D}" type="presOf" srcId="{192241D3-E3F2-FE43-9F2B-971A606E527B}" destId="{D267BCDC-30C4-6449-B9C2-632E0C002705}" srcOrd="0" destOrd="2" presId="urn:microsoft.com/office/officeart/2005/8/layout/vList5"/>
    <dgm:cxn modelId="{00020DD0-D023-3448-B0BB-B103DC47B215}" type="presOf" srcId="{BDF805BC-3D1D-E44D-9282-A11C4509DB2D}" destId="{4D4868D1-9100-5747-A7DC-16AC9F573663}" srcOrd="0" destOrd="0" presId="urn:microsoft.com/office/officeart/2005/8/layout/vList5"/>
    <dgm:cxn modelId="{3747ABD0-F972-0E4E-A2FD-67BAA6BDBFC5}" type="presOf" srcId="{8225ADA8-D1EE-724A-9B4D-99B800DA76E5}" destId="{D066830D-8763-3946-901E-C44801065356}" srcOrd="0" destOrd="1" presId="urn:microsoft.com/office/officeart/2005/8/layout/vList5"/>
    <dgm:cxn modelId="{C03F4AD9-4C90-044C-A570-60F4397DFEB4}" type="presOf" srcId="{CFAD705F-453C-A04C-8E67-2BBB6E2DDDDA}" destId="{0052EE82-AB2C-7A48-950A-C7584DF87508}" srcOrd="0" destOrd="1" presId="urn:microsoft.com/office/officeart/2005/8/layout/vList5"/>
    <dgm:cxn modelId="{A38E01E2-9A58-C348-9814-E73CE6B303BD}" srcId="{FC83CB5E-99B1-1242-BF03-D3D78D0361B2}" destId="{BDF805BC-3D1D-E44D-9282-A11C4509DB2D}" srcOrd="2" destOrd="0" parTransId="{65E77F08-D27B-8840-9296-EC8400385E40}" sibTransId="{E2D65020-F98F-BB41-8D6A-010AF860B137}"/>
    <dgm:cxn modelId="{C2A853E6-5DAD-914E-8FE1-F2285CF47BE7}" srcId="{746605C7-2618-8E4F-99F3-FCED2E10426C}" destId="{9D5DC15A-E839-7746-8DA6-085F37F1F951}" srcOrd="3" destOrd="0" parTransId="{AE93E3FB-D165-9846-9B79-50292A8F8B06}" sibTransId="{D4EF259D-A9F6-5B4A-A601-47E6FE2A46E8}"/>
    <dgm:cxn modelId="{9DEB80EE-C163-4040-BD6B-EC5D40484AE3}" type="presOf" srcId="{9D5DC15A-E839-7746-8DA6-085F37F1F951}" destId="{0052EE82-AB2C-7A48-950A-C7584DF87508}" srcOrd="0" destOrd="3" presId="urn:microsoft.com/office/officeart/2005/8/layout/vList5"/>
    <dgm:cxn modelId="{DB310FF8-4D78-0142-BAF0-17952596B7DD}" srcId="{DD7676F9-8075-A144-8E6B-10642E6839E5}" destId="{D8287471-3735-D04B-BF5D-5EF6EF5EF747}" srcOrd="3" destOrd="0" parTransId="{D89C4325-BE6B-774B-A6CB-2EB2A57B2530}" sibTransId="{1C1F239B-6493-2841-8D60-0B67CFA0B0BE}"/>
    <dgm:cxn modelId="{14926C55-328B-D946-8321-486288026DC5}" type="presParOf" srcId="{6DBCF640-9C70-084F-B688-DE8900F21596}" destId="{468C57FE-A87C-D644-AD25-BE2628CF9AFB}" srcOrd="0" destOrd="0" presId="urn:microsoft.com/office/officeart/2005/8/layout/vList5"/>
    <dgm:cxn modelId="{2E1B3193-E4E6-D54C-AEB4-1DFE7D8979F3}" type="presParOf" srcId="{468C57FE-A87C-D644-AD25-BE2628CF9AFB}" destId="{FFC8F929-12BF-F64B-A0BD-C5728EA5EEDD}" srcOrd="0" destOrd="0" presId="urn:microsoft.com/office/officeart/2005/8/layout/vList5"/>
    <dgm:cxn modelId="{ACA97494-7FD4-6E4F-9202-0B27F1144398}" type="presParOf" srcId="{468C57FE-A87C-D644-AD25-BE2628CF9AFB}" destId="{0052EE82-AB2C-7A48-950A-C7584DF87508}" srcOrd="1" destOrd="0" presId="urn:microsoft.com/office/officeart/2005/8/layout/vList5"/>
    <dgm:cxn modelId="{662704B0-D53C-9640-A6F2-B07C20AC7313}" type="presParOf" srcId="{6DBCF640-9C70-084F-B688-DE8900F21596}" destId="{C0CEC598-934C-CD47-A3DD-9A38D1204943}" srcOrd="1" destOrd="0" presId="urn:microsoft.com/office/officeart/2005/8/layout/vList5"/>
    <dgm:cxn modelId="{4A05B904-6CFD-7B4F-AC96-53CA6EA662CB}" type="presParOf" srcId="{6DBCF640-9C70-084F-B688-DE8900F21596}" destId="{CB1DF016-190E-B04A-83C6-C99098EAE4F3}" srcOrd="2" destOrd="0" presId="urn:microsoft.com/office/officeart/2005/8/layout/vList5"/>
    <dgm:cxn modelId="{20520CB2-D6AA-A841-83CF-A11DD54945F8}" type="presParOf" srcId="{CB1DF016-190E-B04A-83C6-C99098EAE4F3}" destId="{43F82884-1CE8-1F4F-A6E4-EF124C2B5940}" srcOrd="0" destOrd="0" presId="urn:microsoft.com/office/officeart/2005/8/layout/vList5"/>
    <dgm:cxn modelId="{94BBF2FE-50EB-324F-99E2-1AF9494D3A9B}" type="presParOf" srcId="{CB1DF016-190E-B04A-83C6-C99098EAE4F3}" destId="{D267BCDC-30C4-6449-B9C2-632E0C002705}" srcOrd="1" destOrd="0" presId="urn:microsoft.com/office/officeart/2005/8/layout/vList5"/>
    <dgm:cxn modelId="{F3F53DC4-9D6B-044C-AA73-E9790DC418F1}" type="presParOf" srcId="{6DBCF640-9C70-084F-B688-DE8900F21596}" destId="{C10C66A7-F831-894E-BCD7-CF7782A1C17F}" srcOrd="3" destOrd="0" presId="urn:microsoft.com/office/officeart/2005/8/layout/vList5"/>
    <dgm:cxn modelId="{4ADD3283-07EF-AB49-8AEB-AF8FE37772E9}" type="presParOf" srcId="{6DBCF640-9C70-084F-B688-DE8900F21596}" destId="{C99AACB7-87B8-5643-BC15-A8FA6EAAE2B0}" srcOrd="4" destOrd="0" presId="urn:microsoft.com/office/officeart/2005/8/layout/vList5"/>
    <dgm:cxn modelId="{80F0E540-F222-414C-88FB-2CF0DA3079FF}" type="presParOf" srcId="{C99AACB7-87B8-5643-BC15-A8FA6EAAE2B0}" destId="{4D4868D1-9100-5747-A7DC-16AC9F573663}" srcOrd="0" destOrd="0" presId="urn:microsoft.com/office/officeart/2005/8/layout/vList5"/>
    <dgm:cxn modelId="{BFD35E62-3DBA-E64B-B8ED-525054C1D627}" type="presParOf" srcId="{C99AACB7-87B8-5643-BC15-A8FA6EAAE2B0}" destId="{D066830D-8763-3946-901E-C44801065356}" srcOrd="1" destOrd="0" presId="urn:microsoft.com/office/officeart/2005/8/layout/vList5"/>
    <dgm:cxn modelId="{5AF01D84-DDB5-E040-92CE-528831CA2E11}" type="presParOf" srcId="{6DBCF640-9C70-084F-B688-DE8900F21596}" destId="{EEDD88CB-9A0C-C24E-B4C1-007E09D534BA}" srcOrd="5" destOrd="0" presId="urn:microsoft.com/office/officeart/2005/8/layout/vList5"/>
    <dgm:cxn modelId="{1396289D-079F-AD4B-A03D-CCC3C522E1F4}" type="presParOf" srcId="{6DBCF640-9C70-084F-B688-DE8900F21596}" destId="{C5DDB8B4-6CF4-EE48-AD87-275F284E15D9}" srcOrd="6" destOrd="0" presId="urn:microsoft.com/office/officeart/2005/8/layout/vList5"/>
    <dgm:cxn modelId="{EB8053FA-7FCD-A64C-9FA0-94CDD54181D4}" type="presParOf" srcId="{C5DDB8B4-6CF4-EE48-AD87-275F284E15D9}" destId="{028C57CC-29B1-1F48-BCB7-7ADCF47AA6A6}" srcOrd="0" destOrd="0" presId="urn:microsoft.com/office/officeart/2005/8/layout/vList5"/>
    <dgm:cxn modelId="{4F9906F5-42A3-0149-BDCD-8C268D1EF504}" type="presParOf" srcId="{C5DDB8B4-6CF4-EE48-AD87-275F284E15D9}" destId="{2D48F784-D068-4E49-BF6A-498D1DA4BAE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83CB5E-99B1-1242-BF03-D3D78D0361B2}" type="doc">
      <dgm:prSet loTypeId="urn:microsoft.com/office/officeart/2005/8/layout/vList5" loCatId="" qsTypeId="urn:microsoft.com/office/officeart/2005/8/quickstyle/simple1" qsCatId="simple" csTypeId="urn:microsoft.com/office/officeart/2005/8/colors/colorful5" csCatId="colorful" phldr="1"/>
      <dgm:spPr/>
      <dgm:t>
        <a:bodyPr/>
        <a:lstStyle/>
        <a:p>
          <a:endParaRPr lang="fr-FR"/>
        </a:p>
      </dgm:t>
    </dgm:pt>
    <dgm:pt modelId="{746605C7-2618-8E4F-99F3-FCED2E10426C}">
      <dgm:prSet phldrT="[Texte]"/>
      <dgm:spPr/>
      <dgm:t>
        <a:bodyPr/>
        <a:lstStyle/>
        <a:p>
          <a:r>
            <a:rPr lang="fr-FR" dirty="0" err="1"/>
            <a:t>Technicality</a:t>
          </a:r>
          <a:endParaRPr lang="fr-FR" dirty="0"/>
        </a:p>
      </dgm:t>
    </dgm:pt>
    <dgm:pt modelId="{ED3AC020-0A2E-2147-81B3-3BD59A7AE501}" type="parTrans" cxnId="{EEF99D46-63D2-6349-BF3E-38F3BE838332}">
      <dgm:prSet/>
      <dgm:spPr/>
      <dgm:t>
        <a:bodyPr/>
        <a:lstStyle/>
        <a:p>
          <a:endParaRPr lang="fr-FR"/>
        </a:p>
      </dgm:t>
    </dgm:pt>
    <dgm:pt modelId="{BBFF33AB-CEE7-9048-8141-FF18C3A32F1D}" type="sibTrans" cxnId="{EEF99D46-63D2-6349-BF3E-38F3BE838332}">
      <dgm:prSet/>
      <dgm:spPr/>
      <dgm:t>
        <a:bodyPr/>
        <a:lstStyle/>
        <a:p>
          <a:endParaRPr lang="fr-FR"/>
        </a:p>
      </dgm:t>
    </dgm:pt>
    <dgm:pt modelId="{AE7AB0A9-00E6-A048-81A4-F6DDF15CC6C6}">
      <dgm:prSet phldrT="[Texte]" custT="1"/>
      <dgm:spPr/>
      <dgm:t>
        <a:bodyPr/>
        <a:lstStyle/>
        <a:p>
          <a:r>
            <a:rPr lang="fr-FR" sz="2400" dirty="0" err="1"/>
            <a:t>Technicality</a:t>
          </a:r>
          <a:r>
            <a:rPr lang="fr-FR" sz="2400" dirty="0"/>
            <a:t> </a:t>
          </a:r>
          <a:r>
            <a:rPr lang="fr-FR" sz="2400" dirty="0" err="1"/>
            <a:t>scale</a:t>
          </a:r>
          <a:endParaRPr lang="fr-FR" sz="2400" dirty="0"/>
        </a:p>
      </dgm:t>
    </dgm:pt>
    <dgm:pt modelId="{CF48A7BE-8985-BF40-AFD1-64E62E8278E5}" type="parTrans" cxnId="{A7BCE76E-9054-9149-8579-AB230D700AC7}">
      <dgm:prSet/>
      <dgm:spPr/>
      <dgm:t>
        <a:bodyPr/>
        <a:lstStyle/>
        <a:p>
          <a:endParaRPr lang="fr-FR"/>
        </a:p>
      </dgm:t>
    </dgm:pt>
    <dgm:pt modelId="{3F93AD58-C996-594C-9BC3-A3E72392867D}" type="sibTrans" cxnId="{A7BCE76E-9054-9149-8579-AB230D700AC7}">
      <dgm:prSet/>
      <dgm:spPr/>
      <dgm:t>
        <a:bodyPr/>
        <a:lstStyle/>
        <a:p>
          <a:endParaRPr lang="fr-FR"/>
        </a:p>
      </dgm:t>
    </dgm:pt>
    <dgm:pt modelId="{3024E769-653B-A740-A67D-0C948CDEFDD6}">
      <dgm:prSet phldrT="[Texte]" custT="1"/>
      <dgm:spPr/>
      <dgm:t>
        <a:bodyPr/>
        <a:lstStyle/>
        <a:p>
          <a:r>
            <a:rPr lang="fr-FR" sz="2400" dirty="0" err="1"/>
            <a:t>From</a:t>
          </a:r>
          <a:r>
            <a:rPr lang="fr-FR" sz="2400" dirty="0"/>
            <a:t> </a:t>
          </a:r>
          <a:r>
            <a:rPr lang="fr-FR" sz="2400" dirty="0" err="1"/>
            <a:t>low</a:t>
          </a:r>
          <a:r>
            <a:rPr lang="fr-FR" sz="2400" dirty="0"/>
            <a:t> </a:t>
          </a:r>
          <a:r>
            <a:rPr lang="fr-FR" sz="2400" dirty="0" err="1"/>
            <a:t>technical</a:t>
          </a:r>
          <a:r>
            <a:rPr lang="fr-FR" sz="2400" dirty="0"/>
            <a:t> to high </a:t>
          </a:r>
          <a:r>
            <a:rPr lang="fr-FR" sz="2400" dirty="0" err="1"/>
            <a:t>technical</a:t>
          </a:r>
          <a:endParaRPr lang="fr-FR" sz="2400" dirty="0"/>
        </a:p>
      </dgm:t>
    </dgm:pt>
    <dgm:pt modelId="{1E2C47F6-B762-0745-A708-01E0DF275587}" type="parTrans" cxnId="{8B3C77CE-7B32-E04F-B13E-CC2529B262BE}">
      <dgm:prSet/>
      <dgm:spPr/>
      <dgm:t>
        <a:bodyPr/>
        <a:lstStyle/>
        <a:p>
          <a:endParaRPr lang="fr-FR"/>
        </a:p>
      </dgm:t>
    </dgm:pt>
    <dgm:pt modelId="{77B9F56D-3280-B048-8DED-3AC7F02F4329}" type="sibTrans" cxnId="{8B3C77CE-7B32-E04F-B13E-CC2529B262BE}">
      <dgm:prSet/>
      <dgm:spPr/>
      <dgm:t>
        <a:bodyPr/>
        <a:lstStyle/>
        <a:p>
          <a:endParaRPr lang="fr-FR"/>
        </a:p>
      </dgm:t>
    </dgm:pt>
    <dgm:pt modelId="{6DBCF640-9C70-084F-B688-DE8900F21596}" type="pres">
      <dgm:prSet presAssocID="{FC83CB5E-99B1-1242-BF03-D3D78D0361B2}" presName="Name0" presStyleCnt="0">
        <dgm:presLayoutVars>
          <dgm:dir/>
          <dgm:animLvl val="lvl"/>
          <dgm:resizeHandles val="exact"/>
        </dgm:presLayoutVars>
      </dgm:prSet>
      <dgm:spPr/>
    </dgm:pt>
    <dgm:pt modelId="{468C57FE-A87C-D644-AD25-BE2628CF9AFB}" type="pres">
      <dgm:prSet presAssocID="{746605C7-2618-8E4F-99F3-FCED2E10426C}" presName="linNode" presStyleCnt="0"/>
      <dgm:spPr/>
    </dgm:pt>
    <dgm:pt modelId="{FFC8F929-12BF-F64B-A0BD-C5728EA5EEDD}" type="pres">
      <dgm:prSet presAssocID="{746605C7-2618-8E4F-99F3-FCED2E10426C}" presName="parentText" presStyleLbl="node1" presStyleIdx="0" presStyleCnt="1">
        <dgm:presLayoutVars>
          <dgm:chMax val="1"/>
          <dgm:bulletEnabled val="1"/>
        </dgm:presLayoutVars>
      </dgm:prSet>
      <dgm:spPr/>
    </dgm:pt>
    <dgm:pt modelId="{0052EE82-AB2C-7A48-950A-C7584DF87508}" type="pres">
      <dgm:prSet presAssocID="{746605C7-2618-8E4F-99F3-FCED2E10426C}" presName="descendantText" presStyleLbl="alignAccFollowNode1" presStyleIdx="0" presStyleCnt="1">
        <dgm:presLayoutVars>
          <dgm:bulletEnabled val="1"/>
        </dgm:presLayoutVars>
      </dgm:prSet>
      <dgm:spPr/>
    </dgm:pt>
  </dgm:ptLst>
  <dgm:cxnLst>
    <dgm:cxn modelId="{3E974418-04B4-524E-9577-E4B46D7C22A1}" type="presOf" srcId="{FC83CB5E-99B1-1242-BF03-D3D78D0361B2}" destId="{6DBCF640-9C70-084F-B688-DE8900F21596}" srcOrd="0" destOrd="0" presId="urn:microsoft.com/office/officeart/2005/8/layout/vList5"/>
    <dgm:cxn modelId="{94E16F45-E75E-D642-957B-ABA018786941}" type="presOf" srcId="{746605C7-2618-8E4F-99F3-FCED2E10426C}" destId="{FFC8F929-12BF-F64B-A0BD-C5728EA5EEDD}" srcOrd="0" destOrd="0" presId="urn:microsoft.com/office/officeart/2005/8/layout/vList5"/>
    <dgm:cxn modelId="{EEF99D46-63D2-6349-BF3E-38F3BE838332}" srcId="{FC83CB5E-99B1-1242-BF03-D3D78D0361B2}" destId="{746605C7-2618-8E4F-99F3-FCED2E10426C}" srcOrd="0" destOrd="0" parTransId="{ED3AC020-0A2E-2147-81B3-3BD59A7AE501}" sibTransId="{BBFF33AB-CEE7-9048-8141-FF18C3A32F1D}"/>
    <dgm:cxn modelId="{A7BCE76E-9054-9149-8579-AB230D700AC7}" srcId="{746605C7-2618-8E4F-99F3-FCED2E10426C}" destId="{AE7AB0A9-00E6-A048-81A4-F6DDF15CC6C6}" srcOrd="0" destOrd="0" parTransId="{CF48A7BE-8985-BF40-AFD1-64E62E8278E5}" sibTransId="{3F93AD58-C996-594C-9BC3-A3E72392867D}"/>
    <dgm:cxn modelId="{9E4DB3AC-D68A-4A4E-80A8-1D7156FC2704}" type="presOf" srcId="{AE7AB0A9-00E6-A048-81A4-F6DDF15CC6C6}" destId="{0052EE82-AB2C-7A48-950A-C7584DF87508}" srcOrd="0" destOrd="0" presId="urn:microsoft.com/office/officeart/2005/8/layout/vList5"/>
    <dgm:cxn modelId="{8B3C77CE-7B32-E04F-B13E-CC2529B262BE}" srcId="{746605C7-2618-8E4F-99F3-FCED2E10426C}" destId="{3024E769-653B-A740-A67D-0C948CDEFDD6}" srcOrd="1" destOrd="0" parTransId="{1E2C47F6-B762-0745-A708-01E0DF275587}" sibTransId="{77B9F56D-3280-B048-8DED-3AC7F02F4329}"/>
    <dgm:cxn modelId="{12F9B9D1-D96F-0648-AACF-AF58F5CE629C}" type="presOf" srcId="{3024E769-653B-A740-A67D-0C948CDEFDD6}" destId="{0052EE82-AB2C-7A48-950A-C7584DF87508}" srcOrd="0" destOrd="1" presId="urn:microsoft.com/office/officeart/2005/8/layout/vList5"/>
    <dgm:cxn modelId="{14926C55-328B-D946-8321-486288026DC5}" type="presParOf" srcId="{6DBCF640-9C70-084F-B688-DE8900F21596}" destId="{468C57FE-A87C-D644-AD25-BE2628CF9AFB}" srcOrd="0" destOrd="0" presId="urn:microsoft.com/office/officeart/2005/8/layout/vList5"/>
    <dgm:cxn modelId="{2E1B3193-E4E6-D54C-AEB4-1DFE7D8979F3}" type="presParOf" srcId="{468C57FE-A87C-D644-AD25-BE2628CF9AFB}" destId="{FFC8F929-12BF-F64B-A0BD-C5728EA5EEDD}" srcOrd="0" destOrd="0" presId="urn:microsoft.com/office/officeart/2005/8/layout/vList5"/>
    <dgm:cxn modelId="{ACA97494-7FD4-6E4F-9202-0B27F1144398}" type="presParOf" srcId="{468C57FE-A87C-D644-AD25-BE2628CF9AFB}" destId="{0052EE82-AB2C-7A48-950A-C7584DF8750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83CB5E-99B1-1242-BF03-D3D78D0361B2}" type="doc">
      <dgm:prSet loTypeId="urn:microsoft.com/office/officeart/2005/8/layout/vList5" loCatId="" qsTypeId="urn:microsoft.com/office/officeart/2005/8/quickstyle/simple1" qsCatId="simple" csTypeId="urn:microsoft.com/office/officeart/2005/8/colors/accent6_5" csCatId="accent6" phldr="1"/>
      <dgm:spPr/>
      <dgm:t>
        <a:bodyPr/>
        <a:lstStyle/>
        <a:p>
          <a:endParaRPr lang="fr-FR"/>
        </a:p>
      </dgm:t>
    </dgm:pt>
    <dgm:pt modelId="{C241CD7A-0D20-2245-AF41-49160A0E5C0B}">
      <dgm:prSet custT="1"/>
      <dgm:spPr/>
      <dgm:t>
        <a:bodyPr/>
        <a:lstStyle/>
        <a:p>
          <a:r>
            <a:rPr lang="fr-FR" sz="4000" dirty="0"/>
            <a:t>Support </a:t>
          </a:r>
          <a:r>
            <a:rPr lang="fr-FR" sz="4000" dirty="0" err="1"/>
            <a:t>stability</a:t>
          </a:r>
          <a:endParaRPr lang="fr-FR" sz="4000" dirty="0"/>
        </a:p>
      </dgm:t>
    </dgm:pt>
    <dgm:pt modelId="{2B4DFD7A-7718-3942-8BAE-3093C9D08E21}" type="parTrans" cxnId="{729AC104-B5CF-5040-B0AC-25E6036AB306}">
      <dgm:prSet/>
      <dgm:spPr/>
      <dgm:t>
        <a:bodyPr/>
        <a:lstStyle/>
        <a:p>
          <a:endParaRPr lang="fr-FR"/>
        </a:p>
      </dgm:t>
    </dgm:pt>
    <dgm:pt modelId="{073712AA-9259-3C4E-8B76-4CDEC21B0BE7}" type="sibTrans" cxnId="{729AC104-B5CF-5040-B0AC-25E6036AB306}">
      <dgm:prSet/>
      <dgm:spPr/>
      <dgm:t>
        <a:bodyPr/>
        <a:lstStyle/>
        <a:p>
          <a:endParaRPr lang="fr-FR"/>
        </a:p>
      </dgm:t>
    </dgm:pt>
    <dgm:pt modelId="{E08F593D-C89C-E940-A45F-0E25C0B5783F}">
      <dgm:prSet custT="1"/>
      <dgm:spPr/>
      <dgm:t>
        <a:bodyPr/>
        <a:lstStyle/>
        <a:p>
          <a:r>
            <a:rPr lang="fr-FR" sz="2400" dirty="0" err="1"/>
            <a:t>From</a:t>
          </a:r>
          <a:r>
            <a:rPr lang="fr-FR" sz="2400" dirty="0"/>
            <a:t> stable to </a:t>
          </a:r>
          <a:r>
            <a:rPr lang="fr-FR" sz="2400" dirty="0" err="1"/>
            <a:t>unstable</a:t>
          </a:r>
          <a:r>
            <a:rPr lang="fr-FR" sz="2400" dirty="0"/>
            <a:t> supports</a:t>
          </a:r>
        </a:p>
      </dgm:t>
    </dgm:pt>
    <dgm:pt modelId="{DAA77B9E-4782-4940-9E0A-44EE9E9657C7}" type="parTrans" cxnId="{F38DEDAB-E85B-E34F-BB00-2CD402F1D9A3}">
      <dgm:prSet/>
      <dgm:spPr/>
      <dgm:t>
        <a:bodyPr/>
        <a:lstStyle/>
        <a:p>
          <a:endParaRPr lang="fr-FR"/>
        </a:p>
      </dgm:t>
    </dgm:pt>
    <dgm:pt modelId="{E84D4EC6-6982-3F4A-AD50-7BEF68C022AC}" type="sibTrans" cxnId="{F38DEDAB-E85B-E34F-BB00-2CD402F1D9A3}">
      <dgm:prSet/>
      <dgm:spPr/>
      <dgm:t>
        <a:bodyPr/>
        <a:lstStyle/>
        <a:p>
          <a:endParaRPr lang="fr-FR"/>
        </a:p>
      </dgm:t>
    </dgm:pt>
    <dgm:pt modelId="{EA77BFB9-F0FA-F14B-A07C-B35E04DBEEC8}">
      <dgm:prSet custT="1"/>
      <dgm:spPr/>
      <dgm:t>
        <a:bodyPr/>
        <a:lstStyle/>
        <a:p>
          <a:r>
            <a:rPr lang="fr-FR" sz="2400" dirty="0"/>
            <a:t>Support </a:t>
          </a:r>
          <a:r>
            <a:rPr lang="fr-FR" sz="2400" dirty="0" err="1"/>
            <a:t>stability</a:t>
          </a:r>
          <a:r>
            <a:rPr lang="fr-FR" sz="2400" dirty="0"/>
            <a:t> </a:t>
          </a:r>
          <a:r>
            <a:rPr lang="fr-FR" sz="2400" dirty="0" err="1"/>
            <a:t>scale</a:t>
          </a:r>
          <a:endParaRPr lang="fr-FR" sz="2400" dirty="0"/>
        </a:p>
      </dgm:t>
    </dgm:pt>
    <dgm:pt modelId="{05EB3B12-43EA-DE42-B509-408D038DE68B}" type="parTrans" cxnId="{73CDEC78-49E0-6049-8D70-7980DA2F6ADC}">
      <dgm:prSet/>
      <dgm:spPr/>
      <dgm:t>
        <a:bodyPr/>
        <a:lstStyle/>
        <a:p>
          <a:endParaRPr lang="fr-FR"/>
        </a:p>
      </dgm:t>
    </dgm:pt>
    <dgm:pt modelId="{529474FE-7D04-5141-B51A-AE9A6339BE5C}" type="sibTrans" cxnId="{73CDEC78-49E0-6049-8D70-7980DA2F6ADC}">
      <dgm:prSet/>
      <dgm:spPr/>
      <dgm:t>
        <a:bodyPr/>
        <a:lstStyle/>
        <a:p>
          <a:endParaRPr lang="fr-FR"/>
        </a:p>
      </dgm:t>
    </dgm:pt>
    <dgm:pt modelId="{6DBCF640-9C70-084F-B688-DE8900F21596}" type="pres">
      <dgm:prSet presAssocID="{FC83CB5E-99B1-1242-BF03-D3D78D0361B2}" presName="Name0" presStyleCnt="0">
        <dgm:presLayoutVars>
          <dgm:dir/>
          <dgm:animLvl val="lvl"/>
          <dgm:resizeHandles val="exact"/>
        </dgm:presLayoutVars>
      </dgm:prSet>
      <dgm:spPr/>
    </dgm:pt>
    <dgm:pt modelId="{0F12B954-4D20-5647-BB31-A1B16CD055DB}" type="pres">
      <dgm:prSet presAssocID="{C241CD7A-0D20-2245-AF41-49160A0E5C0B}" presName="linNode" presStyleCnt="0"/>
      <dgm:spPr/>
    </dgm:pt>
    <dgm:pt modelId="{AB5BC4ED-0BB4-2A46-9356-3D6E5EED2C2C}" type="pres">
      <dgm:prSet presAssocID="{C241CD7A-0D20-2245-AF41-49160A0E5C0B}" presName="parentText" presStyleLbl="node1" presStyleIdx="0" presStyleCnt="1">
        <dgm:presLayoutVars>
          <dgm:chMax val="1"/>
          <dgm:bulletEnabled val="1"/>
        </dgm:presLayoutVars>
      </dgm:prSet>
      <dgm:spPr/>
    </dgm:pt>
    <dgm:pt modelId="{36F8F1B1-A5A9-A145-B850-65153FCE43BA}" type="pres">
      <dgm:prSet presAssocID="{C241CD7A-0D20-2245-AF41-49160A0E5C0B}" presName="descendantText" presStyleLbl="alignAccFollowNode1" presStyleIdx="0" presStyleCnt="1">
        <dgm:presLayoutVars>
          <dgm:bulletEnabled val="1"/>
        </dgm:presLayoutVars>
      </dgm:prSet>
      <dgm:spPr/>
    </dgm:pt>
  </dgm:ptLst>
  <dgm:cxnLst>
    <dgm:cxn modelId="{729AC104-B5CF-5040-B0AC-25E6036AB306}" srcId="{FC83CB5E-99B1-1242-BF03-D3D78D0361B2}" destId="{C241CD7A-0D20-2245-AF41-49160A0E5C0B}" srcOrd="0" destOrd="0" parTransId="{2B4DFD7A-7718-3942-8BAE-3093C9D08E21}" sibTransId="{073712AA-9259-3C4E-8B76-4CDEC21B0BE7}"/>
    <dgm:cxn modelId="{3E974418-04B4-524E-9577-E4B46D7C22A1}" type="presOf" srcId="{FC83CB5E-99B1-1242-BF03-D3D78D0361B2}" destId="{6DBCF640-9C70-084F-B688-DE8900F21596}" srcOrd="0" destOrd="0" presId="urn:microsoft.com/office/officeart/2005/8/layout/vList5"/>
    <dgm:cxn modelId="{5C3F6C44-CE6C-8245-B852-4533DA2778F6}" type="presOf" srcId="{C241CD7A-0D20-2245-AF41-49160A0E5C0B}" destId="{AB5BC4ED-0BB4-2A46-9356-3D6E5EED2C2C}" srcOrd="0" destOrd="0" presId="urn:microsoft.com/office/officeart/2005/8/layout/vList5"/>
    <dgm:cxn modelId="{8968FF4C-B23F-AD4B-BA09-453DD6E76F98}" type="presOf" srcId="{EA77BFB9-F0FA-F14B-A07C-B35E04DBEEC8}" destId="{36F8F1B1-A5A9-A145-B850-65153FCE43BA}" srcOrd="0" destOrd="0" presId="urn:microsoft.com/office/officeart/2005/8/layout/vList5"/>
    <dgm:cxn modelId="{73CDEC78-49E0-6049-8D70-7980DA2F6ADC}" srcId="{C241CD7A-0D20-2245-AF41-49160A0E5C0B}" destId="{EA77BFB9-F0FA-F14B-A07C-B35E04DBEEC8}" srcOrd="0" destOrd="0" parTransId="{05EB3B12-43EA-DE42-B509-408D038DE68B}" sibTransId="{529474FE-7D04-5141-B51A-AE9A6339BE5C}"/>
    <dgm:cxn modelId="{F38DEDAB-E85B-E34F-BB00-2CD402F1D9A3}" srcId="{C241CD7A-0D20-2245-AF41-49160A0E5C0B}" destId="{E08F593D-C89C-E940-A45F-0E25C0B5783F}" srcOrd="1" destOrd="0" parTransId="{DAA77B9E-4782-4940-9E0A-44EE9E9657C7}" sibTransId="{E84D4EC6-6982-3F4A-AD50-7BEF68C022AC}"/>
    <dgm:cxn modelId="{C674DFF6-4E1A-5346-9096-0F175DC762D6}" type="presOf" srcId="{E08F593D-C89C-E940-A45F-0E25C0B5783F}" destId="{36F8F1B1-A5A9-A145-B850-65153FCE43BA}" srcOrd="0" destOrd="1" presId="urn:microsoft.com/office/officeart/2005/8/layout/vList5"/>
    <dgm:cxn modelId="{02AFDB4C-C164-3345-AC9D-2EE0BE6F95EB}" type="presParOf" srcId="{6DBCF640-9C70-084F-B688-DE8900F21596}" destId="{0F12B954-4D20-5647-BB31-A1B16CD055DB}" srcOrd="0" destOrd="0" presId="urn:microsoft.com/office/officeart/2005/8/layout/vList5"/>
    <dgm:cxn modelId="{4BB0920C-AD70-A744-BE96-2621C43856EE}" type="presParOf" srcId="{0F12B954-4D20-5647-BB31-A1B16CD055DB}" destId="{AB5BC4ED-0BB4-2A46-9356-3D6E5EED2C2C}" srcOrd="0" destOrd="0" presId="urn:microsoft.com/office/officeart/2005/8/layout/vList5"/>
    <dgm:cxn modelId="{DEB291F0-AE17-AC40-BE3B-9422C48267E4}" type="presParOf" srcId="{0F12B954-4D20-5647-BB31-A1B16CD055DB}" destId="{36F8F1B1-A5A9-A145-B850-65153FCE43BA}"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2AE936-9CD8-DB4B-8869-C31D83B1BDDC}" type="doc">
      <dgm:prSet loTypeId="urn:microsoft.com/office/officeart/2005/8/layout/venn1" loCatId="" qsTypeId="urn:microsoft.com/office/officeart/2005/8/quickstyle/simple1" qsCatId="simple" csTypeId="urn:microsoft.com/office/officeart/2005/8/colors/colorful5" csCatId="colorful" phldr="1"/>
      <dgm:spPr/>
    </dgm:pt>
    <dgm:pt modelId="{ADFF9061-7775-8F45-8D94-763B08BB994F}">
      <dgm:prSet phldrT="[Texte]" custT="1"/>
      <dgm:spPr/>
      <dgm:t>
        <a:bodyPr/>
        <a:lstStyle/>
        <a:p>
          <a:r>
            <a:rPr lang="fr-FR" sz="5400" b="1" dirty="0" err="1"/>
            <a:t>Benefits</a:t>
          </a:r>
          <a:r>
            <a:rPr lang="fr-FR" sz="5400" b="1" dirty="0"/>
            <a:t> of the </a:t>
          </a:r>
          <a:r>
            <a:rPr lang="fr-FR" sz="5400" b="1" dirty="0" err="1"/>
            <a:t>tool</a:t>
          </a:r>
          <a:endParaRPr lang="fr-FR" sz="5400" b="1" dirty="0"/>
        </a:p>
      </dgm:t>
    </dgm:pt>
    <dgm:pt modelId="{B27B736F-5EEA-514B-AFDB-C86BA382DDC3}" type="parTrans" cxnId="{41859A42-4B43-AA40-AD57-0AC5ADACD611}">
      <dgm:prSet/>
      <dgm:spPr/>
      <dgm:t>
        <a:bodyPr/>
        <a:lstStyle/>
        <a:p>
          <a:endParaRPr lang="fr-FR"/>
        </a:p>
      </dgm:t>
    </dgm:pt>
    <dgm:pt modelId="{F0F9A823-CC5E-AB4B-A088-417AC321D1A7}" type="sibTrans" cxnId="{41859A42-4B43-AA40-AD57-0AC5ADACD611}">
      <dgm:prSet/>
      <dgm:spPr/>
      <dgm:t>
        <a:bodyPr/>
        <a:lstStyle/>
        <a:p>
          <a:endParaRPr lang="fr-FR"/>
        </a:p>
      </dgm:t>
    </dgm:pt>
    <dgm:pt modelId="{CB5FD18D-D55B-D04F-B5C8-5BB1A9BCBD0C}">
      <dgm:prSet phldrT="[Texte]" custT="1"/>
      <dgm:spPr/>
      <dgm:t>
        <a:bodyPr/>
        <a:lstStyle/>
        <a:p>
          <a:r>
            <a:rPr lang="fr-FR" sz="4000" b="1" dirty="0" err="1">
              <a:solidFill>
                <a:schemeClr val="bg1"/>
              </a:solidFill>
            </a:rPr>
            <a:t>Runners</a:t>
          </a:r>
          <a:r>
            <a:rPr lang="fr-FR" sz="4000" b="1" dirty="0">
              <a:solidFill>
                <a:schemeClr val="bg1"/>
              </a:solidFill>
            </a:rPr>
            <a:t> profile</a:t>
          </a:r>
        </a:p>
      </dgm:t>
    </dgm:pt>
    <dgm:pt modelId="{A2BC40C8-9E3B-4B42-95D8-FD125D11F18E}" type="parTrans" cxnId="{6C54A197-12FB-3E4F-BA89-2A04AD3A1FCD}">
      <dgm:prSet/>
      <dgm:spPr/>
      <dgm:t>
        <a:bodyPr/>
        <a:lstStyle/>
        <a:p>
          <a:endParaRPr lang="fr-FR"/>
        </a:p>
      </dgm:t>
    </dgm:pt>
    <dgm:pt modelId="{8759A28B-763E-4048-8501-AB70DB653C70}" type="sibTrans" cxnId="{6C54A197-12FB-3E4F-BA89-2A04AD3A1FCD}">
      <dgm:prSet/>
      <dgm:spPr/>
      <dgm:t>
        <a:bodyPr/>
        <a:lstStyle/>
        <a:p>
          <a:endParaRPr lang="fr-FR"/>
        </a:p>
      </dgm:t>
    </dgm:pt>
    <dgm:pt modelId="{7448C991-A88B-1D43-A756-355371AC1116}">
      <dgm:prSet phldrT="[Texte]"/>
      <dgm:spPr/>
      <dgm:t>
        <a:bodyPr/>
        <a:lstStyle/>
        <a:p>
          <a:r>
            <a:rPr lang="fr-FR" b="1" dirty="0">
              <a:solidFill>
                <a:schemeClr val="bg1"/>
              </a:solidFill>
            </a:rPr>
            <a:t>Descriptive </a:t>
          </a:r>
          <a:r>
            <a:rPr lang="fr-FR" b="1" dirty="0" err="1">
              <a:solidFill>
                <a:schemeClr val="bg1"/>
              </a:solidFill>
            </a:rPr>
            <a:t>analysis</a:t>
          </a:r>
          <a:r>
            <a:rPr lang="fr-FR" b="1" dirty="0">
              <a:solidFill>
                <a:schemeClr val="bg1"/>
              </a:solidFill>
            </a:rPr>
            <a:t> of the </a:t>
          </a:r>
          <a:r>
            <a:rPr lang="fr-FR" b="1" dirty="0" err="1">
              <a:solidFill>
                <a:schemeClr val="bg1"/>
              </a:solidFill>
            </a:rPr>
            <a:t>trail</a:t>
          </a:r>
          <a:endParaRPr lang="fr-FR" b="1" dirty="0">
            <a:solidFill>
              <a:schemeClr val="bg1"/>
            </a:solidFill>
          </a:endParaRPr>
        </a:p>
      </dgm:t>
    </dgm:pt>
    <dgm:pt modelId="{2C76A799-7EC2-F042-B5DA-BF607CA4F815}" type="parTrans" cxnId="{5C9209DE-7031-F44E-90A0-B53092698A11}">
      <dgm:prSet/>
      <dgm:spPr/>
      <dgm:t>
        <a:bodyPr/>
        <a:lstStyle/>
        <a:p>
          <a:endParaRPr lang="fr-FR"/>
        </a:p>
      </dgm:t>
    </dgm:pt>
    <dgm:pt modelId="{A311FC96-2CAD-5547-8784-E6B4BC8CAEED}" type="sibTrans" cxnId="{5C9209DE-7031-F44E-90A0-B53092698A11}">
      <dgm:prSet/>
      <dgm:spPr/>
      <dgm:t>
        <a:bodyPr/>
        <a:lstStyle/>
        <a:p>
          <a:endParaRPr lang="fr-FR"/>
        </a:p>
      </dgm:t>
    </dgm:pt>
    <dgm:pt modelId="{2F520856-65E7-D441-A3F1-E7948B26453E}" type="pres">
      <dgm:prSet presAssocID="{E12AE936-9CD8-DB4B-8869-C31D83B1BDDC}" presName="compositeShape" presStyleCnt="0">
        <dgm:presLayoutVars>
          <dgm:chMax val="7"/>
          <dgm:dir/>
          <dgm:resizeHandles val="exact"/>
        </dgm:presLayoutVars>
      </dgm:prSet>
      <dgm:spPr/>
    </dgm:pt>
    <dgm:pt modelId="{2ABBB514-E4B6-FB42-82A8-CD78A182B473}" type="pres">
      <dgm:prSet presAssocID="{ADFF9061-7775-8F45-8D94-763B08BB994F}" presName="circ1" presStyleLbl="vennNode1" presStyleIdx="0" presStyleCnt="3"/>
      <dgm:spPr/>
    </dgm:pt>
    <dgm:pt modelId="{75467DE0-4AE3-234A-9D41-C60E873C8BE1}" type="pres">
      <dgm:prSet presAssocID="{ADFF9061-7775-8F45-8D94-763B08BB994F}" presName="circ1Tx" presStyleLbl="revTx" presStyleIdx="0" presStyleCnt="0">
        <dgm:presLayoutVars>
          <dgm:chMax val="0"/>
          <dgm:chPref val="0"/>
          <dgm:bulletEnabled val="1"/>
        </dgm:presLayoutVars>
      </dgm:prSet>
      <dgm:spPr/>
    </dgm:pt>
    <dgm:pt modelId="{030A586D-9F75-0F47-B234-8E73FF974472}" type="pres">
      <dgm:prSet presAssocID="{CB5FD18D-D55B-D04F-B5C8-5BB1A9BCBD0C}" presName="circ2" presStyleLbl="vennNode1" presStyleIdx="1" presStyleCnt="3"/>
      <dgm:spPr/>
    </dgm:pt>
    <dgm:pt modelId="{D80FFC84-1353-0F43-A35F-53BA8633B0B7}" type="pres">
      <dgm:prSet presAssocID="{CB5FD18D-D55B-D04F-B5C8-5BB1A9BCBD0C}" presName="circ2Tx" presStyleLbl="revTx" presStyleIdx="0" presStyleCnt="0">
        <dgm:presLayoutVars>
          <dgm:chMax val="0"/>
          <dgm:chPref val="0"/>
          <dgm:bulletEnabled val="1"/>
        </dgm:presLayoutVars>
      </dgm:prSet>
      <dgm:spPr/>
    </dgm:pt>
    <dgm:pt modelId="{5D76D6C2-0425-FF4B-A41C-A556DE9B5ED8}" type="pres">
      <dgm:prSet presAssocID="{7448C991-A88B-1D43-A756-355371AC1116}" presName="circ3" presStyleLbl="vennNode1" presStyleIdx="2" presStyleCnt="3"/>
      <dgm:spPr/>
    </dgm:pt>
    <dgm:pt modelId="{B0C138B8-02F0-7647-8642-BC63571ED04C}" type="pres">
      <dgm:prSet presAssocID="{7448C991-A88B-1D43-A756-355371AC1116}" presName="circ3Tx" presStyleLbl="revTx" presStyleIdx="0" presStyleCnt="0">
        <dgm:presLayoutVars>
          <dgm:chMax val="0"/>
          <dgm:chPref val="0"/>
          <dgm:bulletEnabled val="1"/>
        </dgm:presLayoutVars>
      </dgm:prSet>
      <dgm:spPr/>
    </dgm:pt>
  </dgm:ptLst>
  <dgm:cxnLst>
    <dgm:cxn modelId="{A7A0160D-5773-104C-AAF8-C7BB5A1694CA}" type="presOf" srcId="{7448C991-A88B-1D43-A756-355371AC1116}" destId="{B0C138B8-02F0-7647-8642-BC63571ED04C}" srcOrd="1" destOrd="0" presId="urn:microsoft.com/office/officeart/2005/8/layout/venn1"/>
    <dgm:cxn modelId="{7F97A331-5DF4-D847-8482-977D2D0078AF}" type="presOf" srcId="{7448C991-A88B-1D43-A756-355371AC1116}" destId="{5D76D6C2-0425-FF4B-A41C-A556DE9B5ED8}" srcOrd="0" destOrd="0" presId="urn:microsoft.com/office/officeart/2005/8/layout/venn1"/>
    <dgm:cxn modelId="{41859A42-4B43-AA40-AD57-0AC5ADACD611}" srcId="{E12AE936-9CD8-DB4B-8869-C31D83B1BDDC}" destId="{ADFF9061-7775-8F45-8D94-763B08BB994F}" srcOrd="0" destOrd="0" parTransId="{B27B736F-5EEA-514B-AFDB-C86BA382DDC3}" sibTransId="{F0F9A823-CC5E-AB4B-A088-417AC321D1A7}"/>
    <dgm:cxn modelId="{70389253-5935-844E-963F-E206BA246844}" type="presOf" srcId="{CB5FD18D-D55B-D04F-B5C8-5BB1A9BCBD0C}" destId="{D80FFC84-1353-0F43-A35F-53BA8633B0B7}" srcOrd="1" destOrd="0" presId="urn:microsoft.com/office/officeart/2005/8/layout/venn1"/>
    <dgm:cxn modelId="{BDB2F17B-4225-534F-9E56-D215A0B2771C}" type="presOf" srcId="{ADFF9061-7775-8F45-8D94-763B08BB994F}" destId="{2ABBB514-E4B6-FB42-82A8-CD78A182B473}" srcOrd="0" destOrd="0" presId="urn:microsoft.com/office/officeart/2005/8/layout/venn1"/>
    <dgm:cxn modelId="{6C54A197-12FB-3E4F-BA89-2A04AD3A1FCD}" srcId="{E12AE936-9CD8-DB4B-8869-C31D83B1BDDC}" destId="{CB5FD18D-D55B-D04F-B5C8-5BB1A9BCBD0C}" srcOrd="1" destOrd="0" parTransId="{A2BC40C8-9E3B-4B42-95D8-FD125D11F18E}" sibTransId="{8759A28B-763E-4048-8501-AB70DB653C70}"/>
    <dgm:cxn modelId="{DB61CFC4-9E1D-7C4D-A0B2-F13693E976B6}" type="presOf" srcId="{CB5FD18D-D55B-D04F-B5C8-5BB1A9BCBD0C}" destId="{030A586D-9F75-0F47-B234-8E73FF974472}" srcOrd="0" destOrd="0" presId="urn:microsoft.com/office/officeart/2005/8/layout/venn1"/>
    <dgm:cxn modelId="{EB4D4FC6-6B71-1048-8561-2E045931C4B1}" type="presOf" srcId="{ADFF9061-7775-8F45-8D94-763B08BB994F}" destId="{75467DE0-4AE3-234A-9D41-C60E873C8BE1}" srcOrd="1" destOrd="0" presId="urn:microsoft.com/office/officeart/2005/8/layout/venn1"/>
    <dgm:cxn modelId="{2D60DCD7-2519-F04C-B28F-23D8657FD00D}" type="presOf" srcId="{E12AE936-9CD8-DB4B-8869-C31D83B1BDDC}" destId="{2F520856-65E7-D441-A3F1-E7948B26453E}" srcOrd="0" destOrd="0" presId="urn:microsoft.com/office/officeart/2005/8/layout/venn1"/>
    <dgm:cxn modelId="{5C9209DE-7031-F44E-90A0-B53092698A11}" srcId="{E12AE936-9CD8-DB4B-8869-C31D83B1BDDC}" destId="{7448C991-A88B-1D43-A756-355371AC1116}" srcOrd="2" destOrd="0" parTransId="{2C76A799-7EC2-F042-B5DA-BF607CA4F815}" sibTransId="{A311FC96-2CAD-5547-8784-E6B4BC8CAEED}"/>
    <dgm:cxn modelId="{FC3F0C7C-A55C-8240-AAE6-BADE82FA9AD0}" type="presParOf" srcId="{2F520856-65E7-D441-A3F1-E7948B26453E}" destId="{2ABBB514-E4B6-FB42-82A8-CD78A182B473}" srcOrd="0" destOrd="0" presId="urn:microsoft.com/office/officeart/2005/8/layout/venn1"/>
    <dgm:cxn modelId="{39DE22DD-C12E-5345-8274-9A5E986AA5A9}" type="presParOf" srcId="{2F520856-65E7-D441-A3F1-E7948B26453E}" destId="{75467DE0-4AE3-234A-9D41-C60E873C8BE1}" srcOrd="1" destOrd="0" presId="urn:microsoft.com/office/officeart/2005/8/layout/venn1"/>
    <dgm:cxn modelId="{A4B519C4-F39A-C140-8983-CFD71168029E}" type="presParOf" srcId="{2F520856-65E7-D441-A3F1-E7948B26453E}" destId="{030A586D-9F75-0F47-B234-8E73FF974472}" srcOrd="2" destOrd="0" presId="urn:microsoft.com/office/officeart/2005/8/layout/venn1"/>
    <dgm:cxn modelId="{C8ADFF40-891E-3C4E-A9F5-84401319D817}" type="presParOf" srcId="{2F520856-65E7-D441-A3F1-E7948B26453E}" destId="{D80FFC84-1353-0F43-A35F-53BA8633B0B7}" srcOrd="3" destOrd="0" presId="urn:microsoft.com/office/officeart/2005/8/layout/venn1"/>
    <dgm:cxn modelId="{79967E4E-01A1-1E47-9C0A-239CBACBABF8}" type="presParOf" srcId="{2F520856-65E7-D441-A3F1-E7948B26453E}" destId="{5D76D6C2-0425-FF4B-A41C-A556DE9B5ED8}" srcOrd="4" destOrd="0" presId="urn:microsoft.com/office/officeart/2005/8/layout/venn1"/>
    <dgm:cxn modelId="{B21B6233-4D29-EB41-BBB1-641546732180}" type="presParOf" srcId="{2F520856-65E7-D441-A3F1-E7948B26453E}" destId="{B0C138B8-02F0-7647-8642-BC63571ED04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2AE936-9CD8-DB4B-8869-C31D83B1BDDC}" type="doc">
      <dgm:prSet loTypeId="urn:microsoft.com/office/officeart/2005/8/layout/venn1" loCatId="" qsTypeId="urn:microsoft.com/office/officeart/2005/8/quickstyle/simple1" qsCatId="simple" csTypeId="urn:microsoft.com/office/officeart/2005/8/colors/colorful5" csCatId="colorful" phldr="1"/>
      <dgm:spPr/>
    </dgm:pt>
    <dgm:pt modelId="{ADFF9061-7775-8F45-8D94-763B08BB994F}">
      <dgm:prSet phldrT="[Texte]" custT="1"/>
      <dgm:spPr/>
      <dgm:t>
        <a:bodyPr/>
        <a:lstStyle/>
        <a:p>
          <a:r>
            <a:rPr lang="fr-FR" sz="1400" b="1" dirty="0" err="1"/>
            <a:t>Benefits</a:t>
          </a:r>
          <a:r>
            <a:rPr lang="fr-FR" sz="1400" b="1" dirty="0"/>
            <a:t> of the </a:t>
          </a:r>
          <a:r>
            <a:rPr lang="fr-FR" sz="1400" b="1" dirty="0" err="1"/>
            <a:t>tool</a:t>
          </a:r>
          <a:endParaRPr lang="fr-FR" sz="1400" b="1" dirty="0"/>
        </a:p>
      </dgm:t>
    </dgm:pt>
    <dgm:pt modelId="{B27B736F-5EEA-514B-AFDB-C86BA382DDC3}" type="parTrans" cxnId="{41859A42-4B43-AA40-AD57-0AC5ADACD611}">
      <dgm:prSet/>
      <dgm:spPr/>
      <dgm:t>
        <a:bodyPr/>
        <a:lstStyle/>
        <a:p>
          <a:endParaRPr lang="fr-FR"/>
        </a:p>
      </dgm:t>
    </dgm:pt>
    <dgm:pt modelId="{F0F9A823-CC5E-AB4B-A088-417AC321D1A7}" type="sibTrans" cxnId="{41859A42-4B43-AA40-AD57-0AC5ADACD611}">
      <dgm:prSet/>
      <dgm:spPr/>
      <dgm:t>
        <a:bodyPr/>
        <a:lstStyle/>
        <a:p>
          <a:endParaRPr lang="fr-FR"/>
        </a:p>
      </dgm:t>
    </dgm:pt>
    <dgm:pt modelId="{CB5FD18D-D55B-D04F-B5C8-5BB1A9BCBD0C}">
      <dgm:prSet phldrT="[Texte]" custT="1"/>
      <dgm:spPr/>
      <dgm:t>
        <a:bodyPr/>
        <a:lstStyle/>
        <a:p>
          <a:r>
            <a:rPr lang="fr-FR" sz="1200" b="1" dirty="0" err="1">
              <a:solidFill>
                <a:schemeClr val="bg1"/>
              </a:solidFill>
            </a:rPr>
            <a:t>Runners</a:t>
          </a:r>
          <a:r>
            <a:rPr lang="fr-FR" sz="1200" b="1" dirty="0">
              <a:solidFill>
                <a:schemeClr val="bg1"/>
              </a:solidFill>
            </a:rPr>
            <a:t> profile</a:t>
          </a:r>
        </a:p>
      </dgm:t>
    </dgm:pt>
    <dgm:pt modelId="{A2BC40C8-9E3B-4B42-95D8-FD125D11F18E}" type="parTrans" cxnId="{6C54A197-12FB-3E4F-BA89-2A04AD3A1FCD}">
      <dgm:prSet/>
      <dgm:spPr/>
      <dgm:t>
        <a:bodyPr/>
        <a:lstStyle/>
        <a:p>
          <a:endParaRPr lang="fr-FR"/>
        </a:p>
      </dgm:t>
    </dgm:pt>
    <dgm:pt modelId="{8759A28B-763E-4048-8501-AB70DB653C70}" type="sibTrans" cxnId="{6C54A197-12FB-3E4F-BA89-2A04AD3A1FCD}">
      <dgm:prSet/>
      <dgm:spPr/>
      <dgm:t>
        <a:bodyPr/>
        <a:lstStyle/>
        <a:p>
          <a:endParaRPr lang="fr-FR"/>
        </a:p>
      </dgm:t>
    </dgm:pt>
    <dgm:pt modelId="{7448C991-A88B-1D43-A756-355371AC1116}">
      <dgm:prSet phldrT="[Texte]" custT="1"/>
      <dgm:spPr/>
      <dgm:t>
        <a:bodyPr/>
        <a:lstStyle/>
        <a:p>
          <a:r>
            <a:rPr lang="fr-FR" sz="1200" b="1" dirty="0">
              <a:solidFill>
                <a:schemeClr val="bg1"/>
              </a:solidFill>
            </a:rPr>
            <a:t>Descriptive </a:t>
          </a:r>
          <a:r>
            <a:rPr lang="fr-FR" sz="1200" b="1" dirty="0" err="1">
              <a:solidFill>
                <a:schemeClr val="bg1"/>
              </a:solidFill>
            </a:rPr>
            <a:t>analysis</a:t>
          </a:r>
          <a:r>
            <a:rPr lang="fr-FR" sz="1200" b="1" dirty="0">
              <a:solidFill>
                <a:schemeClr val="bg1"/>
              </a:solidFill>
            </a:rPr>
            <a:t> of the </a:t>
          </a:r>
          <a:r>
            <a:rPr lang="fr-FR" sz="1200" b="1" dirty="0" err="1">
              <a:solidFill>
                <a:schemeClr val="bg1"/>
              </a:solidFill>
            </a:rPr>
            <a:t>trail</a:t>
          </a:r>
          <a:endParaRPr lang="fr-FR" sz="1200" b="1" dirty="0">
            <a:solidFill>
              <a:schemeClr val="bg1"/>
            </a:solidFill>
          </a:endParaRPr>
        </a:p>
      </dgm:t>
    </dgm:pt>
    <dgm:pt modelId="{2C76A799-7EC2-F042-B5DA-BF607CA4F815}" type="parTrans" cxnId="{5C9209DE-7031-F44E-90A0-B53092698A11}">
      <dgm:prSet/>
      <dgm:spPr/>
      <dgm:t>
        <a:bodyPr/>
        <a:lstStyle/>
        <a:p>
          <a:endParaRPr lang="fr-FR"/>
        </a:p>
      </dgm:t>
    </dgm:pt>
    <dgm:pt modelId="{A311FC96-2CAD-5547-8784-E6B4BC8CAEED}" type="sibTrans" cxnId="{5C9209DE-7031-F44E-90A0-B53092698A11}">
      <dgm:prSet/>
      <dgm:spPr/>
      <dgm:t>
        <a:bodyPr/>
        <a:lstStyle/>
        <a:p>
          <a:endParaRPr lang="fr-FR"/>
        </a:p>
      </dgm:t>
    </dgm:pt>
    <dgm:pt modelId="{2F520856-65E7-D441-A3F1-E7948B26453E}" type="pres">
      <dgm:prSet presAssocID="{E12AE936-9CD8-DB4B-8869-C31D83B1BDDC}" presName="compositeShape" presStyleCnt="0">
        <dgm:presLayoutVars>
          <dgm:chMax val="7"/>
          <dgm:dir/>
          <dgm:resizeHandles val="exact"/>
        </dgm:presLayoutVars>
      </dgm:prSet>
      <dgm:spPr/>
    </dgm:pt>
    <dgm:pt modelId="{2ABBB514-E4B6-FB42-82A8-CD78A182B473}" type="pres">
      <dgm:prSet presAssocID="{ADFF9061-7775-8F45-8D94-763B08BB994F}" presName="circ1" presStyleLbl="vennNode1" presStyleIdx="0" presStyleCnt="3"/>
      <dgm:spPr/>
    </dgm:pt>
    <dgm:pt modelId="{75467DE0-4AE3-234A-9D41-C60E873C8BE1}" type="pres">
      <dgm:prSet presAssocID="{ADFF9061-7775-8F45-8D94-763B08BB994F}" presName="circ1Tx" presStyleLbl="revTx" presStyleIdx="0" presStyleCnt="0">
        <dgm:presLayoutVars>
          <dgm:chMax val="0"/>
          <dgm:chPref val="0"/>
          <dgm:bulletEnabled val="1"/>
        </dgm:presLayoutVars>
      </dgm:prSet>
      <dgm:spPr/>
    </dgm:pt>
    <dgm:pt modelId="{030A586D-9F75-0F47-B234-8E73FF974472}" type="pres">
      <dgm:prSet presAssocID="{CB5FD18D-D55B-D04F-B5C8-5BB1A9BCBD0C}" presName="circ2" presStyleLbl="vennNode1" presStyleIdx="1" presStyleCnt="3"/>
      <dgm:spPr/>
    </dgm:pt>
    <dgm:pt modelId="{D80FFC84-1353-0F43-A35F-53BA8633B0B7}" type="pres">
      <dgm:prSet presAssocID="{CB5FD18D-D55B-D04F-B5C8-5BB1A9BCBD0C}" presName="circ2Tx" presStyleLbl="revTx" presStyleIdx="0" presStyleCnt="0">
        <dgm:presLayoutVars>
          <dgm:chMax val="0"/>
          <dgm:chPref val="0"/>
          <dgm:bulletEnabled val="1"/>
        </dgm:presLayoutVars>
      </dgm:prSet>
      <dgm:spPr/>
    </dgm:pt>
    <dgm:pt modelId="{5D76D6C2-0425-FF4B-A41C-A556DE9B5ED8}" type="pres">
      <dgm:prSet presAssocID="{7448C991-A88B-1D43-A756-355371AC1116}" presName="circ3" presStyleLbl="vennNode1" presStyleIdx="2" presStyleCnt="3"/>
      <dgm:spPr/>
    </dgm:pt>
    <dgm:pt modelId="{B0C138B8-02F0-7647-8642-BC63571ED04C}" type="pres">
      <dgm:prSet presAssocID="{7448C991-A88B-1D43-A756-355371AC1116}" presName="circ3Tx" presStyleLbl="revTx" presStyleIdx="0" presStyleCnt="0">
        <dgm:presLayoutVars>
          <dgm:chMax val="0"/>
          <dgm:chPref val="0"/>
          <dgm:bulletEnabled val="1"/>
        </dgm:presLayoutVars>
      </dgm:prSet>
      <dgm:spPr/>
    </dgm:pt>
  </dgm:ptLst>
  <dgm:cxnLst>
    <dgm:cxn modelId="{A7A0160D-5773-104C-AAF8-C7BB5A1694CA}" type="presOf" srcId="{7448C991-A88B-1D43-A756-355371AC1116}" destId="{B0C138B8-02F0-7647-8642-BC63571ED04C}" srcOrd="1" destOrd="0" presId="urn:microsoft.com/office/officeart/2005/8/layout/venn1"/>
    <dgm:cxn modelId="{7F97A331-5DF4-D847-8482-977D2D0078AF}" type="presOf" srcId="{7448C991-A88B-1D43-A756-355371AC1116}" destId="{5D76D6C2-0425-FF4B-A41C-A556DE9B5ED8}" srcOrd="0" destOrd="0" presId="urn:microsoft.com/office/officeart/2005/8/layout/venn1"/>
    <dgm:cxn modelId="{41859A42-4B43-AA40-AD57-0AC5ADACD611}" srcId="{E12AE936-9CD8-DB4B-8869-C31D83B1BDDC}" destId="{ADFF9061-7775-8F45-8D94-763B08BB994F}" srcOrd="0" destOrd="0" parTransId="{B27B736F-5EEA-514B-AFDB-C86BA382DDC3}" sibTransId="{F0F9A823-CC5E-AB4B-A088-417AC321D1A7}"/>
    <dgm:cxn modelId="{70389253-5935-844E-963F-E206BA246844}" type="presOf" srcId="{CB5FD18D-D55B-D04F-B5C8-5BB1A9BCBD0C}" destId="{D80FFC84-1353-0F43-A35F-53BA8633B0B7}" srcOrd="1" destOrd="0" presId="urn:microsoft.com/office/officeart/2005/8/layout/venn1"/>
    <dgm:cxn modelId="{BDB2F17B-4225-534F-9E56-D215A0B2771C}" type="presOf" srcId="{ADFF9061-7775-8F45-8D94-763B08BB994F}" destId="{2ABBB514-E4B6-FB42-82A8-CD78A182B473}" srcOrd="0" destOrd="0" presId="urn:microsoft.com/office/officeart/2005/8/layout/venn1"/>
    <dgm:cxn modelId="{6C54A197-12FB-3E4F-BA89-2A04AD3A1FCD}" srcId="{E12AE936-9CD8-DB4B-8869-C31D83B1BDDC}" destId="{CB5FD18D-D55B-D04F-B5C8-5BB1A9BCBD0C}" srcOrd="1" destOrd="0" parTransId="{A2BC40C8-9E3B-4B42-95D8-FD125D11F18E}" sibTransId="{8759A28B-763E-4048-8501-AB70DB653C70}"/>
    <dgm:cxn modelId="{DB61CFC4-9E1D-7C4D-A0B2-F13693E976B6}" type="presOf" srcId="{CB5FD18D-D55B-D04F-B5C8-5BB1A9BCBD0C}" destId="{030A586D-9F75-0F47-B234-8E73FF974472}" srcOrd="0" destOrd="0" presId="urn:microsoft.com/office/officeart/2005/8/layout/venn1"/>
    <dgm:cxn modelId="{EB4D4FC6-6B71-1048-8561-2E045931C4B1}" type="presOf" srcId="{ADFF9061-7775-8F45-8D94-763B08BB994F}" destId="{75467DE0-4AE3-234A-9D41-C60E873C8BE1}" srcOrd="1" destOrd="0" presId="urn:microsoft.com/office/officeart/2005/8/layout/venn1"/>
    <dgm:cxn modelId="{2D60DCD7-2519-F04C-B28F-23D8657FD00D}" type="presOf" srcId="{E12AE936-9CD8-DB4B-8869-C31D83B1BDDC}" destId="{2F520856-65E7-D441-A3F1-E7948B26453E}" srcOrd="0" destOrd="0" presId="urn:microsoft.com/office/officeart/2005/8/layout/venn1"/>
    <dgm:cxn modelId="{5C9209DE-7031-F44E-90A0-B53092698A11}" srcId="{E12AE936-9CD8-DB4B-8869-C31D83B1BDDC}" destId="{7448C991-A88B-1D43-A756-355371AC1116}" srcOrd="2" destOrd="0" parTransId="{2C76A799-7EC2-F042-B5DA-BF607CA4F815}" sibTransId="{A311FC96-2CAD-5547-8784-E6B4BC8CAEED}"/>
    <dgm:cxn modelId="{FC3F0C7C-A55C-8240-AAE6-BADE82FA9AD0}" type="presParOf" srcId="{2F520856-65E7-D441-A3F1-E7948B26453E}" destId="{2ABBB514-E4B6-FB42-82A8-CD78A182B473}" srcOrd="0" destOrd="0" presId="urn:microsoft.com/office/officeart/2005/8/layout/venn1"/>
    <dgm:cxn modelId="{39DE22DD-C12E-5345-8274-9A5E986AA5A9}" type="presParOf" srcId="{2F520856-65E7-D441-A3F1-E7948B26453E}" destId="{75467DE0-4AE3-234A-9D41-C60E873C8BE1}" srcOrd="1" destOrd="0" presId="urn:microsoft.com/office/officeart/2005/8/layout/venn1"/>
    <dgm:cxn modelId="{A4B519C4-F39A-C140-8983-CFD71168029E}" type="presParOf" srcId="{2F520856-65E7-D441-A3F1-E7948B26453E}" destId="{030A586D-9F75-0F47-B234-8E73FF974472}" srcOrd="2" destOrd="0" presId="urn:microsoft.com/office/officeart/2005/8/layout/venn1"/>
    <dgm:cxn modelId="{C8ADFF40-891E-3C4E-A9F5-84401319D817}" type="presParOf" srcId="{2F520856-65E7-D441-A3F1-E7948B26453E}" destId="{D80FFC84-1353-0F43-A35F-53BA8633B0B7}" srcOrd="3" destOrd="0" presId="urn:microsoft.com/office/officeart/2005/8/layout/venn1"/>
    <dgm:cxn modelId="{79967E4E-01A1-1E47-9C0A-239CBACBABF8}" type="presParOf" srcId="{2F520856-65E7-D441-A3F1-E7948B26453E}" destId="{5D76D6C2-0425-FF4B-A41C-A556DE9B5ED8}" srcOrd="4" destOrd="0" presId="urn:microsoft.com/office/officeart/2005/8/layout/venn1"/>
    <dgm:cxn modelId="{B21B6233-4D29-EB41-BBB1-641546732180}" type="presParOf" srcId="{2F520856-65E7-D441-A3F1-E7948B26453E}" destId="{B0C138B8-02F0-7647-8642-BC63571ED04C}"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2AE936-9CD8-DB4B-8869-C31D83B1BDDC}" type="doc">
      <dgm:prSet loTypeId="urn:microsoft.com/office/officeart/2005/8/layout/venn1" loCatId="" qsTypeId="urn:microsoft.com/office/officeart/2005/8/quickstyle/simple1" qsCatId="simple" csTypeId="urn:microsoft.com/office/officeart/2005/8/colors/colorful5" csCatId="colorful" phldr="1"/>
      <dgm:spPr/>
    </dgm:pt>
    <dgm:pt modelId="{ADFF9061-7775-8F45-8D94-763B08BB994F}">
      <dgm:prSet phldrT="[Texte]" custT="1"/>
      <dgm:spPr/>
      <dgm:t>
        <a:bodyPr/>
        <a:lstStyle/>
        <a:p>
          <a:r>
            <a:rPr lang="fr-FR" sz="1400" b="1" dirty="0" err="1"/>
            <a:t>Benefits</a:t>
          </a:r>
          <a:r>
            <a:rPr lang="fr-FR" sz="1400" b="1" dirty="0"/>
            <a:t> of the </a:t>
          </a:r>
          <a:r>
            <a:rPr lang="fr-FR" sz="1400" b="1" dirty="0" err="1"/>
            <a:t>tool</a:t>
          </a:r>
          <a:endParaRPr lang="fr-FR" sz="1400" b="1" dirty="0"/>
        </a:p>
      </dgm:t>
    </dgm:pt>
    <dgm:pt modelId="{B27B736F-5EEA-514B-AFDB-C86BA382DDC3}" type="parTrans" cxnId="{41859A42-4B43-AA40-AD57-0AC5ADACD611}">
      <dgm:prSet/>
      <dgm:spPr/>
      <dgm:t>
        <a:bodyPr/>
        <a:lstStyle/>
        <a:p>
          <a:endParaRPr lang="fr-FR"/>
        </a:p>
      </dgm:t>
    </dgm:pt>
    <dgm:pt modelId="{F0F9A823-CC5E-AB4B-A088-417AC321D1A7}" type="sibTrans" cxnId="{41859A42-4B43-AA40-AD57-0AC5ADACD611}">
      <dgm:prSet/>
      <dgm:spPr/>
      <dgm:t>
        <a:bodyPr/>
        <a:lstStyle/>
        <a:p>
          <a:endParaRPr lang="fr-FR"/>
        </a:p>
      </dgm:t>
    </dgm:pt>
    <dgm:pt modelId="{CB5FD18D-D55B-D04F-B5C8-5BB1A9BCBD0C}">
      <dgm:prSet phldrT="[Texte]" custT="1"/>
      <dgm:spPr/>
      <dgm:t>
        <a:bodyPr/>
        <a:lstStyle/>
        <a:p>
          <a:r>
            <a:rPr lang="fr-FR" sz="1200" b="1" dirty="0" err="1">
              <a:solidFill>
                <a:schemeClr val="bg1"/>
              </a:solidFill>
            </a:rPr>
            <a:t>Runners</a:t>
          </a:r>
          <a:r>
            <a:rPr lang="fr-FR" sz="1200" b="1" dirty="0">
              <a:solidFill>
                <a:schemeClr val="bg1"/>
              </a:solidFill>
            </a:rPr>
            <a:t> profile</a:t>
          </a:r>
        </a:p>
      </dgm:t>
    </dgm:pt>
    <dgm:pt modelId="{A2BC40C8-9E3B-4B42-95D8-FD125D11F18E}" type="parTrans" cxnId="{6C54A197-12FB-3E4F-BA89-2A04AD3A1FCD}">
      <dgm:prSet/>
      <dgm:spPr/>
      <dgm:t>
        <a:bodyPr/>
        <a:lstStyle/>
        <a:p>
          <a:endParaRPr lang="fr-FR"/>
        </a:p>
      </dgm:t>
    </dgm:pt>
    <dgm:pt modelId="{8759A28B-763E-4048-8501-AB70DB653C70}" type="sibTrans" cxnId="{6C54A197-12FB-3E4F-BA89-2A04AD3A1FCD}">
      <dgm:prSet/>
      <dgm:spPr/>
      <dgm:t>
        <a:bodyPr/>
        <a:lstStyle/>
        <a:p>
          <a:endParaRPr lang="fr-FR"/>
        </a:p>
      </dgm:t>
    </dgm:pt>
    <dgm:pt modelId="{7448C991-A88B-1D43-A756-355371AC1116}">
      <dgm:prSet phldrT="[Texte]" custT="1"/>
      <dgm:spPr/>
      <dgm:t>
        <a:bodyPr/>
        <a:lstStyle/>
        <a:p>
          <a:r>
            <a:rPr lang="fr-FR" sz="1200" b="1" dirty="0">
              <a:solidFill>
                <a:schemeClr val="bg1"/>
              </a:solidFill>
            </a:rPr>
            <a:t>Descriptive </a:t>
          </a:r>
          <a:r>
            <a:rPr lang="fr-FR" sz="1200" b="1" dirty="0" err="1">
              <a:solidFill>
                <a:schemeClr val="bg1"/>
              </a:solidFill>
            </a:rPr>
            <a:t>analysis</a:t>
          </a:r>
          <a:r>
            <a:rPr lang="fr-FR" sz="1200" b="1" dirty="0">
              <a:solidFill>
                <a:schemeClr val="bg1"/>
              </a:solidFill>
            </a:rPr>
            <a:t> of the </a:t>
          </a:r>
          <a:r>
            <a:rPr lang="fr-FR" sz="1200" b="1" dirty="0" err="1">
              <a:solidFill>
                <a:schemeClr val="bg1"/>
              </a:solidFill>
            </a:rPr>
            <a:t>trail</a:t>
          </a:r>
          <a:endParaRPr lang="fr-FR" sz="1200" b="1" dirty="0">
            <a:solidFill>
              <a:schemeClr val="bg1"/>
            </a:solidFill>
          </a:endParaRPr>
        </a:p>
      </dgm:t>
    </dgm:pt>
    <dgm:pt modelId="{2C76A799-7EC2-F042-B5DA-BF607CA4F815}" type="parTrans" cxnId="{5C9209DE-7031-F44E-90A0-B53092698A11}">
      <dgm:prSet/>
      <dgm:spPr/>
      <dgm:t>
        <a:bodyPr/>
        <a:lstStyle/>
        <a:p>
          <a:endParaRPr lang="fr-FR"/>
        </a:p>
      </dgm:t>
    </dgm:pt>
    <dgm:pt modelId="{A311FC96-2CAD-5547-8784-E6B4BC8CAEED}" type="sibTrans" cxnId="{5C9209DE-7031-F44E-90A0-B53092698A11}">
      <dgm:prSet/>
      <dgm:spPr/>
      <dgm:t>
        <a:bodyPr/>
        <a:lstStyle/>
        <a:p>
          <a:endParaRPr lang="fr-FR"/>
        </a:p>
      </dgm:t>
    </dgm:pt>
    <dgm:pt modelId="{2F520856-65E7-D441-A3F1-E7948B26453E}" type="pres">
      <dgm:prSet presAssocID="{E12AE936-9CD8-DB4B-8869-C31D83B1BDDC}" presName="compositeShape" presStyleCnt="0">
        <dgm:presLayoutVars>
          <dgm:chMax val="7"/>
          <dgm:dir/>
          <dgm:resizeHandles val="exact"/>
        </dgm:presLayoutVars>
      </dgm:prSet>
      <dgm:spPr/>
    </dgm:pt>
    <dgm:pt modelId="{2ABBB514-E4B6-FB42-82A8-CD78A182B473}" type="pres">
      <dgm:prSet presAssocID="{ADFF9061-7775-8F45-8D94-763B08BB994F}" presName="circ1" presStyleLbl="vennNode1" presStyleIdx="0" presStyleCnt="3"/>
      <dgm:spPr/>
    </dgm:pt>
    <dgm:pt modelId="{75467DE0-4AE3-234A-9D41-C60E873C8BE1}" type="pres">
      <dgm:prSet presAssocID="{ADFF9061-7775-8F45-8D94-763B08BB994F}" presName="circ1Tx" presStyleLbl="revTx" presStyleIdx="0" presStyleCnt="0">
        <dgm:presLayoutVars>
          <dgm:chMax val="0"/>
          <dgm:chPref val="0"/>
          <dgm:bulletEnabled val="1"/>
        </dgm:presLayoutVars>
      </dgm:prSet>
      <dgm:spPr/>
    </dgm:pt>
    <dgm:pt modelId="{030A586D-9F75-0F47-B234-8E73FF974472}" type="pres">
      <dgm:prSet presAssocID="{CB5FD18D-D55B-D04F-B5C8-5BB1A9BCBD0C}" presName="circ2" presStyleLbl="vennNode1" presStyleIdx="1" presStyleCnt="3"/>
      <dgm:spPr/>
    </dgm:pt>
    <dgm:pt modelId="{D80FFC84-1353-0F43-A35F-53BA8633B0B7}" type="pres">
      <dgm:prSet presAssocID="{CB5FD18D-D55B-D04F-B5C8-5BB1A9BCBD0C}" presName="circ2Tx" presStyleLbl="revTx" presStyleIdx="0" presStyleCnt="0">
        <dgm:presLayoutVars>
          <dgm:chMax val="0"/>
          <dgm:chPref val="0"/>
          <dgm:bulletEnabled val="1"/>
        </dgm:presLayoutVars>
      </dgm:prSet>
      <dgm:spPr/>
    </dgm:pt>
    <dgm:pt modelId="{5D76D6C2-0425-FF4B-A41C-A556DE9B5ED8}" type="pres">
      <dgm:prSet presAssocID="{7448C991-A88B-1D43-A756-355371AC1116}" presName="circ3" presStyleLbl="vennNode1" presStyleIdx="2" presStyleCnt="3"/>
      <dgm:spPr/>
    </dgm:pt>
    <dgm:pt modelId="{B0C138B8-02F0-7647-8642-BC63571ED04C}" type="pres">
      <dgm:prSet presAssocID="{7448C991-A88B-1D43-A756-355371AC1116}" presName="circ3Tx" presStyleLbl="revTx" presStyleIdx="0" presStyleCnt="0">
        <dgm:presLayoutVars>
          <dgm:chMax val="0"/>
          <dgm:chPref val="0"/>
          <dgm:bulletEnabled val="1"/>
        </dgm:presLayoutVars>
      </dgm:prSet>
      <dgm:spPr/>
    </dgm:pt>
  </dgm:ptLst>
  <dgm:cxnLst>
    <dgm:cxn modelId="{A7A0160D-5773-104C-AAF8-C7BB5A1694CA}" type="presOf" srcId="{7448C991-A88B-1D43-A756-355371AC1116}" destId="{B0C138B8-02F0-7647-8642-BC63571ED04C}" srcOrd="1" destOrd="0" presId="urn:microsoft.com/office/officeart/2005/8/layout/venn1"/>
    <dgm:cxn modelId="{7F97A331-5DF4-D847-8482-977D2D0078AF}" type="presOf" srcId="{7448C991-A88B-1D43-A756-355371AC1116}" destId="{5D76D6C2-0425-FF4B-A41C-A556DE9B5ED8}" srcOrd="0" destOrd="0" presId="urn:microsoft.com/office/officeart/2005/8/layout/venn1"/>
    <dgm:cxn modelId="{41859A42-4B43-AA40-AD57-0AC5ADACD611}" srcId="{E12AE936-9CD8-DB4B-8869-C31D83B1BDDC}" destId="{ADFF9061-7775-8F45-8D94-763B08BB994F}" srcOrd="0" destOrd="0" parTransId="{B27B736F-5EEA-514B-AFDB-C86BA382DDC3}" sibTransId="{F0F9A823-CC5E-AB4B-A088-417AC321D1A7}"/>
    <dgm:cxn modelId="{70389253-5935-844E-963F-E206BA246844}" type="presOf" srcId="{CB5FD18D-D55B-D04F-B5C8-5BB1A9BCBD0C}" destId="{D80FFC84-1353-0F43-A35F-53BA8633B0B7}" srcOrd="1" destOrd="0" presId="urn:microsoft.com/office/officeart/2005/8/layout/venn1"/>
    <dgm:cxn modelId="{BDB2F17B-4225-534F-9E56-D215A0B2771C}" type="presOf" srcId="{ADFF9061-7775-8F45-8D94-763B08BB994F}" destId="{2ABBB514-E4B6-FB42-82A8-CD78A182B473}" srcOrd="0" destOrd="0" presId="urn:microsoft.com/office/officeart/2005/8/layout/venn1"/>
    <dgm:cxn modelId="{6C54A197-12FB-3E4F-BA89-2A04AD3A1FCD}" srcId="{E12AE936-9CD8-DB4B-8869-C31D83B1BDDC}" destId="{CB5FD18D-D55B-D04F-B5C8-5BB1A9BCBD0C}" srcOrd="1" destOrd="0" parTransId="{A2BC40C8-9E3B-4B42-95D8-FD125D11F18E}" sibTransId="{8759A28B-763E-4048-8501-AB70DB653C70}"/>
    <dgm:cxn modelId="{DB61CFC4-9E1D-7C4D-A0B2-F13693E976B6}" type="presOf" srcId="{CB5FD18D-D55B-D04F-B5C8-5BB1A9BCBD0C}" destId="{030A586D-9F75-0F47-B234-8E73FF974472}" srcOrd="0" destOrd="0" presId="urn:microsoft.com/office/officeart/2005/8/layout/venn1"/>
    <dgm:cxn modelId="{EB4D4FC6-6B71-1048-8561-2E045931C4B1}" type="presOf" srcId="{ADFF9061-7775-8F45-8D94-763B08BB994F}" destId="{75467DE0-4AE3-234A-9D41-C60E873C8BE1}" srcOrd="1" destOrd="0" presId="urn:microsoft.com/office/officeart/2005/8/layout/venn1"/>
    <dgm:cxn modelId="{2D60DCD7-2519-F04C-B28F-23D8657FD00D}" type="presOf" srcId="{E12AE936-9CD8-DB4B-8869-C31D83B1BDDC}" destId="{2F520856-65E7-D441-A3F1-E7948B26453E}" srcOrd="0" destOrd="0" presId="urn:microsoft.com/office/officeart/2005/8/layout/venn1"/>
    <dgm:cxn modelId="{5C9209DE-7031-F44E-90A0-B53092698A11}" srcId="{E12AE936-9CD8-DB4B-8869-C31D83B1BDDC}" destId="{7448C991-A88B-1D43-A756-355371AC1116}" srcOrd="2" destOrd="0" parTransId="{2C76A799-7EC2-F042-B5DA-BF607CA4F815}" sibTransId="{A311FC96-2CAD-5547-8784-E6B4BC8CAEED}"/>
    <dgm:cxn modelId="{FC3F0C7C-A55C-8240-AAE6-BADE82FA9AD0}" type="presParOf" srcId="{2F520856-65E7-D441-A3F1-E7948B26453E}" destId="{2ABBB514-E4B6-FB42-82A8-CD78A182B473}" srcOrd="0" destOrd="0" presId="urn:microsoft.com/office/officeart/2005/8/layout/venn1"/>
    <dgm:cxn modelId="{39DE22DD-C12E-5345-8274-9A5E986AA5A9}" type="presParOf" srcId="{2F520856-65E7-D441-A3F1-E7948B26453E}" destId="{75467DE0-4AE3-234A-9D41-C60E873C8BE1}" srcOrd="1" destOrd="0" presId="urn:microsoft.com/office/officeart/2005/8/layout/venn1"/>
    <dgm:cxn modelId="{A4B519C4-F39A-C140-8983-CFD71168029E}" type="presParOf" srcId="{2F520856-65E7-D441-A3F1-E7948B26453E}" destId="{030A586D-9F75-0F47-B234-8E73FF974472}" srcOrd="2" destOrd="0" presId="urn:microsoft.com/office/officeart/2005/8/layout/venn1"/>
    <dgm:cxn modelId="{C8ADFF40-891E-3C4E-A9F5-84401319D817}" type="presParOf" srcId="{2F520856-65E7-D441-A3F1-E7948B26453E}" destId="{D80FFC84-1353-0F43-A35F-53BA8633B0B7}" srcOrd="3" destOrd="0" presId="urn:microsoft.com/office/officeart/2005/8/layout/venn1"/>
    <dgm:cxn modelId="{79967E4E-01A1-1E47-9C0A-239CBACBABF8}" type="presParOf" srcId="{2F520856-65E7-D441-A3F1-E7948B26453E}" destId="{5D76D6C2-0425-FF4B-A41C-A556DE9B5ED8}" srcOrd="4" destOrd="0" presId="urn:microsoft.com/office/officeart/2005/8/layout/venn1"/>
    <dgm:cxn modelId="{B21B6233-4D29-EB41-BBB1-641546732180}" type="presParOf" srcId="{2F520856-65E7-D441-A3F1-E7948B26453E}" destId="{B0C138B8-02F0-7647-8642-BC63571ED04C}"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2AE936-9CD8-DB4B-8869-C31D83B1BDDC}" type="doc">
      <dgm:prSet loTypeId="urn:microsoft.com/office/officeart/2005/8/layout/venn1" loCatId="" qsTypeId="urn:microsoft.com/office/officeart/2005/8/quickstyle/simple1" qsCatId="simple" csTypeId="urn:microsoft.com/office/officeart/2005/8/colors/colorful5" csCatId="colorful" phldr="1"/>
      <dgm:spPr/>
    </dgm:pt>
    <dgm:pt modelId="{ADFF9061-7775-8F45-8D94-763B08BB994F}">
      <dgm:prSet phldrT="[Texte]" custT="1"/>
      <dgm:spPr/>
      <dgm:t>
        <a:bodyPr/>
        <a:lstStyle/>
        <a:p>
          <a:r>
            <a:rPr lang="fr-FR" sz="1400" b="1" dirty="0" err="1"/>
            <a:t>Benefits</a:t>
          </a:r>
          <a:r>
            <a:rPr lang="fr-FR" sz="1400" b="1" dirty="0"/>
            <a:t> of the </a:t>
          </a:r>
          <a:r>
            <a:rPr lang="fr-FR" sz="1400" b="1" dirty="0" err="1"/>
            <a:t>tool</a:t>
          </a:r>
          <a:endParaRPr lang="fr-FR" sz="1400" b="1" dirty="0"/>
        </a:p>
      </dgm:t>
    </dgm:pt>
    <dgm:pt modelId="{B27B736F-5EEA-514B-AFDB-C86BA382DDC3}" type="parTrans" cxnId="{41859A42-4B43-AA40-AD57-0AC5ADACD611}">
      <dgm:prSet/>
      <dgm:spPr/>
      <dgm:t>
        <a:bodyPr/>
        <a:lstStyle/>
        <a:p>
          <a:endParaRPr lang="fr-FR"/>
        </a:p>
      </dgm:t>
    </dgm:pt>
    <dgm:pt modelId="{F0F9A823-CC5E-AB4B-A088-417AC321D1A7}" type="sibTrans" cxnId="{41859A42-4B43-AA40-AD57-0AC5ADACD611}">
      <dgm:prSet/>
      <dgm:spPr/>
      <dgm:t>
        <a:bodyPr/>
        <a:lstStyle/>
        <a:p>
          <a:endParaRPr lang="fr-FR"/>
        </a:p>
      </dgm:t>
    </dgm:pt>
    <dgm:pt modelId="{CB5FD18D-D55B-D04F-B5C8-5BB1A9BCBD0C}">
      <dgm:prSet phldrT="[Texte]" custT="1"/>
      <dgm:spPr/>
      <dgm:t>
        <a:bodyPr/>
        <a:lstStyle/>
        <a:p>
          <a:r>
            <a:rPr lang="fr-FR" sz="1200" b="1" dirty="0" err="1">
              <a:solidFill>
                <a:schemeClr val="bg1"/>
              </a:solidFill>
            </a:rPr>
            <a:t>Runners</a:t>
          </a:r>
          <a:r>
            <a:rPr lang="fr-FR" sz="1200" b="1" dirty="0">
              <a:solidFill>
                <a:schemeClr val="bg1"/>
              </a:solidFill>
            </a:rPr>
            <a:t> profile</a:t>
          </a:r>
        </a:p>
      </dgm:t>
    </dgm:pt>
    <dgm:pt modelId="{A2BC40C8-9E3B-4B42-95D8-FD125D11F18E}" type="parTrans" cxnId="{6C54A197-12FB-3E4F-BA89-2A04AD3A1FCD}">
      <dgm:prSet/>
      <dgm:spPr/>
      <dgm:t>
        <a:bodyPr/>
        <a:lstStyle/>
        <a:p>
          <a:endParaRPr lang="fr-FR"/>
        </a:p>
      </dgm:t>
    </dgm:pt>
    <dgm:pt modelId="{8759A28B-763E-4048-8501-AB70DB653C70}" type="sibTrans" cxnId="{6C54A197-12FB-3E4F-BA89-2A04AD3A1FCD}">
      <dgm:prSet/>
      <dgm:spPr/>
      <dgm:t>
        <a:bodyPr/>
        <a:lstStyle/>
        <a:p>
          <a:endParaRPr lang="fr-FR"/>
        </a:p>
      </dgm:t>
    </dgm:pt>
    <dgm:pt modelId="{7448C991-A88B-1D43-A756-355371AC1116}">
      <dgm:prSet phldrT="[Texte]" custT="1"/>
      <dgm:spPr/>
      <dgm:t>
        <a:bodyPr/>
        <a:lstStyle/>
        <a:p>
          <a:r>
            <a:rPr lang="fr-FR" sz="1200" b="1" dirty="0">
              <a:solidFill>
                <a:schemeClr val="bg1"/>
              </a:solidFill>
            </a:rPr>
            <a:t>Descriptive </a:t>
          </a:r>
          <a:r>
            <a:rPr lang="fr-FR" sz="1200" b="1" dirty="0" err="1">
              <a:solidFill>
                <a:schemeClr val="bg1"/>
              </a:solidFill>
            </a:rPr>
            <a:t>analysis</a:t>
          </a:r>
          <a:r>
            <a:rPr lang="fr-FR" sz="1200" b="1" dirty="0">
              <a:solidFill>
                <a:schemeClr val="bg1"/>
              </a:solidFill>
            </a:rPr>
            <a:t> of the </a:t>
          </a:r>
          <a:r>
            <a:rPr lang="fr-FR" sz="1200" b="1" dirty="0" err="1">
              <a:solidFill>
                <a:schemeClr val="bg1"/>
              </a:solidFill>
            </a:rPr>
            <a:t>trail</a:t>
          </a:r>
          <a:endParaRPr lang="fr-FR" sz="1200" b="1" dirty="0">
            <a:solidFill>
              <a:schemeClr val="bg1"/>
            </a:solidFill>
          </a:endParaRPr>
        </a:p>
      </dgm:t>
    </dgm:pt>
    <dgm:pt modelId="{2C76A799-7EC2-F042-B5DA-BF607CA4F815}" type="parTrans" cxnId="{5C9209DE-7031-F44E-90A0-B53092698A11}">
      <dgm:prSet/>
      <dgm:spPr/>
      <dgm:t>
        <a:bodyPr/>
        <a:lstStyle/>
        <a:p>
          <a:endParaRPr lang="fr-FR"/>
        </a:p>
      </dgm:t>
    </dgm:pt>
    <dgm:pt modelId="{A311FC96-2CAD-5547-8784-E6B4BC8CAEED}" type="sibTrans" cxnId="{5C9209DE-7031-F44E-90A0-B53092698A11}">
      <dgm:prSet/>
      <dgm:spPr/>
      <dgm:t>
        <a:bodyPr/>
        <a:lstStyle/>
        <a:p>
          <a:endParaRPr lang="fr-FR"/>
        </a:p>
      </dgm:t>
    </dgm:pt>
    <dgm:pt modelId="{2F520856-65E7-D441-A3F1-E7948B26453E}" type="pres">
      <dgm:prSet presAssocID="{E12AE936-9CD8-DB4B-8869-C31D83B1BDDC}" presName="compositeShape" presStyleCnt="0">
        <dgm:presLayoutVars>
          <dgm:chMax val="7"/>
          <dgm:dir/>
          <dgm:resizeHandles val="exact"/>
        </dgm:presLayoutVars>
      </dgm:prSet>
      <dgm:spPr/>
    </dgm:pt>
    <dgm:pt modelId="{2ABBB514-E4B6-FB42-82A8-CD78A182B473}" type="pres">
      <dgm:prSet presAssocID="{ADFF9061-7775-8F45-8D94-763B08BB994F}" presName="circ1" presStyleLbl="vennNode1" presStyleIdx="0" presStyleCnt="3"/>
      <dgm:spPr/>
    </dgm:pt>
    <dgm:pt modelId="{75467DE0-4AE3-234A-9D41-C60E873C8BE1}" type="pres">
      <dgm:prSet presAssocID="{ADFF9061-7775-8F45-8D94-763B08BB994F}" presName="circ1Tx" presStyleLbl="revTx" presStyleIdx="0" presStyleCnt="0">
        <dgm:presLayoutVars>
          <dgm:chMax val="0"/>
          <dgm:chPref val="0"/>
          <dgm:bulletEnabled val="1"/>
        </dgm:presLayoutVars>
      </dgm:prSet>
      <dgm:spPr/>
    </dgm:pt>
    <dgm:pt modelId="{030A586D-9F75-0F47-B234-8E73FF974472}" type="pres">
      <dgm:prSet presAssocID="{CB5FD18D-D55B-D04F-B5C8-5BB1A9BCBD0C}" presName="circ2" presStyleLbl="vennNode1" presStyleIdx="1" presStyleCnt="3"/>
      <dgm:spPr/>
    </dgm:pt>
    <dgm:pt modelId="{D80FFC84-1353-0F43-A35F-53BA8633B0B7}" type="pres">
      <dgm:prSet presAssocID="{CB5FD18D-D55B-D04F-B5C8-5BB1A9BCBD0C}" presName="circ2Tx" presStyleLbl="revTx" presStyleIdx="0" presStyleCnt="0">
        <dgm:presLayoutVars>
          <dgm:chMax val="0"/>
          <dgm:chPref val="0"/>
          <dgm:bulletEnabled val="1"/>
        </dgm:presLayoutVars>
      </dgm:prSet>
      <dgm:spPr/>
    </dgm:pt>
    <dgm:pt modelId="{5D76D6C2-0425-FF4B-A41C-A556DE9B5ED8}" type="pres">
      <dgm:prSet presAssocID="{7448C991-A88B-1D43-A756-355371AC1116}" presName="circ3" presStyleLbl="vennNode1" presStyleIdx="2" presStyleCnt="3"/>
      <dgm:spPr/>
    </dgm:pt>
    <dgm:pt modelId="{B0C138B8-02F0-7647-8642-BC63571ED04C}" type="pres">
      <dgm:prSet presAssocID="{7448C991-A88B-1D43-A756-355371AC1116}" presName="circ3Tx" presStyleLbl="revTx" presStyleIdx="0" presStyleCnt="0">
        <dgm:presLayoutVars>
          <dgm:chMax val="0"/>
          <dgm:chPref val="0"/>
          <dgm:bulletEnabled val="1"/>
        </dgm:presLayoutVars>
      </dgm:prSet>
      <dgm:spPr/>
    </dgm:pt>
  </dgm:ptLst>
  <dgm:cxnLst>
    <dgm:cxn modelId="{A7A0160D-5773-104C-AAF8-C7BB5A1694CA}" type="presOf" srcId="{7448C991-A88B-1D43-A756-355371AC1116}" destId="{B0C138B8-02F0-7647-8642-BC63571ED04C}" srcOrd="1" destOrd="0" presId="urn:microsoft.com/office/officeart/2005/8/layout/venn1"/>
    <dgm:cxn modelId="{7F97A331-5DF4-D847-8482-977D2D0078AF}" type="presOf" srcId="{7448C991-A88B-1D43-A756-355371AC1116}" destId="{5D76D6C2-0425-FF4B-A41C-A556DE9B5ED8}" srcOrd="0" destOrd="0" presId="urn:microsoft.com/office/officeart/2005/8/layout/venn1"/>
    <dgm:cxn modelId="{41859A42-4B43-AA40-AD57-0AC5ADACD611}" srcId="{E12AE936-9CD8-DB4B-8869-C31D83B1BDDC}" destId="{ADFF9061-7775-8F45-8D94-763B08BB994F}" srcOrd="0" destOrd="0" parTransId="{B27B736F-5EEA-514B-AFDB-C86BA382DDC3}" sibTransId="{F0F9A823-CC5E-AB4B-A088-417AC321D1A7}"/>
    <dgm:cxn modelId="{70389253-5935-844E-963F-E206BA246844}" type="presOf" srcId="{CB5FD18D-D55B-D04F-B5C8-5BB1A9BCBD0C}" destId="{D80FFC84-1353-0F43-A35F-53BA8633B0B7}" srcOrd="1" destOrd="0" presId="urn:microsoft.com/office/officeart/2005/8/layout/venn1"/>
    <dgm:cxn modelId="{BDB2F17B-4225-534F-9E56-D215A0B2771C}" type="presOf" srcId="{ADFF9061-7775-8F45-8D94-763B08BB994F}" destId="{2ABBB514-E4B6-FB42-82A8-CD78A182B473}" srcOrd="0" destOrd="0" presId="urn:microsoft.com/office/officeart/2005/8/layout/venn1"/>
    <dgm:cxn modelId="{6C54A197-12FB-3E4F-BA89-2A04AD3A1FCD}" srcId="{E12AE936-9CD8-DB4B-8869-C31D83B1BDDC}" destId="{CB5FD18D-D55B-D04F-B5C8-5BB1A9BCBD0C}" srcOrd="1" destOrd="0" parTransId="{A2BC40C8-9E3B-4B42-95D8-FD125D11F18E}" sibTransId="{8759A28B-763E-4048-8501-AB70DB653C70}"/>
    <dgm:cxn modelId="{DB61CFC4-9E1D-7C4D-A0B2-F13693E976B6}" type="presOf" srcId="{CB5FD18D-D55B-D04F-B5C8-5BB1A9BCBD0C}" destId="{030A586D-9F75-0F47-B234-8E73FF974472}" srcOrd="0" destOrd="0" presId="urn:microsoft.com/office/officeart/2005/8/layout/venn1"/>
    <dgm:cxn modelId="{EB4D4FC6-6B71-1048-8561-2E045931C4B1}" type="presOf" srcId="{ADFF9061-7775-8F45-8D94-763B08BB994F}" destId="{75467DE0-4AE3-234A-9D41-C60E873C8BE1}" srcOrd="1" destOrd="0" presId="urn:microsoft.com/office/officeart/2005/8/layout/venn1"/>
    <dgm:cxn modelId="{2D60DCD7-2519-F04C-B28F-23D8657FD00D}" type="presOf" srcId="{E12AE936-9CD8-DB4B-8869-C31D83B1BDDC}" destId="{2F520856-65E7-D441-A3F1-E7948B26453E}" srcOrd="0" destOrd="0" presId="urn:microsoft.com/office/officeart/2005/8/layout/venn1"/>
    <dgm:cxn modelId="{5C9209DE-7031-F44E-90A0-B53092698A11}" srcId="{E12AE936-9CD8-DB4B-8869-C31D83B1BDDC}" destId="{7448C991-A88B-1D43-A756-355371AC1116}" srcOrd="2" destOrd="0" parTransId="{2C76A799-7EC2-F042-B5DA-BF607CA4F815}" sibTransId="{A311FC96-2CAD-5547-8784-E6B4BC8CAEED}"/>
    <dgm:cxn modelId="{FC3F0C7C-A55C-8240-AAE6-BADE82FA9AD0}" type="presParOf" srcId="{2F520856-65E7-D441-A3F1-E7948B26453E}" destId="{2ABBB514-E4B6-FB42-82A8-CD78A182B473}" srcOrd="0" destOrd="0" presId="urn:microsoft.com/office/officeart/2005/8/layout/venn1"/>
    <dgm:cxn modelId="{39DE22DD-C12E-5345-8274-9A5E986AA5A9}" type="presParOf" srcId="{2F520856-65E7-D441-A3F1-E7948B26453E}" destId="{75467DE0-4AE3-234A-9D41-C60E873C8BE1}" srcOrd="1" destOrd="0" presId="urn:microsoft.com/office/officeart/2005/8/layout/venn1"/>
    <dgm:cxn modelId="{A4B519C4-F39A-C140-8983-CFD71168029E}" type="presParOf" srcId="{2F520856-65E7-D441-A3F1-E7948B26453E}" destId="{030A586D-9F75-0F47-B234-8E73FF974472}" srcOrd="2" destOrd="0" presId="urn:microsoft.com/office/officeart/2005/8/layout/venn1"/>
    <dgm:cxn modelId="{C8ADFF40-891E-3C4E-A9F5-84401319D817}" type="presParOf" srcId="{2F520856-65E7-D441-A3F1-E7948B26453E}" destId="{D80FFC84-1353-0F43-A35F-53BA8633B0B7}" srcOrd="3" destOrd="0" presId="urn:microsoft.com/office/officeart/2005/8/layout/venn1"/>
    <dgm:cxn modelId="{79967E4E-01A1-1E47-9C0A-239CBACBABF8}" type="presParOf" srcId="{2F520856-65E7-D441-A3F1-E7948B26453E}" destId="{5D76D6C2-0425-FF4B-A41C-A556DE9B5ED8}" srcOrd="4" destOrd="0" presId="urn:microsoft.com/office/officeart/2005/8/layout/venn1"/>
    <dgm:cxn modelId="{B21B6233-4D29-EB41-BBB1-641546732180}" type="presParOf" srcId="{2F520856-65E7-D441-A3F1-E7948B26453E}" destId="{B0C138B8-02F0-7647-8642-BC63571ED04C}"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12AE936-9CD8-DB4B-8869-C31D83B1BDDC}" type="doc">
      <dgm:prSet loTypeId="urn:microsoft.com/office/officeart/2005/8/layout/venn1" loCatId="" qsTypeId="urn:microsoft.com/office/officeart/2005/8/quickstyle/simple1" qsCatId="simple" csTypeId="urn:microsoft.com/office/officeart/2005/8/colors/colorful5" csCatId="colorful" phldr="1"/>
      <dgm:spPr/>
    </dgm:pt>
    <dgm:pt modelId="{ADFF9061-7775-8F45-8D94-763B08BB994F}">
      <dgm:prSet phldrT="[Texte]" custT="1"/>
      <dgm:spPr/>
      <dgm:t>
        <a:bodyPr/>
        <a:lstStyle/>
        <a:p>
          <a:r>
            <a:rPr lang="fr-FR" sz="1400" b="1" dirty="0" err="1"/>
            <a:t>Benefits</a:t>
          </a:r>
          <a:r>
            <a:rPr lang="fr-FR" sz="1400" b="1" dirty="0"/>
            <a:t> of the </a:t>
          </a:r>
          <a:r>
            <a:rPr lang="fr-FR" sz="1400" b="1" dirty="0" err="1"/>
            <a:t>tool</a:t>
          </a:r>
          <a:endParaRPr lang="fr-FR" sz="1400" b="1" dirty="0"/>
        </a:p>
      </dgm:t>
    </dgm:pt>
    <dgm:pt modelId="{B27B736F-5EEA-514B-AFDB-C86BA382DDC3}" type="parTrans" cxnId="{41859A42-4B43-AA40-AD57-0AC5ADACD611}">
      <dgm:prSet/>
      <dgm:spPr/>
      <dgm:t>
        <a:bodyPr/>
        <a:lstStyle/>
        <a:p>
          <a:endParaRPr lang="fr-FR"/>
        </a:p>
      </dgm:t>
    </dgm:pt>
    <dgm:pt modelId="{F0F9A823-CC5E-AB4B-A088-417AC321D1A7}" type="sibTrans" cxnId="{41859A42-4B43-AA40-AD57-0AC5ADACD611}">
      <dgm:prSet/>
      <dgm:spPr/>
      <dgm:t>
        <a:bodyPr/>
        <a:lstStyle/>
        <a:p>
          <a:endParaRPr lang="fr-FR"/>
        </a:p>
      </dgm:t>
    </dgm:pt>
    <dgm:pt modelId="{CB5FD18D-D55B-D04F-B5C8-5BB1A9BCBD0C}">
      <dgm:prSet phldrT="[Texte]" custT="1"/>
      <dgm:spPr/>
      <dgm:t>
        <a:bodyPr/>
        <a:lstStyle/>
        <a:p>
          <a:r>
            <a:rPr lang="fr-FR" sz="1200" b="1" dirty="0" err="1">
              <a:solidFill>
                <a:schemeClr val="bg1"/>
              </a:solidFill>
            </a:rPr>
            <a:t>Runners</a:t>
          </a:r>
          <a:r>
            <a:rPr lang="fr-FR" sz="1200" b="1" dirty="0">
              <a:solidFill>
                <a:schemeClr val="bg1"/>
              </a:solidFill>
            </a:rPr>
            <a:t> profile</a:t>
          </a:r>
        </a:p>
      </dgm:t>
    </dgm:pt>
    <dgm:pt modelId="{A2BC40C8-9E3B-4B42-95D8-FD125D11F18E}" type="parTrans" cxnId="{6C54A197-12FB-3E4F-BA89-2A04AD3A1FCD}">
      <dgm:prSet/>
      <dgm:spPr/>
      <dgm:t>
        <a:bodyPr/>
        <a:lstStyle/>
        <a:p>
          <a:endParaRPr lang="fr-FR"/>
        </a:p>
      </dgm:t>
    </dgm:pt>
    <dgm:pt modelId="{8759A28B-763E-4048-8501-AB70DB653C70}" type="sibTrans" cxnId="{6C54A197-12FB-3E4F-BA89-2A04AD3A1FCD}">
      <dgm:prSet/>
      <dgm:spPr/>
      <dgm:t>
        <a:bodyPr/>
        <a:lstStyle/>
        <a:p>
          <a:endParaRPr lang="fr-FR"/>
        </a:p>
      </dgm:t>
    </dgm:pt>
    <dgm:pt modelId="{7448C991-A88B-1D43-A756-355371AC1116}">
      <dgm:prSet phldrT="[Texte]" custT="1"/>
      <dgm:spPr/>
      <dgm:t>
        <a:bodyPr/>
        <a:lstStyle/>
        <a:p>
          <a:r>
            <a:rPr lang="fr-FR" sz="1200" b="1" dirty="0">
              <a:solidFill>
                <a:schemeClr val="bg1"/>
              </a:solidFill>
            </a:rPr>
            <a:t>Descriptive </a:t>
          </a:r>
          <a:r>
            <a:rPr lang="fr-FR" sz="1200" b="1" dirty="0" err="1">
              <a:solidFill>
                <a:schemeClr val="bg1"/>
              </a:solidFill>
            </a:rPr>
            <a:t>analysis</a:t>
          </a:r>
          <a:r>
            <a:rPr lang="fr-FR" sz="1200" b="1" dirty="0">
              <a:solidFill>
                <a:schemeClr val="bg1"/>
              </a:solidFill>
            </a:rPr>
            <a:t> of the </a:t>
          </a:r>
          <a:r>
            <a:rPr lang="fr-FR" sz="1200" b="1" dirty="0" err="1">
              <a:solidFill>
                <a:schemeClr val="bg1"/>
              </a:solidFill>
            </a:rPr>
            <a:t>trail</a:t>
          </a:r>
          <a:endParaRPr lang="fr-FR" sz="1200" b="1" dirty="0">
            <a:solidFill>
              <a:schemeClr val="bg1"/>
            </a:solidFill>
          </a:endParaRPr>
        </a:p>
      </dgm:t>
    </dgm:pt>
    <dgm:pt modelId="{2C76A799-7EC2-F042-B5DA-BF607CA4F815}" type="parTrans" cxnId="{5C9209DE-7031-F44E-90A0-B53092698A11}">
      <dgm:prSet/>
      <dgm:spPr/>
      <dgm:t>
        <a:bodyPr/>
        <a:lstStyle/>
        <a:p>
          <a:endParaRPr lang="fr-FR"/>
        </a:p>
      </dgm:t>
    </dgm:pt>
    <dgm:pt modelId="{A311FC96-2CAD-5547-8784-E6B4BC8CAEED}" type="sibTrans" cxnId="{5C9209DE-7031-F44E-90A0-B53092698A11}">
      <dgm:prSet/>
      <dgm:spPr/>
      <dgm:t>
        <a:bodyPr/>
        <a:lstStyle/>
        <a:p>
          <a:endParaRPr lang="fr-FR"/>
        </a:p>
      </dgm:t>
    </dgm:pt>
    <dgm:pt modelId="{2F520856-65E7-D441-A3F1-E7948B26453E}" type="pres">
      <dgm:prSet presAssocID="{E12AE936-9CD8-DB4B-8869-C31D83B1BDDC}" presName="compositeShape" presStyleCnt="0">
        <dgm:presLayoutVars>
          <dgm:chMax val="7"/>
          <dgm:dir/>
          <dgm:resizeHandles val="exact"/>
        </dgm:presLayoutVars>
      </dgm:prSet>
      <dgm:spPr/>
    </dgm:pt>
    <dgm:pt modelId="{2ABBB514-E4B6-FB42-82A8-CD78A182B473}" type="pres">
      <dgm:prSet presAssocID="{ADFF9061-7775-8F45-8D94-763B08BB994F}" presName="circ1" presStyleLbl="vennNode1" presStyleIdx="0" presStyleCnt="3"/>
      <dgm:spPr/>
    </dgm:pt>
    <dgm:pt modelId="{75467DE0-4AE3-234A-9D41-C60E873C8BE1}" type="pres">
      <dgm:prSet presAssocID="{ADFF9061-7775-8F45-8D94-763B08BB994F}" presName="circ1Tx" presStyleLbl="revTx" presStyleIdx="0" presStyleCnt="0">
        <dgm:presLayoutVars>
          <dgm:chMax val="0"/>
          <dgm:chPref val="0"/>
          <dgm:bulletEnabled val="1"/>
        </dgm:presLayoutVars>
      </dgm:prSet>
      <dgm:spPr/>
    </dgm:pt>
    <dgm:pt modelId="{030A586D-9F75-0F47-B234-8E73FF974472}" type="pres">
      <dgm:prSet presAssocID="{CB5FD18D-D55B-D04F-B5C8-5BB1A9BCBD0C}" presName="circ2" presStyleLbl="vennNode1" presStyleIdx="1" presStyleCnt="3"/>
      <dgm:spPr/>
    </dgm:pt>
    <dgm:pt modelId="{D80FFC84-1353-0F43-A35F-53BA8633B0B7}" type="pres">
      <dgm:prSet presAssocID="{CB5FD18D-D55B-D04F-B5C8-5BB1A9BCBD0C}" presName="circ2Tx" presStyleLbl="revTx" presStyleIdx="0" presStyleCnt="0">
        <dgm:presLayoutVars>
          <dgm:chMax val="0"/>
          <dgm:chPref val="0"/>
          <dgm:bulletEnabled val="1"/>
        </dgm:presLayoutVars>
      </dgm:prSet>
      <dgm:spPr/>
    </dgm:pt>
    <dgm:pt modelId="{5D76D6C2-0425-FF4B-A41C-A556DE9B5ED8}" type="pres">
      <dgm:prSet presAssocID="{7448C991-A88B-1D43-A756-355371AC1116}" presName="circ3" presStyleLbl="vennNode1" presStyleIdx="2" presStyleCnt="3"/>
      <dgm:spPr/>
    </dgm:pt>
    <dgm:pt modelId="{B0C138B8-02F0-7647-8642-BC63571ED04C}" type="pres">
      <dgm:prSet presAssocID="{7448C991-A88B-1D43-A756-355371AC1116}" presName="circ3Tx" presStyleLbl="revTx" presStyleIdx="0" presStyleCnt="0">
        <dgm:presLayoutVars>
          <dgm:chMax val="0"/>
          <dgm:chPref val="0"/>
          <dgm:bulletEnabled val="1"/>
        </dgm:presLayoutVars>
      </dgm:prSet>
      <dgm:spPr/>
    </dgm:pt>
  </dgm:ptLst>
  <dgm:cxnLst>
    <dgm:cxn modelId="{A7A0160D-5773-104C-AAF8-C7BB5A1694CA}" type="presOf" srcId="{7448C991-A88B-1D43-A756-355371AC1116}" destId="{B0C138B8-02F0-7647-8642-BC63571ED04C}" srcOrd="1" destOrd="0" presId="urn:microsoft.com/office/officeart/2005/8/layout/venn1"/>
    <dgm:cxn modelId="{7F97A331-5DF4-D847-8482-977D2D0078AF}" type="presOf" srcId="{7448C991-A88B-1D43-A756-355371AC1116}" destId="{5D76D6C2-0425-FF4B-A41C-A556DE9B5ED8}" srcOrd="0" destOrd="0" presId="urn:microsoft.com/office/officeart/2005/8/layout/venn1"/>
    <dgm:cxn modelId="{41859A42-4B43-AA40-AD57-0AC5ADACD611}" srcId="{E12AE936-9CD8-DB4B-8869-C31D83B1BDDC}" destId="{ADFF9061-7775-8F45-8D94-763B08BB994F}" srcOrd="0" destOrd="0" parTransId="{B27B736F-5EEA-514B-AFDB-C86BA382DDC3}" sibTransId="{F0F9A823-CC5E-AB4B-A088-417AC321D1A7}"/>
    <dgm:cxn modelId="{70389253-5935-844E-963F-E206BA246844}" type="presOf" srcId="{CB5FD18D-D55B-D04F-B5C8-5BB1A9BCBD0C}" destId="{D80FFC84-1353-0F43-A35F-53BA8633B0B7}" srcOrd="1" destOrd="0" presId="urn:microsoft.com/office/officeart/2005/8/layout/venn1"/>
    <dgm:cxn modelId="{BDB2F17B-4225-534F-9E56-D215A0B2771C}" type="presOf" srcId="{ADFF9061-7775-8F45-8D94-763B08BB994F}" destId="{2ABBB514-E4B6-FB42-82A8-CD78A182B473}" srcOrd="0" destOrd="0" presId="urn:microsoft.com/office/officeart/2005/8/layout/venn1"/>
    <dgm:cxn modelId="{6C54A197-12FB-3E4F-BA89-2A04AD3A1FCD}" srcId="{E12AE936-9CD8-DB4B-8869-C31D83B1BDDC}" destId="{CB5FD18D-D55B-D04F-B5C8-5BB1A9BCBD0C}" srcOrd="1" destOrd="0" parTransId="{A2BC40C8-9E3B-4B42-95D8-FD125D11F18E}" sibTransId="{8759A28B-763E-4048-8501-AB70DB653C70}"/>
    <dgm:cxn modelId="{DB61CFC4-9E1D-7C4D-A0B2-F13693E976B6}" type="presOf" srcId="{CB5FD18D-D55B-D04F-B5C8-5BB1A9BCBD0C}" destId="{030A586D-9F75-0F47-B234-8E73FF974472}" srcOrd="0" destOrd="0" presId="urn:microsoft.com/office/officeart/2005/8/layout/venn1"/>
    <dgm:cxn modelId="{EB4D4FC6-6B71-1048-8561-2E045931C4B1}" type="presOf" srcId="{ADFF9061-7775-8F45-8D94-763B08BB994F}" destId="{75467DE0-4AE3-234A-9D41-C60E873C8BE1}" srcOrd="1" destOrd="0" presId="urn:microsoft.com/office/officeart/2005/8/layout/venn1"/>
    <dgm:cxn modelId="{2D60DCD7-2519-F04C-B28F-23D8657FD00D}" type="presOf" srcId="{E12AE936-9CD8-DB4B-8869-C31D83B1BDDC}" destId="{2F520856-65E7-D441-A3F1-E7948B26453E}" srcOrd="0" destOrd="0" presId="urn:microsoft.com/office/officeart/2005/8/layout/venn1"/>
    <dgm:cxn modelId="{5C9209DE-7031-F44E-90A0-B53092698A11}" srcId="{E12AE936-9CD8-DB4B-8869-C31D83B1BDDC}" destId="{7448C991-A88B-1D43-A756-355371AC1116}" srcOrd="2" destOrd="0" parTransId="{2C76A799-7EC2-F042-B5DA-BF607CA4F815}" sibTransId="{A311FC96-2CAD-5547-8784-E6B4BC8CAEED}"/>
    <dgm:cxn modelId="{FC3F0C7C-A55C-8240-AAE6-BADE82FA9AD0}" type="presParOf" srcId="{2F520856-65E7-D441-A3F1-E7948B26453E}" destId="{2ABBB514-E4B6-FB42-82A8-CD78A182B473}" srcOrd="0" destOrd="0" presId="urn:microsoft.com/office/officeart/2005/8/layout/venn1"/>
    <dgm:cxn modelId="{39DE22DD-C12E-5345-8274-9A5E986AA5A9}" type="presParOf" srcId="{2F520856-65E7-D441-A3F1-E7948B26453E}" destId="{75467DE0-4AE3-234A-9D41-C60E873C8BE1}" srcOrd="1" destOrd="0" presId="urn:microsoft.com/office/officeart/2005/8/layout/venn1"/>
    <dgm:cxn modelId="{A4B519C4-F39A-C140-8983-CFD71168029E}" type="presParOf" srcId="{2F520856-65E7-D441-A3F1-E7948B26453E}" destId="{030A586D-9F75-0F47-B234-8E73FF974472}" srcOrd="2" destOrd="0" presId="urn:microsoft.com/office/officeart/2005/8/layout/venn1"/>
    <dgm:cxn modelId="{C8ADFF40-891E-3C4E-A9F5-84401319D817}" type="presParOf" srcId="{2F520856-65E7-D441-A3F1-E7948B26453E}" destId="{D80FFC84-1353-0F43-A35F-53BA8633B0B7}" srcOrd="3" destOrd="0" presId="urn:microsoft.com/office/officeart/2005/8/layout/venn1"/>
    <dgm:cxn modelId="{79967E4E-01A1-1E47-9C0A-239CBACBABF8}" type="presParOf" srcId="{2F520856-65E7-D441-A3F1-E7948B26453E}" destId="{5D76D6C2-0425-FF4B-A41C-A556DE9B5ED8}" srcOrd="4" destOrd="0" presId="urn:microsoft.com/office/officeart/2005/8/layout/venn1"/>
    <dgm:cxn modelId="{B21B6233-4D29-EB41-BBB1-641546732180}" type="presParOf" srcId="{2F520856-65E7-D441-A3F1-E7948B26453E}" destId="{B0C138B8-02F0-7647-8642-BC63571ED04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30E0F-3B5C-4764-8482-9DB9E5631DCF}">
      <dsp:nvSpPr>
        <dsp:cNvPr id="0" name=""/>
        <dsp:cNvSpPr/>
      </dsp:nvSpPr>
      <dsp:spPr>
        <a:xfrm>
          <a:off x="0" y="0"/>
          <a:ext cx="9392747" cy="189699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just" defTabSz="1555750">
            <a:lnSpc>
              <a:spcPct val="90000"/>
            </a:lnSpc>
            <a:spcBef>
              <a:spcPct val="0"/>
            </a:spcBef>
            <a:spcAft>
              <a:spcPct val="35000"/>
            </a:spcAft>
            <a:buNone/>
          </a:pPr>
          <a:r>
            <a:rPr lang="en-GB" sz="3500" kern="1200" dirty="0">
              <a:solidFill>
                <a:schemeClr val="bg1"/>
              </a:solidFill>
              <a:effectLst/>
              <a:latin typeface="Times New Roman" panose="02020603050405020304" pitchFamily="18" charset="0"/>
              <a:ea typeface="+mn-ea"/>
              <a:cs typeface="Times New Roman" panose="02020603050405020304" pitchFamily="18" charset="0"/>
            </a:rPr>
            <a:t>Trail running is based on a succession of efforts that are influenced by the race and its specificities</a:t>
          </a:r>
          <a:endParaRPr lang="fr-BE" sz="3500" kern="1200" dirty="0">
            <a:solidFill>
              <a:schemeClr val="bg1"/>
            </a:solidFill>
            <a:latin typeface="Times New Roman" panose="02020603050405020304" pitchFamily="18" charset="0"/>
            <a:cs typeface="Times New Roman" panose="02020603050405020304" pitchFamily="18" charset="0"/>
          </a:endParaRPr>
        </a:p>
      </dsp:txBody>
      <dsp:txXfrm>
        <a:off x="55561" y="55561"/>
        <a:ext cx="7345744" cy="1785870"/>
      </dsp:txXfrm>
    </dsp:sp>
    <dsp:sp modelId="{FAE8ED53-B7FD-4FDE-84F7-1DCB421E12C8}">
      <dsp:nvSpPr>
        <dsp:cNvPr id="0" name=""/>
        <dsp:cNvSpPr/>
      </dsp:nvSpPr>
      <dsp:spPr>
        <a:xfrm>
          <a:off x="828771" y="2213157"/>
          <a:ext cx="9392747" cy="189699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just" defTabSz="1555750">
            <a:lnSpc>
              <a:spcPct val="90000"/>
            </a:lnSpc>
            <a:spcBef>
              <a:spcPct val="0"/>
            </a:spcBef>
            <a:spcAft>
              <a:spcPct val="35000"/>
            </a:spcAft>
            <a:buNone/>
          </a:pPr>
          <a:r>
            <a:rPr lang="fr-FR" sz="3500" kern="1200" dirty="0">
              <a:latin typeface="Times New Roman" panose="02020603050405020304" pitchFamily="18" charset="0"/>
              <a:cs typeface="Times New Roman" panose="02020603050405020304" pitchFamily="18" charset="0"/>
            </a:rPr>
            <a:t>To </a:t>
          </a:r>
          <a:r>
            <a:rPr lang="fr-FR" sz="3500" kern="1200" dirty="0" err="1">
              <a:latin typeface="Times New Roman" panose="02020603050405020304" pitchFamily="18" charset="0"/>
              <a:cs typeface="Times New Roman" panose="02020603050405020304" pitchFamily="18" charset="0"/>
            </a:rPr>
            <a:t>participate</a:t>
          </a:r>
          <a:r>
            <a:rPr lang="fr-FR" sz="3500" kern="1200" dirty="0">
              <a:latin typeface="Times New Roman" panose="02020603050405020304" pitchFamily="18" charset="0"/>
              <a:cs typeface="Times New Roman" panose="02020603050405020304" pitchFamily="18" charset="0"/>
            </a:rPr>
            <a:t> in the </a:t>
          </a:r>
          <a:r>
            <a:rPr lang="fr-FR" sz="3500" kern="1200" dirty="0" err="1">
              <a:latin typeface="Times New Roman" panose="02020603050405020304" pitchFamily="18" charset="0"/>
              <a:cs typeface="Times New Roman" panose="02020603050405020304" pitchFamily="18" charset="0"/>
            </a:rPr>
            <a:t>development</a:t>
          </a:r>
          <a:r>
            <a:rPr lang="fr-FR" sz="3500" kern="1200" dirty="0">
              <a:latin typeface="Times New Roman" panose="02020603050405020304" pitchFamily="18" charset="0"/>
              <a:cs typeface="Times New Roman" panose="02020603050405020304" pitchFamily="18" charset="0"/>
            </a:rPr>
            <a:t> of </a:t>
          </a:r>
          <a:r>
            <a:rPr lang="fr-FR" sz="3500" kern="1200" dirty="0" err="1">
              <a:latin typeface="Times New Roman" panose="02020603050405020304" pitchFamily="18" charset="0"/>
              <a:cs typeface="Times New Roman" panose="02020603050405020304" pitchFamily="18" charset="0"/>
            </a:rPr>
            <a:t>knowledge</a:t>
          </a:r>
          <a:r>
            <a:rPr lang="fr-FR" sz="3500" kern="1200" dirty="0">
              <a:latin typeface="Times New Roman" panose="02020603050405020304" pitchFamily="18" charset="0"/>
              <a:cs typeface="Times New Roman" panose="02020603050405020304" pitchFamily="18" charset="0"/>
            </a:rPr>
            <a:t> in the </a:t>
          </a:r>
          <a:r>
            <a:rPr lang="fr-FR" sz="3500" kern="1200" dirty="0" err="1">
              <a:latin typeface="Times New Roman" panose="02020603050405020304" pitchFamily="18" charset="0"/>
              <a:cs typeface="Times New Roman" panose="02020603050405020304" pitchFamily="18" charset="0"/>
            </a:rPr>
            <a:t>trail</a:t>
          </a:r>
          <a:r>
            <a:rPr lang="fr-FR" sz="3500" kern="1200" dirty="0">
              <a:latin typeface="Times New Roman" panose="02020603050405020304" pitchFamily="18" charset="0"/>
              <a:cs typeface="Times New Roman" panose="02020603050405020304" pitchFamily="18" charset="0"/>
            </a:rPr>
            <a:t> </a:t>
          </a:r>
          <a:r>
            <a:rPr lang="fr-FR" sz="3500" kern="1200" dirty="0" err="1">
              <a:latin typeface="Times New Roman" panose="02020603050405020304" pitchFamily="18" charset="0"/>
              <a:cs typeface="Times New Roman" panose="02020603050405020304" pitchFamily="18" charset="0"/>
            </a:rPr>
            <a:t>community</a:t>
          </a:r>
          <a:endParaRPr lang="fr-BE" sz="3500" kern="1200" dirty="0"/>
        </a:p>
      </dsp:txBody>
      <dsp:txXfrm>
        <a:off x="884332" y="2268718"/>
        <a:ext cx="7219808" cy="1785870"/>
      </dsp:txXfrm>
    </dsp:sp>
    <dsp:sp modelId="{590C0E67-50C7-451E-A6EA-15825166E1B4}">
      <dsp:nvSpPr>
        <dsp:cNvPr id="0" name=""/>
        <dsp:cNvSpPr/>
      </dsp:nvSpPr>
      <dsp:spPr>
        <a:xfrm>
          <a:off x="1657543" y="4426315"/>
          <a:ext cx="9392747" cy="189699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just" defTabSz="1555750">
            <a:lnSpc>
              <a:spcPct val="90000"/>
            </a:lnSpc>
            <a:spcBef>
              <a:spcPct val="0"/>
            </a:spcBef>
            <a:spcAft>
              <a:spcPct val="35000"/>
            </a:spcAft>
            <a:buNone/>
          </a:pPr>
          <a:r>
            <a:rPr lang="en-GB" sz="3500" kern="1200" dirty="0">
              <a:solidFill>
                <a:schemeClr val="bg1"/>
              </a:solidFill>
              <a:effectLst/>
              <a:latin typeface="Times New Roman" panose="02020603050405020304" pitchFamily="18" charset="0"/>
              <a:ea typeface="+mn-ea"/>
              <a:cs typeface="Times New Roman" panose="02020603050405020304" pitchFamily="18" charset="0"/>
            </a:rPr>
            <a:t>To develop and valid a tool that provides simple and standardized rules for segmentation of a trail running</a:t>
          </a:r>
          <a:endParaRPr lang="fr-BE" sz="3500" kern="1200" dirty="0">
            <a:solidFill>
              <a:schemeClr val="bg1"/>
            </a:solidFill>
            <a:latin typeface="Times New Roman" panose="02020603050405020304" pitchFamily="18" charset="0"/>
            <a:cs typeface="Times New Roman" panose="02020603050405020304" pitchFamily="18" charset="0"/>
          </a:endParaRPr>
        </a:p>
      </dsp:txBody>
      <dsp:txXfrm>
        <a:off x="1713104" y="4481876"/>
        <a:ext cx="7219808" cy="1785870"/>
      </dsp:txXfrm>
    </dsp:sp>
    <dsp:sp modelId="{BED4D737-2800-47A0-B1B1-3AE693D1D57F}">
      <dsp:nvSpPr>
        <dsp:cNvPr id="0" name=""/>
        <dsp:cNvSpPr/>
      </dsp:nvSpPr>
      <dsp:spPr>
        <a:xfrm>
          <a:off x="8159702" y="1438552"/>
          <a:ext cx="1233045" cy="1233045"/>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fr-BE" sz="3600" kern="1200"/>
        </a:p>
      </dsp:txBody>
      <dsp:txXfrm>
        <a:off x="8437137" y="1438552"/>
        <a:ext cx="678175" cy="927866"/>
      </dsp:txXfrm>
    </dsp:sp>
    <dsp:sp modelId="{54DA3C39-5D91-4BC6-9A99-CF0F388EF1E5}">
      <dsp:nvSpPr>
        <dsp:cNvPr id="0" name=""/>
        <dsp:cNvSpPr/>
      </dsp:nvSpPr>
      <dsp:spPr>
        <a:xfrm>
          <a:off x="8988474" y="3639063"/>
          <a:ext cx="1233045" cy="1233045"/>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fr-BE" sz="3600" kern="1200"/>
        </a:p>
      </dsp:txBody>
      <dsp:txXfrm>
        <a:off x="9265909" y="3639063"/>
        <a:ext cx="678175" cy="9278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9A725-1E3B-4670-8581-E638901B7E16}">
      <dsp:nvSpPr>
        <dsp:cNvPr id="0" name=""/>
        <dsp:cNvSpPr/>
      </dsp:nvSpPr>
      <dsp:spPr>
        <a:xfrm>
          <a:off x="3086641" y="642860"/>
          <a:ext cx="4924663" cy="4924663"/>
        </a:xfrm>
        <a:prstGeom prst="blockArc">
          <a:avLst>
            <a:gd name="adj1" fmla="val 10661956"/>
            <a:gd name="adj2" fmla="val 16891867"/>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379879-ED46-4EA4-BB63-A1878B3EE732}">
      <dsp:nvSpPr>
        <dsp:cNvPr id="0" name=""/>
        <dsp:cNvSpPr/>
      </dsp:nvSpPr>
      <dsp:spPr>
        <a:xfrm>
          <a:off x="3088580" y="739557"/>
          <a:ext cx="4924663" cy="4924663"/>
        </a:xfrm>
        <a:prstGeom prst="blockArc">
          <a:avLst>
            <a:gd name="adj1" fmla="val 4710961"/>
            <a:gd name="adj2" fmla="val 10800201"/>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0B7646-1977-4FA0-A84D-4C3F1F976614}">
      <dsp:nvSpPr>
        <dsp:cNvPr id="0" name=""/>
        <dsp:cNvSpPr/>
      </dsp:nvSpPr>
      <dsp:spPr>
        <a:xfrm>
          <a:off x="4057223" y="741802"/>
          <a:ext cx="4924663" cy="4924663"/>
        </a:xfrm>
        <a:prstGeom prst="blockArc">
          <a:avLst>
            <a:gd name="adj1" fmla="val 21596589"/>
            <a:gd name="adj2" fmla="val 6104976"/>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C229AB-2F07-4D94-8A74-EEBBBB96BE3B}">
      <dsp:nvSpPr>
        <dsp:cNvPr id="0" name=""/>
        <dsp:cNvSpPr/>
      </dsp:nvSpPr>
      <dsp:spPr>
        <a:xfrm>
          <a:off x="4059254" y="640586"/>
          <a:ext cx="4924663" cy="4924663"/>
        </a:xfrm>
        <a:prstGeom prst="blockArc">
          <a:avLst>
            <a:gd name="adj1" fmla="val 15492060"/>
            <a:gd name="adj2" fmla="val 141297"/>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26FBA6-CEC3-44C4-9B0A-855557FEC441}">
      <dsp:nvSpPr>
        <dsp:cNvPr id="0" name=""/>
        <dsp:cNvSpPr/>
      </dsp:nvSpPr>
      <dsp:spPr>
        <a:xfrm>
          <a:off x="3820739" y="944705"/>
          <a:ext cx="4418065" cy="4418065"/>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fr-BE" sz="4800" kern="1200" dirty="0">
              <a:solidFill>
                <a:schemeClr val="tx1"/>
              </a:solidFill>
              <a:latin typeface="Times New Roman" panose="02020603050405020304" pitchFamily="18" charset="0"/>
              <a:cs typeface="Times New Roman" panose="02020603050405020304" pitchFamily="18" charset="0"/>
            </a:rPr>
            <a:t>Conclusion</a:t>
          </a:r>
          <a:endParaRPr lang="fr-BE" sz="2800" kern="1200" dirty="0">
            <a:solidFill>
              <a:schemeClr val="tx1"/>
            </a:solidFill>
            <a:latin typeface="Times New Roman" panose="02020603050405020304" pitchFamily="18" charset="0"/>
            <a:cs typeface="Times New Roman" panose="02020603050405020304" pitchFamily="18" charset="0"/>
          </a:endParaRPr>
        </a:p>
      </dsp:txBody>
      <dsp:txXfrm>
        <a:off x="4467750" y="1591716"/>
        <a:ext cx="3124043" cy="3124043"/>
      </dsp:txXfrm>
    </dsp:sp>
    <dsp:sp modelId="{56108DFB-78FF-4C19-9A16-57D2BD577994}">
      <dsp:nvSpPr>
        <dsp:cNvPr id="0" name=""/>
        <dsp:cNvSpPr/>
      </dsp:nvSpPr>
      <dsp:spPr>
        <a:xfrm>
          <a:off x="4607713" y="-211612"/>
          <a:ext cx="2844119" cy="1920302"/>
        </a:xfrm>
        <a:prstGeom prst="ellipse">
          <a:avLst/>
        </a:prstGeom>
        <a:solidFill>
          <a:srgbClr val="589CDB"/>
        </a:solidFill>
        <a:ln w="12700" cap="flat" cmpd="sng" algn="ctr">
          <a:solidFill>
            <a:srgbClr val="589CD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nl-BE" sz="2000" kern="1200" dirty="0">
              <a:latin typeface="Times New Roman" panose="02020603050405020304" pitchFamily="18" charset="0"/>
              <a:cs typeface="Times New Roman" panose="02020603050405020304" pitchFamily="18" charset="0"/>
            </a:rPr>
            <a:t>Valid global concept to analyze effort management</a:t>
          </a:r>
          <a:endParaRPr lang="fr-BE" sz="2000" kern="1200" dirty="0">
            <a:solidFill>
              <a:schemeClr val="bg1"/>
            </a:solidFill>
          </a:endParaRPr>
        </a:p>
      </dsp:txBody>
      <dsp:txXfrm>
        <a:off x="5024225" y="69610"/>
        <a:ext cx="2011095" cy="1357858"/>
      </dsp:txXfrm>
    </dsp:sp>
    <dsp:sp modelId="{747B2466-8D21-4324-93FC-00ED8E2ADCAD}">
      <dsp:nvSpPr>
        <dsp:cNvPr id="0" name=""/>
        <dsp:cNvSpPr/>
      </dsp:nvSpPr>
      <dsp:spPr>
        <a:xfrm>
          <a:off x="7590447" y="2145590"/>
          <a:ext cx="2668611" cy="2112315"/>
        </a:xfrm>
        <a:prstGeom prst="ellipse">
          <a:avLst/>
        </a:prstGeom>
        <a:solidFill>
          <a:srgbClr val="41C5C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err="1">
              <a:latin typeface="Times New Roman" panose="02020603050405020304" pitchFamily="18" charset="0"/>
              <a:cs typeface="Times New Roman" panose="02020603050405020304" pitchFamily="18" charset="0"/>
            </a:rPr>
            <a:t>Useful</a:t>
          </a:r>
          <a:r>
            <a:rPr lang="fr-BE" sz="2000" kern="1200" dirty="0">
              <a:latin typeface="Times New Roman" panose="02020603050405020304" pitchFamily="18" charset="0"/>
              <a:cs typeface="Times New Roman" panose="02020603050405020304" pitchFamily="18" charset="0"/>
            </a:rPr>
            <a:t> for </a:t>
          </a:r>
          <a:r>
            <a:rPr lang="fr-BE" sz="2000" kern="1200" dirty="0" err="1">
              <a:latin typeface="Times New Roman" panose="02020603050405020304" pitchFamily="18" charset="0"/>
              <a:cs typeface="Times New Roman" panose="02020603050405020304" pitchFamily="18" charset="0"/>
            </a:rPr>
            <a:t>runners</a:t>
          </a:r>
          <a:r>
            <a:rPr lang="fr-BE" sz="2000" kern="1200" dirty="0">
              <a:latin typeface="Times New Roman" panose="02020603050405020304" pitchFamily="18" charset="0"/>
              <a:cs typeface="Times New Roman" panose="02020603050405020304" pitchFamily="18" charset="0"/>
            </a:rPr>
            <a:t>, coaches and race </a:t>
          </a:r>
          <a:r>
            <a:rPr lang="fr-BE" sz="2000" kern="1200" dirty="0" err="1">
              <a:latin typeface="Times New Roman" panose="02020603050405020304" pitchFamily="18" charset="0"/>
              <a:cs typeface="Times New Roman" panose="02020603050405020304" pitchFamily="18" charset="0"/>
            </a:rPr>
            <a:t>organizers</a:t>
          </a:r>
          <a:endParaRPr lang="fr-BE" sz="2000" kern="1200" dirty="0">
            <a:latin typeface="Times New Roman" panose="02020603050405020304" pitchFamily="18" charset="0"/>
            <a:cs typeface="Times New Roman" panose="02020603050405020304" pitchFamily="18" charset="0"/>
          </a:endParaRPr>
        </a:p>
      </dsp:txBody>
      <dsp:txXfrm>
        <a:off x="7981256" y="2454931"/>
        <a:ext cx="1886993" cy="1493633"/>
      </dsp:txXfrm>
    </dsp:sp>
    <dsp:sp modelId="{1F446393-7BE9-42D5-9465-9EDF996CE1BA}">
      <dsp:nvSpPr>
        <dsp:cNvPr id="0" name=""/>
        <dsp:cNvSpPr/>
      </dsp:nvSpPr>
      <dsp:spPr>
        <a:xfrm>
          <a:off x="4691793" y="4502779"/>
          <a:ext cx="2675959" cy="2112315"/>
        </a:xfrm>
        <a:prstGeom prst="ellipse">
          <a:avLst/>
        </a:prstGeom>
        <a:solidFill>
          <a:srgbClr val="4DC5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err="1">
              <a:latin typeface="Times New Roman" panose="02020603050405020304" pitchFamily="18" charset="0"/>
              <a:cs typeface="Times New Roman" panose="02020603050405020304" pitchFamily="18" charset="0"/>
            </a:rPr>
            <a:t>Futher</a:t>
          </a:r>
          <a:r>
            <a:rPr lang="fr-BE" sz="2000" kern="1200" dirty="0">
              <a:latin typeface="Times New Roman" panose="02020603050405020304" pitchFamily="18" charset="0"/>
              <a:cs typeface="Times New Roman" panose="02020603050405020304" pitchFamily="18" charset="0"/>
            </a:rPr>
            <a:t> </a:t>
          </a:r>
          <a:r>
            <a:rPr lang="fr-BE" sz="2000" kern="1200" dirty="0" err="1">
              <a:latin typeface="Times New Roman" panose="02020603050405020304" pitchFamily="18" charset="0"/>
              <a:cs typeface="Times New Roman" panose="02020603050405020304" pitchFamily="18" charset="0"/>
            </a:rPr>
            <a:t>research</a:t>
          </a:r>
          <a:r>
            <a:rPr lang="fr-BE" sz="2000" kern="1200" dirty="0">
              <a:latin typeface="Times New Roman" panose="02020603050405020304" pitchFamily="18" charset="0"/>
              <a:cs typeface="Times New Roman" panose="02020603050405020304" pitchFamily="18" charset="0"/>
            </a:rPr>
            <a:t> and </a:t>
          </a:r>
          <a:r>
            <a:rPr lang="fr-BE" sz="2000" kern="1200" dirty="0" err="1">
              <a:latin typeface="Times New Roman" panose="02020603050405020304" pitchFamily="18" charset="0"/>
              <a:cs typeface="Times New Roman" panose="02020603050405020304" pitchFamily="18" charset="0"/>
            </a:rPr>
            <a:t>development</a:t>
          </a:r>
          <a:endParaRPr lang="fr-BE" sz="2000" kern="1200" dirty="0">
            <a:latin typeface="Times New Roman" panose="02020603050405020304" pitchFamily="18" charset="0"/>
            <a:cs typeface="Times New Roman" panose="02020603050405020304" pitchFamily="18" charset="0"/>
          </a:endParaRPr>
        </a:p>
      </dsp:txBody>
      <dsp:txXfrm>
        <a:off x="5083678" y="4812120"/>
        <a:ext cx="1892189" cy="1493633"/>
      </dsp:txXfrm>
    </dsp:sp>
    <dsp:sp modelId="{E5E99A6D-37E2-4D13-A054-47111771CCB2}">
      <dsp:nvSpPr>
        <dsp:cNvPr id="0" name=""/>
        <dsp:cNvSpPr/>
      </dsp:nvSpPr>
      <dsp:spPr>
        <a:xfrm>
          <a:off x="1765185" y="2145590"/>
          <a:ext cx="2761055" cy="2112315"/>
        </a:xfrm>
        <a:prstGeom prst="ellipse">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Times New Roman" panose="02020603050405020304" pitchFamily="18" charset="0"/>
              <a:cs typeface="Times New Roman" panose="02020603050405020304" pitchFamily="18" charset="0"/>
            </a:rPr>
            <a:t>More </a:t>
          </a:r>
          <a:r>
            <a:rPr lang="fr-FR" sz="2000" kern="1200" dirty="0" err="1">
              <a:latin typeface="Times New Roman" panose="02020603050405020304" pitchFamily="18" charset="0"/>
              <a:cs typeface="Times New Roman" panose="02020603050405020304" pitchFamily="18" charset="0"/>
            </a:rPr>
            <a:t>accurate</a:t>
          </a:r>
          <a:r>
            <a:rPr lang="fr-FR" sz="2000" kern="1200" dirty="0">
              <a:latin typeface="Times New Roman" panose="02020603050405020304" pitchFamily="18" charset="0"/>
              <a:cs typeface="Times New Roman" panose="02020603050405020304" pitchFamily="18" charset="0"/>
            </a:rPr>
            <a:t> </a:t>
          </a:r>
          <a:r>
            <a:rPr lang="fr-FR" sz="2000" kern="1200" dirty="0" err="1">
              <a:latin typeface="Times New Roman" panose="02020603050405020304" pitchFamily="18" charset="0"/>
              <a:cs typeface="Times New Roman" panose="02020603050405020304" pitchFamily="18" charset="0"/>
            </a:rPr>
            <a:t>rules</a:t>
          </a:r>
          <a:endParaRPr lang="fr-BE" sz="2000" kern="1200" dirty="0">
            <a:latin typeface="Times New Roman" panose="02020603050405020304" pitchFamily="18" charset="0"/>
            <a:cs typeface="Times New Roman" panose="02020603050405020304" pitchFamily="18" charset="0"/>
          </a:endParaRPr>
        </a:p>
      </dsp:txBody>
      <dsp:txXfrm>
        <a:off x="2169532" y="2454931"/>
        <a:ext cx="1952361" cy="1493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2EE82-AB2C-7A48-950A-C7584DF87508}">
      <dsp:nvSpPr>
        <dsp:cNvPr id="0" name=""/>
        <dsp:cNvSpPr/>
      </dsp:nvSpPr>
      <dsp:spPr>
        <a:xfrm rot="5400000">
          <a:off x="5769742" y="-2220145"/>
          <a:ext cx="1261843" cy="602415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fr-FR" sz="1400" kern="1200" dirty="0" err="1"/>
            <a:t>Uphill</a:t>
          </a:r>
          <a:endParaRPr lang="fr-FR" sz="1400" kern="1200" dirty="0"/>
        </a:p>
        <a:p>
          <a:pPr marL="114300" lvl="1" indent="-114300" algn="l" defTabSz="622300">
            <a:lnSpc>
              <a:spcPct val="90000"/>
            </a:lnSpc>
            <a:spcBef>
              <a:spcPct val="0"/>
            </a:spcBef>
            <a:spcAft>
              <a:spcPct val="15000"/>
            </a:spcAft>
            <a:buChar char="•"/>
          </a:pPr>
          <a:r>
            <a:rPr lang="fr-FR" sz="1400" kern="1200" dirty="0" err="1"/>
            <a:t>Downhill</a:t>
          </a:r>
          <a:endParaRPr lang="fr-FR" sz="1400" kern="1200" dirty="0"/>
        </a:p>
        <a:p>
          <a:pPr marL="114300" lvl="1" indent="-114300" algn="l" defTabSz="622300">
            <a:lnSpc>
              <a:spcPct val="90000"/>
            </a:lnSpc>
            <a:spcBef>
              <a:spcPct val="0"/>
            </a:spcBef>
            <a:spcAft>
              <a:spcPct val="15000"/>
            </a:spcAft>
            <a:buChar char="•"/>
          </a:pPr>
          <a:r>
            <a:rPr lang="fr-FR" sz="1400" kern="1200" dirty="0"/>
            <a:t>Flat</a:t>
          </a:r>
        </a:p>
        <a:p>
          <a:pPr marL="114300" lvl="1" indent="-114300" algn="l" defTabSz="622300">
            <a:lnSpc>
              <a:spcPct val="90000"/>
            </a:lnSpc>
            <a:spcBef>
              <a:spcPct val="0"/>
            </a:spcBef>
            <a:spcAft>
              <a:spcPct val="15000"/>
            </a:spcAft>
            <a:buChar char="•"/>
          </a:pPr>
          <a:r>
            <a:rPr lang="fr-FR" sz="1400" kern="1200" dirty="0" err="1"/>
            <a:t>Vallonated</a:t>
          </a:r>
          <a:endParaRPr lang="fr-FR" sz="1400" kern="1200" dirty="0"/>
        </a:p>
      </dsp:txBody>
      <dsp:txXfrm rot="-5400000">
        <a:off x="3388587" y="222608"/>
        <a:ext cx="5962556" cy="1138647"/>
      </dsp:txXfrm>
    </dsp:sp>
    <dsp:sp modelId="{FFC8F929-12BF-F64B-A0BD-C5728EA5EEDD}">
      <dsp:nvSpPr>
        <dsp:cNvPr id="0" name=""/>
        <dsp:cNvSpPr/>
      </dsp:nvSpPr>
      <dsp:spPr>
        <a:xfrm>
          <a:off x="0" y="3279"/>
          <a:ext cx="3388586" cy="15773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fr-FR" sz="4400" kern="1200" dirty="0"/>
            <a:t>Type of segments</a:t>
          </a:r>
        </a:p>
      </dsp:txBody>
      <dsp:txXfrm>
        <a:off x="76998" y="80277"/>
        <a:ext cx="3234590" cy="1423308"/>
      </dsp:txXfrm>
    </dsp:sp>
    <dsp:sp modelId="{D267BCDC-30C4-6449-B9C2-632E0C002705}">
      <dsp:nvSpPr>
        <dsp:cNvPr id="0" name=""/>
        <dsp:cNvSpPr/>
      </dsp:nvSpPr>
      <dsp:spPr>
        <a:xfrm rot="5400000">
          <a:off x="5769742" y="-563975"/>
          <a:ext cx="1261843" cy="6024154"/>
        </a:xfrm>
        <a:prstGeom prst="round2Same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t>&gt; 400m</a:t>
          </a:r>
        </a:p>
        <a:p>
          <a:pPr marL="114300" lvl="1" indent="-114300" algn="l" defTabSz="622300">
            <a:lnSpc>
              <a:spcPct val="90000"/>
            </a:lnSpc>
            <a:spcBef>
              <a:spcPct val="0"/>
            </a:spcBef>
            <a:spcAft>
              <a:spcPct val="15000"/>
            </a:spcAft>
            <a:buChar char="•"/>
          </a:pPr>
          <a:r>
            <a:rPr lang="fr-FR" sz="1400" kern="1200" dirty="0"/>
            <a:t>Intersections </a:t>
          </a:r>
          <a:r>
            <a:rPr lang="fr-FR" sz="1400" kern="1200" dirty="0" err="1"/>
            <a:t>limited</a:t>
          </a:r>
          <a:endParaRPr lang="fr-FR" sz="1400" kern="1200" dirty="0"/>
        </a:p>
        <a:p>
          <a:pPr marL="114300" lvl="1" indent="-114300" algn="l" defTabSz="622300">
            <a:lnSpc>
              <a:spcPct val="90000"/>
            </a:lnSpc>
            <a:spcBef>
              <a:spcPct val="0"/>
            </a:spcBef>
            <a:spcAft>
              <a:spcPct val="15000"/>
            </a:spcAft>
            <a:buChar char="•"/>
          </a:pPr>
          <a:r>
            <a:rPr lang="fr-FR" sz="1400" kern="1200" dirty="0"/>
            <a:t>Distant </a:t>
          </a:r>
          <a:r>
            <a:rPr lang="fr-FR" sz="1400" kern="1200" dirty="0" err="1"/>
            <a:t>start</a:t>
          </a:r>
          <a:r>
            <a:rPr lang="fr-FR" sz="1400" kern="1200" dirty="0"/>
            <a:t> and finish</a:t>
          </a:r>
        </a:p>
        <a:p>
          <a:pPr marL="114300" lvl="1" indent="-114300" algn="l" defTabSz="622300">
            <a:lnSpc>
              <a:spcPct val="90000"/>
            </a:lnSpc>
            <a:spcBef>
              <a:spcPct val="0"/>
            </a:spcBef>
            <a:spcAft>
              <a:spcPct val="15000"/>
            </a:spcAft>
            <a:buChar char="•"/>
          </a:pPr>
          <a:r>
            <a:rPr lang="fr-FR" sz="1400" kern="1200" dirty="0"/>
            <a:t>Start and finish not on a </a:t>
          </a:r>
          <a:r>
            <a:rPr lang="fr-FR" sz="1400" kern="1200" dirty="0" err="1"/>
            <a:t>curve</a:t>
          </a:r>
          <a:endParaRPr lang="fr-FR" sz="1400" kern="1200" dirty="0"/>
        </a:p>
        <a:p>
          <a:pPr marL="114300" lvl="1" indent="-114300" algn="l" defTabSz="622300">
            <a:lnSpc>
              <a:spcPct val="90000"/>
            </a:lnSpc>
            <a:spcBef>
              <a:spcPct val="0"/>
            </a:spcBef>
            <a:spcAft>
              <a:spcPct val="15000"/>
            </a:spcAft>
            <a:buChar char="•"/>
          </a:pPr>
          <a:r>
            <a:rPr lang="fr-FR" sz="1400" kern="1200" dirty="0"/>
            <a:t>Start and finish </a:t>
          </a:r>
          <a:r>
            <a:rPr lang="fr-FR" sz="1400" kern="1200" dirty="0" err="1"/>
            <a:t>away</a:t>
          </a:r>
          <a:r>
            <a:rPr lang="fr-FR" sz="1400" kern="1200" dirty="0"/>
            <a:t> </a:t>
          </a:r>
          <a:r>
            <a:rPr lang="fr-FR" sz="1400" kern="1200" dirty="0" err="1"/>
            <a:t>from</a:t>
          </a:r>
          <a:r>
            <a:rPr lang="fr-FR" sz="1400" kern="1200" dirty="0"/>
            <a:t> intersections</a:t>
          </a:r>
        </a:p>
      </dsp:txBody>
      <dsp:txXfrm rot="-5400000">
        <a:off x="3388587" y="1878778"/>
        <a:ext cx="5962556" cy="1138647"/>
      </dsp:txXfrm>
    </dsp:sp>
    <dsp:sp modelId="{43F82884-1CE8-1F4F-A6E4-EF124C2B5940}">
      <dsp:nvSpPr>
        <dsp:cNvPr id="0" name=""/>
        <dsp:cNvSpPr/>
      </dsp:nvSpPr>
      <dsp:spPr>
        <a:xfrm>
          <a:off x="0" y="1659449"/>
          <a:ext cx="3388586" cy="1577304"/>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GB" sz="4400" kern="1200" dirty="0">
              <a:solidFill>
                <a:schemeClr val="bg1"/>
              </a:solidFill>
              <a:effectLst/>
              <a:latin typeface="+mn-lt"/>
              <a:ea typeface="+mn-ea"/>
              <a:cs typeface="+mn-cs"/>
            </a:rPr>
            <a:t>Length </a:t>
          </a:r>
          <a:endParaRPr lang="fr-FR" sz="4400" kern="1200" dirty="0">
            <a:solidFill>
              <a:schemeClr val="bg1"/>
            </a:solidFill>
          </a:endParaRPr>
        </a:p>
      </dsp:txBody>
      <dsp:txXfrm>
        <a:off x="76998" y="1736447"/>
        <a:ext cx="3234590" cy="1423308"/>
      </dsp:txXfrm>
    </dsp:sp>
    <dsp:sp modelId="{D066830D-8763-3946-901E-C44801065356}">
      <dsp:nvSpPr>
        <dsp:cNvPr id="0" name=""/>
        <dsp:cNvSpPr/>
      </dsp:nvSpPr>
      <dsp:spPr>
        <a:xfrm rot="5400000">
          <a:off x="5769742" y="1092194"/>
          <a:ext cx="1261843" cy="6024154"/>
        </a:xfrm>
        <a:prstGeom prst="round2Same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t>Main </a:t>
          </a:r>
          <a:r>
            <a:rPr lang="fr-FR" sz="1400" kern="1200" dirty="0" err="1"/>
            <a:t>cutting</a:t>
          </a:r>
          <a:r>
            <a:rPr lang="fr-FR" sz="1400" kern="1200" dirty="0"/>
            <a:t> </a:t>
          </a:r>
          <a:r>
            <a:rPr lang="fr-FR" sz="1400" kern="1200" dirty="0" err="1"/>
            <a:t>criteria</a:t>
          </a:r>
          <a:endParaRPr lang="fr-FR" sz="1400" kern="1200" dirty="0"/>
        </a:p>
        <a:p>
          <a:pPr marL="114300" lvl="1" indent="-114300" algn="l" defTabSz="622300">
            <a:lnSpc>
              <a:spcPct val="90000"/>
            </a:lnSpc>
            <a:spcBef>
              <a:spcPct val="0"/>
            </a:spcBef>
            <a:spcAft>
              <a:spcPct val="15000"/>
            </a:spcAft>
            <a:buChar char="•"/>
          </a:pPr>
          <a:r>
            <a:rPr lang="fr-FR" sz="1400" kern="1200" dirty="0"/>
            <a:t>Start / finish point set at the point of </a:t>
          </a:r>
          <a:r>
            <a:rPr lang="fr-FR" sz="1400" kern="1200" dirty="0" err="1"/>
            <a:t>inflection</a:t>
          </a:r>
          <a:r>
            <a:rPr lang="fr-FR" sz="1400" kern="1200" dirty="0"/>
            <a:t> of the </a:t>
          </a:r>
          <a:r>
            <a:rPr lang="fr-FR" sz="1400" kern="1200" dirty="0" err="1"/>
            <a:t>curve</a:t>
          </a:r>
          <a:endParaRPr lang="fr-FR" sz="1400" kern="1200" dirty="0"/>
        </a:p>
        <a:p>
          <a:pPr marL="114300" lvl="1" indent="-114300" algn="l" defTabSz="622300">
            <a:lnSpc>
              <a:spcPct val="90000"/>
            </a:lnSpc>
            <a:spcBef>
              <a:spcPct val="0"/>
            </a:spcBef>
            <a:spcAft>
              <a:spcPct val="15000"/>
            </a:spcAft>
            <a:buChar char="•"/>
          </a:pPr>
          <a:r>
            <a:rPr lang="fr-FR" sz="1400" kern="1200" dirty="0" err="1"/>
            <a:t>Take</a:t>
          </a:r>
          <a:r>
            <a:rPr lang="fr-FR" sz="1400" kern="1200" dirty="0"/>
            <a:t> the </a:t>
          </a:r>
          <a:r>
            <a:rPr lang="fr-FR" sz="1400" kern="1200" dirty="0" err="1"/>
            <a:t>uphill</a:t>
          </a:r>
          <a:r>
            <a:rPr lang="fr-FR" sz="1400" kern="1200" dirty="0"/>
            <a:t> / </a:t>
          </a:r>
          <a:r>
            <a:rPr lang="fr-FR" sz="1400" kern="1200" dirty="0" err="1"/>
            <a:t>downhill</a:t>
          </a:r>
          <a:r>
            <a:rPr lang="fr-FR" sz="1400" kern="1200" dirty="0"/>
            <a:t> as a </a:t>
          </a:r>
          <a:r>
            <a:rPr lang="fr-FR" sz="1400" kern="1200" dirty="0" err="1"/>
            <a:t>whole</a:t>
          </a:r>
          <a:r>
            <a:rPr lang="fr-FR" sz="1400" kern="1200" dirty="0"/>
            <a:t> </a:t>
          </a:r>
        </a:p>
      </dsp:txBody>
      <dsp:txXfrm rot="-5400000">
        <a:off x="3388587" y="3534947"/>
        <a:ext cx="5962556" cy="1138647"/>
      </dsp:txXfrm>
    </dsp:sp>
    <dsp:sp modelId="{4D4868D1-9100-5747-A7DC-16AC9F573663}">
      <dsp:nvSpPr>
        <dsp:cNvPr id="0" name=""/>
        <dsp:cNvSpPr/>
      </dsp:nvSpPr>
      <dsp:spPr>
        <a:xfrm>
          <a:off x="0" y="3315619"/>
          <a:ext cx="3388586" cy="1577304"/>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GB" sz="4400" kern="1200" dirty="0">
              <a:solidFill>
                <a:schemeClr val="bg1"/>
              </a:solidFill>
              <a:effectLst/>
              <a:latin typeface="+mn-lt"/>
              <a:ea typeface="+mn-ea"/>
              <a:cs typeface="+mn-cs"/>
            </a:rPr>
            <a:t>Elevation gain</a:t>
          </a:r>
          <a:endParaRPr lang="fr-FR" sz="4400" kern="1200" dirty="0">
            <a:solidFill>
              <a:schemeClr val="bg1"/>
            </a:solidFill>
          </a:endParaRPr>
        </a:p>
      </dsp:txBody>
      <dsp:txXfrm>
        <a:off x="76998" y="3392617"/>
        <a:ext cx="3234590" cy="1423308"/>
      </dsp:txXfrm>
    </dsp:sp>
    <dsp:sp modelId="{2D48F784-D068-4E49-BF6A-498D1DA4BAE8}">
      <dsp:nvSpPr>
        <dsp:cNvPr id="0" name=""/>
        <dsp:cNvSpPr/>
      </dsp:nvSpPr>
      <dsp:spPr>
        <a:xfrm rot="5400000">
          <a:off x="5769742" y="2748364"/>
          <a:ext cx="1261843" cy="6024154"/>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nl-BE" sz="1400" kern="1200" dirty="0"/>
            <a:t>In percent</a:t>
          </a:r>
          <a:endParaRPr lang="fr-FR" sz="1400" kern="1200" dirty="0"/>
        </a:p>
        <a:p>
          <a:pPr marL="114300" lvl="1" indent="-114300" algn="l" defTabSz="622300">
            <a:lnSpc>
              <a:spcPct val="90000"/>
            </a:lnSpc>
            <a:spcBef>
              <a:spcPct val="0"/>
            </a:spcBef>
            <a:spcAft>
              <a:spcPct val="15000"/>
            </a:spcAft>
            <a:buChar char="•"/>
          </a:pPr>
          <a:r>
            <a:rPr lang="fr-FR" sz="1400" kern="1200" dirty="0"/>
            <a:t>Auto-</a:t>
          </a:r>
          <a:r>
            <a:rPr lang="fr-FR" sz="1400" kern="1200" dirty="0" err="1"/>
            <a:t>calculated</a:t>
          </a:r>
          <a:r>
            <a:rPr lang="fr-FR" sz="1400" kern="1200" dirty="0"/>
            <a:t> by </a:t>
          </a:r>
          <a:r>
            <a:rPr lang="fr-FR" sz="1400" kern="1200" dirty="0" err="1"/>
            <a:t>Strava</a:t>
          </a:r>
          <a:r>
            <a:rPr lang="fr-FR" sz="1400" kern="1200" dirty="0"/>
            <a:t> App</a:t>
          </a:r>
        </a:p>
        <a:p>
          <a:pPr marL="114300" lvl="1" indent="-114300" algn="l" defTabSz="622300">
            <a:lnSpc>
              <a:spcPct val="90000"/>
            </a:lnSpc>
            <a:spcBef>
              <a:spcPct val="0"/>
            </a:spcBef>
            <a:spcAft>
              <a:spcPct val="15000"/>
            </a:spcAft>
            <a:buChar char="•"/>
          </a:pPr>
          <a:r>
            <a:rPr lang="fr-FR" sz="1400" kern="1200" dirty="0" err="1"/>
            <a:t>Very</a:t>
          </a:r>
          <a:r>
            <a:rPr lang="fr-FR" sz="1400" kern="1200" dirty="0"/>
            <a:t> </a:t>
          </a:r>
          <a:r>
            <a:rPr lang="fr-FR" sz="1400" kern="1200" dirty="0" err="1"/>
            <a:t>steep</a:t>
          </a:r>
          <a:r>
            <a:rPr lang="fr-FR" sz="1400" kern="1200" dirty="0"/>
            <a:t> </a:t>
          </a:r>
          <a:r>
            <a:rPr lang="fr-FR" sz="1400" kern="1200" dirty="0" err="1"/>
            <a:t>uphill</a:t>
          </a:r>
          <a:r>
            <a:rPr lang="fr-FR" sz="1400" kern="1200" dirty="0"/>
            <a:t> and </a:t>
          </a:r>
          <a:r>
            <a:rPr lang="fr-FR" sz="1400" kern="1200" dirty="0" err="1"/>
            <a:t>downhill</a:t>
          </a:r>
          <a:r>
            <a:rPr lang="fr-FR" sz="1400" kern="1200" dirty="0"/>
            <a:t> segments (&gt;20%) </a:t>
          </a:r>
          <a:r>
            <a:rPr lang="fr-FR" sz="1400" kern="1200" dirty="0" err="1"/>
            <a:t>can</a:t>
          </a:r>
          <a:r>
            <a:rPr lang="fr-FR" sz="1400" kern="1200" dirty="0"/>
            <a:t> </a:t>
          </a:r>
          <a:r>
            <a:rPr lang="fr-FR" sz="1400" kern="1200" dirty="0" err="1"/>
            <a:t>be</a:t>
          </a:r>
          <a:r>
            <a:rPr lang="fr-FR" sz="1400" kern="1200" dirty="0"/>
            <a:t> 200m long</a:t>
          </a:r>
        </a:p>
      </dsp:txBody>
      <dsp:txXfrm rot="-5400000">
        <a:off x="3388587" y="5191117"/>
        <a:ext cx="5962556" cy="1138647"/>
      </dsp:txXfrm>
    </dsp:sp>
    <dsp:sp modelId="{028C57CC-29B1-1F48-BCB7-7ADCF47AA6A6}">
      <dsp:nvSpPr>
        <dsp:cNvPr id="0" name=""/>
        <dsp:cNvSpPr/>
      </dsp:nvSpPr>
      <dsp:spPr>
        <a:xfrm>
          <a:off x="0" y="4971788"/>
          <a:ext cx="3388586" cy="157730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GB" sz="4400" kern="1200" dirty="0">
              <a:solidFill>
                <a:schemeClr val="bg1"/>
              </a:solidFill>
              <a:effectLst/>
              <a:latin typeface="+mn-lt"/>
              <a:ea typeface="+mn-ea"/>
              <a:cs typeface="+mn-cs"/>
            </a:rPr>
            <a:t>Average slope</a:t>
          </a:r>
          <a:endParaRPr lang="fr-FR" sz="4400" kern="1200" dirty="0"/>
        </a:p>
      </dsp:txBody>
      <dsp:txXfrm>
        <a:off x="76998" y="5048786"/>
        <a:ext cx="3234590" cy="14233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2EE82-AB2C-7A48-950A-C7584DF87508}">
      <dsp:nvSpPr>
        <dsp:cNvPr id="0" name=""/>
        <dsp:cNvSpPr/>
      </dsp:nvSpPr>
      <dsp:spPr>
        <a:xfrm rot="5400000">
          <a:off x="4506422" y="-1103201"/>
          <a:ext cx="2610860" cy="5469978"/>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fr-FR" sz="2400" kern="1200" dirty="0" err="1"/>
            <a:t>Technicality</a:t>
          </a:r>
          <a:r>
            <a:rPr lang="fr-FR" sz="2400" kern="1200" dirty="0"/>
            <a:t> </a:t>
          </a:r>
          <a:r>
            <a:rPr lang="fr-FR" sz="2400" kern="1200" dirty="0" err="1"/>
            <a:t>scale</a:t>
          </a:r>
          <a:endParaRPr lang="fr-FR" sz="2400" kern="1200" dirty="0"/>
        </a:p>
        <a:p>
          <a:pPr marL="228600" lvl="1" indent="-228600" algn="l" defTabSz="1066800">
            <a:lnSpc>
              <a:spcPct val="90000"/>
            </a:lnSpc>
            <a:spcBef>
              <a:spcPct val="0"/>
            </a:spcBef>
            <a:spcAft>
              <a:spcPct val="15000"/>
            </a:spcAft>
            <a:buChar char="•"/>
          </a:pPr>
          <a:r>
            <a:rPr lang="fr-FR" sz="2400" kern="1200" dirty="0" err="1"/>
            <a:t>From</a:t>
          </a:r>
          <a:r>
            <a:rPr lang="fr-FR" sz="2400" kern="1200" dirty="0"/>
            <a:t> </a:t>
          </a:r>
          <a:r>
            <a:rPr lang="fr-FR" sz="2400" kern="1200" dirty="0" err="1"/>
            <a:t>low</a:t>
          </a:r>
          <a:r>
            <a:rPr lang="fr-FR" sz="2400" kern="1200" dirty="0"/>
            <a:t> </a:t>
          </a:r>
          <a:r>
            <a:rPr lang="fr-FR" sz="2400" kern="1200" dirty="0" err="1"/>
            <a:t>technical</a:t>
          </a:r>
          <a:r>
            <a:rPr lang="fr-FR" sz="2400" kern="1200" dirty="0"/>
            <a:t> to high </a:t>
          </a:r>
          <a:r>
            <a:rPr lang="fr-FR" sz="2400" kern="1200" dirty="0" err="1"/>
            <a:t>technical</a:t>
          </a:r>
          <a:endParaRPr lang="fr-FR" sz="2400" kern="1200" dirty="0"/>
        </a:p>
      </dsp:txBody>
      <dsp:txXfrm rot="-5400000">
        <a:off x="3076863" y="453810"/>
        <a:ext cx="5342526" cy="2355956"/>
      </dsp:txXfrm>
    </dsp:sp>
    <dsp:sp modelId="{FFC8F929-12BF-F64B-A0BD-C5728EA5EEDD}">
      <dsp:nvSpPr>
        <dsp:cNvPr id="0" name=""/>
        <dsp:cNvSpPr/>
      </dsp:nvSpPr>
      <dsp:spPr>
        <a:xfrm>
          <a:off x="0" y="0"/>
          <a:ext cx="3076863" cy="326357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fr-FR" sz="4000" kern="1200" dirty="0" err="1"/>
            <a:t>Technicality</a:t>
          </a:r>
          <a:endParaRPr lang="fr-FR" sz="4000" kern="1200" dirty="0"/>
        </a:p>
      </dsp:txBody>
      <dsp:txXfrm>
        <a:off x="150200" y="150200"/>
        <a:ext cx="2776463" cy="29631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8F1B1-A5A9-A145-B850-65153FCE43BA}">
      <dsp:nvSpPr>
        <dsp:cNvPr id="0" name=""/>
        <dsp:cNvSpPr/>
      </dsp:nvSpPr>
      <dsp:spPr>
        <a:xfrm rot="5400000">
          <a:off x="4628566" y="-1255881"/>
          <a:ext cx="2366572" cy="5469978"/>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fr-FR" sz="2400" kern="1200" dirty="0"/>
            <a:t>Support </a:t>
          </a:r>
          <a:r>
            <a:rPr lang="fr-FR" sz="2400" kern="1200" dirty="0" err="1"/>
            <a:t>stability</a:t>
          </a:r>
          <a:r>
            <a:rPr lang="fr-FR" sz="2400" kern="1200" dirty="0"/>
            <a:t> </a:t>
          </a:r>
          <a:r>
            <a:rPr lang="fr-FR" sz="2400" kern="1200" dirty="0" err="1"/>
            <a:t>scale</a:t>
          </a:r>
          <a:endParaRPr lang="fr-FR" sz="2400" kern="1200" dirty="0"/>
        </a:p>
        <a:p>
          <a:pPr marL="228600" lvl="1" indent="-228600" algn="l" defTabSz="1066800">
            <a:lnSpc>
              <a:spcPct val="90000"/>
            </a:lnSpc>
            <a:spcBef>
              <a:spcPct val="0"/>
            </a:spcBef>
            <a:spcAft>
              <a:spcPct val="15000"/>
            </a:spcAft>
            <a:buChar char="•"/>
          </a:pPr>
          <a:r>
            <a:rPr lang="fr-FR" sz="2400" kern="1200" dirty="0" err="1"/>
            <a:t>From</a:t>
          </a:r>
          <a:r>
            <a:rPr lang="fr-FR" sz="2400" kern="1200" dirty="0"/>
            <a:t> stable to </a:t>
          </a:r>
          <a:r>
            <a:rPr lang="fr-FR" sz="2400" kern="1200" dirty="0" err="1"/>
            <a:t>unstable</a:t>
          </a:r>
          <a:r>
            <a:rPr lang="fr-FR" sz="2400" kern="1200" dirty="0"/>
            <a:t> supports</a:t>
          </a:r>
        </a:p>
      </dsp:txBody>
      <dsp:txXfrm rot="-5400000">
        <a:off x="3076864" y="411348"/>
        <a:ext cx="5354451" cy="2135518"/>
      </dsp:txXfrm>
    </dsp:sp>
    <dsp:sp modelId="{AB5BC4ED-0BB4-2A46-9356-3D6E5EED2C2C}">
      <dsp:nvSpPr>
        <dsp:cNvPr id="0" name=""/>
        <dsp:cNvSpPr/>
      </dsp:nvSpPr>
      <dsp:spPr>
        <a:xfrm>
          <a:off x="0" y="0"/>
          <a:ext cx="3076863" cy="2958214"/>
        </a:xfrm>
        <a:prstGeom prst="round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fr-FR" sz="4000" kern="1200" dirty="0"/>
            <a:t>Support </a:t>
          </a:r>
          <a:r>
            <a:rPr lang="fr-FR" sz="4000" kern="1200" dirty="0" err="1"/>
            <a:t>stability</a:t>
          </a:r>
          <a:endParaRPr lang="fr-FR" sz="4000" kern="1200" dirty="0"/>
        </a:p>
      </dsp:txBody>
      <dsp:txXfrm>
        <a:off x="144408" y="144408"/>
        <a:ext cx="2788047" cy="26693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BB514-E4B6-FB42-82A8-CD78A182B473}">
      <dsp:nvSpPr>
        <dsp:cNvPr id="0" name=""/>
        <dsp:cNvSpPr/>
      </dsp:nvSpPr>
      <dsp:spPr>
        <a:xfrm>
          <a:off x="3068034" y="188830"/>
          <a:ext cx="3906832" cy="3906832"/>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r>
            <a:rPr lang="fr-FR" sz="5400" b="1" kern="1200" dirty="0" err="1"/>
            <a:t>Benefits</a:t>
          </a:r>
          <a:r>
            <a:rPr lang="fr-FR" sz="5400" b="1" kern="1200" dirty="0"/>
            <a:t> of the </a:t>
          </a:r>
          <a:r>
            <a:rPr lang="fr-FR" sz="5400" b="1" kern="1200" dirty="0" err="1"/>
            <a:t>tool</a:t>
          </a:r>
          <a:endParaRPr lang="fr-FR" sz="5400" b="1" kern="1200" dirty="0"/>
        </a:p>
      </dsp:txBody>
      <dsp:txXfrm>
        <a:off x="3588945" y="872526"/>
        <a:ext cx="2865010" cy="1758074"/>
      </dsp:txXfrm>
    </dsp:sp>
    <dsp:sp modelId="{030A586D-9F75-0F47-B234-8E73FF974472}">
      <dsp:nvSpPr>
        <dsp:cNvPr id="0" name=""/>
        <dsp:cNvSpPr/>
      </dsp:nvSpPr>
      <dsp:spPr>
        <a:xfrm>
          <a:off x="4477750" y="2630600"/>
          <a:ext cx="3906832" cy="3906832"/>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fr-FR" sz="4000" b="1" kern="1200" dirty="0" err="1">
              <a:solidFill>
                <a:schemeClr val="bg1"/>
              </a:solidFill>
            </a:rPr>
            <a:t>Runners</a:t>
          </a:r>
          <a:r>
            <a:rPr lang="fr-FR" sz="4000" b="1" kern="1200" dirty="0">
              <a:solidFill>
                <a:schemeClr val="bg1"/>
              </a:solidFill>
            </a:rPr>
            <a:t> profile</a:t>
          </a:r>
        </a:p>
      </dsp:txBody>
      <dsp:txXfrm>
        <a:off x="5672589" y="3639865"/>
        <a:ext cx="2344099" cy="2148758"/>
      </dsp:txXfrm>
    </dsp:sp>
    <dsp:sp modelId="{5D76D6C2-0425-FF4B-A41C-A556DE9B5ED8}">
      <dsp:nvSpPr>
        <dsp:cNvPr id="0" name=""/>
        <dsp:cNvSpPr/>
      </dsp:nvSpPr>
      <dsp:spPr>
        <a:xfrm>
          <a:off x="1658318" y="2630600"/>
          <a:ext cx="3906832" cy="3906832"/>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fr-FR" sz="3900" b="1" kern="1200" dirty="0">
              <a:solidFill>
                <a:schemeClr val="bg1"/>
              </a:solidFill>
            </a:rPr>
            <a:t>Descriptive </a:t>
          </a:r>
          <a:r>
            <a:rPr lang="fr-FR" sz="3900" b="1" kern="1200" dirty="0" err="1">
              <a:solidFill>
                <a:schemeClr val="bg1"/>
              </a:solidFill>
            </a:rPr>
            <a:t>analysis</a:t>
          </a:r>
          <a:r>
            <a:rPr lang="fr-FR" sz="3900" b="1" kern="1200" dirty="0">
              <a:solidFill>
                <a:schemeClr val="bg1"/>
              </a:solidFill>
            </a:rPr>
            <a:t> of the </a:t>
          </a:r>
          <a:r>
            <a:rPr lang="fr-FR" sz="3900" b="1" kern="1200" dirty="0" err="1">
              <a:solidFill>
                <a:schemeClr val="bg1"/>
              </a:solidFill>
            </a:rPr>
            <a:t>trail</a:t>
          </a:r>
          <a:endParaRPr lang="fr-FR" sz="3900" b="1" kern="1200" dirty="0">
            <a:solidFill>
              <a:schemeClr val="bg1"/>
            </a:solidFill>
          </a:endParaRPr>
        </a:p>
      </dsp:txBody>
      <dsp:txXfrm>
        <a:off x="2026212" y="3639865"/>
        <a:ext cx="2344099" cy="21487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BB514-E4B6-FB42-82A8-CD78A182B473}">
      <dsp:nvSpPr>
        <dsp:cNvPr id="0" name=""/>
        <dsp:cNvSpPr/>
      </dsp:nvSpPr>
      <dsp:spPr>
        <a:xfrm>
          <a:off x="516462" y="84677"/>
          <a:ext cx="1431305" cy="1431305"/>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fr-FR" sz="1400" b="1" kern="1200" dirty="0" err="1"/>
            <a:t>Benefits</a:t>
          </a:r>
          <a:r>
            <a:rPr lang="fr-FR" sz="1400" b="1" kern="1200" dirty="0"/>
            <a:t> of the </a:t>
          </a:r>
          <a:r>
            <a:rPr lang="fr-FR" sz="1400" b="1" kern="1200" dirty="0" err="1"/>
            <a:t>tool</a:t>
          </a:r>
          <a:endParaRPr lang="fr-FR" sz="1400" b="1" kern="1200" dirty="0"/>
        </a:p>
      </dsp:txBody>
      <dsp:txXfrm>
        <a:off x="707303" y="335155"/>
        <a:ext cx="1049624" cy="644087"/>
      </dsp:txXfrm>
    </dsp:sp>
    <dsp:sp modelId="{030A586D-9F75-0F47-B234-8E73FF974472}">
      <dsp:nvSpPr>
        <dsp:cNvPr id="0" name=""/>
        <dsp:cNvSpPr/>
      </dsp:nvSpPr>
      <dsp:spPr>
        <a:xfrm>
          <a:off x="1032925" y="979243"/>
          <a:ext cx="1431305" cy="1431305"/>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err="1">
              <a:solidFill>
                <a:schemeClr val="bg1"/>
              </a:solidFill>
            </a:rPr>
            <a:t>Runners</a:t>
          </a:r>
          <a:r>
            <a:rPr lang="fr-FR" sz="1200" b="1" kern="1200" dirty="0">
              <a:solidFill>
                <a:schemeClr val="bg1"/>
              </a:solidFill>
            </a:rPr>
            <a:t> profile</a:t>
          </a:r>
        </a:p>
      </dsp:txBody>
      <dsp:txXfrm>
        <a:off x="1470666" y="1348997"/>
        <a:ext cx="858783" cy="787218"/>
      </dsp:txXfrm>
    </dsp:sp>
    <dsp:sp modelId="{5D76D6C2-0425-FF4B-A41C-A556DE9B5ED8}">
      <dsp:nvSpPr>
        <dsp:cNvPr id="0" name=""/>
        <dsp:cNvSpPr/>
      </dsp:nvSpPr>
      <dsp:spPr>
        <a:xfrm>
          <a:off x="0" y="979243"/>
          <a:ext cx="1431305" cy="1431305"/>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bg1"/>
              </a:solidFill>
            </a:rPr>
            <a:t>Descriptive </a:t>
          </a:r>
          <a:r>
            <a:rPr lang="fr-FR" sz="1200" b="1" kern="1200" dirty="0" err="1">
              <a:solidFill>
                <a:schemeClr val="bg1"/>
              </a:solidFill>
            </a:rPr>
            <a:t>analysis</a:t>
          </a:r>
          <a:r>
            <a:rPr lang="fr-FR" sz="1200" b="1" kern="1200" dirty="0">
              <a:solidFill>
                <a:schemeClr val="bg1"/>
              </a:solidFill>
            </a:rPr>
            <a:t> of the </a:t>
          </a:r>
          <a:r>
            <a:rPr lang="fr-FR" sz="1200" b="1" kern="1200" dirty="0" err="1">
              <a:solidFill>
                <a:schemeClr val="bg1"/>
              </a:solidFill>
            </a:rPr>
            <a:t>trail</a:t>
          </a:r>
          <a:endParaRPr lang="fr-FR" sz="1200" b="1" kern="1200" dirty="0">
            <a:solidFill>
              <a:schemeClr val="bg1"/>
            </a:solidFill>
          </a:endParaRPr>
        </a:p>
      </dsp:txBody>
      <dsp:txXfrm>
        <a:off x="134781" y="1348997"/>
        <a:ext cx="858783" cy="7872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BB514-E4B6-FB42-82A8-CD78A182B473}">
      <dsp:nvSpPr>
        <dsp:cNvPr id="0" name=""/>
        <dsp:cNvSpPr/>
      </dsp:nvSpPr>
      <dsp:spPr>
        <a:xfrm>
          <a:off x="516462" y="84677"/>
          <a:ext cx="1431305" cy="1431305"/>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fr-FR" sz="1400" b="1" kern="1200" dirty="0" err="1"/>
            <a:t>Benefits</a:t>
          </a:r>
          <a:r>
            <a:rPr lang="fr-FR" sz="1400" b="1" kern="1200" dirty="0"/>
            <a:t> of the </a:t>
          </a:r>
          <a:r>
            <a:rPr lang="fr-FR" sz="1400" b="1" kern="1200" dirty="0" err="1"/>
            <a:t>tool</a:t>
          </a:r>
          <a:endParaRPr lang="fr-FR" sz="1400" b="1" kern="1200" dirty="0"/>
        </a:p>
      </dsp:txBody>
      <dsp:txXfrm>
        <a:off x="707303" y="335155"/>
        <a:ext cx="1049624" cy="644087"/>
      </dsp:txXfrm>
    </dsp:sp>
    <dsp:sp modelId="{030A586D-9F75-0F47-B234-8E73FF974472}">
      <dsp:nvSpPr>
        <dsp:cNvPr id="0" name=""/>
        <dsp:cNvSpPr/>
      </dsp:nvSpPr>
      <dsp:spPr>
        <a:xfrm>
          <a:off x="1032925" y="979243"/>
          <a:ext cx="1431305" cy="1431305"/>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err="1">
              <a:solidFill>
                <a:schemeClr val="bg1"/>
              </a:solidFill>
            </a:rPr>
            <a:t>Runners</a:t>
          </a:r>
          <a:r>
            <a:rPr lang="fr-FR" sz="1200" b="1" kern="1200" dirty="0">
              <a:solidFill>
                <a:schemeClr val="bg1"/>
              </a:solidFill>
            </a:rPr>
            <a:t> profile</a:t>
          </a:r>
        </a:p>
      </dsp:txBody>
      <dsp:txXfrm>
        <a:off x="1470666" y="1348997"/>
        <a:ext cx="858783" cy="787218"/>
      </dsp:txXfrm>
    </dsp:sp>
    <dsp:sp modelId="{5D76D6C2-0425-FF4B-A41C-A556DE9B5ED8}">
      <dsp:nvSpPr>
        <dsp:cNvPr id="0" name=""/>
        <dsp:cNvSpPr/>
      </dsp:nvSpPr>
      <dsp:spPr>
        <a:xfrm>
          <a:off x="0" y="979243"/>
          <a:ext cx="1431305" cy="1431305"/>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bg1"/>
              </a:solidFill>
            </a:rPr>
            <a:t>Descriptive </a:t>
          </a:r>
          <a:r>
            <a:rPr lang="fr-FR" sz="1200" b="1" kern="1200" dirty="0" err="1">
              <a:solidFill>
                <a:schemeClr val="bg1"/>
              </a:solidFill>
            </a:rPr>
            <a:t>analysis</a:t>
          </a:r>
          <a:r>
            <a:rPr lang="fr-FR" sz="1200" b="1" kern="1200" dirty="0">
              <a:solidFill>
                <a:schemeClr val="bg1"/>
              </a:solidFill>
            </a:rPr>
            <a:t> of the </a:t>
          </a:r>
          <a:r>
            <a:rPr lang="fr-FR" sz="1200" b="1" kern="1200" dirty="0" err="1">
              <a:solidFill>
                <a:schemeClr val="bg1"/>
              </a:solidFill>
            </a:rPr>
            <a:t>trail</a:t>
          </a:r>
          <a:endParaRPr lang="fr-FR" sz="1200" b="1" kern="1200" dirty="0">
            <a:solidFill>
              <a:schemeClr val="bg1"/>
            </a:solidFill>
          </a:endParaRPr>
        </a:p>
      </dsp:txBody>
      <dsp:txXfrm>
        <a:off x="134781" y="1348997"/>
        <a:ext cx="858783" cy="7872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BB514-E4B6-FB42-82A8-CD78A182B473}">
      <dsp:nvSpPr>
        <dsp:cNvPr id="0" name=""/>
        <dsp:cNvSpPr/>
      </dsp:nvSpPr>
      <dsp:spPr>
        <a:xfrm>
          <a:off x="516462" y="84677"/>
          <a:ext cx="1431305" cy="1431305"/>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fr-FR" sz="1400" b="1" kern="1200" dirty="0" err="1"/>
            <a:t>Benefits</a:t>
          </a:r>
          <a:r>
            <a:rPr lang="fr-FR" sz="1400" b="1" kern="1200" dirty="0"/>
            <a:t> of the </a:t>
          </a:r>
          <a:r>
            <a:rPr lang="fr-FR" sz="1400" b="1" kern="1200" dirty="0" err="1"/>
            <a:t>tool</a:t>
          </a:r>
          <a:endParaRPr lang="fr-FR" sz="1400" b="1" kern="1200" dirty="0"/>
        </a:p>
      </dsp:txBody>
      <dsp:txXfrm>
        <a:off x="707303" y="335155"/>
        <a:ext cx="1049624" cy="644087"/>
      </dsp:txXfrm>
    </dsp:sp>
    <dsp:sp modelId="{030A586D-9F75-0F47-B234-8E73FF974472}">
      <dsp:nvSpPr>
        <dsp:cNvPr id="0" name=""/>
        <dsp:cNvSpPr/>
      </dsp:nvSpPr>
      <dsp:spPr>
        <a:xfrm>
          <a:off x="1032925" y="979243"/>
          <a:ext cx="1431305" cy="1431305"/>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err="1">
              <a:solidFill>
                <a:schemeClr val="bg1"/>
              </a:solidFill>
            </a:rPr>
            <a:t>Runners</a:t>
          </a:r>
          <a:r>
            <a:rPr lang="fr-FR" sz="1200" b="1" kern="1200" dirty="0">
              <a:solidFill>
                <a:schemeClr val="bg1"/>
              </a:solidFill>
            </a:rPr>
            <a:t> profile</a:t>
          </a:r>
        </a:p>
      </dsp:txBody>
      <dsp:txXfrm>
        <a:off x="1470666" y="1348997"/>
        <a:ext cx="858783" cy="787218"/>
      </dsp:txXfrm>
    </dsp:sp>
    <dsp:sp modelId="{5D76D6C2-0425-FF4B-A41C-A556DE9B5ED8}">
      <dsp:nvSpPr>
        <dsp:cNvPr id="0" name=""/>
        <dsp:cNvSpPr/>
      </dsp:nvSpPr>
      <dsp:spPr>
        <a:xfrm>
          <a:off x="0" y="979243"/>
          <a:ext cx="1431305" cy="1431305"/>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bg1"/>
              </a:solidFill>
            </a:rPr>
            <a:t>Descriptive </a:t>
          </a:r>
          <a:r>
            <a:rPr lang="fr-FR" sz="1200" b="1" kern="1200" dirty="0" err="1">
              <a:solidFill>
                <a:schemeClr val="bg1"/>
              </a:solidFill>
            </a:rPr>
            <a:t>analysis</a:t>
          </a:r>
          <a:r>
            <a:rPr lang="fr-FR" sz="1200" b="1" kern="1200" dirty="0">
              <a:solidFill>
                <a:schemeClr val="bg1"/>
              </a:solidFill>
            </a:rPr>
            <a:t> of the </a:t>
          </a:r>
          <a:r>
            <a:rPr lang="fr-FR" sz="1200" b="1" kern="1200" dirty="0" err="1">
              <a:solidFill>
                <a:schemeClr val="bg1"/>
              </a:solidFill>
            </a:rPr>
            <a:t>trail</a:t>
          </a:r>
          <a:endParaRPr lang="fr-FR" sz="1200" b="1" kern="1200" dirty="0">
            <a:solidFill>
              <a:schemeClr val="bg1"/>
            </a:solidFill>
          </a:endParaRPr>
        </a:p>
      </dsp:txBody>
      <dsp:txXfrm>
        <a:off x="134781" y="1348997"/>
        <a:ext cx="858783" cy="7872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BB514-E4B6-FB42-82A8-CD78A182B473}">
      <dsp:nvSpPr>
        <dsp:cNvPr id="0" name=""/>
        <dsp:cNvSpPr/>
      </dsp:nvSpPr>
      <dsp:spPr>
        <a:xfrm>
          <a:off x="516462" y="84677"/>
          <a:ext cx="1431305" cy="1431305"/>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fr-FR" sz="1400" b="1" kern="1200" dirty="0" err="1"/>
            <a:t>Benefits</a:t>
          </a:r>
          <a:r>
            <a:rPr lang="fr-FR" sz="1400" b="1" kern="1200" dirty="0"/>
            <a:t> of the </a:t>
          </a:r>
          <a:r>
            <a:rPr lang="fr-FR" sz="1400" b="1" kern="1200" dirty="0" err="1"/>
            <a:t>tool</a:t>
          </a:r>
          <a:endParaRPr lang="fr-FR" sz="1400" b="1" kern="1200" dirty="0"/>
        </a:p>
      </dsp:txBody>
      <dsp:txXfrm>
        <a:off x="707303" y="335155"/>
        <a:ext cx="1049624" cy="644087"/>
      </dsp:txXfrm>
    </dsp:sp>
    <dsp:sp modelId="{030A586D-9F75-0F47-B234-8E73FF974472}">
      <dsp:nvSpPr>
        <dsp:cNvPr id="0" name=""/>
        <dsp:cNvSpPr/>
      </dsp:nvSpPr>
      <dsp:spPr>
        <a:xfrm>
          <a:off x="1032925" y="979243"/>
          <a:ext cx="1431305" cy="1431305"/>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err="1">
              <a:solidFill>
                <a:schemeClr val="bg1"/>
              </a:solidFill>
            </a:rPr>
            <a:t>Runners</a:t>
          </a:r>
          <a:r>
            <a:rPr lang="fr-FR" sz="1200" b="1" kern="1200" dirty="0">
              <a:solidFill>
                <a:schemeClr val="bg1"/>
              </a:solidFill>
            </a:rPr>
            <a:t> profile</a:t>
          </a:r>
        </a:p>
      </dsp:txBody>
      <dsp:txXfrm>
        <a:off x="1470666" y="1348997"/>
        <a:ext cx="858783" cy="787218"/>
      </dsp:txXfrm>
    </dsp:sp>
    <dsp:sp modelId="{5D76D6C2-0425-FF4B-A41C-A556DE9B5ED8}">
      <dsp:nvSpPr>
        <dsp:cNvPr id="0" name=""/>
        <dsp:cNvSpPr/>
      </dsp:nvSpPr>
      <dsp:spPr>
        <a:xfrm>
          <a:off x="0" y="979243"/>
          <a:ext cx="1431305" cy="1431305"/>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bg1"/>
              </a:solidFill>
            </a:rPr>
            <a:t>Descriptive </a:t>
          </a:r>
          <a:r>
            <a:rPr lang="fr-FR" sz="1200" b="1" kern="1200" dirty="0" err="1">
              <a:solidFill>
                <a:schemeClr val="bg1"/>
              </a:solidFill>
            </a:rPr>
            <a:t>analysis</a:t>
          </a:r>
          <a:r>
            <a:rPr lang="fr-FR" sz="1200" b="1" kern="1200" dirty="0">
              <a:solidFill>
                <a:schemeClr val="bg1"/>
              </a:solidFill>
            </a:rPr>
            <a:t> of the </a:t>
          </a:r>
          <a:r>
            <a:rPr lang="fr-FR" sz="1200" b="1" kern="1200" dirty="0" err="1">
              <a:solidFill>
                <a:schemeClr val="bg1"/>
              </a:solidFill>
            </a:rPr>
            <a:t>trail</a:t>
          </a:r>
          <a:endParaRPr lang="fr-FR" sz="1200" b="1" kern="1200" dirty="0">
            <a:solidFill>
              <a:schemeClr val="bg1"/>
            </a:solidFill>
          </a:endParaRPr>
        </a:p>
      </dsp:txBody>
      <dsp:txXfrm>
        <a:off x="134781" y="1348997"/>
        <a:ext cx="858783" cy="78721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08880BF-99E4-0627-418D-7B3550A0EB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a:extLst>
              <a:ext uri="{FF2B5EF4-FFF2-40B4-BE49-F238E27FC236}">
                <a16:creationId xmlns:a16="http://schemas.microsoft.com/office/drawing/2014/main" id="{42254E90-B529-DB02-99EC-7DB9B656B7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9877AE-F9C5-4F7E-B4A2-27602B07404D}" type="datetimeFigureOut">
              <a:rPr lang="fr-BE" smtClean="0"/>
              <a:t>26/09/22</a:t>
            </a:fld>
            <a:endParaRPr lang="fr-BE"/>
          </a:p>
        </p:txBody>
      </p:sp>
      <p:sp>
        <p:nvSpPr>
          <p:cNvPr id="4" name="Espace réservé du pied de page 3">
            <a:extLst>
              <a:ext uri="{FF2B5EF4-FFF2-40B4-BE49-F238E27FC236}">
                <a16:creationId xmlns:a16="http://schemas.microsoft.com/office/drawing/2014/main" id="{4F512F01-2ADE-79F7-ACC3-CCF2012E04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a:extLst>
              <a:ext uri="{FF2B5EF4-FFF2-40B4-BE49-F238E27FC236}">
                <a16:creationId xmlns:a16="http://schemas.microsoft.com/office/drawing/2014/main" id="{F565A244-2C37-409D-80F2-DD744D4829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2411EE-1AEC-4358-8330-D4680B597662}" type="slidenum">
              <a:rPr lang="fr-BE" smtClean="0"/>
              <a:t>‹N°›</a:t>
            </a:fld>
            <a:endParaRPr lang="fr-BE"/>
          </a:p>
        </p:txBody>
      </p:sp>
    </p:spTree>
    <p:extLst>
      <p:ext uri="{BB962C8B-B14F-4D97-AF65-F5344CB8AC3E}">
        <p14:creationId xmlns:p14="http://schemas.microsoft.com/office/powerpoint/2010/main" val="8801017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8962F3-CD24-443D-A103-D6699C3099EA}" type="datetimeFigureOut">
              <a:rPr lang="fr-BE" smtClean="0"/>
              <a:t>26/09/22</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4AC4C7-548C-4C00-9ED4-9EE7F63E93F0}" type="slidenum">
              <a:rPr lang="fr-BE" smtClean="0"/>
              <a:t>‹N°›</a:t>
            </a:fld>
            <a:endParaRPr lang="fr-BE"/>
          </a:p>
        </p:txBody>
      </p:sp>
    </p:spTree>
    <p:extLst>
      <p:ext uri="{BB962C8B-B14F-4D97-AF65-F5344CB8AC3E}">
        <p14:creationId xmlns:p14="http://schemas.microsoft.com/office/powerpoint/2010/main" val="180255633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t"/>
            <a:r>
              <a:rPr lang="en-GB" sz="1200" b="1" u="sng" kern="1200" dirty="0">
                <a:solidFill>
                  <a:schemeClr val="tx1"/>
                </a:solidFill>
                <a:effectLst/>
                <a:latin typeface="+mn-lt"/>
                <a:ea typeface="+mn-ea"/>
                <a:cs typeface="+mn-cs"/>
              </a:rPr>
              <a:t>A tool to characterize trail running race and profile and to </a:t>
            </a:r>
            <a:r>
              <a:rPr lang="en-GB" sz="1200" b="1" u="sng" kern="1200" dirty="0" err="1">
                <a:solidFill>
                  <a:schemeClr val="tx1"/>
                </a:solidFill>
                <a:effectLst/>
                <a:latin typeface="+mn-lt"/>
                <a:ea typeface="+mn-ea"/>
                <a:cs typeface="+mn-cs"/>
              </a:rPr>
              <a:t>analyze</a:t>
            </a:r>
            <a:r>
              <a:rPr lang="en-GB" sz="1200" b="1" u="sng" kern="1200" dirty="0">
                <a:solidFill>
                  <a:schemeClr val="tx1"/>
                </a:solidFill>
                <a:effectLst/>
                <a:latin typeface="+mn-lt"/>
                <a:ea typeface="+mn-ea"/>
                <a:cs typeface="+mn-cs"/>
              </a:rPr>
              <a:t> effort management</a:t>
            </a:r>
            <a:endParaRPr lang="fr-BE" sz="1200" kern="1200" dirty="0">
              <a:solidFill>
                <a:schemeClr val="tx1"/>
              </a:solidFill>
              <a:effectLst/>
              <a:latin typeface="+mn-lt"/>
              <a:ea typeface="+mn-ea"/>
              <a:cs typeface="+mn-cs"/>
            </a:endParaRPr>
          </a:p>
          <a:p>
            <a:pPr fontAlgn="t"/>
            <a:r>
              <a:rPr lang="en-GB" sz="1200" i="1" u="sng" kern="1200" dirty="0">
                <a:solidFill>
                  <a:schemeClr val="tx1"/>
                </a:solidFill>
                <a:effectLst/>
                <a:latin typeface="+mn-lt"/>
                <a:ea typeface="+mn-ea"/>
                <a:cs typeface="+mn-cs"/>
              </a:rPr>
              <a:t>Session 2B Monday 26 September 2022 at 14:30am</a:t>
            </a:r>
            <a:endParaRPr lang="fr-BE" sz="1200" kern="1200" dirty="0">
              <a:solidFill>
                <a:schemeClr val="tx1"/>
              </a:solidFill>
              <a:effectLst/>
              <a:latin typeface="+mn-lt"/>
              <a:ea typeface="+mn-ea"/>
              <a:cs typeface="+mn-cs"/>
            </a:endParaRPr>
          </a:p>
          <a:p>
            <a:pPr fontAlgn="t"/>
            <a:r>
              <a:rPr lang="en-GB" sz="1200" i="1" u="none" strike="noStrike" kern="1200" dirty="0">
                <a:solidFill>
                  <a:schemeClr val="tx1"/>
                </a:solidFill>
                <a:effectLst/>
                <a:latin typeface="+mn-lt"/>
                <a:ea typeface="+mn-ea"/>
                <a:cs typeface="+mn-cs"/>
              </a:rPr>
              <a:t> </a:t>
            </a:r>
            <a:endParaRPr lang="fr-BE"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844AC4C7-548C-4C00-9ED4-9EE7F63E93F0}" type="slidenum">
              <a:rPr lang="fr-BE" smtClean="0"/>
              <a:t>1</a:t>
            </a:fld>
            <a:endParaRPr lang="fr-BE"/>
          </a:p>
        </p:txBody>
      </p:sp>
    </p:spTree>
    <p:extLst>
      <p:ext uri="{BB962C8B-B14F-4D97-AF65-F5344CB8AC3E}">
        <p14:creationId xmlns:p14="http://schemas.microsoft.com/office/powerpoint/2010/main" val="3078575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This </a:t>
            </a:r>
            <a:r>
              <a:rPr lang="fr-FR" dirty="0" err="1"/>
              <a:t>tool</a:t>
            </a:r>
            <a:r>
              <a:rPr lang="fr-FR" dirty="0"/>
              <a:t> </a:t>
            </a:r>
            <a:r>
              <a:rPr lang="fr-FR" dirty="0" err="1"/>
              <a:t>will</a:t>
            </a:r>
            <a:r>
              <a:rPr lang="fr-FR" dirty="0"/>
              <a:t> </a:t>
            </a:r>
            <a:r>
              <a:rPr lang="fr-FR" dirty="0" err="1"/>
              <a:t>allow</a:t>
            </a:r>
            <a:r>
              <a:rPr lang="fr-FR" dirty="0"/>
              <a:t> to </a:t>
            </a:r>
            <a:r>
              <a:rPr lang="fr-FR" dirty="0" err="1"/>
              <a:t>obtain</a:t>
            </a:r>
            <a:r>
              <a:rPr lang="fr-FR" dirty="0"/>
              <a:t> the time </a:t>
            </a:r>
            <a:r>
              <a:rPr lang="fr-FR" dirty="0" err="1"/>
              <a:t>taken</a:t>
            </a:r>
            <a:r>
              <a:rPr lang="fr-FR" dirty="0"/>
              <a:t> by the </a:t>
            </a:r>
            <a:r>
              <a:rPr lang="fr-FR" dirty="0" err="1"/>
              <a:t>runners</a:t>
            </a:r>
            <a:r>
              <a:rPr lang="fr-FR" dirty="0"/>
              <a:t> to </a:t>
            </a:r>
            <a:r>
              <a:rPr lang="fr-FR" dirty="0" err="1"/>
              <a:t>cover</a:t>
            </a:r>
            <a:r>
              <a:rPr lang="fr-FR" dirty="0"/>
              <a:t> </a:t>
            </a:r>
            <a:r>
              <a:rPr lang="fr-FR" dirty="0" err="1"/>
              <a:t>these</a:t>
            </a:r>
            <a:r>
              <a:rPr lang="fr-FR" dirty="0"/>
              <a:t> </a:t>
            </a:r>
            <a:r>
              <a:rPr lang="fr-FR" dirty="0" err="1"/>
              <a:t>different</a:t>
            </a:r>
            <a:r>
              <a:rPr lang="fr-FR" dirty="0"/>
              <a:t> segments and </a:t>
            </a:r>
            <a:r>
              <a:rPr lang="fr-FR" dirty="0" err="1"/>
              <a:t>therefore</a:t>
            </a:r>
            <a:r>
              <a:rPr lang="fr-FR" dirty="0"/>
              <a:t> to </a:t>
            </a:r>
            <a:r>
              <a:rPr lang="fr-FR" dirty="0" err="1"/>
              <a:t>analyze</a:t>
            </a:r>
            <a:r>
              <a:rPr lang="fr-FR" dirty="0"/>
              <a:t> </a:t>
            </a:r>
            <a:r>
              <a:rPr lang="fr-FR" dirty="0" err="1"/>
              <a:t>their</a:t>
            </a:r>
            <a:r>
              <a:rPr lang="fr-FR" dirty="0"/>
              <a:t> speed on </a:t>
            </a:r>
            <a:r>
              <a:rPr lang="fr-FR" dirty="0" err="1"/>
              <a:t>them</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it</a:t>
            </a:r>
            <a:r>
              <a:rPr lang="fr-FR" dirty="0"/>
              <a:t> </a:t>
            </a:r>
            <a:r>
              <a:rPr lang="fr-FR" dirty="0" err="1"/>
              <a:t>is</a:t>
            </a:r>
            <a:r>
              <a:rPr lang="fr-FR" dirty="0"/>
              <a:t> </a:t>
            </a:r>
            <a:r>
              <a:rPr lang="fr-FR" dirty="0" err="1"/>
              <a:t>then</a:t>
            </a:r>
            <a:r>
              <a:rPr lang="fr-FR" dirty="0"/>
              <a:t> possible to </a:t>
            </a:r>
            <a:r>
              <a:rPr lang="fr-FR" dirty="0" err="1"/>
              <a:t>analyze</a:t>
            </a:r>
            <a:r>
              <a:rPr lang="fr-FR" dirty="0"/>
              <a:t> the effort management, to </a:t>
            </a:r>
            <a:r>
              <a:rPr lang="fr-FR" dirty="0" err="1"/>
              <a:t>identify</a:t>
            </a:r>
            <a:r>
              <a:rPr lang="fr-FR" dirty="0"/>
              <a:t> the profile of the </a:t>
            </a:r>
            <a:r>
              <a:rPr lang="fr-FR" dirty="0" err="1"/>
              <a:t>runner</a:t>
            </a:r>
            <a:r>
              <a:rPr lang="fr-FR" dirty="0"/>
              <a:t> and to </a:t>
            </a:r>
            <a:r>
              <a:rPr lang="fr-FR" dirty="0" err="1"/>
              <a:t>realize</a:t>
            </a:r>
            <a:r>
              <a:rPr lang="fr-FR" dirty="0"/>
              <a:t> </a:t>
            </a:r>
            <a:r>
              <a:rPr lang="fr-FR" dirty="0" err="1"/>
              <a:t>comparisons</a:t>
            </a:r>
            <a:r>
              <a:rPr lang="fr-FR" dirty="0"/>
              <a:t> </a:t>
            </a:r>
            <a:r>
              <a:rPr lang="fr-FR" dirty="0" err="1"/>
              <a:t>between</a:t>
            </a:r>
            <a:r>
              <a:rPr lang="fr-FR" dirty="0"/>
              <a:t> </a:t>
            </a:r>
            <a:r>
              <a:rPr lang="fr-FR" dirty="0" err="1"/>
              <a:t>runners</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On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picture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see</a:t>
            </a:r>
            <a:r>
              <a:rPr lang="fr-FR" sz="1200" kern="1200" dirty="0">
                <a:solidFill>
                  <a:schemeClr val="tx1"/>
                </a:solidFill>
                <a:effectLst/>
                <a:latin typeface="+mn-lt"/>
                <a:ea typeface="+mn-ea"/>
                <a:cs typeface="+mn-cs"/>
              </a:rPr>
              <a:t> the speed </a:t>
            </a:r>
            <a:r>
              <a:rPr lang="fr-FR" sz="1200" kern="1200" dirty="0" err="1">
                <a:solidFill>
                  <a:schemeClr val="tx1"/>
                </a:solidFill>
                <a:effectLst/>
                <a:latin typeface="+mn-lt"/>
                <a:ea typeface="+mn-ea"/>
                <a:cs typeface="+mn-cs"/>
              </a:rPr>
              <a:t>evolution</a:t>
            </a:r>
            <a:r>
              <a:rPr lang="fr-FR" sz="1200" kern="1200" dirty="0">
                <a:solidFill>
                  <a:schemeClr val="tx1"/>
                </a:solidFill>
                <a:effectLst/>
                <a:latin typeface="+mn-lt"/>
                <a:ea typeface="+mn-ea"/>
                <a:cs typeface="+mn-cs"/>
              </a:rPr>
              <a:t> by segment </a:t>
            </a:r>
            <a:r>
              <a:rPr lang="fr-FR" sz="1200" kern="1200" dirty="0" err="1">
                <a:solidFill>
                  <a:schemeClr val="tx1"/>
                </a:solidFill>
                <a:effectLst/>
                <a:latin typeface="+mn-lt"/>
                <a:ea typeface="+mn-ea"/>
                <a:cs typeface="+mn-cs"/>
              </a:rPr>
              <a:t>based</a:t>
            </a:r>
            <a:r>
              <a:rPr lang="fr-FR" sz="1200" kern="1200" dirty="0">
                <a:solidFill>
                  <a:schemeClr val="tx1"/>
                </a:solidFill>
                <a:effectLst/>
                <a:latin typeface="+mn-lt"/>
                <a:ea typeface="+mn-ea"/>
                <a:cs typeface="+mn-cs"/>
              </a:rPr>
              <a:t> on 3 </a:t>
            </a:r>
            <a:r>
              <a:rPr lang="fr-FR" sz="1200" kern="1200" dirty="0" err="1">
                <a:solidFill>
                  <a:schemeClr val="tx1"/>
                </a:solidFill>
                <a:effectLst/>
                <a:latin typeface="+mn-lt"/>
                <a:ea typeface="+mn-ea"/>
                <a:cs typeface="+mn-cs"/>
              </a:rPr>
              <a:t>runners</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general</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blue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runner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faster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than</a:t>
            </a:r>
            <a:r>
              <a:rPr lang="fr-FR" sz="1200" kern="1200" dirty="0">
                <a:solidFill>
                  <a:schemeClr val="tx1"/>
                </a:solidFill>
                <a:effectLst/>
                <a:latin typeface="+mn-lt"/>
                <a:ea typeface="+mn-ea"/>
                <a:cs typeface="+mn-cs"/>
              </a:rPr>
              <a:t> the orange </a:t>
            </a:r>
            <a:r>
              <a:rPr lang="fr-FR" sz="1200" kern="1200" dirty="0" err="1">
                <a:solidFill>
                  <a:schemeClr val="tx1"/>
                </a:solidFill>
                <a:effectLst/>
                <a:latin typeface="+mn-lt"/>
                <a:ea typeface="+mn-ea"/>
                <a:cs typeface="+mn-cs"/>
              </a:rPr>
              <a:t>runner</a:t>
            </a:r>
            <a:r>
              <a:rPr lang="fr-FR" sz="1200" kern="1200" dirty="0">
                <a:solidFill>
                  <a:schemeClr val="tx1"/>
                </a:solidFill>
                <a:effectLst/>
                <a:latin typeface="+mn-lt"/>
                <a:ea typeface="+mn-ea"/>
                <a:cs typeface="+mn-cs"/>
              </a:rPr>
              <a:t> and the orange </a:t>
            </a:r>
            <a:r>
              <a:rPr lang="fr-FR" sz="1200" kern="1200" dirty="0" err="1">
                <a:solidFill>
                  <a:schemeClr val="tx1"/>
                </a:solidFill>
                <a:effectLst/>
                <a:latin typeface="+mn-lt"/>
                <a:ea typeface="+mn-ea"/>
                <a:cs typeface="+mn-cs"/>
              </a:rPr>
              <a:t>runner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faster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than</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yellow</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runner</a:t>
            </a:r>
            <a:r>
              <a:rPr lang="fr-FR"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844AC4C7-548C-4C00-9ED4-9EE7F63E93F0}" type="slidenum">
              <a:rPr lang="fr-BE" smtClean="0"/>
              <a:t>10</a:t>
            </a:fld>
            <a:endParaRPr lang="fr-BE"/>
          </a:p>
        </p:txBody>
      </p:sp>
    </p:spTree>
    <p:extLst>
      <p:ext uri="{BB962C8B-B14F-4D97-AF65-F5344CB8AC3E}">
        <p14:creationId xmlns:p14="http://schemas.microsoft.com/office/powerpoint/2010/main" val="192060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On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picture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see</a:t>
            </a:r>
            <a:r>
              <a:rPr lang="fr-FR" sz="1200" kern="1200" dirty="0">
                <a:solidFill>
                  <a:schemeClr val="tx1"/>
                </a:solidFill>
                <a:effectLst/>
                <a:latin typeface="+mn-lt"/>
                <a:ea typeface="+mn-ea"/>
                <a:cs typeface="+mn-cs"/>
              </a:rPr>
              <a:t> for the </a:t>
            </a:r>
            <a:r>
              <a:rPr lang="fr-FR" sz="1200" kern="1200" dirty="0" err="1">
                <a:solidFill>
                  <a:schemeClr val="tx1"/>
                </a:solidFill>
                <a:effectLst/>
                <a:latin typeface="+mn-lt"/>
                <a:ea typeface="+mn-ea"/>
                <a:cs typeface="+mn-cs"/>
              </a:rPr>
              <a:t>same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runner</a:t>
            </a:r>
            <a:r>
              <a:rPr lang="fr-FR" sz="1200" kern="1200" dirty="0">
                <a:solidFill>
                  <a:schemeClr val="tx1"/>
                </a:solidFill>
                <a:effectLst/>
                <a:latin typeface="+mn-lt"/>
                <a:ea typeface="+mn-ea"/>
                <a:cs typeface="+mn-cs"/>
              </a:rPr>
              <a:t> the speed </a:t>
            </a:r>
            <a:r>
              <a:rPr lang="fr-FR" sz="1200" kern="1200" dirty="0" err="1">
                <a:solidFill>
                  <a:schemeClr val="tx1"/>
                </a:solidFill>
                <a:effectLst/>
                <a:latin typeface="+mn-lt"/>
                <a:ea typeface="+mn-ea"/>
                <a:cs typeface="+mn-cs"/>
              </a:rPr>
              <a:t>evolution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according</a:t>
            </a:r>
            <a:r>
              <a:rPr lang="fr-FR" sz="1200" kern="1200" dirty="0">
                <a:solidFill>
                  <a:schemeClr val="tx1"/>
                </a:solidFill>
                <a:effectLst/>
                <a:latin typeface="+mn-lt"/>
                <a:ea typeface="+mn-ea"/>
                <a:cs typeface="+mn-cs"/>
              </a:rPr>
              <a:t> to the type of segments. For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runner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his</a:t>
            </a:r>
            <a:r>
              <a:rPr lang="fr-FR" sz="1200" kern="1200" dirty="0">
                <a:solidFill>
                  <a:schemeClr val="tx1"/>
                </a:solidFill>
                <a:effectLst/>
                <a:latin typeface="+mn-lt"/>
                <a:ea typeface="+mn-ea"/>
                <a:cs typeface="+mn-cs"/>
              </a:rPr>
              <a:t> speed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lower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during</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uphill</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vallonated</a:t>
            </a:r>
            <a:r>
              <a:rPr lang="fr-FR" sz="1200" kern="1200" dirty="0">
                <a:solidFill>
                  <a:schemeClr val="tx1"/>
                </a:solidFill>
                <a:effectLst/>
                <a:latin typeface="+mn-lt"/>
                <a:ea typeface="+mn-ea"/>
                <a:cs typeface="+mn-cs"/>
              </a:rPr>
              <a:t> segments (in green). This </a:t>
            </a:r>
            <a:r>
              <a:rPr lang="fr-FR" sz="1200" kern="1200" dirty="0" err="1">
                <a:solidFill>
                  <a:schemeClr val="tx1"/>
                </a:solidFill>
                <a:effectLst/>
                <a:latin typeface="+mn-lt"/>
                <a:ea typeface="+mn-ea"/>
                <a:cs typeface="+mn-cs"/>
              </a:rPr>
              <a:t>runner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fastest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during</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downhill</a:t>
            </a:r>
            <a:r>
              <a:rPr lang="fr-FR" sz="1200" kern="1200" dirty="0">
                <a:solidFill>
                  <a:schemeClr val="tx1"/>
                </a:solidFill>
                <a:effectLst/>
                <a:latin typeface="+mn-lt"/>
                <a:ea typeface="+mn-ea"/>
                <a:cs typeface="+mn-cs"/>
              </a:rPr>
              <a:t> segments (in </a:t>
            </a:r>
            <a:r>
              <a:rPr lang="fr-FR" sz="1200" kern="1200" dirty="0" err="1">
                <a:solidFill>
                  <a:schemeClr val="tx1"/>
                </a:solidFill>
                <a:effectLst/>
                <a:latin typeface="+mn-lt"/>
                <a:ea typeface="+mn-ea"/>
                <a:cs typeface="+mn-cs"/>
              </a:rPr>
              <a:t>blue</a:t>
            </a:r>
            <a:r>
              <a:rPr lang="fr-FR"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mn-lt"/>
                <a:ea typeface="+mn-ea"/>
                <a:cs typeface="+mn-cs"/>
              </a:rPr>
              <a:t>We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therefore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analyze</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behavior</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runner</a:t>
            </a:r>
            <a:r>
              <a:rPr lang="fr-F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the whole race and by segments. We can also collect information on the speed according to the stability and technicity of the segments.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it</a:t>
            </a:r>
            <a:r>
              <a:rPr lang="fr-FR" dirty="0"/>
              <a:t> </a:t>
            </a:r>
            <a:r>
              <a:rPr lang="fr-FR" dirty="0" err="1"/>
              <a:t>is</a:t>
            </a:r>
            <a:r>
              <a:rPr lang="fr-FR" dirty="0"/>
              <a:t> </a:t>
            </a:r>
            <a:r>
              <a:rPr lang="fr-FR" dirty="0" err="1"/>
              <a:t>then</a:t>
            </a:r>
            <a:r>
              <a:rPr lang="fr-FR" dirty="0"/>
              <a:t> possible to </a:t>
            </a:r>
            <a:r>
              <a:rPr lang="fr-FR" dirty="0" err="1"/>
              <a:t>analyze</a:t>
            </a:r>
            <a:r>
              <a:rPr lang="fr-FR" dirty="0"/>
              <a:t> the effort management, to </a:t>
            </a:r>
            <a:r>
              <a:rPr lang="fr-FR" dirty="0" err="1"/>
              <a:t>identify</a:t>
            </a:r>
            <a:r>
              <a:rPr lang="fr-FR" dirty="0"/>
              <a:t> the profile of the </a:t>
            </a:r>
            <a:r>
              <a:rPr lang="fr-FR" dirty="0" err="1"/>
              <a:t>runner</a:t>
            </a:r>
            <a:r>
              <a:rPr lang="fr-FR" dirty="0"/>
              <a:t> and to </a:t>
            </a:r>
            <a:r>
              <a:rPr lang="fr-FR" dirty="0" err="1"/>
              <a:t>realize</a:t>
            </a:r>
            <a:r>
              <a:rPr lang="fr-FR" dirty="0"/>
              <a:t> </a:t>
            </a:r>
            <a:r>
              <a:rPr lang="fr-FR" dirty="0" err="1"/>
              <a:t>comparisons</a:t>
            </a:r>
            <a:r>
              <a:rPr lang="fr-FR" dirty="0"/>
              <a:t> </a:t>
            </a:r>
            <a:r>
              <a:rPr lang="fr-FR" dirty="0" err="1"/>
              <a:t>between</a:t>
            </a:r>
            <a:r>
              <a:rPr lang="fr-FR" dirty="0"/>
              <a:t> </a:t>
            </a:r>
            <a:r>
              <a:rPr lang="fr-FR" dirty="0" err="1"/>
              <a:t>runners</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844AC4C7-548C-4C00-9ED4-9EE7F63E93F0}" type="slidenum">
              <a:rPr lang="fr-BE" smtClean="0"/>
              <a:t>11</a:t>
            </a:fld>
            <a:endParaRPr lang="fr-BE"/>
          </a:p>
        </p:txBody>
      </p:sp>
    </p:spTree>
    <p:extLst>
      <p:ext uri="{BB962C8B-B14F-4D97-AF65-F5344CB8AC3E}">
        <p14:creationId xmlns:p14="http://schemas.microsoft.com/office/powerpoint/2010/main" val="1050146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study revealed that actual version of the tool has a valid global concept which appears relevant to </a:t>
            </a:r>
            <a:r>
              <a:rPr lang="en-GB" sz="1200" kern="1200" dirty="0" err="1">
                <a:solidFill>
                  <a:schemeClr val="tx1"/>
                </a:solidFill>
                <a:effectLst/>
                <a:latin typeface="+mn-lt"/>
                <a:ea typeface="+mn-ea"/>
                <a:cs typeface="+mn-cs"/>
              </a:rPr>
              <a:t>analyze</a:t>
            </a:r>
            <a:r>
              <a:rPr lang="en-GB" sz="1200" kern="1200" dirty="0">
                <a:solidFill>
                  <a:schemeClr val="tx1"/>
                </a:solidFill>
                <a:effectLst/>
                <a:latin typeface="+mn-lt"/>
                <a:ea typeface="+mn-ea"/>
                <a:cs typeface="+mn-cs"/>
              </a:rPr>
              <a:t> effort management including race pace, fatigability and uphill and downhill running speed. </a:t>
            </a:r>
            <a:r>
              <a:rPr lang="en-US" sz="1200" kern="1200" dirty="0">
                <a:solidFill>
                  <a:schemeClr val="tx1"/>
                </a:solidFill>
                <a:effectLst/>
                <a:latin typeface="+mn-lt"/>
                <a:ea typeface="+mn-ea"/>
                <a:cs typeface="+mn-cs"/>
              </a:rPr>
              <a:t>However, improvement are still needed before any final validation. </a:t>
            </a:r>
            <a:r>
              <a:rPr lang="en-GB" sz="1200" kern="1200" dirty="0">
                <a:solidFill>
                  <a:schemeClr val="tx1"/>
                </a:solidFill>
                <a:effectLst/>
                <a:latin typeface="+mn-lt"/>
                <a:ea typeface="+mn-ea"/>
                <a:cs typeface="+mn-cs"/>
              </a:rPr>
              <a:t>For example, more accurate rules are needed to rate technicity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There </a:t>
            </a:r>
            <a:r>
              <a:rPr lang="fr-FR" dirty="0" err="1"/>
              <a:t>is</a:t>
            </a:r>
            <a:r>
              <a:rPr lang="fr-FR" dirty="0"/>
              <a:t> a </a:t>
            </a:r>
            <a:r>
              <a:rPr lang="fr-FR" dirty="0" err="1"/>
              <a:t>need</a:t>
            </a:r>
            <a:r>
              <a:rPr lang="fr-FR" dirty="0"/>
              <a:t> for </a:t>
            </a:r>
            <a:r>
              <a:rPr lang="fr-FR" dirty="0" err="1"/>
              <a:t>further</a:t>
            </a:r>
            <a:r>
              <a:rPr lang="fr-FR" dirty="0"/>
              <a:t> </a:t>
            </a:r>
            <a:r>
              <a:rPr lang="fr-FR" dirty="0" err="1"/>
              <a:t>research</a:t>
            </a:r>
            <a:r>
              <a:rPr lang="fr-FR" dirty="0"/>
              <a:t> and </a:t>
            </a:r>
            <a:r>
              <a:rPr lang="fr-FR" dirty="0" err="1"/>
              <a:t>development</a:t>
            </a:r>
            <a:r>
              <a:rPr lang="fr-FR" dirty="0"/>
              <a:t> of </a:t>
            </a:r>
            <a:r>
              <a:rPr lang="fr-FR" dirty="0" err="1"/>
              <a:t>this</a:t>
            </a:r>
            <a:r>
              <a:rPr lang="fr-FR" dirty="0"/>
              <a:t> topic.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data from this study could help the runner to optimize his race preparation and to better manage his effort, especially in delicate moments.</a:t>
            </a:r>
            <a:r>
              <a:rPr lang="fr-BE" sz="1200" kern="1200" dirty="0">
                <a:solidFill>
                  <a:schemeClr val="tx1"/>
                </a:solidFill>
                <a:effectLst/>
                <a:latin typeface="+mn-lt"/>
                <a:ea typeface="+mn-ea"/>
                <a:cs typeface="+mn-cs"/>
              </a:rPr>
              <a:t> </a:t>
            </a:r>
            <a:r>
              <a:rPr lang="fr-FR" dirty="0" err="1"/>
              <a:t>These</a:t>
            </a:r>
            <a:r>
              <a:rPr lang="fr-FR" dirty="0"/>
              <a:t> data </a:t>
            </a:r>
            <a:r>
              <a:rPr lang="fr-FR" dirty="0" err="1"/>
              <a:t>can</a:t>
            </a:r>
            <a:r>
              <a:rPr lang="fr-FR" dirty="0"/>
              <a:t> </a:t>
            </a:r>
            <a:r>
              <a:rPr lang="fr-FR" dirty="0" err="1"/>
              <a:t>also</a:t>
            </a:r>
            <a:r>
              <a:rPr lang="fr-FR" dirty="0"/>
              <a:t> </a:t>
            </a:r>
            <a:r>
              <a:rPr lang="fr-FR" dirty="0" err="1"/>
              <a:t>be</a:t>
            </a:r>
            <a:r>
              <a:rPr lang="fr-FR" dirty="0"/>
              <a:t> </a:t>
            </a:r>
            <a:r>
              <a:rPr lang="fr-FR" dirty="0" err="1"/>
              <a:t>useful</a:t>
            </a:r>
            <a:r>
              <a:rPr lang="fr-FR" dirty="0"/>
              <a:t> for the coach and the race </a:t>
            </a:r>
            <a:r>
              <a:rPr lang="fr-FR" dirty="0" err="1"/>
              <a:t>organizers</a:t>
            </a:r>
            <a:r>
              <a:rPr lang="fr-FR" dirty="0"/>
              <a:t>. It </a:t>
            </a:r>
            <a:r>
              <a:rPr lang="fr-FR" dirty="0" err="1"/>
              <a:t>will</a:t>
            </a:r>
            <a:r>
              <a:rPr lang="fr-FR" dirty="0"/>
              <a:t> </a:t>
            </a:r>
            <a:r>
              <a:rPr lang="fr-FR" dirty="0" err="1"/>
              <a:t>therefore</a:t>
            </a:r>
            <a:r>
              <a:rPr lang="fr-FR" dirty="0"/>
              <a:t> </a:t>
            </a:r>
            <a:r>
              <a:rPr lang="fr-FR" dirty="0" err="1"/>
              <a:t>be</a:t>
            </a:r>
            <a:r>
              <a:rPr lang="fr-FR" dirty="0"/>
              <a:t> possible to compare intra- and inter-</a:t>
            </a:r>
            <a:r>
              <a:rPr lang="fr-FR" dirty="0" err="1"/>
              <a:t>individual</a:t>
            </a:r>
            <a:r>
              <a:rPr lang="fr-FR" dirty="0"/>
              <a:t> performances;  to </a:t>
            </a:r>
            <a:r>
              <a:rPr lang="fr-FR" dirty="0" err="1"/>
              <a:t>analyze</a:t>
            </a:r>
            <a:r>
              <a:rPr lang="fr-FR" dirty="0"/>
              <a:t> the effort management (</a:t>
            </a:r>
            <a:r>
              <a:rPr lang="fr-FR" dirty="0" err="1"/>
              <a:t>weaknesses</a:t>
            </a:r>
            <a:r>
              <a:rPr lang="fr-FR" dirty="0"/>
              <a:t> and </a:t>
            </a:r>
            <a:r>
              <a:rPr lang="fr-FR" dirty="0" err="1"/>
              <a:t>strengths</a:t>
            </a:r>
            <a:r>
              <a:rPr lang="fr-FR" dirty="0"/>
              <a:t>) and to </a:t>
            </a:r>
            <a:r>
              <a:rPr lang="fr-FR" dirty="0" err="1"/>
              <a:t>adapt</a:t>
            </a:r>
            <a:r>
              <a:rPr lang="fr-FR" dirty="0"/>
              <a:t> the training.</a:t>
            </a:r>
          </a:p>
          <a:p>
            <a:endParaRPr lang="fr-BE" sz="1200" kern="1200" dirty="0">
              <a:solidFill>
                <a:schemeClr val="tx1"/>
              </a:solidFill>
              <a:effectLst/>
              <a:latin typeface="+mn-lt"/>
              <a:ea typeface="+mn-ea"/>
              <a:cs typeface="+mn-cs"/>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844AC4C7-548C-4C00-9ED4-9EE7F63E93F0}" type="slidenum">
              <a:rPr lang="fr-BE" smtClean="0"/>
              <a:t>12</a:t>
            </a:fld>
            <a:endParaRPr lang="fr-BE"/>
          </a:p>
        </p:txBody>
      </p:sp>
    </p:spTree>
    <p:extLst>
      <p:ext uri="{BB962C8B-B14F-4D97-AF65-F5344CB8AC3E}">
        <p14:creationId xmlns:p14="http://schemas.microsoft.com/office/powerpoint/2010/main" val="24909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Trail running is based on a succession of efforts that are influenced by the race and its specificities. To study trail running in a rigorous way, it is necessary to have a standardized tool which could be used to </a:t>
            </a:r>
            <a:r>
              <a:rPr lang="en-GB" sz="1200" kern="1200" dirty="0" err="1">
                <a:solidFill>
                  <a:schemeClr val="tx1"/>
                </a:solidFill>
                <a:effectLst/>
                <a:latin typeface="+mn-lt"/>
                <a:ea typeface="+mn-ea"/>
                <a:cs typeface="+mn-cs"/>
              </a:rPr>
              <a:t>analyze</a:t>
            </a:r>
            <a:r>
              <a:rPr lang="en-GB" sz="1200" kern="1200" dirty="0">
                <a:solidFill>
                  <a:schemeClr val="tx1"/>
                </a:solidFill>
                <a:effectLst/>
                <a:latin typeface="+mn-lt"/>
                <a:ea typeface="+mn-ea"/>
                <a:cs typeface="+mn-cs"/>
              </a:rPr>
              <a:t> the race and management of trail running effort.</a:t>
            </a:r>
            <a:endParaRPr lang="fr-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study attempts to develop and valid a tool that provides simple and standardized rules for segmentation of a trail running.</a:t>
            </a:r>
            <a:endParaRPr lang="fr-BE" sz="1200" kern="1200" dirty="0">
              <a:solidFill>
                <a:schemeClr val="tx1"/>
              </a:solidFill>
              <a:effectLst/>
              <a:latin typeface="+mn-lt"/>
              <a:ea typeface="+mn-ea"/>
              <a:cs typeface="+mn-cs"/>
            </a:endParaRP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844AC4C7-548C-4C00-9ED4-9EE7F63E93F0}" type="slidenum">
              <a:rPr lang="fr-BE" smtClean="0"/>
              <a:t>2</a:t>
            </a:fld>
            <a:endParaRPr lang="fr-BE"/>
          </a:p>
        </p:txBody>
      </p:sp>
    </p:spTree>
    <p:extLst>
      <p:ext uri="{BB962C8B-B14F-4D97-AF65-F5344CB8AC3E}">
        <p14:creationId xmlns:p14="http://schemas.microsoft.com/office/powerpoint/2010/main" val="2125258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action research process was set up to develop and to validate the tool.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This </a:t>
            </a:r>
            <a:r>
              <a:rPr lang="fr-FR" dirty="0" err="1"/>
              <a:t>tool</a:t>
            </a:r>
            <a:r>
              <a:rPr lang="fr-FR" dirty="0"/>
              <a:t> </a:t>
            </a:r>
            <a:r>
              <a:rPr lang="fr-FR" dirty="0" err="1"/>
              <a:t>allows</a:t>
            </a:r>
            <a:r>
              <a:rPr lang="fr-FR" dirty="0"/>
              <a:t> to:</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Break down the </a:t>
            </a:r>
            <a:r>
              <a:rPr lang="fr-FR" dirty="0" err="1"/>
              <a:t>trail</a:t>
            </a:r>
            <a:r>
              <a:rPr lang="fr-FR" dirty="0"/>
              <a:t> race </a:t>
            </a:r>
            <a:r>
              <a:rPr lang="fr-FR" dirty="0" err="1"/>
              <a:t>into</a:t>
            </a:r>
            <a:r>
              <a:rPr lang="fr-FR" dirty="0"/>
              <a:t> multiple segments </a:t>
            </a:r>
            <a:r>
              <a:rPr lang="fr-FR" dirty="0" err="1"/>
              <a:t>that</a:t>
            </a:r>
            <a:r>
              <a:rPr lang="fr-FR" dirty="0"/>
              <a:t> </a:t>
            </a:r>
            <a:r>
              <a:rPr lang="fr-FR" dirty="0" err="1"/>
              <a:t>will</a:t>
            </a:r>
            <a:r>
              <a:rPr lang="fr-FR" dirty="0"/>
              <a:t> </a:t>
            </a:r>
            <a:r>
              <a:rPr lang="fr-FR" dirty="0" err="1"/>
              <a:t>be</a:t>
            </a:r>
            <a:r>
              <a:rPr lang="fr-FR" dirty="0"/>
              <a:t> </a:t>
            </a:r>
            <a:r>
              <a:rPr lang="fr-FR" dirty="0" err="1"/>
              <a:t>created</a:t>
            </a:r>
            <a:r>
              <a:rPr lang="fr-FR" dirty="0"/>
              <a:t> on </a:t>
            </a:r>
            <a:r>
              <a:rPr lang="fr-FR" dirty="0" err="1"/>
              <a:t>Strava</a:t>
            </a:r>
            <a:r>
              <a:rPr lang="fr-FR" dirty="0"/>
              <a:t> Application </a:t>
            </a:r>
            <a:r>
              <a:rPr lang="fr-FR" dirty="0" err="1"/>
              <a:t>with</a:t>
            </a:r>
            <a:r>
              <a:rPr lang="fr-FR" dirty="0"/>
              <a:t> a </a:t>
            </a:r>
            <a:r>
              <a:rPr lang="fr-FR" dirty="0" err="1"/>
              <a:t>connected</a:t>
            </a:r>
            <a:r>
              <a:rPr lang="fr-FR" dirty="0"/>
              <a:t> </a:t>
            </a:r>
            <a:r>
              <a:rPr lang="fr-FR" dirty="0" err="1"/>
              <a:t>watch</a:t>
            </a:r>
            <a:r>
              <a:rPr lang="fr-FR" dirty="0"/>
              <a:t> or smartphone.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And to </a:t>
            </a:r>
            <a:r>
              <a:rPr lang="fr-FR" dirty="0" err="1"/>
              <a:t>characterize</a:t>
            </a:r>
            <a:r>
              <a:rPr lang="fr-FR" dirty="0"/>
              <a:t> and </a:t>
            </a:r>
            <a:r>
              <a:rPr lang="fr-FR" dirty="0" err="1"/>
              <a:t>categorize</a:t>
            </a:r>
            <a:r>
              <a:rPr lang="fr-FR" dirty="0"/>
              <a:t> </a:t>
            </a:r>
            <a:r>
              <a:rPr lang="fr-FR" dirty="0" err="1"/>
              <a:t>each</a:t>
            </a:r>
            <a:r>
              <a:rPr lang="fr-FR" dirty="0"/>
              <a:t> segment.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solidFill>
                <a:srgbClr val="FF0000"/>
              </a:solidFill>
            </a:endParaRPr>
          </a:p>
        </p:txBody>
      </p:sp>
      <p:sp>
        <p:nvSpPr>
          <p:cNvPr id="4" name="Espace réservé du numéro de diapositive 3"/>
          <p:cNvSpPr>
            <a:spLocks noGrp="1"/>
          </p:cNvSpPr>
          <p:nvPr>
            <p:ph type="sldNum" sz="quarter" idx="5"/>
          </p:nvPr>
        </p:nvSpPr>
        <p:spPr/>
        <p:txBody>
          <a:bodyPr/>
          <a:lstStyle/>
          <a:p>
            <a:fld id="{844AC4C7-548C-4C00-9ED4-9EE7F63E93F0}" type="slidenum">
              <a:rPr lang="fr-BE" smtClean="0"/>
              <a:t>3</a:t>
            </a:fld>
            <a:endParaRPr lang="fr-BE"/>
          </a:p>
        </p:txBody>
      </p:sp>
    </p:spTree>
    <p:extLst>
      <p:ext uri="{BB962C8B-B14F-4D97-AF65-F5344CB8AC3E}">
        <p14:creationId xmlns:p14="http://schemas.microsoft.com/office/powerpoint/2010/main" val="3718305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variables </a:t>
            </a:r>
            <a:r>
              <a:rPr lang="fr-FR" dirty="0" err="1"/>
              <a:t>that</a:t>
            </a:r>
            <a:r>
              <a:rPr lang="fr-FR" dirty="0"/>
              <a:t> have been </a:t>
            </a:r>
            <a:r>
              <a:rPr lang="fr-FR" dirty="0" err="1"/>
              <a:t>integrated</a:t>
            </a:r>
            <a:r>
              <a:rPr lang="fr-FR" dirty="0"/>
              <a:t> </a:t>
            </a:r>
            <a:r>
              <a:rPr lang="fr-FR" dirty="0" err="1"/>
              <a:t>into</a:t>
            </a:r>
            <a:r>
              <a:rPr lang="fr-FR" dirty="0"/>
              <a:t> the </a:t>
            </a:r>
            <a:r>
              <a:rPr lang="fr-FR" dirty="0" err="1"/>
              <a:t>tool</a:t>
            </a:r>
            <a:r>
              <a:rPr lang="fr-FR" dirty="0"/>
              <a:t> are :</a:t>
            </a:r>
          </a:p>
          <a:p>
            <a:r>
              <a:rPr lang="fr-FR" dirty="0"/>
              <a:t>Type of segments</a:t>
            </a:r>
          </a:p>
          <a:p>
            <a:r>
              <a:rPr lang="fr-FR" dirty="0" err="1"/>
              <a:t>Length</a:t>
            </a:r>
            <a:endParaRPr lang="fr-FR" dirty="0"/>
          </a:p>
          <a:p>
            <a:r>
              <a:rPr lang="fr-FR" dirty="0" err="1"/>
              <a:t>Elevation</a:t>
            </a:r>
            <a:r>
              <a:rPr lang="fr-FR" dirty="0"/>
              <a:t> gain</a:t>
            </a:r>
          </a:p>
          <a:p>
            <a:r>
              <a:rPr lang="fr-FR" dirty="0" err="1"/>
              <a:t>Average</a:t>
            </a:r>
            <a:r>
              <a:rPr lang="fr-FR" dirty="0"/>
              <a:t> </a:t>
            </a:r>
            <a:r>
              <a:rPr lang="fr-FR" dirty="0" err="1"/>
              <a:t>slope</a:t>
            </a:r>
            <a:endParaRPr lang="fr-FR" dirty="0"/>
          </a:p>
          <a:p>
            <a:r>
              <a:rPr lang="fr-FR" dirty="0" err="1"/>
              <a:t>Technicality</a:t>
            </a:r>
            <a:endParaRPr lang="fr-FR" dirty="0"/>
          </a:p>
          <a:p>
            <a:r>
              <a:rPr lang="fr-FR" dirty="0"/>
              <a:t>Support </a:t>
            </a:r>
            <a:r>
              <a:rPr lang="fr-FR" dirty="0" err="1"/>
              <a:t>stability</a:t>
            </a:r>
            <a:endParaRPr lang="fr-FR" dirty="0"/>
          </a:p>
          <a:p>
            <a:endParaRPr lang="fr-FR" dirty="0"/>
          </a:p>
          <a:p>
            <a:r>
              <a:rPr lang="fr-FR" dirty="0"/>
              <a:t>I </a:t>
            </a:r>
            <a:r>
              <a:rPr lang="fr-FR" dirty="0" err="1"/>
              <a:t>will</a:t>
            </a:r>
            <a:r>
              <a:rPr lang="fr-FR" dirty="0"/>
              <a:t> </a:t>
            </a:r>
            <a:r>
              <a:rPr lang="fr-FR" dirty="0" err="1"/>
              <a:t>present</a:t>
            </a:r>
            <a:r>
              <a:rPr lang="fr-FR" dirty="0"/>
              <a:t> </a:t>
            </a:r>
            <a:r>
              <a:rPr lang="fr-FR" dirty="0" err="1"/>
              <a:t>you</a:t>
            </a:r>
            <a:r>
              <a:rPr lang="fr-FR" dirty="0"/>
              <a:t> the main </a:t>
            </a:r>
            <a:r>
              <a:rPr lang="fr-FR" dirty="0" err="1"/>
              <a:t>rules</a:t>
            </a:r>
            <a:r>
              <a:rPr lang="fr-FR" dirty="0"/>
              <a:t> </a:t>
            </a:r>
            <a:r>
              <a:rPr lang="fr-FR" dirty="0" err="1"/>
              <a:t>defined</a:t>
            </a:r>
            <a:r>
              <a:rPr lang="fr-FR" dirty="0"/>
              <a:t> for </a:t>
            </a:r>
            <a:r>
              <a:rPr lang="fr-FR" dirty="0" err="1"/>
              <a:t>each</a:t>
            </a:r>
            <a:r>
              <a:rPr lang="fr-FR" dirty="0"/>
              <a:t> variable :</a:t>
            </a:r>
          </a:p>
          <a:p>
            <a:r>
              <a:rPr lang="fr-FR" dirty="0"/>
              <a:t>-Type of segments: </a:t>
            </a:r>
          </a:p>
          <a:p>
            <a:pPr lvl="0"/>
            <a:r>
              <a:rPr lang="fr-FR" sz="1200" dirty="0"/>
              <a:t>	</a:t>
            </a:r>
            <a:r>
              <a:rPr lang="fr-FR" sz="1200" dirty="0" err="1"/>
              <a:t>Uphill</a:t>
            </a:r>
            <a:r>
              <a:rPr lang="fr-FR" sz="1200" dirty="0"/>
              <a:t> : </a:t>
            </a:r>
            <a:r>
              <a:rPr lang="fr-FR" sz="1200" dirty="0" err="1"/>
              <a:t>slope</a:t>
            </a:r>
            <a:r>
              <a:rPr lang="fr-FR" sz="1200" dirty="0"/>
              <a:t> of more </a:t>
            </a:r>
            <a:r>
              <a:rPr lang="fr-FR" sz="1200" dirty="0" err="1"/>
              <a:t>than</a:t>
            </a:r>
            <a:r>
              <a:rPr lang="fr-FR" sz="1200" dirty="0"/>
              <a:t> 3% positive</a:t>
            </a:r>
          </a:p>
          <a:p>
            <a:pPr lvl="0"/>
            <a:r>
              <a:rPr lang="fr-FR" sz="1200" dirty="0"/>
              <a:t>	</a:t>
            </a:r>
            <a:r>
              <a:rPr lang="fr-FR" sz="1200" dirty="0" err="1"/>
              <a:t>Downhill</a:t>
            </a:r>
            <a:r>
              <a:rPr lang="fr-FR" sz="1200" dirty="0"/>
              <a:t> : </a:t>
            </a:r>
            <a:r>
              <a:rPr lang="fr-FR" sz="1200" dirty="0" err="1"/>
              <a:t>slope</a:t>
            </a:r>
            <a:r>
              <a:rPr lang="fr-FR" sz="1200" dirty="0"/>
              <a:t> of more </a:t>
            </a:r>
            <a:r>
              <a:rPr lang="fr-FR" sz="1200" dirty="0" err="1"/>
              <a:t>than</a:t>
            </a:r>
            <a:r>
              <a:rPr lang="fr-FR" sz="1200" dirty="0"/>
              <a:t> 3% </a:t>
            </a:r>
            <a:r>
              <a:rPr lang="fr-FR" sz="1200" dirty="0" err="1"/>
              <a:t>negative</a:t>
            </a:r>
            <a:endParaRPr lang="fr-FR" sz="1200" dirty="0"/>
          </a:p>
          <a:p>
            <a:pPr lvl="0"/>
            <a:r>
              <a:rPr lang="fr-FR" sz="1200" dirty="0"/>
              <a:t>	Flat : </a:t>
            </a:r>
            <a:r>
              <a:rPr lang="fr-FR" sz="1200" dirty="0" err="1"/>
              <a:t>slope</a:t>
            </a:r>
            <a:r>
              <a:rPr lang="fr-FR" sz="1200" dirty="0"/>
              <a:t> not </a:t>
            </a:r>
            <a:r>
              <a:rPr lang="fr-FR" sz="1200" dirty="0" err="1"/>
              <a:t>exceeding</a:t>
            </a:r>
            <a:r>
              <a:rPr lang="fr-FR" sz="1200" dirty="0"/>
              <a:t> 3% (positive or </a:t>
            </a:r>
            <a:r>
              <a:rPr lang="fr-FR" sz="1200" dirty="0" err="1"/>
              <a:t>negative</a:t>
            </a:r>
            <a:r>
              <a:rPr lang="fr-FR" sz="1200" dirty="0"/>
              <a:t>)</a:t>
            </a:r>
          </a:p>
          <a:p>
            <a:pPr lvl="0"/>
            <a:r>
              <a:rPr lang="fr-FR" sz="1200" dirty="0"/>
              <a:t>	</a:t>
            </a:r>
            <a:r>
              <a:rPr lang="fr-FR" sz="1200" dirty="0" err="1"/>
              <a:t>Vallonated</a:t>
            </a:r>
            <a:r>
              <a:rPr lang="fr-FR" sz="1200" dirty="0"/>
              <a:t> : alternation of the 3 </a:t>
            </a:r>
            <a:r>
              <a:rPr lang="fr-FR" sz="1200" dirty="0" err="1"/>
              <a:t>previous</a:t>
            </a:r>
            <a:r>
              <a:rPr lang="fr-FR" sz="1200" dirty="0"/>
              <a:t> types over a distance </a:t>
            </a:r>
            <a:r>
              <a:rPr lang="fr-FR" sz="1200" dirty="0" err="1"/>
              <a:t>too</a:t>
            </a:r>
            <a:r>
              <a:rPr lang="fr-FR" sz="1200" dirty="0"/>
              <a:t> </a:t>
            </a:r>
            <a:r>
              <a:rPr lang="fr-FR" sz="1200" dirty="0" err="1"/>
              <a:t>small</a:t>
            </a:r>
            <a:r>
              <a:rPr lang="fr-FR" sz="1200" dirty="0"/>
              <a:t> to </a:t>
            </a:r>
            <a:r>
              <a:rPr lang="fr-FR" sz="1200" dirty="0" err="1"/>
              <a:t>be</a:t>
            </a:r>
            <a:r>
              <a:rPr lang="fr-FR" sz="1200" dirty="0"/>
              <a:t> able to segment </a:t>
            </a:r>
            <a:r>
              <a:rPr lang="fr-FR" sz="1200" dirty="0" err="1"/>
              <a:t>them</a:t>
            </a:r>
            <a:r>
              <a:rPr lang="fr-FR" sz="1200" dirty="0"/>
              <a:t> </a:t>
            </a:r>
            <a:r>
              <a:rPr lang="fr-FR" sz="1200" dirty="0" err="1"/>
              <a:t>individually</a:t>
            </a:r>
            <a:endParaRPr lang="fr-FR" sz="1200" dirty="0"/>
          </a:p>
          <a:p>
            <a:endParaRPr lang="fr-FR" dirty="0"/>
          </a:p>
          <a:p>
            <a:r>
              <a:rPr lang="fr-FR" dirty="0"/>
              <a:t>-</a:t>
            </a:r>
            <a:r>
              <a:rPr lang="fr-FR" dirty="0" err="1"/>
              <a:t>Length</a:t>
            </a:r>
            <a:r>
              <a:rPr lang="fr-FR" dirty="0"/>
              <a:t> (m) :</a:t>
            </a:r>
          </a:p>
          <a:p>
            <a:r>
              <a:rPr lang="fr-FR" dirty="0"/>
              <a:t>	A segment </a:t>
            </a:r>
            <a:r>
              <a:rPr lang="fr-FR" dirty="0" err="1"/>
              <a:t>cannot</a:t>
            </a:r>
            <a:r>
              <a:rPr lang="fr-FR" dirty="0"/>
              <a:t> </a:t>
            </a:r>
            <a:r>
              <a:rPr lang="fr-FR" dirty="0" err="1"/>
              <a:t>be</a:t>
            </a:r>
            <a:r>
              <a:rPr lang="fr-FR" dirty="0"/>
              <a:t> </a:t>
            </a:r>
            <a:r>
              <a:rPr lang="fr-FR" dirty="0" err="1"/>
              <a:t>shorter</a:t>
            </a:r>
            <a:r>
              <a:rPr lang="fr-FR" dirty="0"/>
              <a:t> </a:t>
            </a:r>
            <a:r>
              <a:rPr lang="fr-FR" dirty="0" err="1"/>
              <a:t>than</a:t>
            </a:r>
            <a:r>
              <a:rPr lang="fr-FR" dirty="0"/>
              <a:t> 400m</a:t>
            </a:r>
          </a:p>
          <a:p>
            <a:r>
              <a:rPr lang="fr-FR" dirty="0"/>
              <a:t>	Intersections </a:t>
            </a:r>
            <a:r>
              <a:rPr lang="fr-FR" dirty="0" err="1"/>
              <a:t>within</a:t>
            </a:r>
            <a:r>
              <a:rPr lang="fr-FR" dirty="0"/>
              <a:t> the segment are </a:t>
            </a:r>
            <a:r>
              <a:rPr lang="fr-FR" dirty="0" err="1"/>
              <a:t>limited</a:t>
            </a:r>
            <a:endParaRPr lang="fr-FR" dirty="0"/>
          </a:p>
          <a:p>
            <a:r>
              <a:rPr lang="fr-FR" dirty="0"/>
              <a:t>	The </a:t>
            </a:r>
            <a:r>
              <a:rPr lang="fr-FR" dirty="0" err="1"/>
              <a:t>start</a:t>
            </a:r>
            <a:r>
              <a:rPr lang="fr-FR" dirty="0"/>
              <a:t> and finish points of the segment are not in close </a:t>
            </a:r>
            <a:r>
              <a:rPr lang="fr-FR" dirty="0" err="1"/>
              <a:t>proximity</a:t>
            </a:r>
            <a:endParaRPr lang="fr-FR" dirty="0"/>
          </a:p>
          <a:p>
            <a:r>
              <a:rPr lang="fr-FR" dirty="0"/>
              <a:t>	</a:t>
            </a:r>
            <a:r>
              <a:rPr lang="fr-FR" dirty="0" err="1"/>
              <a:t>Avoid</a:t>
            </a:r>
            <a:r>
              <a:rPr lang="fr-FR" dirty="0"/>
              <a:t> </a:t>
            </a:r>
            <a:r>
              <a:rPr lang="fr-FR" dirty="0" err="1"/>
              <a:t>starting</a:t>
            </a:r>
            <a:r>
              <a:rPr lang="fr-FR" dirty="0"/>
              <a:t> and </a:t>
            </a:r>
            <a:r>
              <a:rPr lang="fr-FR" dirty="0" err="1"/>
              <a:t>ending</a:t>
            </a:r>
            <a:r>
              <a:rPr lang="fr-FR" dirty="0"/>
              <a:t> on a </a:t>
            </a:r>
            <a:r>
              <a:rPr lang="fr-FR" dirty="0" err="1"/>
              <a:t>curve</a:t>
            </a:r>
            <a:endParaRPr lang="fr-FR" dirty="0"/>
          </a:p>
          <a:p>
            <a:r>
              <a:rPr lang="fr-FR" dirty="0"/>
              <a:t>	If </a:t>
            </a:r>
            <a:r>
              <a:rPr lang="fr-FR" dirty="0" err="1"/>
              <a:t>there</a:t>
            </a:r>
            <a:r>
              <a:rPr lang="fr-FR" dirty="0"/>
              <a:t> are intersections, </a:t>
            </a:r>
            <a:r>
              <a:rPr lang="fr-FR" dirty="0" err="1"/>
              <a:t>start</a:t>
            </a:r>
            <a:r>
              <a:rPr lang="fr-FR" dirty="0"/>
              <a:t> or end the segment at a distance </a:t>
            </a:r>
            <a:r>
              <a:rPr lang="fr-FR" dirty="0" err="1"/>
              <a:t>from</a:t>
            </a:r>
            <a:r>
              <a:rPr lang="fr-FR" dirty="0"/>
              <a:t> </a:t>
            </a:r>
            <a:r>
              <a:rPr lang="fr-FR" dirty="0" err="1"/>
              <a:t>them</a:t>
            </a:r>
            <a:endParaRPr lang="fr-FR" dirty="0"/>
          </a:p>
          <a:p>
            <a:endParaRPr lang="fr-FR" dirty="0"/>
          </a:p>
          <a:p>
            <a:r>
              <a:rPr lang="fr-FR" dirty="0"/>
              <a:t>-</a:t>
            </a:r>
            <a:r>
              <a:rPr lang="fr-FR" dirty="0" err="1"/>
              <a:t>Elevation</a:t>
            </a:r>
            <a:r>
              <a:rPr lang="fr-FR" dirty="0"/>
              <a:t> gain</a:t>
            </a:r>
          </a:p>
          <a:p>
            <a:r>
              <a:rPr lang="fr-FR" dirty="0"/>
              <a:t>Main </a:t>
            </a:r>
            <a:r>
              <a:rPr lang="fr-FR" dirty="0" err="1"/>
              <a:t>cutting</a:t>
            </a:r>
            <a:r>
              <a:rPr lang="fr-FR" dirty="0"/>
              <a:t> </a:t>
            </a:r>
            <a:r>
              <a:rPr lang="fr-FR" dirty="0" err="1"/>
              <a:t>criteria</a:t>
            </a:r>
            <a:endParaRPr lang="fr-FR" dirty="0"/>
          </a:p>
          <a:p>
            <a:r>
              <a:rPr lang="fr-FR" dirty="0"/>
              <a:t>Start / finish point set at the point of </a:t>
            </a:r>
            <a:r>
              <a:rPr lang="fr-FR" dirty="0" err="1"/>
              <a:t>inflection</a:t>
            </a:r>
            <a:r>
              <a:rPr lang="fr-FR" dirty="0"/>
              <a:t> of the </a:t>
            </a:r>
            <a:r>
              <a:rPr lang="fr-FR" dirty="0" err="1"/>
              <a:t>curve</a:t>
            </a:r>
            <a:endParaRPr lang="fr-FR" dirty="0"/>
          </a:p>
          <a:p>
            <a:r>
              <a:rPr lang="fr-FR" dirty="0" err="1"/>
              <a:t>Take</a:t>
            </a:r>
            <a:r>
              <a:rPr lang="fr-FR" dirty="0"/>
              <a:t> the </a:t>
            </a:r>
            <a:r>
              <a:rPr lang="fr-FR" dirty="0" err="1"/>
              <a:t>uphill</a:t>
            </a:r>
            <a:r>
              <a:rPr lang="fr-FR" dirty="0"/>
              <a:t> / </a:t>
            </a:r>
            <a:r>
              <a:rPr lang="fr-FR" dirty="0" err="1"/>
              <a:t>downhill</a:t>
            </a:r>
            <a:r>
              <a:rPr lang="fr-FR" dirty="0"/>
              <a:t> as a </a:t>
            </a:r>
            <a:r>
              <a:rPr lang="fr-FR" dirty="0" err="1"/>
              <a:t>whole</a:t>
            </a:r>
            <a:endParaRPr lang="fr-FR" dirty="0"/>
          </a:p>
          <a:p>
            <a:endParaRPr lang="fr-FR" dirty="0"/>
          </a:p>
          <a:p>
            <a:r>
              <a:rPr lang="fr-FR" dirty="0"/>
              <a:t>-</a:t>
            </a:r>
            <a:r>
              <a:rPr lang="fr-FR" dirty="0" err="1"/>
              <a:t>Average</a:t>
            </a:r>
            <a:r>
              <a:rPr lang="fr-FR" dirty="0"/>
              <a:t> </a:t>
            </a:r>
            <a:r>
              <a:rPr lang="fr-FR" dirty="0" err="1"/>
              <a:t>slope</a:t>
            </a:r>
            <a:r>
              <a:rPr lang="fr-FR" dirty="0"/>
              <a:t> %</a:t>
            </a:r>
          </a:p>
          <a:p>
            <a:r>
              <a:rPr lang="fr-FR" dirty="0"/>
              <a:t>Auto </a:t>
            </a:r>
            <a:r>
              <a:rPr lang="fr-FR" dirty="0" err="1"/>
              <a:t>calculated</a:t>
            </a:r>
            <a:r>
              <a:rPr lang="fr-FR" dirty="0"/>
              <a:t> by </a:t>
            </a:r>
            <a:r>
              <a:rPr lang="fr-FR" dirty="0" err="1"/>
              <a:t>strava</a:t>
            </a:r>
            <a:r>
              <a:rPr lang="fr-FR" dirty="0"/>
              <a:t> </a:t>
            </a:r>
            <a:r>
              <a:rPr lang="fr-FR" dirty="0" err="1"/>
              <a:t>app</a:t>
            </a:r>
            <a:endParaRPr lang="fr-FR" dirty="0"/>
          </a:p>
          <a:p>
            <a:r>
              <a:rPr lang="fr-FR" dirty="0" err="1"/>
              <a:t>Very</a:t>
            </a:r>
            <a:r>
              <a:rPr lang="fr-FR" dirty="0"/>
              <a:t> </a:t>
            </a:r>
            <a:r>
              <a:rPr lang="fr-FR" dirty="0" err="1"/>
              <a:t>steep</a:t>
            </a:r>
            <a:r>
              <a:rPr lang="fr-FR" dirty="0"/>
              <a:t> </a:t>
            </a:r>
            <a:r>
              <a:rPr lang="fr-FR" dirty="0" err="1"/>
              <a:t>uphill</a:t>
            </a:r>
            <a:r>
              <a:rPr lang="fr-FR" dirty="0"/>
              <a:t> and </a:t>
            </a:r>
            <a:r>
              <a:rPr lang="fr-FR" dirty="0" err="1"/>
              <a:t>downhill</a:t>
            </a:r>
            <a:r>
              <a:rPr lang="fr-FR" dirty="0"/>
              <a:t> segments (&gt;20%) </a:t>
            </a:r>
            <a:r>
              <a:rPr lang="fr-FR" dirty="0" err="1"/>
              <a:t>can</a:t>
            </a:r>
            <a:r>
              <a:rPr lang="fr-FR" dirty="0"/>
              <a:t> </a:t>
            </a:r>
            <a:r>
              <a:rPr lang="fr-FR" dirty="0" err="1"/>
              <a:t>be</a:t>
            </a:r>
            <a:r>
              <a:rPr lang="fr-FR" dirty="0"/>
              <a:t> 200m long.</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844AC4C7-548C-4C00-9ED4-9EE7F63E93F0}" type="slidenum">
              <a:rPr lang="fr-BE" smtClean="0"/>
              <a:t>4</a:t>
            </a:fld>
            <a:endParaRPr lang="fr-BE"/>
          </a:p>
        </p:txBody>
      </p:sp>
    </p:spTree>
    <p:extLst>
      <p:ext uri="{BB962C8B-B14F-4D97-AF65-F5344CB8AC3E}">
        <p14:creationId xmlns:p14="http://schemas.microsoft.com/office/powerpoint/2010/main" val="2080775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variables </a:t>
            </a:r>
            <a:r>
              <a:rPr lang="fr-FR" dirty="0" err="1"/>
              <a:t>that</a:t>
            </a:r>
            <a:r>
              <a:rPr lang="fr-FR" dirty="0"/>
              <a:t> have been </a:t>
            </a:r>
            <a:r>
              <a:rPr lang="fr-FR" dirty="0" err="1"/>
              <a:t>integrated</a:t>
            </a:r>
            <a:r>
              <a:rPr lang="fr-FR" dirty="0"/>
              <a:t> </a:t>
            </a:r>
            <a:r>
              <a:rPr lang="fr-FR" dirty="0" err="1"/>
              <a:t>into</a:t>
            </a:r>
            <a:r>
              <a:rPr lang="fr-FR" dirty="0"/>
              <a:t> the </a:t>
            </a:r>
            <a:r>
              <a:rPr lang="fr-FR" dirty="0" err="1"/>
              <a:t>tool</a:t>
            </a:r>
            <a:r>
              <a:rPr lang="fr-FR" dirty="0"/>
              <a:t> :</a:t>
            </a:r>
          </a:p>
          <a:p>
            <a:endParaRPr lang="fr-FR" dirty="0"/>
          </a:p>
          <a:p>
            <a:r>
              <a:rPr lang="fr-FR" dirty="0"/>
              <a:t>-</a:t>
            </a:r>
            <a:r>
              <a:rPr lang="fr-FR" dirty="0" err="1"/>
              <a:t>Technicality</a:t>
            </a:r>
            <a:r>
              <a:rPr lang="fr-FR" dirty="0"/>
              <a:t> : </a:t>
            </a:r>
            <a:r>
              <a:rPr lang="fr-FR" dirty="0" err="1"/>
              <a:t>technicality</a:t>
            </a:r>
            <a:r>
              <a:rPr lang="fr-FR" dirty="0"/>
              <a:t> </a:t>
            </a:r>
            <a:r>
              <a:rPr lang="fr-FR" dirty="0" err="1"/>
              <a:t>scale</a:t>
            </a:r>
            <a:r>
              <a:rPr lang="fr-FR" dirty="0"/>
              <a:t> </a:t>
            </a:r>
            <a:r>
              <a:rPr lang="fr-FR" dirty="0" err="1"/>
              <a:t>from</a:t>
            </a:r>
            <a:r>
              <a:rPr lang="fr-FR" dirty="0"/>
              <a:t> 1 to 4</a:t>
            </a:r>
          </a:p>
          <a:p>
            <a:r>
              <a:rPr lang="fr-FR" dirty="0" err="1"/>
              <a:t>from</a:t>
            </a:r>
            <a:r>
              <a:rPr lang="fr-FR" dirty="0"/>
              <a:t> </a:t>
            </a:r>
            <a:r>
              <a:rPr lang="fr-FR" dirty="0" err="1"/>
              <a:t>low</a:t>
            </a:r>
            <a:r>
              <a:rPr lang="fr-FR" dirty="0"/>
              <a:t> </a:t>
            </a:r>
            <a:r>
              <a:rPr lang="fr-FR" dirty="0" err="1"/>
              <a:t>technical</a:t>
            </a:r>
            <a:r>
              <a:rPr lang="fr-FR" dirty="0"/>
              <a:t> to high </a:t>
            </a:r>
            <a:r>
              <a:rPr lang="fr-FR" dirty="0" err="1"/>
              <a:t>technical</a:t>
            </a:r>
            <a:endParaRPr lang="fr-FR" dirty="0"/>
          </a:p>
          <a:p>
            <a:endParaRPr lang="fr-FR" dirty="0"/>
          </a:p>
          <a:p>
            <a:r>
              <a:rPr lang="fr-FR" dirty="0"/>
              <a:t>in green: not </a:t>
            </a:r>
            <a:r>
              <a:rPr lang="fr-FR" dirty="0" err="1"/>
              <a:t>very</a:t>
            </a:r>
            <a:r>
              <a:rPr lang="fr-FR" dirty="0"/>
              <a:t> </a:t>
            </a:r>
            <a:r>
              <a:rPr lang="fr-FR" dirty="0" err="1"/>
              <a:t>technical</a:t>
            </a:r>
            <a:endParaRPr lang="fr-FR" dirty="0"/>
          </a:p>
          <a:p>
            <a:r>
              <a:rPr lang="fr-FR" dirty="0" err="1"/>
              <a:t>does</a:t>
            </a:r>
            <a:r>
              <a:rPr lang="fr-FR" dirty="0"/>
              <a:t> not influence the technique of the </a:t>
            </a:r>
            <a:r>
              <a:rPr lang="fr-FR" dirty="0" err="1"/>
              <a:t>runner</a:t>
            </a:r>
            <a:endParaRPr lang="fr-FR" dirty="0"/>
          </a:p>
          <a:p>
            <a:endParaRPr lang="fr-FR" dirty="0"/>
          </a:p>
          <a:p>
            <a:r>
              <a:rPr lang="fr-FR" dirty="0"/>
              <a:t>in </a:t>
            </a:r>
            <a:r>
              <a:rPr lang="fr-FR" dirty="0" err="1"/>
              <a:t>yellow</a:t>
            </a:r>
            <a:r>
              <a:rPr lang="fr-FR" dirty="0"/>
              <a:t>: </a:t>
            </a:r>
            <a:r>
              <a:rPr lang="fr-FR" dirty="0" err="1"/>
              <a:t>technical</a:t>
            </a:r>
            <a:endParaRPr lang="fr-FR" dirty="0"/>
          </a:p>
          <a:p>
            <a:r>
              <a:rPr lang="fr-FR" dirty="0" err="1"/>
              <a:t>slightly</a:t>
            </a:r>
            <a:r>
              <a:rPr lang="fr-FR" dirty="0"/>
              <a:t> breaks the speed of the </a:t>
            </a:r>
            <a:r>
              <a:rPr lang="fr-FR" dirty="0" err="1"/>
              <a:t>runner</a:t>
            </a:r>
            <a:endParaRPr lang="fr-FR" dirty="0"/>
          </a:p>
          <a:p>
            <a:endParaRPr lang="fr-FR" dirty="0"/>
          </a:p>
          <a:p>
            <a:r>
              <a:rPr lang="fr-FR" dirty="0"/>
              <a:t>in orange : </a:t>
            </a:r>
            <a:r>
              <a:rPr lang="fr-FR" dirty="0" err="1"/>
              <a:t>very</a:t>
            </a:r>
            <a:r>
              <a:rPr lang="fr-FR" dirty="0"/>
              <a:t> </a:t>
            </a:r>
            <a:r>
              <a:rPr lang="fr-FR" dirty="0" err="1"/>
              <a:t>technical</a:t>
            </a:r>
            <a:endParaRPr lang="fr-FR" dirty="0"/>
          </a:p>
          <a:p>
            <a:r>
              <a:rPr lang="fr-FR" dirty="0" err="1"/>
              <a:t>strongly</a:t>
            </a:r>
            <a:r>
              <a:rPr lang="fr-FR" dirty="0"/>
              <a:t> breaks the speed of the </a:t>
            </a:r>
            <a:r>
              <a:rPr lang="fr-FR" dirty="0" err="1"/>
              <a:t>runner</a:t>
            </a:r>
            <a:endParaRPr lang="fr-FR" dirty="0"/>
          </a:p>
          <a:p>
            <a:endParaRPr lang="fr-FR" dirty="0"/>
          </a:p>
          <a:p>
            <a:r>
              <a:rPr lang="fr-FR" dirty="0"/>
              <a:t>in </a:t>
            </a:r>
            <a:r>
              <a:rPr lang="fr-FR" dirty="0" err="1"/>
              <a:t>red</a:t>
            </a:r>
            <a:r>
              <a:rPr lang="fr-FR" dirty="0"/>
              <a:t> : ultra </a:t>
            </a:r>
            <a:r>
              <a:rPr lang="fr-FR" dirty="0" err="1"/>
              <a:t>technical</a:t>
            </a:r>
            <a:endParaRPr lang="fr-FR" dirty="0"/>
          </a:p>
          <a:p>
            <a:r>
              <a:rPr lang="fr-FR" dirty="0"/>
              <a:t>stops the </a:t>
            </a:r>
            <a:r>
              <a:rPr lang="fr-FR" dirty="0" err="1"/>
              <a:t>runner</a:t>
            </a:r>
            <a:r>
              <a:rPr lang="fr-FR" dirty="0"/>
              <a:t> </a:t>
            </a:r>
            <a:r>
              <a:rPr lang="fr-FR" dirty="0" err="1"/>
              <a:t>who</a:t>
            </a:r>
            <a:r>
              <a:rPr lang="fr-FR" dirty="0"/>
              <a:t> </a:t>
            </a:r>
            <a:r>
              <a:rPr lang="fr-FR" dirty="0" err="1"/>
              <a:t>is</a:t>
            </a:r>
            <a:r>
              <a:rPr lang="fr-FR" dirty="0"/>
              <a:t> </a:t>
            </a:r>
            <a:r>
              <a:rPr lang="fr-FR" dirty="0" err="1"/>
              <a:t>forced</a:t>
            </a:r>
            <a:r>
              <a:rPr lang="fr-FR" dirty="0"/>
              <a:t> to </a:t>
            </a:r>
            <a:r>
              <a:rPr lang="fr-FR" dirty="0" err="1"/>
              <a:t>walk</a:t>
            </a:r>
            <a:r>
              <a:rPr lang="fr-FR" dirty="0"/>
              <a:t>/</a:t>
            </a:r>
            <a:r>
              <a:rPr lang="fr-FR" dirty="0" err="1"/>
              <a:t>climb</a:t>
            </a:r>
            <a:r>
              <a:rPr lang="fr-FR" dirty="0"/>
              <a:t> </a:t>
            </a:r>
            <a:r>
              <a:rPr lang="fr-FR" dirty="0" err="1"/>
              <a:t>with</a:t>
            </a:r>
            <a:r>
              <a:rPr lang="fr-FR" dirty="0"/>
              <a:t> the help of </a:t>
            </a:r>
            <a:r>
              <a:rPr lang="fr-FR" dirty="0" err="1"/>
              <a:t>his</a:t>
            </a:r>
            <a:r>
              <a:rPr lang="fr-FR" dirty="0"/>
              <a:t> hands</a:t>
            </a:r>
          </a:p>
          <a:p>
            <a:endParaRPr lang="fr-FR" dirty="0"/>
          </a:p>
          <a:p>
            <a:endParaRPr lang="fr-FR" dirty="0"/>
          </a:p>
          <a:p>
            <a:r>
              <a:rPr lang="fr-FR" dirty="0"/>
              <a:t>-Support </a:t>
            </a:r>
            <a:r>
              <a:rPr lang="fr-FR" dirty="0" err="1"/>
              <a:t>stability</a:t>
            </a:r>
            <a:endParaRPr lang="fr-FR" dirty="0"/>
          </a:p>
          <a:p>
            <a:endParaRPr lang="fr-FR" dirty="0"/>
          </a:p>
          <a:p>
            <a:r>
              <a:rPr lang="fr-FR" dirty="0"/>
              <a:t>in green: stable support, </a:t>
            </a:r>
            <a:r>
              <a:rPr lang="fr-FR" dirty="0" err="1"/>
              <a:t>very</a:t>
            </a:r>
            <a:r>
              <a:rPr lang="fr-FR" dirty="0"/>
              <a:t> good grip</a:t>
            </a:r>
          </a:p>
          <a:p>
            <a:r>
              <a:rPr lang="en-GB" sz="1200" kern="1200" dirty="0">
                <a:solidFill>
                  <a:schemeClr val="tx1"/>
                </a:solidFill>
                <a:effectLst/>
                <a:latin typeface="+mn-lt"/>
                <a:ea typeface="+mn-ea"/>
                <a:cs typeface="+mn-cs"/>
              </a:rPr>
              <a:t>road/asphalt/tartan/ large forest roads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orange : partially stable supports, good to average grip</a:t>
            </a:r>
          </a:p>
          <a:p>
            <a:r>
              <a:rPr lang="en-GB" sz="1200" kern="1200" dirty="0">
                <a:solidFill>
                  <a:schemeClr val="tx1"/>
                </a:solidFill>
                <a:effectLst/>
                <a:latin typeface="+mn-lt"/>
                <a:ea typeface="+mn-ea"/>
                <a:cs typeface="+mn-cs"/>
              </a:rPr>
              <a:t>Underwood, small rock, small mud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red : unstable supports, little or no grip</a:t>
            </a:r>
          </a:p>
          <a:p>
            <a:r>
              <a:rPr lang="fr-FR" dirty="0" err="1"/>
              <a:t>mud</a:t>
            </a:r>
            <a:r>
              <a:rPr lang="fr-FR" dirty="0"/>
              <a:t>, </a:t>
            </a:r>
            <a:r>
              <a:rPr lang="fr-FR" dirty="0" err="1"/>
              <a:t>snow</a:t>
            </a:r>
            <a:r>
              <a:rPr lang="fr-FR" dirty="0"/>
              <a:t>, </a:t>
            </a:r>
            <a:r>
              <a:rPr lang="fr-FR" dirty="0" err="1"/>
              <a:t>sand</a:t>
            </a:r>
            <a:r>
              <a:rPr lang="fr-FR" dirty="0"/>
              <a:t>, </a:t>
            </a:r>
            <a:r>
              <a:rPr lang="fr-FR" dirty="0" err="1"/>
              <a:t>ice</a:t>
            </a:r>
            <a:endParaRPr lang="fr-FR" dirty="0"/>
          </a:p>
        </p:txBody>
      </p:sp>
      <p:sp>
        <p:nvSpPr>
          <p:cNvPr id="4" name="Espace réservé du numéro de diapositive 3"/>
          <p:cNvSpPr>
            <a:spLocks noGrp="1"/>
          </p:cNvSpPr>
          <p:nvPr>
            <p:ph type="sldNum" sz="quarter" idx="5"/>
          </p:nvPr>
        </p:nvSpPr>
        <p:spPr/>
        <p:txBody>
          <a:bodyPr/>
          <a:lstStyle/>
          <a:p>
            <a:fld id="{844AC4C7-548C-4C00-9ED4-9EE7F63E93F0}" type="slidenum">
              <a:rPr lang="fr-BE" smtClean="0"/>
              <a:t>5</a:t>
            </a:fld>
            <a:endParaRPr lang="fr-BE"/>
          </a:p>
        </p:txBody>
      </p:sp>
    </p:spTree>
    <p:extLst>
      <p:ext uri="{BB962C8B-B14F-4D97-AF65-F5344CB8AC3E}">
        <p14:creationId xmlns:p14="http://schemas.microsoft.com/office/powerpoint/2010/main" val="402149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Experts were interviewed to give critical analysis about the tool.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analysis of experts interview was used to validate the tool, including its global concept, rules of segmentation, scales for characterizing segments and user training. </a:t>
            </a:r>
            <a:endParaRPr lang="fr-BE"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results show that experts validate the global concept of the tool, as well as the main rules of segmentation. More accurate rules are needed to distinguish flat and uneven segments and to rate technicity level. </a:t>
            </a:r>
          </a:p>
          <a:p>
            <a:r>
              <a:rPr lang="en-GB" sz="1200" kern="1200" dirty="0">
                <a:solidFill>
                  <a:schemeClr val="tx1"/>
                </a:solidFill>
                <a:effectLst/>
                <a:latin typeface="+mn-lt"/>
                <a:ea typeface="+mn-ea"/>
                <a:cs typeface="+mn-cs"/>
              </a:rPr>
              <a:t>Because it is difficult to define, quiet subjective</a:t>
            </a:r>
          </a:p>
        </p:txBody>
      </p:sp>
      <p:sp>
        <p:nvSpPr>
          <p:cNvPr id="4" name="Espace réservé du numéro de diapositive 3"/>
          <p:cNvSpPr>
            <a:spLocks noGrp="1"/>
          </p:cNvSpPr>
          <p:nvPr>
            <p:ph type="sldNum" sz="quarter" idx="5"/>
          </p:nvPr>
        </p:nvSpPr>
        <p:spPr/>
        <p:txBody>
          <a:bodyPr/>
          <a:lstStyle/>
          <a:p>
            <a:fld id="{844AC4C7-548C-4C00-9ED4-9EE7F63E93F0}" type="slidenum">
              <a:rPr lang="fr-BE" smtClean="0"/>
              <a:t>6</a:t>
            </a:fld>
            <a:endParaRPr lang="fr-BE"/>
          </a:p>
        </p:txBody>
      </p:sp>
    </p:spTree>
    <p:extLst>
      <p:ext uri="{BB962C8B-B14F-4D97-AF65-F5344CB8AC3E}">
        <p14:creationId xmlns:p14="http://schemas.microsoft.com/office/powerpoint/2010/main" val="2010757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will show you the functionalities of the tool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First of all, we can obtain a </a:t>
            </a:r>
            <a:r>
              <a:rPr lang="fr-FR" sz="1200" kern="1200" dirty="0">
                <a:solidFill>
                  <a:schemeClr val="tx1"/>
                </a:solidFill>
                <a:effectLst/>
                <a:latin typeface="+mn-lt"/>
                <a:ea typeface="+mn-ea"/>
                <a:cs typeface="+mn-cs"/>
              </a:rPr>
              <a:t>d</a:t>
            </a:r>
            <a:r>
              <a:rPr lang="fr-FR" sz="1200" dirty="0"/>
              <a:t>escriptive </a:t>
            </a:r>
            <a:r>
              <a:rPr lang="fr-FR" sz="1200" dirty="0" err="1"/>
              <a:t>analysis</a:t>
            </a:r>
            <a:r>
              <a:rPr lang="fr-FR" sz="1200" dirty="0"/>
              <a:t> of the </a:t>
            </a:r>
            <a:r>
              <a:rPr lang="fr-FR" sz="1200" dirty="0" err="1"/>
              <a:t>trail</a:t>
            </a:r>
            <a:r>
              <a:rPr lang="fr-FR" sz="1200" dirty="0"/>
              <a:t> and </a:t>
            </a:r>
            <a:r>
              <a:rPr lang="fr-FR" sz="1200" dirty="0" err="1"/>
              <a:t>moreover</a:t>
            </a:r>
            <a:r>
              <a:rPr lang="fr-FR" sz="1200" dirty="0"/>
              <a:t>, </a:t>
            </a:r>
            <a:r>
              <a:rPr lang="fr-BE" sz="1200" b="0" i="0" kern="1200" dirty="0" err="1">
                <a:solidFill>
                  <a:schemeClr val="tx1"/>
                </a:solidFill>
                <a:effectLst/>
                <a:latin typeface="+mn-lt"/>
                <a:ea typeface="+mn-ea"/>
                <a:cs typeface="+mn-cs"/>
              </a:rPr>
              <a:t>it</a:t>
            </a:r>
            <a:r>
              <a:rPr lang="fr-BE" sz="1200" b="0" i="0" kern="1200" dirty="0">
                <a:solidFill>
                  <a:schemeClr val="tx1"/>
                </a:solidFill>
                <a:effectLst/>
                <a:latin typeface="+mn-lt"/>
                <a:ea typeface="+mn-ea"/>
                <a:cs typeface="+mn-cs"/>
              </a:rPr>
              <a:t> </a:t>
            </a:r>
            <a:r>
              <a:rPr lang="fr-BE" sz="1200" b="0" i="0" kern="1200" dirty="0" err="1">
                <a:solidFill>
                  <a:schemeClr val="tx1"/>
                </a:solidFill>
                <a:effectLst/>
                <a:latin typeface="+mn-lt"/>
                <a:ea typeface="+mn-ea"/>
                <a:cs typeface="+mn-cs"/>
              </a:rPr>
              <a:t>is</a:t>
            </a:r>
            <a:r>
              <a:rPr lang="fr-BE" sz="1200" b="0" i="0" kern="1200" dirty="0">
                <a:solidFill>
                  <a:schemeClr val="tx1"/>
                </a:solidFill>
                <a:effectLst/>
                <a:latin typeface="+mn-lt"/>
                <a:ea typeface="+mn-ea"/>
                <a:cs typeface="+mn-cs"/>
              </a:rPr>
              <a:t> possible to </a:t>
            </a:r>
            <a:r>
              <a:rPr lang="fr-BE" sz="1200" b="0" i="0" kern="1200" dirty="0" err="1">
                <a:solidFill>
                  <a:schemeClr val="tx1"/>
                </a:solidFill>
                <a:effectLst/>
                <a:latin typeface="+mn-lt"/>
                <a:ea typeface="+mn-ea"/>
                <a:cs typeface="+mn-cs"/>
              </a:rPr>
              <a:t>establish</a:t>
            </a:r>
            <a:r>
              <a:rPr lang="fr-BE" sz="1200" b="0" i="0" kern="1200" dirty="0">
                <a:solidFill>
                  <a:schemeClr val="tx1"/>
                </a:solidFill>
                <a:effectLst/>
                <a:latin typeface="+mn-lt"/>
                <a:ea typeface="+mn-ea"/>
                <a:cs typeface="+mn-cs"/>
              </a:rPr>
              <a:t> </a:t>
            </a:r>
            <a:r>
              <a:rPr lang="fr-BE" sz="1200" b="0" i="0" kern="1200" dirty="0" err="1">
                <a:solidFill>
                  <a:schemeClr val="tx1"/>
                </a:solidFill>
                <a:effectLst/>
                <a:latin typeface="+mn-lt"/>
                <a:ea typeface="+mn-ea"/>
                <a:cs typeface="+mn-cs"/>
              </a:rPr>
              <a:t>r</a:t>
            </a:r>
            <a:r>
              <a:rPr lang="fr-BE" sz="1200" dirty="0" err="1"/>
              <a:t>unners</a:t>
            </a:r>
            <a:r>
              <a:rPr lang="fr-BE" sz="1200" dirty="0"/>
              <a:t> profile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There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therefore</a:t>
            </a:r>
            <a:r>
              <a:rPr lang="fr-FR" sz="1200" kern="1200" dirty="0">
                <a:solidFill>
                  <a:schemeClr val="tx1"/>
                </a:solidFill>
                <a:effectLst/>
                <a:latin typeface="+mn-lt"/>
                <a:ea typeface="+mn-ea"/>
                <a:cs typeface="+mn-cs"/>
              </a:rPr>
              <a:t> an </a:t>
            </a:r>
            <a:r>
              <a:rPr lang="fr-FR" sz="1200" kern="1200" dirty="0" err="1">
                <a:solidFill>
                  <a:schemeClr val="tx1"/>
                </a:solidFill>
                <a:effectLst/>
                <a:latin typeface="+mn-lt"/>
                <a:ea typeface="+mn-ea"/>
                <a:cs typeface="+mn-cs"/>
              </a:rPr>
              <a:t>interest</a:t>
            </a:r>
            <a:r>
              <a:rPr lang="fr-FR" sz="1200" kern="1200" dirty="0">
                <a:solidFill>
                  <a:schemeClr val="tx1"/>
                </a:solidFill>
                <a:effectLst/>
                <a:latin typeface="+mn-lt"/>
                <a:ea typeface="+mn-ea"/>
                <a:cs typeface="+mn-cs"/>
              </a:rPr>
              <a:t> for </a:t>
            </a:r>
            <a:r>
              <a:rPr lang="fr-FR" sz="1200" kern="1200" dirty="0" err="1">
                <a:solidFill>
                  <a:schemeClr val="tx1"/>
                </a:solidFill>
                <a:effectLst/>
                <a:latin typeface="+mn-lt"/>
                <a:ea typeface="+mn-ea"/>
                <a:cs typeface="+mn-cs"/>
              </a:rPr>
              <a:t>trainers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runners</a:t>
            </a:r>
            <a:r>
              <a:rPr lang="fr-FR" sz="1200" kern="1200" dirty="0">
                <a:solidFill>
                  <a:schemeClr val="tx1"/>
                </a:solidFill>
                <a:effectLst/>
                <a:latin typeface="+mn-lt"/>
                <a:ea typeface="+mn-ea"/>
                <a:cs typeface="+mn-cs"/>
              </a:rPr>
              <a:t> to select and plan training and for </a:t>
            </a:r>
            <a:r>
              <a:rPr lang="fr-FR" sz="1200" kern="1200" dirty="0" err="1">
                <a:solidFill>
                  <a:schemeClr val="tx1"/>
                </a:solidFill>
                <a:effectLst/>
                <a:latin typeface="+mn-lt"/>
                <a:ea typeface="+mn-ea"/>
                <a:cs typeface="+mn-cs"/>
              </a:rPr>
              <a:t>trail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organizers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rather</a:t>
            </a:r>
            <a:r>
              <a:rPr lang="fr-FR" sz="1200" kern="1200" dirty="0">
                <a:solidFill>
                  <a:schemeClr val="tx1"/>
                </a:solidFill>
                <a:effectLst/>
                <a:latin typeface="+mn-lt"/>
                <a:ea typeface="+mn-ea"/>
                <a:cs typeface="+mn-cs"/>
              </a:rPr>
              <a:t> in marketing and </a:t>
            </a:r>
            <a:r>
              <a:rPr lang="fr-FR" sz="1200" kern="1200" dirty="0" err="1">
                <a:solidFill>
                  <a:schemeClr val="tx1"/>
                </a:solidFill>
                <a:effectLst/>
                <a:latin typeface="+mn-lt"/>
                <a:ea typeface="+mn-ea"/>
                <a:cs typeface="+mn-cs"/>
              </a:rPr>
              <a:t>customer</a:t>
            </a:r>
            <a:r>
              <a:rPr lang="fr-FR" sz="1200" kern="1200" dirty="0">
                <a:solidFill>
                  <a:schemeClr val="tx1"/>
                </a:solidFill>
                <a:effectLst/>
                <a:latin typeface="+mn-lt"/>
                <a:ea typeface="+mn-ea"/>
                <a:cs typeface="+mn-cs"/>
              </a:rPr>
              <a:t>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844AC4C7-548C-4C00-9ED4-9EE7F63E93F0}" type="slidenum">
              <a:rPr lang="fr-BE" smtClean="0"/>
              <a:t>7</a:t>
            </a:fld>
            <a:endParaRPr lang="fr-BE"/>
          </a:p>
        </p:txBody>
      </p:sp>
    </p:spTree>
    <p:extLst>
      <p:ext uri="{BB962C8B-B14F-4D97-AF65-F5344CB8AC3E}">
        <p14:creationId xmlns:p14="http://schemas.microsoft.com/office/powerpoint/2010/main" val="3153897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example, the d</a:t>
            </a:r>
            <a:r>
              <a:rPr lang="fr-FR" sz="1200" dirty="0" err="1"/>
              <a:t>escriptive</a:t>
            </a:r>
            <a:r>
              <a:rPr lang="fr-FR" sz="1200" dirty="0"/>
              <a:t> </a:t>
            </a:r>
            <a:r>
              <a:rPr lang="fr-FR" sz="1200" dirty="0" err="1"/>
              <a:t>analysis</a:t>
            </a:r>
            <a:r>
              <a:rPr lang="fr-FR" sz="1200" dirty="0"/>
              <a:t> of the </a:t>
            </a:r>
            <a:r>
              <a:rPr lang="fr-FR" sz="1200" dirty="0" err="1"/>
              <a:t>trail</a:t>
            </a:r>
            <a:r>
              <a:rPr lang="fr-FR" sz="1200" dirty="0"/>
              <a:t> </a:t>
            </a:r>
            <a:r>
              <a:rPr lang="fr-FR" sz="1200" dirty="0" err="1"/>
              <a:t>allows</a:t>
            </a:r>
            <a:r>
              <a:rPr lang="fr-FR" sz="1200" dirty="0"/>
              <a:t> to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analyze</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trail</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terms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topography</a:t>
            </a:r>
            <a:r>
              <a:rPr lang="fr-FR" sz="1200" kern="1200" dirty="0">
                <a:solidFill>
                  <a:schemeClr val="tx1"/>
                </a:solidFill>
                <a:effectLst/>
                <a:latin typeface="+mn-lt"/>
                <a:ea typeface="+mn-ea"/>
                <a:cs typeface="+mn-cs"/>
              </a:rPr>
              <a:t> of the race : distribution of segment types, distribution of </a:t>
            </a:r>
            <a:r>
              <a:rPr lang="fr-FR" sz="1200" kern="1200" dirty="0" err="1">
                <a:solidFill>
                  <a:schemeClr val="tx1"/>
                </a:solidFill>
                <a:effectLst/>
                <a:latin typeface="+mn-lt"/>
                <a:ea typeface="+mn-ea"/>
                <a:cs typeface="+mn-cs"/>
              </a:rPr>
              <a:t>hill</a:t>
            </a:r>
            <a:r>
              <a:rPr lang="fr-FR" sz="1200" kern="1200" dirty="0">
                <a:solidFill>
                  <a:schemeClr val="tx1"/>
                </a:solidFill>
                <a:effectLst/>
                <a:latin typeface="+mn-lt"/>
                <a:ea typeface="+mn-ea"/>
                <a:cs typeface="+mn-cs"/>
              </a:rPr>
              <a:t> types, </a:t>
            </a:r>
            <a:r>
              <a:rPr lang="fr-FR" sz="1200" kern="1200" dirty="0" err="1">
                <a:solidFill>
                  <a:schemeClr val="tx1"/>
                </a:solidFill>
                <a:effectLst/>
                <a:latin typeface="+mn-lt"/>
                <a:ea typeface="+mn-ea"/>
                <a:cs typeface="+mn-cs"/>
              </a:rPr>
              <a:t>technicality</a:t>
            </a:r>
            <a:r>
              <a:rPr lang="fr-FR" sz="1200" kern="1200" dirty="0">
                <a:solidFill>
                  <a:schemeClr val="tx1"/>
                </a:solidFill>
                <a:effectLst/>
                <a:latin typeface="+mn-lt"/>
                <a:ea typeface="+mn-ea"/>
                <a:cs typeface="+mn-cs"/>
              </a:rPr>
              <a:t> distribution, </a:t>
            </a:r>
            <a:r>
              <a:rPr lang="fr-FR" sz="1200" kern="1200" dirty="0" err="1">
                <a:solidFill>
                  <a:schemeClr val="tx1"/>
                </a:solidFill>
                <a:effectLst/>
                <a:latin typeface="+mn-lt"/>
                <a:ea typeface="+mn-ea"/>
                <a:cs typeface="+mn-cs"/>
              </a:rPr>
              <a:t>stability</a:t>
            </a:r>
            <a:r>
              <a:rPr lang="fr-FR" sz="1200" kern="1200" dirty="0">
                <a:solidFill>
                  <a:schemeClr val="tx1"/>
                </a:solidFill>
                <a:effectLst/>
                <a:latin typeface="+mn-lt"/>
                <a:ea typeface="+mn-ea"/>
                <a:cs typeface="+mn-cs"/>
              </a:rPr>
              <a:t>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 we obtain parameters of comparison between trails. </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844AC4C7-548C-4C00-9ED4-9EE7F63E93F0}" type="slidenum">
              <a:rPr lang="fr-BE" smtClean="0"/>
              <a:t>8</a:t>
            </a:fld>
            <a:endParaRPr lang="fr-BE"/>
          </a:p>
        </p:txBody>
      </p:sp>
    </p:spTree>
    <p:extLst>
      <p:ext uri="{BB962C8B-B14F-4D97-AF65-F5344CB8AC3E}">
        <p14:creationId xmlns:p14="http://schemas.microsoft.com/office/powerpoint/2010/main" val="3235227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also obtain a global report on the runner's profile with </a:t>
            </a:r>
            <a:r>
              <a:rPr lang="en-GB" sz="1200" kern="1200" dirty="0" err="1">
                <a:solidFill>
                  <a:schemeClr val="tx1"/>
                </a:solidFill>
                <a:effectLst/>
                <a:latin typeface="+mn-lt"/>
                <a:ea typeface="+mn-ea"/>
                <a:cs typeface="+mn-cs"/>
              </a:rPr>
              <a:t>informations</a:t>
            </a:r>
            <a:r>
              <a:rPr lang="en-GB" sz="1200" kern="1200" dirty="0">
                <a:solidFill>
                  <a:schemeClr val="tx1"/>
                </a:solidFill>
                <a:effectLst/>
                <a:latin typeface="+mn-lt"/>
                <a:ea typeface="+mn-ea"/>
                <a:cs typeface="+mn-cs"/>
              </a:rPr>
              <a:t> about running pace profile, exhaustion indexes, uphill and downhill speeds, stability and technicity indexes. </a:t>
            </a:r>
            <a:endParaRPr lang="fr-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844AC4C7-548C-4C00-9ED4-9EE7F63E93F0}" type="slidenum">
              <a:rPr lang="fr-BE" smtClean="0"/>
              <a:t>9</a:t>
            </a:fld>
            <a:endParaRPr lang="fr-BE"/>
          </a:p>
        </p:txBody>
      </p:sp>
    </p:spTree>
    <p:extLst>
      <p:ext uri="{BB962C8B-B14F-4D97-AF65-F5344CB8AC3E}">
        <p14:creationId xmlns:p14="http://schemas.microsoft.com/office/powerpoint/2010/main" val="3849721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3803A3-16CA-BC49-8CDE-3831106F55C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6805745-3EFC-D54E-AA65-C9EA2FE115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7CF4E06-C9FA-AB4C-8BAC-4B1A730F9CF7}"/>
              </a:ext>
            </a:extLst>
          </p:cNvPr>
          <p:cNvSpPr>
            <a:spLocks noGrp="1"/>
          </p:cNvSpPr>
          <p:nvPr>
            <p:ph type="dt" sz="half" idx="10"/>
          </p:nvPr>
        </p:nvSpPr>
        <p:spPr/>
        <p:txBody>
          <a:bodyPr/>
          <a:lstStyle/>
          <a:p>
            <a:fld id="{A39DBFAE-2E0D-4414-812E-71CCCB9A8CF9}" type="datetime1">
              <a:rPr lang="fr-BE" smtClean="0"/>
              <a:t>26/09/22</a:t>
            </a:fld>
            <a:endParaRPr lang="fr-BE"/>
          </a:p>
        </p:txBody>
      </p:sp>
      <p:sp>
        <p:nvSpPr>
          <p:cNvPr id="5" name="Espace réservé du pied de page 4">
            <a:extLst>
              <a:ext uri="{FF2B5EF4-FFF2-40B4-BE49-F238E27FC236}">
                <a16:creationId xmlns:a16="http://schemas.microsoft.com/office/drawing/2014/main" id="{04D747EE-9B3D-8D43-92E4-931E58ABA83F}"/>
              </a:ext>
            </a:extLst>
          </p:cNvPr>
          <p:cNvSpPr>
            <a:spLocks noGrp="1"/>
          </p:cNvSpPr>
          <p:nvPr>
            <p:ph type="ftr" sz="quarter" idx="11"/>
          </p:nvPr>
        </p:nvSpPr>
        <p:spPr/>
        <p:txBody>
          <a:bodyPr/>
          <a:lstStyle/>
          <a:p>
            <a:r>
              <a:rPr lang="fr-FR"/>
              <a:t>Année scolaire 2021-2022 Faculté de Médecine – Département des Sciences de la Motricité  </a:t>
            </a:r>
            <a:endParaRPr lang="fr-BE"/>
          </a:p>
        </p:txBody>
      </p:sp>
      <p:sp>
        <p:nvSpPr>
          <p:cNvPr id="6" name="Espace réservé du numéro de diapositive 5">
            <a:extLst>
              <a:ext uri="{FF2B5EF4-FFF2-40B4-BE49-F238E27FC236}">
                <a16:creationId xmlns:a16="http://schemas.microsoft.com/office/drawing/2014/main" id="{09EA4A4F-164E-9848-A72B-3EBC8C63EFDA}"/>
              </a:ext>
            </a:extLst>
          </p:cNvPr>
          <p:cNvSpPr>
            <a:spLocks noGrp="1"/>
          </p:cNvSpPr>
          <p:nvPr>
            <p:ph type="sldNum" sz="quarter" idx="12"/>
          </p:nvPr>
        </p:nvSpPr>
        <p:spPr/>
        <p:txBody>
          <a:bodyPr/>
          <a:lstStyle/>
          <a:p>
            <a:fld id="{5CE92660-7BC7-49E8-9324-4E54A6B29E8E}" type="slidenum">
              <a:rPr lang="fr-BE" smtClean="0"/>
              <a:t>‹N°›</a:t>
            </a:fld>
            <a:endParaRPr lang="fr-BE"/>
          </a:p>
        </p:txBody>
      </p:sp>
    </p:spTree>
    <p:extLst>
      <p:ext uri="{BB962C8B-B14F-4D97-AF65-F5344CB8AC3E}">
        <p14:creationId xmlns:p14="http://schemas.microsoft.com/office/powerpoint/2010/main" val="2551842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6AC3FC-309B-854C-9674-761BC6A2A89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ED3BC1C-79BE-C645-8F61-0850D231155B}"/>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3153D27-4EDA-7048-8DFE-DADAC4A2BC31}"/>
              </a:ext>
            </a:extLst>
          </p:cNvPr>
          <p:cNvSpPr>
            <a:spLocks noGrp="1"/>
          </p:cNvSpPr>
          <p:nvPr>
            <p:ph type="dt" sz="half" idx="10"/>
          </p:nvPr>
        </p:nvSpPr>
        <p:spPr/>
        <p:txBody>
          <a:bodyPr/>
          <a:lstStyle/>
          <a:p>
            <a:fld id="{7A5C9B4D-E09D-492B-B15D-A27759A994C8}" type="datetime1">
              <a:rPr lang="fr-BE" smtClean="0"/>
              <a:t>26/09/22</a:t>
            </a:fld>
            <a:endParaRPr lang="fr-BE"/>
          </a:p>
        </p:txBody>
      </p:sp>
      <p:sp>
        <p:nvSpPr>
          <p:cNvPr id="5" name="Espace réservé du pied de page 4">
            <a:extLst>
              <a:ext uri="{FF2B5EF4-FFF2-40B4-BE49-F238E27FC236}">
                <a16:creationId xmlns:a16="http://schemas.microsoft.com/office/drawing/2014/main" id="{E0E818E2-BE85-4A41-B912-AF84FC4DCAB0}"/>
              </a:ext>
            </a:extLst>
          </p:cNvPr>
          <p:cNvSpPr>
            <a:spLocks noGrp="1"/>
          </p:cNvSpPr>
          <p:nvPr>
            <p:ph type="ftr" sz="quarter" idx="11"/>
          </p:nvPr>
        </p:nvSpPr>
        <p:spPr/>
        <p:txBody>
          <a:bodyPr/>
          <a:lstStyle/>
          <a:p>
            <a:r>
              <a:rPr lang="fr-FR"/>
              <a:t>Année scolaire 2021-2022 Faculté de Médecine – Département des Sciences de la Motricité  </a:t>
            </a:r>
            <a:endParaRPr lang="fr-BE"/>
          </a:p>
        </p:txBody>
      </p:sp>
      <p:sp>
        <p:nvSpPr>
          <p:cNvPr id="6" name="Espace réservé du numéro de diapositive 5">
            <a:extLst>
              <a:ext uri="{FF2B5EF4-FFF2-40B4-BE49-F238E27FC236}">
                <a16:creationId xmlns:a16="http://schemas.microsoft.com/office/drawing/2014/main" id="{9F7EEEC5-BBAA-DD4B-840A-2871C62A653D}"/>
              </a:ext>
            </a:extLst>
          </p:cNvPr>
          <p:cNvSpPr>
            <a:spLocks noGrp="1"/>
          </p:cNvSpPr>
          <p:nvPr>
            <p:ph type="sldNum" sz="quarter" idx="12"/>
          </p:nvPr>
        </p:nvSpPr>
        <p:spPr/>
        <p:txBody>
          <a:bodyPr/>
          <a:lstStyle/>
          <a:p>
            <a:fld id="{5CE92660-7BC7-49E8-9324-4E54A6B29E8E}" type="slidenum">
              <a:rPr lang="fr-BE" smtClean="0"/>
              <a:t>‹N°›</a:t>
            </a:fld>
            <a:endParaRPr lang="fr-BE"/>
          </a:p>
        </p:txBody>
      </p:sp>
    </p:spTree>
    <p:extLst>
      <p:ext uri="{BB962C8B-B14F-4D97-AF65-F5344CB8AC3E}">
        <p14:creationId xmlns:p14="http://schemas.microsoft.com/office/powerpoint/2010/main" val="4122616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9B67466-2039-1A40-99F5-39AE869EF22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3E7FEE8-C22B-F843-AA33-B082D0C174C5}"/>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003FADB-3D07-724C-AC3D-25F07999CFFE}"/>
              </a:ext>
            </a:extLst>
          </p:cNvPr>
          <p:cNvSpPr>
            <a:spLocks noGrp="1"/>
          </p:cNvSpPr>
          <p:nvPr>
            <p:ph type="dt" sz="half" idx="10"/>
          </p:nvPr>
        </p:nvSpPr>
        <p:spPr/>
        <p:txBody>
          <a:bodyPr/>
          <a:lstStyle/>
          <a:p>
            <a:fld id="{6261FF3C-801A-4A54-96B3-7E0589C4E608}" type="datetime1">
              <a:rPr lang="fr-BE" smtClean="0"/>
              <a:t>26/09/22</a:t>
            </a:fld>
            <a:endParaRPr lang="fr-BE"/>
          </a:p>
        </p:txBody>
      </p:sp>
      <p:sp>
        <p:nvSpPr>
          <p:cNvPr id="5" name="Espace réservé du pied de page 4">
            <a:extLst>
              <a:ext uri="{FF2B5EF4-FFF2-40B4-BE49-F238E27FC236}">
                <a16:creationId xmlns:a16="http://schemas.microsoft.com/office/drawing/2014/main" id="{6965A993-819A-174F-9D18-580340D409DD}"/>
              </a:ext>
            </a:extLst>
          </p:cNvPr>
          <p:cNvSpPr>
            <a:spLocks noGrp="1"/>
          </p:cNvSpPr>
          <p:nvPr>
            <p:ph type="ftr" sz="quarter" idx="11"/>
          </p:nvPr>
        </p:nvSpPr>
        <p:spPr/>
        <p:txBody>
          <a:bodyPr/>
          <a:lstStyle/>
          <a:p>
            <a:r>
              <a:rPr lang="fr-FR"/>
              <a:t>Année scolaire 2021-2022 Faculté de Médecine – Département des Sciences de la Motricité  </a:t>
            </a:r>
            <a:endParaRPr lang="fr-BE"/>
          </a:p>
        </p:txBody>
      </p:sp>
      <p:sp>
        <p:nvSpPr>
          <p:cNvPr id="6" name="Espace réservé du numéro de diapositive 5">
            <a:extLst>
              <a:ext uri="{FF2B5EF4-FFF2-40B4-BE49-F238E27FC236}">
                <a16:creationId xmlns:a16="http://schemas.microsoft.com/office/drawing/2014/main" id="{10626E3E-AF73-6C4E-B913-70C94F144F29}"/>
              </a:ext>
            </a:extLst>
          </p:cNvPr>
          <p:cNvSpPr>
            <a:spLocks noGrp="1"/>
          </p:cNvSpPr>
          <p:nvPr>
            <p:ph type="sldNum" sz="quarter" idx="12"/>
          </p:nvPr>
        </p:nvSpPr>
        <p:spPr/>
        <p:txBody>
          <a:bodyPr/>
          <a:lstStyle/>
          <a:p>
            <a:fld id="{5CE92660-7BC7-49E8-9324-4E54A6B29E8E}" type="slidenum">
              <a:rPr lang="fr-BE" smtClean="0"/>
              <a:t>‹N°›</a:t>
            </a:fld>
            <a:endParaRPr lang="fr-BE"/>
          </a:p>
        </p:txBody>
      </p:sp>
    </p:spTree>
    <p:extLst>
      <p:ext uri="{BB962C8B-B14F-4D97-AF65-F5344CB8AC3E}">
        <p14:creationId xmlns:p14="http://schemas.microsoft.com/office/powerpoint/2010/main" val="156175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9615B8-A35F-794A-8D56-6EE98A91762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380D238-4D58-734B-91A1-5DA7ECB6EF81}"/>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127A401-945D-7445-894A-919A9EA8525F}"/>
              </a:ext>
            </a:extLst>
          </p:cNvPr>
          <p:cNvSpPr>
            <a:spLocks noGrp="1"/>
          </p:cNvSpPr>
          <p:nvPr>
            <p:ph type="dt" sz="half" idx="10"/>
          </p:nvPr>
        </p:nvSpPr>
        <p:spPr/>
        <p:txBody>
          <a:bodyPr/>
          <a:lstStyle/>
          <a:p>
            <a:fld id="{36DD314C-7906-4BFA-AD0D-E6C66DEFCC81}" type="datetime1">
              <a:rPr lang="fr-BE" smtClean="0"/>
              <a:t>26/09/22</a:t>
            </a:fld>
            <a:endParaRPr lang="fr-BE"/>
          </a:p>
        </p:txBody>
      </p:sp>
      <p:sp>
        <p:nvSpPr>
          <p:cNvPr id="5" name="Espace réservé du pied de page 4">
            <a:extLst>
              <a:ext uri="{FF2B5EF4-FFF2-40B4-BE49-F238E27FC236}">
                <a16:creationId xmlns:a16="http://schemas.microsoft.com/office/drawing/2014/main" id="{FB79C052-8F63-9B43-AE74-5E2209F38DFF}"/>
              </a:ext>
            </a:extLst>
          </p:cNvPr>
          <p:cNvSpPr>
            <a:spLocks noGrp="1"/>
          </p:cNvSpPr>
          <p:nvPr>
            <p:ph type="ftr" sz="quarter" idx="11"/>
          </p:nvPr>
        </p:nvSpPr>
        <p:spPr/>
        <p:txBody>
          <a:bodyPr/>
          <a:lstStyle/>
          <a:p>
            <a:r>
              <a:rPr lang="fr-FR"/>
              <a:t>Année scolaire 2021-2022 Faculté de Médecine – Département des Sciences de la Motricité  </a:t>
            </a:r>
            <a:endParaRPr lang="fr-BE"/>
          </a:p>
        </p:txBody>
      </p:sp>
      <p:sp>
        <p:nvSpPr>
          <p:cNvPr id="6" name="Espace réservé du numéro de diapositive 5">
            <a:extLst>
              <a:ext uri="{FF2B5EF4-FFF2-40B4-BE49-F238E27FC236}">
                <a16:creationId xmlns:a16="http://schemas.microsoft.com/office/drawing/2014/main" id="{41CD872D-75CC-6B48-B86F-93D674E532B0}"/>
              </a:ext>
            </a:extLst>
          </p:cNvPr>
          <p:cNvSpPr>
            <a:spLocks noGrp="1"/>
          </p:cNvSpPr>
          <p:nvPr>
            <p:ph type="sldNum" sz="quarter" idx="12"/>
          </p:nvPr>
        </p:nvSpPr>
        <p:spPr/>
        <p:txBody>
          <a:bodyPr/>
          <a:lstStyle/>
          <a:p>
            <a:fld id="{5CE92660-7BC7-49E8-9324-4E54A6B29E8E}" type="slidenum">
              <a:rPr lang="fr-BE" smtClean="0"/>
              <a:t>‹N°›</a:t>
            </a:fld>
            <a:endParaRPr lang="fr-BE"/>
          </a:p>
        </p:txBody>
      </p:sp>
    </p:spTree>
    <p:extLst>
      <p:ext uri="{BB962C8B-B14F-4D97-AF65-F5344CB8AC3E}">
        <p14:creationId xmlns:p14="http://schemas.microsoft.com/office/powerpoint/2010/main" val="110949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7CDF3C-4A1A-1442-9B22-C04AC7B60B8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72A9EFB-6525-B842-B03C-AD92E4689F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C548A36-E228-E44F-B58C-479AD6BAF01E}"/>
              </a:ext>
            </a:extLst>
          </p:cNvPr>
          <p:cNvSpPr>
            <a:spLocks noGrp="1"/>
          </p:cNvSpPr>
          <p:nvPr>
            <p:ph type="dt" sz="half" idx="10"/>
          </p:nvPr>
        </p:nvSpPr>
        <p:spPr/>
        <p:txBody>
          <a:bodyPr/>
          <a:lstStyle/>
          <a:p>
            <a:fld id="{15C603BB-1A46-450B-BDDD-12DD45D8F79D}" type="datetime1">
              <a:rPr lang="fr-BE" smtClean="0"/>
              <a:t>26/09/22</a:t>
            </a:fld>
            <a:endParaRPr lang="fr-BE"/>
          </a:p>
        </p:txBody>
      </p:sp>
      <p:sp>
        <p:nvSpPr>
          <p:cNvPr id="5" name="Espace réservé du pied de page 4">
            <a:extLst>
              <a:ext uri="{FF2B5EF4-FFF2-40B4-BE49-F238E27FC236}">
                <a16:creationId xmlns:a16="http://schemas.microsoft.com/office/drawing/2014/main" id="{03C23FD9-247D-6247-9C32-5EF8A5EE1C8E}"/>
              </a:ext>
            </a:extLst>
          </p:cNvPr>
          <p:cNvSpPr>
            <a:spLocks noGrp="1"/>
          </p:cNvSpPr>
          <p:nvPr>
            <p:ph type="ftr" sz="quarter" idx="11"/>
          </p:nvPr>
        </p:nvSpPr>
        <p:spPr/>
        <p:txBody>
          <a:bodyPr/>
          <a:lstStyle/>
          <a:p>
            <a:r>
              <a:rPr lang="fr-FR"/>
              <a:t>Année scolaire 2021-2022 Faculté de Médecine – Département des Sciences de la Motricité  </a:t>
            </a:r>
            <a:endParaRPr lang="fr-BE"/>
          </a:p>
        </p:txBody>
      </p:sp>
      <p:sp>
        <p:nvSpPr>
          <p:cNvPr id="6" name="Espace réservé du numéro de diapositive 5">
            <a:extLst>
              <a:ext uri="{FF2B5EF4-FFF2-40B4-BE49-F238E27FC236}">
                <a16:creationId xmlns:a16="http://schemas.microsoft.com/office/drawing/2014/main" id="{537860D1-A088-D948-AA09-092E4F043133}"/>
              </a:ext>
            </a:extLst>
          </p:cNvPr>
          <p:cNvSpPr>
            <a:spLocks noGrp="1"/>
          </p:cNvSpPr>
          <p:nvPr>
            <p:ph type="sldNum" sz="quarter" idx="12"/>
          </p:nvPr>
        </p:nvSpPr>
        <p:spPr/>
        <p:txBody>
          <a:bodyPr/>
          <a:lstStyle/>
          <a:p>
            <a:fld id="{5CE92660-7BC7-49E8-9324-4E54A6B29E8E}" type="slidenum">
              <a:rPr lang="fr-BE" smtClean="0"/>
              <a:t>‹N°›</a:t>
            </a:fld>
            <a:endParaRPr lang="fr-BE"/>
          </a:p>
        </p:txBody>
      </p:sp>
    </p:spTree>
    <p:extLst>
      <p:ext uri="{BB962C8B-B14F-4D97-AF65-F5344CB8AC3E}">
        <p14:creationId xmlns:p14="http://schemas.microsoft.com/office/powerpoint/2010/main" val="4223806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B7D205-46BC-404C-8B30-A397D3A1D54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0DA576A-72A5-C046-9759-8008B422B044}"/>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5C52454D-EC37-554C-A9FD-3889E3CE6B1B}"/>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3B63526B-609E-3C48-AD15-54EC68401C83}"/>
              </a:ext>
            </a:extLst>
          </p:cNvPr>
          <p:cNvSpPr>
            <a:spLocks noGrp="1"/>
          </p:cNvSpPr>
          <p:nvPr>
            <p:ph type="dt" sz="half" idx="10"/>
          </p:nvPr>
        </p:nvSpPr>
        <p:spPr/>
        <p:txBody>
          <a:bodyPr/>
          <a:lstStyle/>
          <a:p>
            <a:fld id="{A80EAF1E-1555-4949-B9A9-0BDD0A3B163E}" type="datetime1">
              <a:rPr lang="fr-BE" smtClean="0"/>
              <a:t>26/09/22</a:t>
            </a:fld>
            <a:endParaRPr lang="fr-BE"/>
          </a:p>
        </p:txBody>
      </p:sp>
      <p:sp>
        <p:nvSpPr>
          <p:cNvPr id="6" name="Espace réservé du pied de page 5">
            <a:extLst>
              <a:ext uri="{FF2B5EF4-FFF2-40B4-BE49-F238E27FC236}">
                <a16:creationId xmlns:a16="http://schemas.microsoft.com/office/drawing/2014/main" id="{85752869-B0F9-CA45-BE1B-D4314276207C}"/>
              </a:ext>
            </a:extLst>
          </p:cNvPr>
          <p:cNvSpPr>
            <a:spLocks noGrp="1"/>
          </p:cNvSpPr>
          <p:nvPr>
            <p:ph type="ftr" sz="quarter" idx="11"/>
          </p:nvPr>
        </p:nvSpPr>
        <p:spPr/>
        <p:txBody>
          <a:bodyPr/>
          <a:lstStyle/>
          <a:p>
            <a:r>
              <a:rPr lang="fr-FR"/>
              <a:t>Année scolaire 2021-2022 Faculté de Médecine – Département des Sciences de la Motricité  </a:t>
            </a:r>
            <a:endParaRPr lang="fr-BE"/>
          </a:p>
        </p:txBody>
      </p:sp>
      <p:sp>
        <p:nvSpPr>
          <p:cNvPr id="7" name="Espace réservé du numéro de diapositive 6">
            <a:extLst>
              <a:ext uri="{FF2B5EF4-FFF2-40B4-BE49-F238E27FC236}">
                <a16:creationId xmlns:a16="http://schemas.microsoft.com/office/drawing/2014/main" id="{8FD98438-F767-1849-98C8-8F5035FF29E1}"/>
              </a:ext>
            </a:extLst>
          </p:cNvPr>
          <p:cNvSpPr>
            <a:spLocks noGrp="1"/>
          </p:cNvSpPr>
          <p:nvPr>
            <p:ph type="sldNum" sz="quarter" idx="12"/>
          </p:nvPr>
        </p:nvSpPr>
        <p:spPr/>
        <p:txBody>
          <a:bodyPr/>
          <a:lstStyle/>
          <a:p>
            <a:fld id="{5CE92660-7BC7-49E8-9324-4E54A6B29E8E}" type="slidenum">
              <a:rPr lang="fr-BE" smtClean="0"/>
              <a:t>‹N°›</a:t>
            </a:fld>
            <a:endParaRPr lang="fr-BE"/>
          </a:p>
        </p:txBody>
      </p:sp>
    </p:spTree>
    <p:extLst>
      <p:ext uri="{BB962C8B-B14F-4D97-AF65-F5344CB8AC3E}">
        <p14:creationId xmlns:p14="http://schemas.microsoft.com/office/powerpoint/2010/main" val="3468967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1D2AFC-B2C4-E548-924D-D7AC7720178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A0A14BF-5A48-F24E-BCCE-E11585E3B9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374B3DCD-E8DD-D449-9BF4-E0E5A4B5E139}"/>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4D1985BB-BB51-E247-B7DE-609FCD269B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D46F1613-B7FB-0247-9DFF-6F9F036ECDFE}"/>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62FAB655-34CC-3640-9CBA-6A8169AF9FE1}"/>
              </a:ext>
            </a:extLst>
          </p:cNvPr>
          <p:cNvSpPr>
            <a:spLocks noGrp="1"/>
          </p:cNvSpPr>
          <p:nvPr>
            <p:ph type="dt" sz="half" idx="10"/>
          </p:nvPr>
        </p:nvSpPr>
        <p:spPr/>
        <p:txBody>
          <a:bodyPr/>
          <a:lstStyle/>
          <a:p>
            <a:fld id="{A0544CB7-598E-468B-B2BE-1022EE0DED9D}" type="datetime1">
              <a:rPr lang="fr-BE" smtClean="0"/>
              <a:t>26/09/22</a:t>
            </a:fld>
            <a:endParaRPr lang="fr-BE"/>
          </a:p>
        </p:txBody>
      </p:sp>
      <p:sp>
        <p:nvSpPr>
          <p:cNvPr id="8" name="Espace réservé du pied de page 7">
            <a:extLst>
              <a:ext uri="{FF2B5EF4-FFF2-40B4-BE49-F238E27FC236}">
                <a16:creationId xmlns:a16="http://schemas.microsoft.com/office/drawing/2014/main" id="{AC11B692-80FE-9244-BB66-125A49EC71A3}"/>
              </a:ext>
            </a:extLst>
          </p:cNvPr>
          <p:cNvSpPr>
            <a:spLocks noGrp="1"/>
          </p:cNvSpPr>
          <p:nvPr>
            <p:ph type="ftr" sz="quarter" idx="11"/>
          </p:nvPr>
        </p:nvSpPr>
        <p:spPr/>
        <p:txBody>
          <a:bodyPr/>
          <a:lstStyle/>
          <a:p>
            <a:r>
              <a:rPr lang="fr-FR"/>
              <a:t>Année scolaire 2021-2022 Faculté de Médecine – Département des Sciences de la Motricité  </a:t>
            </a:r>
            <a:endParaRPr lang="fr-BE"/>
          </a:p>
        </p:txBody>
      </p:sp>
      <p:sp>
        <p:nvSpPr>
          <p:cNvPr id="9" name="Espace réservé du numéro de diapositive 8">
            <a:extLst>
              <a:ext uri="{FF2B5EF4-FFF2-40B4-BE49-F238E27FC236}">
                <a16:creationId xmlns:a16="http://schemas.microsoft.com/office/drawing/2014/main" id="{EFA9F399-B143-2741-8CF6-007998B7A8F5}"/>
              </a:ext>
            </a:extLst>
          </p:cNvPr>
          <p:cNvSpPr>
            <a:spLocks noGrp="1"/>
          </p:cNvSpPr>
          <p:nvPr>
            <p:ph type="sldNum" sz="quarter" idx="12"/>
          </p:nvPr>
        </p:nvSpPr>
        <p:spPr/>
        <p:txBody>
          <a:bodyPr/>
          <a:lstStyle/>
          <a:p>
            <a:fld id="{5CE92660-7BC7-49E8-9324-4E54A6B29E8E}" type="slidenum">
              <a:rPr lang="fr-BE" smtClean="0"/>
              <a:t>‹N°›</a:t>
            </a:fld>
            <a:endParaRPr lang="fr-BE"/>
          </a:p>
        </p:txBody>
      </p:sp>
    </p:spTree>
    <p:extLst>
      <p:ext uri="{BB962C8B-B14F-4D97-AF65-F5344CB8AC3E}">
        <p14:creationId xmlns:p14="http://schemas.microsoft.com/office/powerpoint/2010/main" val="626579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C1D56C-691C-3745-97CF-1DF781F698D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A971DD5-1A0B-4A4E-A6D8-13B057DC6A83}"/>
              </a:ext>
            </a:extLst>
          </p:cNvPr>
          <p:cNvSpPr>
            <a:spLocks noGrp="1"/>
          </p:cNvSpPr>
          <p:nvPr>
            <p:ph type="dt" sz="half" idx="10"/>
          </p:nvPr>
        </p:nvSpPr>
        <p:spPr/>
        <p:txBody>
          <a:bodyPr/>
          <a:lstStyle/>
          <a:p>
            <a:fld id="{220C6FAC-76C4-4550-83CD-7C08A1B7C50B}" type="datetime1">
              <a:rPr lang="fr-BE" smtClean="0"/>
              <a:t>26/09/22</a:t>
            </a:fld>
            <a:endParaRPr lang="fr-BE"/>
          </a:p>
        </p:txBody>
      </p:sp>
      <p:sp>
        <p:nvSpPr>
          <p:cNvPr id="4" name="Espace réservé du pied de page 3">
            <a:extLst>
              <a:ext uri="{FF2B5EF4-FFF2-40B4-BE49-F238E27FC236}">
                <a16:creationId xmlns:a16="http://schemas.microsoft.com/office/drawing/2014/main" id="{5AFAD10C-B932-5442-95F7-73B2EFE96933}"/>
              </a:ext>
            </a:extLst>
          </p:cNvPr>
          <p:cNvSpPr>
            <a:spLocks noGrp="1"/>
          </p:cNvSpPr>
          <p:nvPr>
            <p:ph type="ftr" sz="quarter" idx="11"/>
          </p:nvPr>
        </p:nvSpPr>
        <p:spPr/>
        <p:txBody>
          <a:bodyPr/>
          <a:lstStyle/>
          <a:p>
            <a:r>
              <a:rPr lang="fr-FR"/>
              <a:t>Année scolaire 2021-2022 Faculté de Médecine – Département des Sciences de la Motricité  </a:t>
            </a:r>
            <a:endParaRPr lang="fr-BE"/>
          </a:p>
        </p:txBody>
      </p:sp>
      <p:sp>
        <p:nvSpPr>
          <p:cNvPr id="5" name="Espace réservé du numéro de diapositive 4">
            <a:extLst>
              <a:ext uri="{FF2B5EF4-FFF2-40B4-BE49-F238E27FC236}">
                <a16:creationId xmlns:a16="http://schemas.microsoft.com/office/drawing/2014/main" id="{1D0AD6B1-1F3F-D841-A8ED-1E53069E0E0D}"/>
              </a:ext>
            </a:extLst>
          </p:cNvPr>
          <p:cNvSpPr>
            <a:spLocks noGrp="1"/>
          </p:cNvSpPr>
          <p:nvPr>
            <p:ph type="sldNum" sz="quarter" idx="12"/>
          </p:nvPr>
        </p:nvSpPr>
        <p:spPr/>
        <p:txBody>
          <a:bodyPr/>
          <a:lstStyle/>
          <a:p>
            <a:fld id="{5CE92660-7BC7-49E8-9324-4E54A6B29E8E}" type="slidenum">
              <a:rPr lang="fr-BE" smtClean="0"/>
              <a:t>‹N°›</a:t>
            </a:fld>
            <a:endParaRPr lang="fr-BE"/>
          </a:p>
        </p:txBody>
      </p:sp>
    </p:spTree>
    <p:extLst>
      <p:ext uri="{BB962C8B-B14F-4D97-AF65-F5344CB8AC3E}">
        <p14:creationId xmlns:p14="http://schemas.microsoft.com/office/powerpoint/2010/main" val="1015050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22EE1E6-87FC-8B43-B972-F40D76CC67DC}"/>
              </a:ext>
            </a:extLst>
          </p:cNvPr>
          <p:cNvSpPr>
            <a:spLocks noGrp="1"/>
          </p:cNvSpPr>
          <p:nvPr>
            <p:ph type="dt" sz="half" idx="10"/>
          </p:nvPr>
        </p:nvSpPr>
        <p:spPr/>
        <p:txBody>
          <a:bodyPr/>
          <a:lstStyle/>
          <a:p>
            <a:fld id="{0287CAAE-6660-4EBC-8068-37C06E72C8C0}" type="datetime1">
              <a:rPr lang="fr-BE" smtClean="0"/>
              <a:t>26/09/22</a:t>
            </a:fld>
            <a:endParaRPr lang="fr-BE"/>
          </a:p>
        </p:txBody>
      </p:sp>
      <p:sp>
        <p:nvSpPr>
          <p:cNvPr id="3" name="Espace réservé du pied de page 2">
            <a:extLst>
              <a:ext uri="{FF2B5EF4-FFF2-40B4-BE49-F238E27FC236}">
                <a16:creationId xmlns:a16="http://schemas.microsoft.com/office/drawing/2014/main" id="{5A359999-3AA0-4A4A-B6C5-E439CA0995D1}"/>
              </a:ext>
            </a:extLst>
          </p:cNvPr>
          <p:cNvSpPr>
            <a:spLocks noGrp="1"/>
          </p:cNvSpPr>
          <p:nvPr>
            <p:ph type="ftr" sz="quarter" idx="11"/>
          </p:nvPr>
        </p:nvSpPr>
        <p:spPr/>
        <p:txBody>
          <a:bodyPr/>
          <a:lstStyle/>
          <a:p>
            <a:r>
              <a:rPr lang="fr-FR"/>
              <a:t>Année scolaire 2021-2022 Faculté de Médecine – Département des Sciences de la Motricité  </a:t>
            </a:r>
            <a:endParaRPr lang="fr-BE"/>
          </a:p>
        </p:txBody>
      </p:sp>
      <p:sp>
        <p:nvSpPr>
          <p:cNvPr id="4" name="Espace réservé du numéro de diapositive 3">
            <a:extLst>
              <a:ext uri="{FF2B5EF4-FFF2-40B4-BE49-F238E27FC236}">
                <a16:creationId xmlns:a16="http://schemas.microsoft.com/office/drawing/2014/main" id="{A5DFD7EC-0AF7-9143-8DF9-3FEAF8ADF279}"/>
              </a:ext>
            </a:extLst>
          </p:cNvPr>
          <p:cNvSpPr>
            <a:spLocks noGrp="1"/>
          </p:cNvSpPr>
          <p:nvPr>
            <p:ph type="sldNum" sz="quarter" idx="12"/>
          </p:nvPr>
        </p:nvSpPr>
        <p:spPr/>
        <p:txBody>
          <a:bodyPr/>
          <a:lstStyle/>
          <a:p>
            <a:fld id="{5CE92660-7BC7-49E8-9324-4E54A6B29E8E}" type="slidenum">
              <a:rPr lang="fr-BE" smtClean="0"/>
              <a:t>‹N°›</a:t>
            </a:fld>
            <a:endParaRPr lang="fr-BE"/>
          </a:p>
        </p:txBody>
      </p:sp>
    </p:spTree>
    <p:extLst>
      <p:ext uri="{BB962C8B-B14F-4D97-AF65-F5344CB8AC3E}">
        <p14:creationId xmlns:p14="http://schemas.microsoft.com/office/powerpoint/2010/main" val="405835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6942C8-9DBB-DC4E-8F90-A98876297E1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019AF8C-613C-2742-9FB7-CE75BD21C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A5A28AC1-788B-9149-85C4-B647E9C499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557BFA41-58B6-2B41-9C63-7E66B7072C75}"/>
              </a:ext>
            </a:extLst>
          </p:cNvPr>
          <p:cNvSpPr>
            <a:spLocks noGrp="1"/>
          </p:cNvSpPr>
          <p:nvPr>
            <p:ph type="dt" sz="half" idx="10"/>
          </p:nvPr>
        </p:nvSpPr>
        <p:spPr/>
        <p:txBody>
          <a:bodyPr/>
          <a:lstStyle/>
          <a:p>
            <a:fld id="{63A5368D-0644-499D-9028-36AF9EE6ED96}" type="datetime1">
              <a:rPr lang="fr-BE" smtClean="0"/>
              <a:t>26/09/22</a:t>
            </a:fld>
            <a:endParaRPr lang="fr-BE"/>
          </a:p>
        </p:txBody>
      </p:sp>
      <p:sp>
        <p:nvSpPr>
          <p:cNvPr id="6" name="Espace réservé du pied de page 5">
            <a:extLst>
              <a:ext uri="{FF2B5EF4-FFF2-40B4-BE49-F238E27FC236}">
                <a16:creationId xmlns:a16="http://schemas.microsoft.com/office/drawing/2014/main" id="{95A253F2-6EF9-F84D-8BBA-71696D6A497F}"/>
              </a:ext>
            </a:extLst>
          </p:cNvPr>
          <p:cNvSpPr>
            <a:spLocks noGrp="1"/>
          </p:cNvSpPr>
          <p:nvPr>
            <p:ph type="ftr" sz="quarter" idx="11"/>
          </p:nvPr>
        </p:nvSpPr>
        <p:spPr/>
        <p:txBody>
          <a:bodyPr/>
          <a:lstStyle/>
          <a:p>
            <a:r>
              <a:rPr lang="fr-FR"/>
              <a:t>Année scolaire 2021-2022 Faculté de Médecine – Département des Sciences de la Motricité  </a:t>
            </a:r>
            <a:endParaRPr lang="fr-BE"/>
          </a:p>
        </p:txBody>
      </p:sp>
      <p:sp>
        <p:nvSpPr>
          <p:cNvPr id="7" name="Espace réservé du numéro de diapositive 6">
            <a:extLst>
              <a:ext uri="{FF2B5EF4-FFF2-40B4-BE49-F238E27FC236}">
                <a16:creationId xmlns:a16="http://schemas.microsoft.com/office/drawing/2014/main" id="{5CEB81CA-F6DC-084F-B7BA-26C23C74EAFC}"/>
              </a:ext>
            </a:extLst>
          </p:cNvPr>
          <p:cNvSpPr>
            <a:spLocks noGrp="1"/>
          </p:cNvSpPr>
          <p:nvPr>
            <p:ph type="sldNum" sz="quarter" idx="12"/>
          </p:nvPr>
        </p:nvSpPr>
        <p:spPr/>
        <p:txBody>
          <a:bodyPr/>
          <a:lstStyle/>
          <a:p>
            <a:fld id="{5CE92660-7BC7-49E8-9324-4E54A6B29E8E}" type="slidenum">
              <a:rPr lang="fr-BE" smtClean="0"/>
              <a:t>‹N°›</a:t>
            </a:fld>
            <a:endParaRPr lang="fr-BE"/>
          </a:p>
        </p:txBody>
      </p:sp>
    </p:spTree>
    <p:extLst>
      <p:ext uri="{BB962C8B-B14F-4D97-AF65-F5344CB8AC3E}">
        <p14:creationId xmlns:p14="http://schemas.microsoft.com/office/powerpoint/2010/main" val="2363644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64C0DE-B851-1D4B-B131-EF2AEA51FED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FE7F704-AFA7-2743-B63B-AADC224E3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0B83AEB-3541-8942-B35B-DEDDC6523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409E35B1-C6B5-4444-8F44-A174E493CBA2}"/>
              </a:ext>
            </a:extLst>
          </p:cNvPr>
          <p:cNvSpPr>
            <a:spLocks noGrp="1"/>
          </p:cNvSpPr>
          <p:nvPr>
            <p:ph type="dt" sz="half" idx="10"/>
          </p:nvPr>
        </p:nvSpPr>
        <p:spPr/>
        <p:txBody>
          <a:bodyPr/>
          <a:lstStyle/>
          <a:p>
            <a:fld id="{A733F4AD-603B-48B3-A0DD-AE999FDC951C}" type="datetime1">
              <a:rPr lang="fr-BE" smtClean="0"/>
              <a:t>26/09/22</a:t>
            </a:fld>
            <a:endParaRPr lang="fr-BE"/>
          </a:p>
        </p:txBody>
      </p:sp>
      <p:sp>
        <p:nvSpPr>
          <p:cNvPr id="6" name="Espace réservé du pied de page 5">
            <a:extLst>
              <a:ext uri="{FF2B5EF4-FFF2-40B4-BE49-F238E27FC236}">
                <a16:creationId xmlns:a16="http://schemas.microsoft.com/office/drawing/2014/main" id="{B28F576D-0662-6E49-8822-E0E5841FF6AF}"/>
              </a:ext>
            </a:extLst>
          </p:cNvPr>
          <p:cNvSpPr>
            <a:spLocks noGrp="1"/>
          </p:cNvSpPr>
          <p:nvPr>
            <p:ph type="ftr" sz="quarter" idx="11"/>
          </p:nvPr>
        </p:nvSpPr>
        <p:spPr/>
        <p:txBody>
          <a:bodyPr/>
          <a:lstStyle/>
          <a:p>
            <a:r>
              <a:rPr lang="fr-FR"/>
              <a:t>Année scolaire 2021-2022 Faculté de Médecine – Département des Sciences de la Motricité  </a:t>
            </a:r>
            <a:endParaRPr lang="fr-BE"/>
          </a:p>
        </p:txBody>
      </p:sp>
      <p:sp>
        <p:nvSpPr>
          <p:cNvPr id="7" name="Espace réservé du numéro de diapositive 6">
            <a:extLst>
              <a:ext uri="{FF2B5EF4-FFF2-40B4-BE49-F238E27FC236}">
                <a16:creationId xmlns:a16="http://schemas.microsoft.com/office/drawing/2014/main" id="{7B23DD15-154C-074A-AE39-7C95A68D19B4}"/>
              </a:ext>
            </a:extLst>
          </p:cNvPr>
          <p:cNvSpPr>
            <a:spLocks noGrp="1"/>
          </p:cNvSpPr>
          <p:nvPr>
            <p:ph type="sldNum" sz="quarter" idx="12"/>
          </p:nvPr>
        </p:nvSpPr>
        <p:spPr/>
        <p:txBody>
          <a:bodyPr/>
          <a:lstStyle/>
          <a:p>
            <a:fld id="{5CE92660-7BC7-49E8-9324-4E54A6B29E8E}" type="slidenum">
              <a:rPr lang="fr-BE" smtClean="0"/>
              <a:t>‹N°›</a:t>
            </a:fld>
            <a:endParaRPr lang="fr-BE"/>
          </a:p>
        </p:txBody>
      </p:sp>
    </p:spTree>
    <p:extLst>
      <p:ext uri="{BB962C8B-B14F-4D97-AF65-F5344CB8AC3E}">
        <p14:creationId xmlns:p14="http://schemas.microsoft.com/office/powerpoint/2010/main" val="2293684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6BF45A3-3D1D-0A42-B2D5-93E1A64B1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E4AE375-7714-664C-AC31-B60BA7B68D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633573A-2C37-7848-992A-108F958236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58760-C8C3-4AAA-A353-CCB71534B186}" type="datetime1">
              <a:rPr lang="fr-BE" smtClean="0"/>
              <a:t>26/09/22</a:t>
            </a:fld>
            <a:endParaRPr lang="fr-BE"/>
          </a:p>
        </p:txBody>
      </p:sp>
      <p:sp>
        <p:nvSpPr>
          <p:cNvPr id="5" name="Espace réservé du pied de page 4">
            <a:extLst>
              <a:ext uri="{FF2B5EF4-FFF2-40B4-BE49-F238E27FC236}">
                <a16:creationId xmlns:a16="http://schemas.microsoft.com/office/drawing/2014/main" id="{BF9ACEBF-DBE3-6D41-8011-82EE408FB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Année scolaire 2021-2022 Faculté de Médecine – Département des Sciences de la Motricité  </a:t>
            </a:r>
            <a:endParaRPr lang="fr-BE"/>
          </a:p>
        </p:txBody>
      </p:sp>
      <p:sp>
        <p:nvSpPr>
          <p:cNvPr id="6" name="Espace réservé du numéro de diapositive 5">
            <a:extLst>
              <a:ext uri="{FF2B5EF4-FFF2-40B4-BE49-F238E27FC236}">
                <a16:creationId xmlns:a16="http://schemas.microsoft.com/office/drawing/2014/main" id="{4B78B861-1D72-A34A-B333-7FDE149160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92660-7BC7-49E8-9324-4E54A6B29E8E}" type="slidenum">
              <a:rPr lang="fr-BE" smtClean="0"/>
              <a:t>‹N°›</a:t>
            </a:fld>
            <a:endParaRPr lang="fr-BE"/>
          </a:p>
        </p:txBody>
      </p:sp>
    </p:spTree>
    <p:extLst>
      <p:ext uri="{BB962C8B-B14F-4D97-AF65-F5344CB8AC3E}">
        <p14:creationId xmlns:p14="http://schemas.microsoft.com/office/powerpoint/2010/main" val="2819356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0.tiff"/><Relationship Id="rId7" Type="http://schemas.openxmlformats.org/officeDocument/2006/relationships/diagramColors" Target="../diagrams/colors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1.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bva-group.com/sondages/francais-objets-connectes/" TargetMode="External"/><Relationship Id="rId2" Type="http://schemas.openxmlformats.org/officeDocument/2006/relationships/hyperlink" Target="https://doi.org/10.2165/00007256-200838030-0000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upport.strava.com/hc/fr/articles/216918227-Optimisation-de-la-cr%C3%A9ation-de-segments-comment-cr%C3%A9er-de-bons-segments#short" TargetMode="External"/><Relationship Id="rId2" Type="http://schemas.openxmlformats.org/officeDocument/2006/relationships/hyperlink" Target="https://1n4rcn88bk4ziht713dla5ub-wpengine.netdna-ssl.com/wp-content/uploads/2020/12/France_YIS_2020.pdf" TargetMode="External"/><Relationship Id="rId1" Type="http://schemas.openxmlformats.org/officeDocument/2006/relationships/slideLayout" Target="../slideLayouts/slideLayout2.xml"/><Relationship Id="rId4" Type="http://schemas.openxmlformats.org/officeDocument/2006/relationships/hyperlink" Target="https://doi.org/10.1136/bjsports-2015-094899"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tiff"/><Relationship Id="rId13" Type="http://schemas.microsoft.com/office/2007/relationships/diagramDrawing" Target="../diagrams/drawing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image" Target="../media/image7.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8.tiff"/><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9.tiff"/><Relationship Id="rId7"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CDAB010-246F-7170-6BB4-CEB8B42B74E1}"/>
              </a:ext>
            </a:extLst>
          </p:cNvPr>
          <p:cNvSpPr>
            <a:spLocks noGrp="1"/>
          </p:cNvSpPr>
          <p:nvPr>
            <p:ph type="ctrTitle"/>
          </p:nvPr>
        </p:nvSpPr>
        <p:spPr>
          <a:xfrm>
            <a:off x="0" y="191391"/>
            <a:ext cx="12192000" cy="1254545"/>
          </a:xfrm>
        </p:spPr>
        <p:txBody>
          <a:bodyPr anchor="b">
            <a:normAutofit/>
          </a:bodyPr>
          <a:lstStyle/>
          <a:p>
            <a:r>
              <a:rPr lang="fr-BE" sz="4000" b="1" dirty="0">
                <a:solidFill>
                  <a:srgbClr val="4DC58D"/>
                </a:solidFill>
                <a:latin typeface="Times New Roman" panose="02020603050405020304" pitchFamily="18" charset="0"/>
                <a:ea typeface="Calibri" panose="020F0502020204030204" pitchFamily="34" charset="0"/>
                <a:cs typeface="Times New Roman" panose="02020603050405020304" pitchFamily="18" charset="0"/>
              </a:rPr>
              <a:t>A </a:t>
            </a:r>
            <a:r>
              <a:rPr lang="fr-BE" sz="4000" b="1" dirty="0" err="1">
                <a:solidFill>
                  <a:srgbClr val="4DC58D"/>
                </a:solidFill>
                <a:latin typeface="Times New Roman" panose="02020603050405020304" pitchFamily="18" charset="0"/>
                <a:ea typeface="Calibri" panose="020F0502020204030204" pitchFamily="34" charset="0"/>
                <a:cs typeface="Times New Roman" panose="02020603050405020304" pitchFamily="18" charset="0"/>
              </a:rPr>
              <a:t>tool</a:t>
            </a:r>
            <a:r>
              <a:rPr lang="fr-BE" sz="4000" b="1" dirty="0">
                <a:solidFill>
                  <a:srgbClr val="4DC58D"/>
                </a:solidFill>
                <a:latin typeface="Times New Roman" panose="02020603050405020304" pitchFamily="18" charset="0"/>
                <a:ea typeface="Calibri" panose="020F0502020204030204" pitchFamily="34" charset="0"/>
                <a:cs typeface="Times New Roman" panose="02020603050405020304" pitchFamily="18" charset="0"/>
              </a:rPr>
              <a:t> to </a:t>
            </a:r>
            <a:r>
              <a:rPr lang="fr-BE" sz="4000" b="1" dirty="0" err="1">
                <a:solidFill>
                  <a:srgbClr val="4DC58D"/>
                </a:solidFill>
                <a:latin typeface="Times New Roman" panose="02020603050405020304" pitchFamily="18" charset="0"/>
                <a:ea typeface="Calibri" panose="020F0502020204030204" pitchFamily="34" charset="0"/>
                <a:cs typeface="Times New Roman" panose="02020603050405020304" pitchFamily="18" charset="0"/>
              </a:rPr>
              <a:t>characterize</a:t>
            </a:r>
            <a:r>
              <a:rPr lang="fr-BE" sz="4000" b="1" dirty="0">
                <a:solidFill>
                  <a:srgbClr val="4DC58D"/>
                </a:solidFill>
                <a:latin typeface="Times New Roman" panose="02020603050405020304" pitchFamily="18" charset="0"/>
                <a:ea typeface="Calibri" panose="020F0502020204030204" pitchFamily="34" charset="0"/>
                <a:cs typeface="Times New Roman" panose="02020603050405020304" pitchFamily="18" charset="0"/>
              </a:rPr>
              <a:t> </a:t>
            </a:r>
            <a:r>
              <a:rPr lang="fr-BE" sz="4000" b="1" dirty="0" err="1">
                <a:solidFill>
                  <a:srgbClr val="4DC58D"/>
                </a:solidFill>
                <a:latin typeface="Times New Roman" panose="02020603050405020304" pitchFamily="18" charset="0"/>
                <a:ea typeface="Calibri" panose="020F0502020204030204" pitchFamily="34" charset="0"/>
                <a:cs typeface="Times New Roman" panose="02020603050405020304" pitchFamily="18" charset="0"/>
              </a:rPr>
              <a:t>trail</a:t>
            </a:r>
            <a:r>
              <a:rPr lang="fr-BE" sz="4000" b="1" dirty="0">
                <a:solidFill>
                  <a:srgbClr val="4DC58D"/>
                </a:solidFill>
                <a:latin typeface="Times New Roman" panose="02020603050405020304" pitchFamily="18" charset="0"/>
                <a:ea typeface="Calibri" panose="020F0502020204030204" pitchFamily="34" charset="0"/>
                <a:cs typeface="Times New Roman" panose="02020603050405020304" pitchFamily="18" charset="0"/>
              </a:rPr>
              <a:t> running race and profile and to </a:t>
            </a:r>
            <a:r>
              <a:rPr lang="fr-BE" sz="4000" b="1" dirty="0" err="1">
                <a:solidFill>
                  <a:srgbClr val="4DC58D"/>
                </a:solidFill>
                <a:latin typeface="Times New Roman" panose="02020603050405020304" pitchFamily="18" charset="0"/>
                <a:ea typeface="Calibri" panose="020F0502020204030204" pitchFamily="34" charset="0"/>
                <a:cs typeface="Times New Roman" panose="02020603050405020304" pitchFamily="18" charset="0"/>
              </a:rPr>
              <a:t>analyze</a:t>
            </a:r>
            <a:r>
              <a:rPr lang="fr-BE" sz="4000" b="1" dirty="0">
                <a:solidFill>
                  <a:srgbClr val="4DC58D"/>
                </a:solidFill>
                <a:latin typeface="Times New Roman" panose="02020603050405020304" pitchFamily="18" charset="0"/>
                <a:ea typeface="Calibri" panose="020F0502020204030204" pitchFamily="34" charset="0"/>
                <a:cs typeface="Times New Roman" panose="02020603050405020304" pitchFamily="18" charset="0"/>
              </a:rPr>
              <a:t> effort management</a:t>
            </a:r>
          </a:p>
        </p:txBody>
      </p:sp>
      <p:pic>
        <p:nvPicPr>
          <p:cNvPr id="20" name="Image 19">
            <a:extLst>
              <a:ext uri="{FF2B5EF4-FFF2-40B4-BE49-F238E27FC236}">
                <a16:creationId xmlns:a16="http://schemas.microsoft.com/office/drawing/2014/main" id="{A75B3996-606B-EA79-7035-F39321B73861}"/>
              </a:ext>
            </a:extLst>
          </p:cNvPr>
          <p:cNvPicPr>
            <a:picLocks noChangeAspect="1"/>
          </p:cNvPicPr>
          <p:nvPr/>
        </p:nvPicPr>
        <p:blipFill>
          <a:blip r:embed="rId3"/>
          <a:stretch>
            <a:fillRect/>
          </a:stretch>
        </p:blipFill>
        <p:spPr>
          <a:xfrm>
            <a:off x="5479293" y="6243905"/>
            <a:ext cx="1136390" cy="496823"/>
          </a:xfrm>
          <a:prstGeom prst="rect">
            <a:avLst/>
          </a:prstGeom>
        </p:spPr>
      </p:pic>
      <p:sp>
        <p:nvSpPr>
          <p:cNvPr id="49" name="Sous-titre 5">
            <a:extLst>
              <a:ext uri="{FF2B5EF4-FFF2-40B4-BE49-F238E27FC236}">
                <a16:creationId xmlns:a16="http://schemas.microsoft.com/office/drawing/2014/main" id="{CBB51B62-4B68-86C8-7A82-AA5E61B5796C}"/>
              </a:ext>
            </a:extLst>
          </p:cNvPr>
          <p:cNvSpPr txBox="1">
            <a:spLocks/>
          </p:cNvSpPr>
          <p:nvPr/>
        </p:nvSpPr>
        <p:spPr>
          <a:xfrm>
            <a:off x="0" y="5552176"/>
            <a:ext cx="12191999" cy="156361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BE" sz="2200" dirty="0">
                <a:solidFill>
                  <a:schemeClr val="bg1">
                    <a:lumMod val="75000"/>
                  </a:schemeClr>
                </a:solidFill>
                <a:latin typeface="Times New Roman" panose="02020603050405020304" pitchFamily="18" charset="0"/>
                <a:cs typeface="Times New Roman" panose="02020603050405020304" pitchFamily="18" charset="0"/>
              </a:rPr>
              <a:t>DE COCK Florence, GONZALEZ Cyril, NEULENS Fabian, PARTOUNE Marie, JIDOVTSEFF Boris</a:t>
            </a:r>
          </a:p>
          <a:p>
            <a:r>
              <a:rPr lang="fr-BE" dirty="0">
                <a:solidFill>
                  <a:schemeClr val="bg1">
                    <a:lumMod val="75000"/>
                  </a:schemeClr>
                </a:solidFill>
                <a:latin typeface="Times New Roman" panose="02020603050405020304" pitchFamily="18" charset="0"/>
                <a:cs typeface="Times New Roman" panose="02020603050405020304" pitchFamily="18" charset="0"/>
              </a:rPr>
              <a:t>   </a:t>
            </a:r>
          </a:p>
          <a:p>
            <a:endParaRPr lang="fr-BE" dirty="0">
              <a:solidFill>
                <a:schemeClr val="bg1">
                  <a:lumMod val="75000"/>
                </a:schemeClr>
              </a:solidFill>
              <a:latin typeface="Times New Roman" panose="02020603050405020304" pitchFamily="18" charset="0"/>
              <a:cs typeface="Times New Roman" panose="02020603050405020304" pitchFamily="18" charset="0"/>
            </a:endParaRPr>
          </a:p>
        </p:txBody>
      </p:sp>
      <p:pic>
        <p:nvPicPr>
          <p:cNvPr id="6" name="Espace réservé du contenu 9">
            <a:extLst>
              <a:ext uri="{FF2B5EF4-FFF2-40B4-BE49-F238E27FC236}">
                <a16:creationId xmlns:a16="http://schemas.microsoft.com/office/drawing/2014/main" id="{2C90F4D0-6748-4841-93B0-5B3C9BA555A8}"/>
              </a:ext>
            </a:extLst>
          </p:cNvPr>
          <p:cNvPicPr>
            <a:picLocks noChangeAspect="1"/>
          </p:cNvPicPr>
          <p:nvPr/>
        </p:nvPicPr>
        <p:blipFill>
          <a:blip r:embed="rId4"/>
          <a:stretch>
            <a:fillRect/>
          </a:stretch>
        </p:blipFill>
        <p:spPr>
          <a:xfrm>
            <a:off x="1240249" y="1576160"/>
            <a:ext cx="9614477" cy="3845791"/>
          </a:xfrm>
          <a:prstGeom prst="rect">
            <a:avLst/>
          </a:prstGeom>
          <a:ln>
            <a:noFill/>
          </a:ln>
          <a:effectLst>
            <a:softEdge rad="112500"/>
          </a:effectLst>
        </p:spPr>
      </p:pic>
    </p:spTree>
    <p:extLst>
      <p:ext uri="{BB962C8B-B14F-4D97-AF65-F5344CB8AC3E}">
        <p14:creationId xmlns:p14="http://schemas.microsoft.com/office/powerpoint/2010/main" val="3099724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AB17D4E-06C5-6645-A234-2DE68AD193D2}"/>
              </a:ext>
            </a:extLst>
          </p:cNvPr>
          <p:cNvPicPr>
            <a:picLocks noChangeAspect="1"/>
          </p:cNvPicPr>
          <p:nvPr/>
        </p:nvPicPr>
        <p:blipFill>
          <a:blip r:embed="rId3"/>
          <a:stretch>
            <a:fillRect/>
          </a:stretch>
        </p:blipFill>
        <p:spPr>
          <a:xfrm>
            <a:off x="0" y="849881"/>
            <a:ext cx="10638118" cy="6008119"/>
          </a:xfrm>
          <a:prstGeom prst="rect">
            <a:avLst/>
          </a:prstGeom>
        </p:spPr>
      </p:pic>
      <p:graphicFrame>
        <p:nvGraphicFramePr>
          <p:cNvPr id="8" name="Diagramme 7">
            <a:extLst>
              <a:ext uri="{FF2B5EF4-FFF2-40B4-BE49-F238E27FC236}">
                <a16:creationId xmlns:a16="http://schemas.microsoft.com/office/drawing/2014/main" id="{422590B8-289C-044B-BA21-04B1DB2D7312}"/>
              </a:ext>
            </a:extLst>
          </p:cNvPr>
          <p:cNvGraphicFramePr/>
          <p:nvPr>
            <p:extLst>
              <p:ext uri="{D42A27DB-BD31-4B8C-83A1-F6EECF244321}">
                <p14:modId xmlns:p14="http://schemas.microsoft.com/office/powerpoint/2010/main" val="243526090"/>
              </p:ext>
            </p:extLst>
          </p:nvPr>
        </p:nvGraphicFramePr>
        <p:xfrm>
          <a:off x="9665776" y="0"/>
          <a:ext cx="2464231" cy="2495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8840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Diagramme 7">
            <a:extLst>
              <a:ext uri="{FF2B5EF4-FFF2-40B4-BE49-F238E27FC236}">
                <a16:creationId xmlns:a16="http://schemas.microsoft.com/office/drawing/2014/main" id="{422590B8-289C-044B-BA21-04B1DB2D7312}"/>
              </a:ext>
            </a:extLst>
          </p:cNvPr>
          <p:cNvGraphicFramePr/>
          <p:nvPr>
            <p:extLst/>
          </p:nvPr>
        </p:nvGraphicFramePr>
        <p:xfrm>
          <a:off x="9665776" y="0"/>
          <a:ext cx="2464231" cy="2495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FB442BDB-7539-B043-A56E-5A0E59D3F07C}"/>
              </a:ext>
            </a:extLst>
          </p:cNvPr>
          <p:cNvPicPr>
            <a:picLocks noChangeAspect="1"/>
          </p:cNvPicPr>
          <p:nvPr/>
        </p:nvPicPr>
        <p:blipFill>
          <a:blip r:embed="rId8"/>
          <a:stretch>
            <a:fillRect/>
          </a:stretch>
        </p:blipFill>
        <p:spPr>
          <a:xfrm>
            <a:off x="197442" y="356462"/>
            <a:ext cx="9468334" cy="6354304"/>
          </a:xfrm>
          <a:prstGeom prst="rect">
            <a:avLst/>
          </a:prstGeom>
        </p:spPr>
      </p:pic>
    </p:spTree>
    <p:extLst>
      <p:ext uri="{BB962C8B-B14F-4D97-AF65-F5344CB8AC3E}">
        <p14:creationId xmlns:p14="http://schemas.microsoft.com/office/powerpoint/2010/main" val="445030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Espace réservé du contenu 10">
            <a:extLst>
              <a:ext uri="{FF2B5EF4-FFF2-40B4-BE49-F238E27FC236}">
                <a16:creationId xmlns:a16="http://schemas.microsoft.com/office/drawing/2014/main" id="{9E28AF00-1D25-8683-49D3-5F3399A2CDC8}"/>
              </a:ext>
            </a:extLst>
          </p:cNvPr>
          <p:cNvGraphicFramePr>
            <a:graphicFrameLocks noGrp="1"/>
          </p:cNvGraphicFramePr>
          <p:nvPr>
            <p:ph idx="1"/>
            <p:extLst>
              <p:ext uri="{D42A27DB-BD31-4B8C-83A1-F6EECF244321}">
                <p14:modId xmlns:p14="http://schemas.microsoft.com/office/powerpoint/2010/main" val="2731523487"/>
              </p:ext>
            </p:extLst>
          </p:nvPr>
        </p:nvGraphicFramePr>
        <p:xfrm>
          <a:off x="0" y="227258"/>
          <a:ext cx="12013324" cy="6403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4119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FB8F4BCC-0673-7251-BE00-1CB403B7DED2}"/>
              </a:ext>
            </a:extLst>
          </p:cNvPr>
          <p:cNvSpPr>
            <a:spLocks noGrp="1"/>
          </p:cNvSpPr>
          <p:nvPr>
            <p:ph type="title"/>
          </p:nvPr>
        </p:nvSpPr>
        <p:spPr>
          <a:xfrm>
            <a:off x="838200" y="-77791"/>
            <a:ext cx="10515600" cy="1325563"/>
          </a:xfrm>
        </p:spPr>
        <p:txBody>
          <a:bodyPr>
            <a:normAutofit/>
          </a:bodyPr>
          <a:lstStyle/>
          <a:p>
            <a:pPr algn="ctr"/>
            <a:r>
              <a:rPr lang="fr-BE" sz="5400" dirty="0" err="1">
                <a:latin typeface="Times New Roman" panose="02020603050405020304" pitchFamily="18" charset="0"/>
                <a:cs typeface="Times New Roman" panose="02020603050405020304" pitchFamily="18" charset="0"/>
              </a:rPr>
              <a:t>References</a:t>
            </a:r>
            <a:endParaRPr lang="fr-BE" sz="4800" dirty="0">
              <a:latin typeface="Times New Roman" panose="02020603050405020304" pitchFamily="18" charset="0"/>
              <a:cs typeface="Times New Roman" panose="02020603050405020304" pitchFamily="18" charset="0"/>
            </a:endParaRPr>
          </a:p>
        </p:txBody>
      </p:sp>
      <p:sp>
        <p:nvSpPr>
          <p:cNvPr id="7" name="Espace réservé du contenu 2">
            <a:extLst>
              <a:ext uri="{FF2B5EF4-FFF2-40B4-BE49-F238E27FC236}">
                <a16:creationId xmlns:a16="http://schemas.microsoft.com/office/drawing/2014/main" id="{B8AF2286-926B-F248-9F6B-EB6E84BF6373}"/>
              </a:ext>
            </a:extLst>
          </p:cNvPr>
          <p:cNvSpPr txBox="1">
            <a:spLocks/>
          </p:cNvSpPr>
          <p:nvPr/>
        </p:nvSpPr>
        <p:spPr>
          <a:xfrm>
            <a:off x="799226" y="1580960"/>
            <a:ext cx="10554574" cy="4187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US" sz="2000" dirty="0" err="1">
                <a:latin typeface="Times New Roman" panose="02020603050405020304" pitchFamily="18" charset="0"/>
                <a:cs typeface="Times New Roman" panose="02020603050405020304" pitchFamily="18" charset="0"/>
              </a:rPr>
              <a:t>Abbiss</a:t>
            </a:r>
            <a:r>
              <a:rPr lang="en-US" sz="2000" dirty="0">
                <a:latin typeface="Times New Roman" panose="02020603050405020304" pitchFamily="18" charset="0"/>
                <a:cs typeface="Times New Roman" panose="02020603050405020304" pitchFamily="18" charset="0"/>
              </a:rPr>
              <a:t>, C. R. &amp; </a:t>
            </a:r>
            <a:r>
              <a:rPr lang="en-US" sz="2000" dirty="0" err="1">
                <a:latin typeface="Times New Roman" panose="02020603050405020304" pitchFamily="18" charset="0"/>
                <a:cs typeface="Times New Roman" panose="02020603050405020304" pitchFamily="18" charset="0"/>
              </a:rPr>
              <a:t>Laursen</a:t>
            </a:r>
            <a:r>
              <a:rPr lang="en-US" sz="2000" dirty="0">
                <a:latin typeface="Times New Roman" panose="02020603050405020304" pitchFamily="18" charset="0"/>
                <a:cs typeface="Times New Roman" panose="02020603050405020304" pitchFamily="18" charset="0"/>
              </a:rPr>
              <a:t>, P. B. (2008). Describing and Understanding Pacing Strategies during Athletic Competition. Sports Med 38 (3), 239-252. </a:t>
            </a:r>
            <a:r>
              <a:rPr lang="en-US" sz="2000" dirty="0">
                <a:latin typeface="Times New Roman" panose="02020603050405020304" pitchFamily="18" charset="0"/>
                <a:cs typeface="Times New Roman" panose="02020603050405020304" pitchFamily="18" charset="0"/>
                <a:hlinkClick r:id="rId2"/>
              </a:rPr>
              <a:t>https://doi.org/10.2165/00007256-200838030-00004</a:t>
            </a:r>
            <a:endParaRPr lang="en-US" sz="2000" dirty="0">
              <a:latin typeface="Times New Roman" panose="02020603050405020304" pitchFamily="18" charset="0"/>
              <a:cs typeface="Times New Roman" panose="02020603050405020304" pitchFamily="18" charset="0"/>
            </a:endParaRPr>
          </a:p>
          <a:p>
            <a:pPr algn="just">
              <a:lnSpc>
                <a:spcPct val="100000"/>
              </a:lnSpc>
            </a:pPr>
            <a:endParaRPr lang="en-US" sz="500" dirty="0">
              <a:latin typeface="Times New Roman" panose="02020603050405020304" pitchFamily="18" charset="0"/>
              <a:cs typeface="Times New Roman" panose="02020603050405020304" pitchFamily="18" charset="0"/>
            </a:endParaRPr>
          </a:p>
          <a:p>
            <a:pPr algn="just">
              <a:lnSpc>
                <a:spcPct val="100000"/>
              </a:lnSpc>
            </a:pPr>
            <a:r>
              <a:rPr lang="fr-FR" sz="2000" dirty="0">
                <a:latin typeface="Times New Roman" panose="02020603050405020304" pitchFamily="18" charset="0"/>
                <a:cs typeface="Times New Roman" panose="02020603050405020304" pitchFamily="18" charset="0"/>
              </a:rPr>
              <a:t>BVA. (2018). Les français et les objets connectés. Observatoire de la vie quotidienne des français. </a:t>
            </a:r>
            <a:r>
              <a:rPr lang="fr-FR" sz="2000" dirty="0">
                <a:latin typeface="Times New Roman" panose="02020603050405020304" pitchFamily="18" charset="0"/>
                <a:cs typeface="Times New Roman" panose="02020603050405020304" pitchFamily="18" charset="0"/>
                <a:hlinkClick r:id="rId3"/>
              </a:rPr>
              <a:t>https://www.bva-group.com/sondages/francais-objets-connectes/</a:t>
            </a:r>
            <a:endParaRPr lang="fr-FR" sz="2000" dirty="0">
              <a:latin typeface="Times New Roman" panose="02020603050405020304" pitchFamily="18" charset="0"/>
              <a:cs typeface="Times New Roman" panose="02020603050405020304" pitchFamily="18" charset="0"/>
            </a:endParaRPr>
          </a:p>
          <a:p>
            <a:pPr algn="just">
              <a:lnSpc>
                <a:spcPct val="100000"/>
              </a:lnSpc>
            </a:pPr>
            <a:endParaRPr lang="fr-FR" sz="500" dirty="0">
              <a:latin typeface="Times New Roman" panose="02020603050405020304" pitchFamily="18" charset="0"/>
              <a:cs typeface="Times New Roman" panose="02020603050405020304" pitchFamily="18" charset="0"/>
            </a:endParaRPr>
          </a:p>
          <a:p>
            <a:pPr algn="just">
              <a:lnSpc>
                <a:spcPct val="100000"/>
              </a:lnSpc>
            </a:pPr>
            <a:r>
              <a:rPr lang="en-US" sz="2000" dirty="0">
                <a:latin typeface="Times New Roman" panose="02020603050405020304" pitchFamily="18" charset="0"/>
                <a:cs typeface="Times New Roman" panose="02020603050405020304" pitchFamily="18" charset="0"/>
              </a:rPr>
              <a:t>Chase, A. W. &amp; Hobbs, N. (2010). The Ultimate Guide to Trail Running. (Second Edition). Falcon Guides. (pp. 1-12).</a:t>
            </a:r>
          </a:p>
          <a:p>
            <a:pPr algn="just">
              <a:lnSpc>
                <a:spcPct val="100000"/>
              </a:lnSpc>
            </a:pPr>
            <a:endParaRPr lang="en-US" sz="500" dirty="0">
              <a:latin typeface="Times New Roman" panose="02020603050405020304" pitchFamily="18" charset="0"/>
              <a:cs typeface="Times New Roman" panose="02020603050405020304" pitchFamily="18" charset="0"/>
            </a:endParaRPr>
          </a:p>
          <a:p>
            <a:pPr algn="just">
              <a:lnSpc>
                <a:spcPct val="100000"/>
              </a:lnSpc>
            </a:pPr>
            <a:r>
              <a:rPr lang="fr-FR" sz="2000" dirty="0" err="1">
                <a:latin typeface="Times New Roman" panose="02020603050405020304" pitchFamily="18" charset="0"/>
                <a:cs typeface="Times New Roman" panose="02020603050405020304" pitchFamily="18" charset="0"/>
              </a:rPr>
              <a:t>Ehrström</a:t>
            </a:r>
            <a:r>
              <a:rPr lang="fr-FR" sz="2000" dirty="0">
                <a:latin typeface="Times New Roman" panose="02020603050405020304" pitchFamily="18" charset="0"/>
                <a:cs typeface="Times New Roman" panose="02020603050405020304" pitchFamily="18" charset="0"/>
              </a:rPr>
              <a:t>, S. (2020). Analyse de la performance en </a:t>
            </a:r>
            <a:r>
              <a:rPr lang="fr-FR" sz="2000" dirty="0" err="1">
                <a:latin typeface="Times New Roman" panose="02020603050405020304" pitchFamily="18" charset="0"/>
                <a:cs typeface="Times New Roman" panose="02020603050405020304" pitchFamily="18" charset="0"/>
              </a:rPr>
              <a:t>trail</a:t>
            </a:r>
            <a:r>
              <a:rPr lang="fr-FR" sz="2000" dirty="0">
                <a:latin typeface="Times New Roman" panose="02020603050405020304" pitchFamily="18" charset="0"/>
                <a:cs typeface="Times New Roman" panose="02020603050405020304" pitchFamily="18" charset="0"/>
              </a:rPr>
              <a:t> courte distance: Déterminants physiologiques, spécificité de la sollicitation musculaire et stratégies d’optimisation. Université Côte d’Azur.</a:t>
            </a:r>
          </a:p>
          <a:p>
            <a:pPr algn="just">
              <a:lnSpc>
                <a:spcPct val="100000"/>
              </a:lnSpc>
            </a:pPr>
            <a:endParaRPr lang="fr-FR" sz="500" dirty="0">
              <a:latin typeface="Times New Roman" panose="02020603050405020304" pitchFamily="18" charset="0"/>
              <a:cs typeface="Times New Roman" panose="02020603050405020304" pitchFamily="18" charset="0"/>
            </a:endParaRPr>
          </a:p>
          <a:p>
            <a:pPr algn="just">
              <a:lnSpc>
                <a:spcPct val="100000"/>
              </a:lnSpc>
            </a:pPr>
            <a:r>
              <a:rPr lang="fr-FR" sz="2000" dirty="0" err="1">
                <a:latin typeface="Times New Roman" panose="02020603050405020304" pitchFamily="18" charset="0"/>
                <a:cs typeface="Times New Roman" panose="02020603050405020304" pitchFamily="18" charset="0"/>
              </a:rPr>
              <a:t>Jockin</a:t>
            </a:r>
            <a:r>
              <a:rPr lang="fr-FR" sz="2000" dirty="0">
                <a:latin typeface="Times New Roman" panose="02020603050405020304" pitchFamily="18" charset="0"/>
                <a:cs typeface="Times New Roman" panose="02020603050405020304" pitchFamily="18" charset="0"/>
              </a:rPr>
              <a:t>, F. (2021). Validité et reproductibilité des segments en course </a:t>
            </a:r>
            <a:r>
              <a:rPr lang="fr-FR" sz="2000" dirty="0" err="1">
                <a:latin typeface="Times New Roman" panose="02020603050405020304" pitchFamily="18" charset="0"/>
                <a:cs typeface="Times New Roman" panose="02020603050405020304" pitchFamily="18" charset="0"/>
              </a:rPr>
              <a:t>Strava</a:t>
            </a:r>
            <a:r>
              <a:rPr lang="fr-FR" sz="2000" dirty="0">
                <a:latin typeface="Times New Roman" panose="02020603050405020304" pitchFamily="18" charset="0"/>
                <a:cs typeface="Times New Roman" panose="02020603050405020304" pitchFamily="18" charset="0"/>
              </a:rPr>
              <a:t> et implications pour l’analyse de l’effort en </a:t>
            </a:r>
            <a:r>
              <a:rPr lang="fr-FR" sz="2000" dirty="0" err="1">
                <a:latin typeface="Times New Roman" panose="02020603050405020304" pitchFamily="18" charset="0"/>
                <a:cs typeface="Times New Roman" panose="02020603050405020304" pitchFamily="18" charset="0"/>
              </a:rPr>
              <a:t>trail</a:t>
            </a:r>
            <a:r>
              <a:rPr lang="fr-FR" sz="2000" dirty="0">
                <a:latin typeface="Times New Roman" panose="02020603050405020304" pitchFamily="18" charset="0"/>
                <a:cs typeface="Times New Roman" panose="02020603050405020304" pitchFamily="18" charset="0"/>
              </a:rPr>
              <a:t>. Université de Liège.</a:t>
            </a:r>
          </a:p>
        </p:txBody>
      </p:sp>
    </p:spTree>
    <p:extLst>
      <p:ext uri="{BB962C8B-B14F-4D97-AF65-F5344CB8AC3E}">
        <p14:creationId xmlns:p14="http://schemas.microsoft.com/office/powerpoint/2010/main" val="1167066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B8AF2286-926B-F248-9F6B-EB6E84BF6373}"/>
              </a:ext>
            </a:extLst>
          </p:cNvPr>
          <p:cNvSpPr txBox="1">
            <a:spLocks/>
          </p:cNvSpPr>
          <p:nvPr/>
        </p:nvSpPr>
        <p:spPr>
          <a:xfrm>
            <a:off x="799226" y="1580960"/>
            <a:ext cx="10554574" cy="4187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US" sz="1800" dirty="0">
                <a:latin typeface="Times New Roman" panose="02020603050405020304" pitchFamily="18" charset="0"/>
                <a:cs typeface="Times New Roman" panose="02020603050405020304" pitchFamily="18" charset="0"/>
              </a:rPr>
              <a:t>Koerner, H. (2014). Guide to ultra-running training for an ultra-marathon. </a:t>
            </a:r>
            <a:r>
              <a:rPr lang="en-US" sz="1800" dirty="0" err="1">
                <a:latin typeface="Times New Roman" panose="02020603050405020304" pitchFamily="18" charset="0"/>
                <a:cs typeface="Times New Roman" panose="02020603050405020304" pitchFamily="18" charset="0"/>
              </a:rPr>
              <a:t>Velopress</a:t>
            </a:r>
            <a:r>
              <a:rPr lang="en-US" sz="1800" dirty="0">
                <a:latin typeface="Times New Roman" panose="02020603050405020304" pitchFamily="18" charset="0"/>
                <a:cs typeface="Times New Roman" panose="02020603050405020304" pitchFamily="18" charset="0"/>
              </a:rPr>
              <a:t>, Boulder, Colorado 80301-2338 USA.</a:t>
            </a:r>
          </a:p>
          <a:p>
            <a:pPr algn="just">
              <a:lnSpc>
                <a:spcPct val="100000"/>
              </a:lnSpc>
            </a:pPr>
            <a:endParaRPr lang="en-US" sz="500" dirty="0">
              <a:latin typeface="Times New Roman" panose="02020603050405020304" pitchFamily="18" charset="0"/>
              <a:cs typeface="Times New Roman" panose="02020603050405020304" pitchFamily="18" charset="0"/>
            </a:endParaRPr>
          </a:p>
          <a:p>
            <a:pPr algn="just">
              <a:lnSpc>
                <a:spcPct val="100000"/>
              </a:lnSpc>
            </a:pPr>
            <a:r>
              <a:rPr lang="fr-FR" sz="1800" dirty="0" err="1">
                <a:latin typeface="Times New Roman" panose="02020603050405020304" pitchFamily="18" charset="0"/>
                <a:cs typeface="Times New Roman" panose="02020603050405020304" pitchFamily="18" charset="0"/>
              </a:rPr>
              <a:t>Ratsimihah</a:t>
            </a:r>
            <a:r>
              <a:rPr lang="fr-FR" sz="1800" dirty="0">
                <a:latin typeface="Times New Roman" panose="02020603050405020304" pitchFamily="18" charset="0"/>
                <a:cs typeface="Times New Roman" panose="02020603050405020304" pitchFamily="18" charset="0"/>
              </a:rPr>
              <a:t>, B. &amp; </a:t>
            </a:r>
            <a:r>
              <a:rPr lang="fr-FR" sz="1800" dirty="0" err="1">
                <a:latin typeface="Times New Roman" panose="02020603050405020304" pitchFamily="18" charset="0"/>
                <a:cs typeface="Times New Roman" panose="02020603050405020304" pitchFamily="18" charset="0"/>
              </a:rPr>
              <a:t>Heimburger</a:t>
            </a:r>
            <a:r>
              <a:rPr lang="fr-FR" sz="1800" dirty="0">
                <a:latin typeface="Times New Roman" panose="02020603050405020304" pitchFamily="18" charset="0"/>
                <a:cs typeface="Times New Roman" panose="02020603050405020304" pitchFamily="18" charset="0"/>
              </a:rPr>
              <a:t>, F. (2021). </a:t>
            </a:r>
            <a:r>
              <a:rPr lang="fr-FR" sz="1800" dirty="0" err="1">
                <a:latin typeface="Times New Roman" panose="02020603050405020304" pitchFamily="18" charset="0"/>
                <a:cs typeface="Times New Roman" panose="02020603050405020304" pitchFamily="18" charset="0"/>
              </a:rPr>
              <a:t>Trail</a:t>
            </a:r>
            <a:r>
              <a:rPr lang="fr-FR" sz="1800" dirty="0">
                <a:latin typeface="Times New Roman" panose="02020603050405020304" pitchFamily="18" charset="0"/>
                <a:cs typeface="Times New Roman" panose="02020603050405020304" pitchFamily="18" charset="0"/>
              </a:rPr>
              <a:t>-Running, Le guide complet pour se lancer et progresser! Paris, France : Larousse</a:t>
            </a:r>
          </a:p>
          <a:p>
            <a:pPr algn="just">
              <a:lnSpc>
                <a:spcPct val="100000"/>
              </a:lnSpc>
            </a:pPr>
            <a:endParaRPr lang="fr-FR" sz="500" dirty="0">
              <a:latin typeface="Times New Roman" panose="02020603050405020304" pitchFamily="18" charset="0"/>
              <a:cs typeface="Times New Roman" panose="02020603050405020304" pitchFamily="18" charset="0"/>
            </a:endParaRPr>
          </a:p>
          <a:p>
            <a:pPr algn="just">
              <a:lnSpc>
                <a:spcPct val="100000"/>
              </a:lnSpc>
            </a:pPr>
            <a:r>
              <a:rPr lang="fr-FR" sz="1800" dirty="0">
                <a:latin typeface="Times New Roman" panose="02020603050405020304" pitchFamily="18" charset="0"/>
                <a:cs typeface="Times New Roman" panose="02020603050405020304" pitchFamily="18" charset="0"/>
              </a:rPr>
              <a:t>STRAVA France. (2021). L’année sportive 2020. STRAVA Support, consulté en ligne </a:t>
            </a:r>
            <a:r>
              <a:rPr lang="fr-FR" sz="1800" dirty="0">
                <a:latin typeface="Times New Roman" panose="02020603050405020304" pitchFamily="18" charset="0"/>
                <a:cs typeface="Times New Roman" panose="02020603050405020304" pitchFamily="18" charset="0"/>
                <a:hlinkClick r:id="rId2"/>
              </a:rPr>
              <a:t>https://1n4rcn88bk4ziht713dla5ub-wpengine.netdna-ssl.com/wp-content/uploads/2020/12/France_YIS_2020.pdf</a:t>
            </a:r>
            <a:endParaRPr lang="fr-FR" sz="1800" dirty="0">
              <a:latin typeface="Times New Roman" panose="02020603050405020304" pitchFamily="18" charset="0"/>
              <a:cs typeface="Times New Roman" panose="02020603050405020304" pitchFamily="18" charset="0"/>
            </a:endParaRPr>
          </a:p>
          <a:p>
            <a:pPr algn="just">
              <a:lnSpc>
                <a:spcPct val="100000"/>
              </a:lnSpc>
            </a:pPr>
            <a:endParaRPr lang="fr-FR" sz="500" dirty="0">
              <a:latin typeface="Times New Roman" panose="02020603050405020304" pitchFamily="18" charset="0"/>
              <a:cs typeface="Times New Roman" panose="02020603050405020304" pitchFamily="18" charset="0"/>
            </a:endParaRPr>
          </a:p>
          <a:p>
            <a:pPr algn="just">
              <a:lnSpc>
                <a:spcPct val="100000"/>
              </a:lnSpc>
            </a:pPr>
            <a:r>
              <a:rPr lang="fr-FR" sz="1800" dirty="0" err="1">
                <a:latin typeface="Times New Roman" panose="02020603050405020304" pitchFamily="18" charset="0"/>
                <a:cs typeface="Times New Roman" panose="02020603050405020304" pitchFamily="18" charset="0"/>
              </a:rPr>
              <a:t>Strava</a:t>
            </a:r>
            <a:r>
              <a:rPr lang="fr-FR" sz="1800" dirty="0">
                <a:latin typeface="Times New Roman" panose="02020603050405020304" pitchFamily="18" charset="0"/>
                <a:cs typeface="Times New Roman" panose="02020603050405020304" pitchFamily="18" charset="0"/>
              </a:rPr>
              <a:t> Support, Rosie. (2019, 8 août). Optimisation de la création de segments : comment créer de bons segments. </a:t>
            </a:r>
            <a:r>
              <a:rPr lang="fr-FR" sz="1800" dirty="0" err="1">
                <a:latin typeface="Times New Roman" panose="02020603050405020304" pitchFamily="18" charset="0"/>
                <a:cs typeface="Times New Roman" panose="02020603050405020304" pitchFamily="18" charset="0"/>
              </a:rPr>
              <a:t>Strava</a:t>
            </a:r>
            <a:r>
              <a:rPr lang="fr-FR" sz="1800" dirty="0">
                <a:latin typeface="Times New Roman" panose="02020603050405020304" pitchFamily="18" charset="0"/>
                <a:cs typeface="Times New Roman" panose="02020603050405020304" pitchFamily="18" charset="0"/>
              </a:rPr>
              <a:t> Support. Consulté le 10 février 2022 sur </a:t>
            </a:r>
            <a:r>
              <a:rPr lang="fr-FR" sz="1800" dirty="0">
                <a:latin typeface="Times New Roman" panose="02020603050405020304" pitchFamily="18" charset="0"/>
                <a:cs typeface="Times New Roman" panose="02020603050405020304" pitchFamily="18" charset="0"/>
                <a:hlinkClick r:id="rId3"/>
              </a:rPr>
              <a:t>https://support.strava.com/hc/fr/articles/216918227-Optimisation-de-la-cr%C3%A9ation-de-segments-comment-cr%C3%A9er-de-bons-segments#short</a:t>
            </a:r>
            <a:endParaRPr lang="fr-FR" sz="1800" dirty="0">
              <a:latin typeface="Times New Roman" panose="02020603050405020304" pitchFamily="18" charset="0"/>
              <a:cs typeface="Times New Roman" panose="02020603050405020304" pitchFamily="18" charset="0"/>
            </a:endParaRPr>
          </a:p>
          <a:p>
            <a:pPr algn="just">
              <a:lnSpc>
                <a:spcPct val="100000"/>
              </a:lnSpc>
            </a:pPr>
            <a:endParaRPr lang="fr-FR" sz="500" dirty="0">
              <a:latin typeface="Times New Roman" panose="02020603050405020304" pitchFamily="18" charset="0"/>
              <a:cs typeface="Times New Roman" panose="02020603050405020304" pitchFamily="18" charset="0"/>
            </a:endParaRPr>
          </a:p>
          <a:p>
            <a:pPr algn="just">
              <a:lnSpc>
                <a:spcPct val="100000"/>
              </a:lnSpc>
            </a:pPr>
            <a:r>
              <a:rPr lang="fr-BE" sz="1800" dirty="0">
                <a:latin typeface="Times New Roman" panose="02020603050405020304" pitchFamily="18" charset="0"/>
                <a:cs typeface="Times New Roman" panose="02020603050405020304" pitchFamily="18" charset="0"/>
              </a:rPr>
              <a:t>West, L. R. (2015). </a:t>
            </a:r>
            <a:r>
              <a:rPr lang="fr-BE" sz="1800" dirty="0" err="1">
                <a:latin typeface="Times New Roman" panose="02020603050405020304" pitchFamily="18" charset="0"/>
                <a:cs typeface="Times New Roman" panose="02020603050405020304" pitchFamily="18" charset="0"/>
              </a:rPr>
              <a:t>Strava</a:t>
            </a:r>
            <a:r>
              <a:rPr lang="fr-BE" sz="1800" dirty="0">
                <a:latin typeface="Times New Roman" panose="02020603050405020304" pitchFamily="18" charset="0"/>
                <a:cs typeface="Times New Roman" panose="02020603050405020304" pitchFamily="18" charset="0"/>
              </a:rPr>
              <a:t> : Challenge </a:t>
            </a:r>
            <a:r>
              <a:rPr lang="fr-BE" sz="1800" dirty="0" err="1">
                <a:latin typeface="Times New Roman" panose="02020603050405020304" pitchFamily="18" charset="0"/>
                <a:cs typeface="Times New Roman" panose="02020603050405020304" pitchFamily="18" charset="0"/>
              </a:rPr>
              <a:t>yourself</a:t>
            </a:r>
            <a:r>
              <a:rPr lang="fr-BE" sz="1800" dirty="0">
                <a:latin typeface="Times New Roman" panose="02020603050405020304" pitchFamily="18" charset="0"/>
                <a:cs typeface="Times New Roman" panose="02020603050405020304" pitchFamily="18" charset="0"/>
              </a:rPr>
              <a:t> to </a:t>
            </a:r>
            <a:r>
              <a:rPr lang="fr-BE" sz="1800" dirty="0" err="1">
                <a:latin typeface="Times New Roman" panose="02020603050405020304" pitchFamily="18" charset="0"/>
                <a:cs typeface="Times New Roman" panose="02020603050405020304" pitchFamily="18" charset="0"/>
              </a:rPr>
              <a:t>greater</a:t>
            </a:r>
            <a:r>
              <a:rPr lang="fr-BE" sz="1800" dirty="0">
                <a:latin typeface="Times New Roman" panose="02020603050405020304" pitchFamily="18" charset="0"/>
                <a:cs typeface="Times New Roman" panose="02020603050405020304" pitchFamily="18" charset="0"/>
              </a:rPr>
              <a:t> </a:t>
            </a:r>
            <a:r>
              <a:rPr lang="fr-BE" sz="1800" dirty="0" err="1">
                <a:latin typeface="Times New Roman" panose="02020603050405020304" pitchFamily="18" charset="0"/>
                <a:cs typeface="Times New Roman" panose="02020603050405020304" pitchFamily="18" charset="0"/>
              </a:rPr>
              <a:t>heights</a:t>
            </a:r>
            <a:r>
              <a:rPr lang="fr-BE" sz="1800" dirty="0">
                <a:latin typeface="Times New Roman" panose="02020603050405020304" pitchFamily="18" charset="0"/>
                <a:cs typeface="Times New Roman" panose="02020603050405020304" pitchFamily="18" charset="0"/>
              </a:rPr>
              <a:t> in </a:t>
            </a:r>
            <a:r>
              <a:rPr lang="fr-BE" sz="1800" dirty="0" err="1">
                <a:latin typeface="Times New Roman" panose="02020603050405020304" pitchFamily="18" charset="0"/>
                <a:cs typeface="Times New Roman" panose="02020603050405020304" pitchFamily="18" charset="0"/>
              </a:rPr>
              <a:t>physical</a:t>
            </a:r>
            <a:r>
              <a:rPr lang="fr-BE" sz="1800" dirty="0">
                <a:latin typeface="Times New Roman" panose="02020603050405020304" pitchFamily="18" charset="0"/>
                <a:cs typeface="Times New Roman" panose="02020603050405020304" pitchFamily="18" charset="0"/>
              </a:rPr>
              <a:t> </a:t>
            </a:r>
            <a:r>
              <a:rPr lang="fr-BE" sz="1800" dirty="0" err="1">
                <a:latin typeface="Times New Roman" panose="02020603050405020304" pitchFamily="18" charset="0"/>
                <a:cs typeface="Times New Roman" panose="02020603050405020304" pitchFamily="18" charset="0"/>
              </a:rPr>
              <a:t>activity</a:t>
            </a:r>
            <a:r>
              <a:rPr lang="fr-BE" sz="1800" dirty="0">
                <a:latin typeface="Times New Roman" panose="02020603050405020304" pitchFamily="18" charset="0"/>
                <a:cs typeface="Times New Roman" panose="02020603050405020304" pitchFamily="18" charset="0"/>
              </a:rPr>
              <a:t>/</a:t>
            </a:r>
            <a:r>
              <a:rPr lang="fr-BE" sz="1800" dirty="0" err="1">
                <a:latin typeface="Times New Roman" panose="02020603050405020304" pitchFamily="18" charset="0"/>
                <a:cs typeface="Times New Roman" panose="02020603050405020304" pitchFamily="18" charset="0"/>
              </a:rPr>
              <a:t>cycling</a:t>
            </a:r>
            <a:r>
              <a:rPr lang="fr-BE" sz="1800" dirty="0">
                <a:latin typeface="Times New Roman" panose="02020603050405020304" pitchFamily="18" charset="0"/>
                <a:cs typeface="Times New Roman" panose="02020603050405020304" pitchFamily="18" charset="0"/>
              </a:rPr>
              <a:t> and running. British Journal of Sports </a:t>
            </a:r>
            <a:r>
              <a:rPr lang="fr-BE" sz="1800" dirty="0" err="1">
                <a:latin typeface="Times New Roman" panose="02020603050405020304" pitchFamily="18" charset="0"/>
                <a:cs typeface="Times New Roman" panose="02020603050405020304" pitchFamily="18" charset="0"/>
              </a:rPr>
              <a:t>Medicine</a:t>
            </a:r>
            <a:r>
              <a:rPr lang="fr-BE" sz="1800" dirty="0">
                <a:latin typeface="Times New Roman" panose="02020603050405020304" pitchFamily="18" charset="0"/>
                <a:cs typeface="Times New Roman" panose="02020603050405020304" pitchFamily="18" charset="0"/>
              </a:rPr>
              <a:t>, 49(15), 1024‑1024. </a:t>
            </a:r>
            <a:r>
              <a:rPr lang="fr-BE" sz="1800" u="sng" dirty="0">
                <a:solidFill>
                  <a:schemeClr val="hlink"/>
                </a:solidFill>
                <a:latin typeface="Times New Roman" panose="02020603050405020304" pitchFamily="18" charset="0"/>
                <a:cs typeface="Times New Roman" panose="02020603050405020304" pitchFamily="18" charset="0"/>
                <a:hlinkClick r:id="rId4"/>
              </a:rPr>
              <a:t>https://doi.org/10.1136/bjsports-2015-094899</a:t>
            </a:r>
            <a:r>
              <a:rPr lang="fr-BE" sz="1800" dirty="0">
                <a:latin typeface="Times New Roman" panose="02020603050405020304" pitchFamily="18" charset="0"/>
                <a:cs typeface="Times New Roman" panose="02020603050405020304" pitchFamily="18" charset="0"/>
              </a:rPr>
              <a:t> </a:t>
            </a:r>
          </a:p>
        </p:txBody>
      </p:sp>
      <p:sp>
        <p:nvSpPr>
          <p:cNvPr id="6" name="Titre 4">
            <a:extLst>
              <a:ext uri="{FF2B5EF4-FFF2-40B4-BE49-F238E27FC236}">
                <a16:creationId xmlns:a16="http://schemas.microsoft.com/office/drawing/2014/main" id="{E6846395-AAE0-0240-9441-67E34BD7019F}"/>
              </a:ext>
            </a:extLst>
          </p:cNvPr>
          <p:cNvSpPr>
            <a:spLocks noGrp="1"/>
          </p:cNvSpPr>
          <p:nvPr>
            <p:ph type="title"/>
          </p:nvPr>
        </p:nvSpPr>
        <p:spPr>
          <a:xfrm>
            <a:off x="838200" y="-77791"/>
            <a:ext cx="10515600" cy="1325563"/>
          </a:xfrm>
        </p:spPr>
        <p:txBody>
          <a:bodyPr>
            <a:normAutofit/>
          </a:bodyPr>
          <a:lstStyle/>
          <a:p>
            <a:pPr algn="ctr"/>
            <a:r>
              <a:rPr lang="fr-BE" sz="5400" dirty="0" err="1">
                <a:latin typeface="Times New Roman" panose="02020603050405020304" pitchFamily="18" charset="0"/>
                <a:cs typeface="Times New Roman" panose="02020603050405020304" pitchFamily="18" charset="0"/>
              </a:rPr>
              <a:t>References</a:t>
            </a:r>
            <a:endParaRPr lang="fr-BE"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7605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4B52FC32-F568-E244-88EF-D633C06E3A18}"/>
              </a:ext>
            </a:extLst>
          </p:cNvPr>
          <p:cNvSpPr txBox="1">
            <a:spLocks/>
          </p:cNvSpPr>
          <p:nvPr/>
        </p:nvSpPr>
        <p:spPr>
          <a:xfrm>
            <a:off x="1630054" y="2421498"/>
            <a:ext cx="9120242" cy="85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5400" b="1">
                <a:solidFill>
                  <a:srgbClr val="4DC58D"/>
                </a:solidFill>
                <a:latin typeface="Times New Roman" panose="02020603050405020304" pitchFamily="18" charset="0"/>
                <a:cs typeface="Times New Roman" panose="02020603050405020304" pitchFamily="18" charset="0"/>
              </a:rPr>
              <a:t>Thank you for your attention </a:t>
            </a:r>
            <a:r>
              <a:rPr lang="en-US" sz="5400" b="1">
                <a:solidFill>
                  <a:srgbClr val="4DC58D"/>
                </a:solidFill>
                <a:latin typeface="Times New Roman" panose="02020603050405020304" pitchFamily="18" charset="0"/>
                <a:cs typeface="Times New Roman" panose="02020603050405020304" pitchFamily="18" charset="0"/>
              </a:rPr>
              <a:t>!</a:t>
            </a:r>
            <a:endParaRPr lang="en-US" sz="5400" dirty="0">
              <a:solidFill>
                <a:srgbClr val="52CAB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6202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8" name="Espace réservé du contenu 17">
            <a:extLst>
              <a:ext uri="{FF2B5EF4-FFF2-40B4-BE49-F238E27FC236}">
                <a16:creationId xmlns:a16="http://schemas.microsoft.com/office/drawing/2014/main" id="{B4CC20B4-4697-B1BA-DFF1-4EFB2BB1789C}"/>
              </a:ext>
            </a:extLst>
          </p:cNvPr>
          <p:cNvGraphicFramePr>
            <a:graphicFrameLocks noGrp="1"/>
          </p:cNvGraphicFramePr>
          <p:nvPr>
            <p:ph idx="1"/>
            <p:extLst>
              <p:ext uri="{D42A27DB-BD31-4B8C-83A1-F6EECF244321}">
                <p14:modId xmlns:p14="http://schemas.microsoft.com/office/powerpoint/2010/main" val="1352601241"/>
              </p:ext>
            </p:extLst>
          </p:nvPr>
        </p:nvGraphicFramePr>
        <p:xfrm>
          <a:off x="573438" y="356461"/>
          <a:ext cx="11050291" cy="6323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3824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3.png">
            <a:extLst>
              <a:ext uri="{FF2B5EF4-FFF2-40B4-BE49-F238E27FC236}">
                <a16:creationId xmlns:a16="http://schemas.microsoft.com/office/drawing/2014/main" id="{FD1582F7-C8EA-F648-8DF8-9715664A40AA}"/>
              </a:ext>
            </a:extLst>
          </p:cNvPr>
          <p:cNvPicPr/>
          <p:nvPr/>
        </p:nvPicPr>
        <p:blipFill>
          <a:blip r:embed="rId3"/>
          <a:srcRect/>
          <a:stretch>
            <a:fillRect/>
          </a:stretch>
        </p:blipFill>
        <p:spPr>
          <a:xfrm>
            <a:off x="4153546" y="-743919"/>
            <a:ext cx="7886053" cy="7601919"/>
          </a:xfrm>
          <a:prstGeom prst="rect">
            <a:avLst/>
          </a:prstGeom>
          <a:ln/>
        </p:spPr>
      </p:pic>
      <p:pic>
        <p:nvPicPr>
          <p:cNvPr id="7" name="Image 6">
            <a:extLst>
              <a:ext uri="{FF2B5EF4-FFF2-40B4-BE49-F238E27FC236}">
                <a16:creationId xmlns:a16="http://schemas.microsoft.com/office/drawing/2014/main" id="{A05EBEB7-961E-C645-8C49-249A4E52B808}"/>
              </a:ext>
            </a:extLst>
          </p:cNvPr>
          <p:cNvPicPr>
            <a:picLocks noChangeAspect="1"/>
          </p:cNvPicPr>
          <p:nvPr/>
        </p:nvPicPr>
        <p:blipFill>
          <a:blip r:embed="rId4"/>
          <a:stretch>
            <a:fillRect/>
          </a:stretch>
        </p:blipFill>
        <p:spPr>
          <a:xfrm>
            <a:off x="371475" y="-328613"/>
            <a:ext cx="3632838" cy="3911098"/>
          </a:xfrm>
          <a:prstGeom prst="rect">
            <a:avLst/>
          </a:prstGeom>
        </p:spPr>
      </p:pic>
      <p:pic>
        <p:nvPicPr>
          <p:cNvPr id="9" name="Image 8">
            <a:extLst>
              <a:ext uri="{FF2B5EF4-FFF2-40B4-BE49-F238E27FC236}">
                <a16:creationId xmlns:a16="http://schemas.microsoft.com/office/drawing/2014/main" id="{A0F61337-D3FA-3E4F-9F89-F47690D9FA8E}"/>
              </a:ext>
            </a:extLst>
          </p:cNvPr>
          <p:cNvPicPr>
            <a:picLocks noChangeAspect="1"/>
          </p:cNvPicPr>
          <p:nvPr/>
        </p:nvPicPr>
        <p:blipFill>
          <a:blip r:embed="rId5"/>
          <a:stretch>
            <a:fillRect/>
          </a:stretch>
        </p:blipFill>
        <p:spPr>
          <a:xfrm>
            <a:off x="985839" y="2964073"/>
            <a:ext cx="2164966" cy="3843920"/>
          </a:xfrm>
          <a:prstGeom prst="rect">
            <a:avLst/>
          </a:prstGeom>
        </p:spPr>
      </p:pic>
    </p:spTree>
    <p:extLst>
      <p:ext uri="{BB962C8B-B14F-4D97-AF65-F5344CB8AC3E}">
        <p14:creationId xmlns:p14="http://schemas.microsoft.com/office/powerpoint/2010/main" val="4211340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e 5">
            <a:extLst>
              <a:ext uri="{FF2B5EF4-FFF2-40B4-BE49-F238E27FC236}">
                <a16:creationId xmlns:a16="http://schemas.microsoft.com/office/drawing/2014/main" id="{7061F011-5D70-7049-A37D-3504FA309EE2}"/>
              </a:ext>
            </a:extLst>
          </p:cNvPr>
          <p:cNvGraphicFramePr/>
          <p:nvPr>
            <p:extLst>
              <p:ext uri="{D42A27DB-BD31-4B8C-83A1-F6EECF244321}">
                <p14:modId xmlns:p14="http://schemas.microsoft.com/office/powerpoint/2010/main" val="3254269528"/>
              </p:ext>
            </p:extLst>
          </p:nvPr>
        </p:nvGraphicFramePr>
        <p:xfrm>
          <a:off x="1270860" y="154983"/>
          <a:ext cx="9412741" cy="65523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6872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e 5">
            <a:extLst>
              <a:ext uri="{FF2B5EF4-FFF2-40B4-BE49-F238E27FC236}">
                <a16:creationId xmlns:a16="http://schemas.microsoft.com/office/drawing/2014/main" id="{7061F011-5D70-7049-A37D-3504FA309EE2}"/>
              </a:ext>
            </a:extLst>
          </p:cNvPr>
          <p:cNvGraphicFramePr/>
          <p:nvPr>
            <p:extLst>
              <p:ext uri="{D42A27DB-BD31-4B8C-83A1-F6EECF244321}">
                <p14:modId xmlns:p14="http://schemas.microsoft.com/office/powerpoint/2010/main" val="1609939990"/>
              </p:ext>
            </p:extLst>
          </p:nvPr>
        </p:nvGraphicFramePr>
        <p:xfrm>
          <a:off x="1791476" y="272797"/>
          <a:ext cx="8546842" cy="3263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 1">
            <a:extLst>
              <a:ext uri="{FF2B5EF4-FFF2-40B4-BE49-F238E27FC236}">
                <a16:creationId xmlns:a16="http://schemas.microsoft.com/office/drawing/2014/main" id="{ADEF3D5D-24C6-7D40-9D28-0CEF5BA3259D}"/>
              </a:ext>
            </a:extLst>
          </p:cNvPr>
          <p:cNvPicPr>
            <a:picLocks noChangeAspect="1"/>
          </p:cNvPicPr>
          <p:nvPr/>
        </p:nvPicPr>
        <p:blipFill>
          <a:blip r:embed="rId8"/>
          <a:stretch>
            <a:fillRect/>
          </a:stretch>
        </p:blipFill>
        <p:spPr>
          <a:xfrm>
            <a:off x="172097" y="532985"/>
            <a:ext cx="11785600" cy="2743200"/>
          </a:xfrm>
          <a:prstGeom prst="rect">
            <a:avLst/>
          </a:prstGeom>
        </p:spPr>
      </p:pic>
      <p:graphicFrame>
        <p:nvGraphicFramePr>
          <p:cNvPr id="5" name="Diagramme 4">
            <a:extLst>
              <a:ext uri="{FF2B5EF4-FFF2-40B4-BE49-F238E27FC236}">
                <a16:creationId xmlns:a16="http://schemas.microsoft.com/office/drawing/2014/main" id="{443CD275-6AED-C14F-B1E5-06C97900D227}"/>
              </a:ext>
            </a:extLst>
          </p:cNvPr>
          <p:cNvGraphicFramePr/>
          <p:nvPr>
            <p:extLst>
              <p:ext uri="{D42A27DB-BD31-4B8C-83A1-F6EECF244321}">
                <p14:modId xmlns:p14="http://schemas.microsoft.com/office/powerpoint/2010/main" val="321060840"/>
              </p:ext>
            </p:extLst>
          </p:nvPr>
        </p:nvGraphicFramePr>
        <p:xfrm>
          <a:off x="1791476" y="3694923"/>
          <a:ext cx="8546842" cy="29582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 name="Image 2">
            <a:extLst>
              <a:ext uri="{FF2B5EF4-FFF2-40B4-BE49-F238E27FC236}">
                <a16:creationId xmlns:a16="http://schemas.microsoft.com/office/drawing/2014/main" id="{3F70ED0C-BEC4-1B42-91A8-02F051B1C8D4}"/>
              </a:ext>
            </a:extLst>
          </p:cNvPr>
          <p:cNvPicPr>
            <a:picLocks noChangeAspect="1"/>
          </p:cNvPicPr>
          <p:nvPr/>
        </p:nvPicPr>
        <p:blipFill>
          <a:blip r:embed="rId14"/>
          <a:stretch>
            <a:fillRect/>
          </a:stretch>
        </p:blipFill>
        <p:spPr>
          <a:xfrm>
            <a:off x="82636" y="3983721"/>
            <a:ext cx="11964522" cy="2380617"/>
          </a:xfrm>
          <a:prstGeom prst="rect">
            <a:avLst/>
          </a:prstGeom>
        </p:spPr>
      </p:pic>
    </p:spTree>
    <p:extLst>
      <p:ext uri="{BB962C8B-B14F-4D97-AF65-F5344CB8AC3E}">
        <p14:creationId xmlns:p14="http://schemas.microsoft.com/office/powerpoint/2010/main" val="94197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AB2E32FA-44A0-064A-A747-3DFB8F1CDDDC}"/>
              </a:ext>
            </a:extLst>
          </p:cNvPr>
          <p:cNvGrpSpPr/>
          <p:nvPr/>
        </p:nvGrpSpPr>
        <p:grpSpPr>
          <a:xfrm>
            <a:off x="1596325" y="185980"/>
            <a:ext cx="8741044" cy="6438657"/>
            <a:chOff x="2300289" y="1216819"/>
            <a:chExt cx="7258050" cy="5407818"/>
          </a:xfrm>
        </p:grpSpPr>
        <p:sp>
          <p:nvSpPr>
            <p:cNvPr id="7" name="Hexagone 6">
              <a:extLst>
                <a:ext uri="{FF2B5EF4-FFF2-40B4-BE49-F238E27FC236}">
                  <a16:creationId xmlns:a16="http://schemas.microsoft.com/office/drawing/2014/main" id="{BD5B02F4-48C3-D842-9387-998E07A31976}"/>
                </a:ext>
              </a:extLst>
            </p:cNvPr>
            <p:cNvSpPr/>
            <p:nvPr/>
          </p:nvSpPr>
          <p:spPr>
            <a:xfrm>
              <a:off x="4614864" y="3043238"/>
              <a:ext cx="2628900" cy="1743075"/>
            </a:xfrm>
            <a:prstGeom prst="hexagon">
              <a:avLst/>
            </a:prstGeom>
            <a:solidFill>
              <a:schemeClr val="bg1">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bg1"/>
                  </a:solidFill>
                </a:rPr>
                <a:t>Validation of the </a:t>
              </a:r>
              <a:r>
                <a:rPr lang="fr-FR" sz="3600" b="1" dirty="0" err="1">
                  <a:solidFill>
                    <a:schemeClr val="bg1"/>
                  </a:solidFill>
                </a:rPr>
                <a:t>tool</a:t>
              </a:r>
              <a:r>
                <a:rPr lang="fr-FR" sz="3600" b="1" dirty="0">
                  <a:solidFill>
                    <a:schemeClr val="bg1"/>
                  </a:solidFill>
                </a:rPr>
                <a:t> ?</a:t>
              </a:r>
              <a:endParaRPr lang="fr-FR" b="1" dirty="0">
                <a:solidFill>
                  <a:schemeClr val="bg1"/>
                </a:solidFill>
              </a:endParaRPr>
            </a:p>
          </p:txBody>
        </p:sp>
        <p:sp>
          <p:nvSpPr>
            <p:cNvPr id="13" name="Hexagone 12">
              <a:extLst>
                <a:ext uri="{FF2B5EF4-FFF2-40B4-BE49-F238E27FC236}">
                  <a16:creationId xmlns:a16="http://schemas.microsoft.com/office/drawing/2014/main" id="{5EBBAB94-27CD-2349-B38E-B321DF3EC63E}"/>
                </a:ext>
              </a:extLst>
            </p:cNvPr>
            <p:cNvSpPr/>
            <p:nvPr/>
          </p:nvSpPr>
          <p:spPr>
            <a:xfrm>
              <a:off x="4614864" y="4881562"/>
              <a:ext cx="2628900" cy="1743075"/>
            </a:xfrm>
            <a:prstGeom prst="hexagon">
              <a:avLst/>
            </a:prstGeom>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t>Vagueness</a:t>
              </a:r>
              <a:r>
                <a:rPr lang="fr-FR" sz="2400" dirty="0"/>
                <a:t> about </a:t>
              </a:r>
              <a:r>
                <a:rPr lang="fr-FR" sz="2400" dirty="0" err="1"/>
                <a:t>technicity</a:t>
              </a:r>
              <a:r>
                <a:rPr lang="fr-FR" sz="2400" dirty="0"/>
                <a:t> and </a:t>
              </a:r>
              <a:r>
                <a:rPr lang="fr-FR" sz="2400" dirty="0" err="1"/>
                <a:t>stability</a:t>
              </a:r>
              <a:r>
                <a:rPr lang="fr-FR" sz="2400" dirty="0"/>
                <a:t> </a:t>
              </a:r>
              <a:r>
                <a:rPr lang="fr-FR" sz="2400" dirty="0" err="1"/>
                <a:t>levels</a:t>
              </a:r>
              <a:endParaRPr lang="fr-FR" sz="2400" dirty="0"/>
            </a:p>
          </p:txBody>
        </p:sp>
        <p:sp>
          <p:nvSpPr>
            <p:cNvPr id="14" name="Hexagone 13">
              <a:extLst>
                <a:ext uri="{FF2B5EF4-FFF2-40B4-BE49-F238E27FC236}">
                  <a16:creationId xmlns:a16="http://schemas.microsoft.com/office/drawing/2014/main" id="{1E87DF23-74C3-E64F-849E-512B6615AED3}"/>
                </a:ext>
              </a:extLst>
            </p:cNvPr>
            <p:cNvSpPr/>
            <p:nvPr/>
          </p:nvSpPr>
          <p:spPr>
            <a:xfrm>
              <a:off x="4614864" y="1216819"/>
              <a:ext cx="2628900" cy="1743075"/>
            </a:xfrm>
            <a:prstGeom prst="hexagon">
              <a:avLst/>
            </a:prstGeom>
            <a:solidFill>
              <a:schemeClr val="accent6">
                <a:lumMod val="40000"/>
                <a:lumOff val="60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Goal </a:t>
              </a:r>
              <a:r>
                <a:rPr lang="fr-FR" sz="2400" dirty="0" err="1"/>
                <a:t>achieved</a:t>
              </a:r>
              <a:endParaRPr lang="fr-FR" sz="2400" dirty="0"/>
            </a:p>
          </p:txBody>
        </p:sp>
        <p:sp>
          <p:nvSpPr>
            <p:cNvPr id="15" name="Hexagone 14">
              <a:extLst>
                <a:ext uri="{FF2B5EF4-FFF2-40B4-BE49-F238E27FC236}">
                  <a16:creationId xmlns:a16="http://schemas.microsoft.com/office/drawing/2014/main" id="{AF8A8BCC-BF86-8347-A9DB-AC2C3988E088}"/>
                </a:ext>
              </a:extLst>
            </p:cNvPr>
            <p:cNvSpPr/>
            <p:nvPr/>
          </p:nvSpPr>
          <p:spPr>
            <a:xfrm>
              <a:off x="6929439" y="2124076"/>
              <a:ext cx="2628900" cy="1743075"/>
            </a:xfrm>
            <a:prstGeom prst="hexagon">
              <a:avLst/>
            </a:prstGeom>
            <a:solidFill>
              <a:srgbClr val="4DC58D"/>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Relevant</a:t>
              </a:r>
            </a:p>
          </p:txBody>
        </p:sp>
        <p:sp>
          <p:nvSpPr>
            <p:cNvPr id="16" name="Hexagone 15">
              <a:extLst>
                <a:ext uri="{FF2B5EF4-FFF2-40B4-BE49-F238E27FC236}">
                  <a16:creationId xmlns:a16="http://schemas.microsoft.com/office/drawing/2014/main" id="{2D8AE311-E3C1-9345-BC1D-C43012602791}"/>
                </a:ext>
              </a:extLst>
            </p:cNvPr>
            <p:cNvSpPr/>
            <p:nvPr/>
          </p:nvSpPr>
          <p:spPr>
            <a:xfrm>
              <a:off x="6929439" y="3998119"/>
              <a:ext cx="2628900" cy="1743075"/>
            </a:xfrm>
            <a:prstGeom prst="hexagon">
              <a:avLst/>
            </a:prstGeom>
            <a:solidFill>
              <a:srgbClr val="00FB92"/>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Complete</a:t>
              </a:r>
            </a:p>
          </p:txBody>
        </p:sp>
        <p:sp>
          <p:nvSpPr>
            <p:cNvPr id="17" name="Hexagone 16">
              <a:extLst>
                <a:ext uri="{FF2B5EF4-FFF2-40B4-BE49-F238E27FC236}">
                  <a16:creationId xmlns:a16="http://schemas.microsoft.com/office/drawing/2014/main" id="{3A9FC9EA-50D3-E84E-B85B-55BC9597F7FF}"/>
                </a:ext>
              </a:extLst>
            </p:cNvPr>
            <p:cNvSpPr/>
            <p:nvPr/>
          </p:nvSpPr>
          <p:spPr>
            <a:xfrm>
              <a:off x="2300289" y="2069307"/>
              <a:ext cx="2628900" cy="1743075"/>
            </a:xfrm>
            <a:prstGeom prst="hexagon">
              <a:avLst/>
            </a:prstGeom>
            <a:solidFill>
              <a:schemeClr val="accent5">
                <a:lumMod val="40000"/>
                <a:lumOff val="60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t>Easy</a:t>
              </a:r>
              <a:r>
                <a:rPr lang="fr-FR" sz="2400" dirty="0"/>
                <a:t> </a:t>
              </a:r>
            </a:p>
          </p:txBody>
        </p:sp>
        <p:sp>
          <p:nvSpPr>
            <p:cNvPr id="18" name="Hexagone 17">
              <a:extLst>
                <a:ext uri="{FF2B5EF4-FFF2-40B4-BE49-F238E27FC236}">
                  <a16:creationId xmlns:a16="http://schemas.microsoft.com/office/drawing/2014/main" id="{B69CEBEC-C018-B044-8959-8D89165803C1}"/>
                </a:ext>
              </a:extLst>
            </p:cNvPr>
            <p:cNvSpPr/>
            <p:nvPr/>
          </p:nvSpPr>
          <p:spPr>
            <a:xfrm>
              <a:off x="2300289" y="3962400"/>
              <a:ext cx="2628900" cy="1743075"/>
            </a:xfrm>
            <a:prstGeom prst="hexagon">
              <a:avLst/>
            </a:prstGeom>
            <a:solidFill>
              <a:srgbClr val="41C5C6"/>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t>Appropriate</a:t>
              </a:r>
              <a:r>
                <a:rPr lang="fr-FR" sz="2400" dirty="0"/>
                <a:t> </a:t>
              </a:r>
              <a:r>
                <a:rPr lang="fr-FR" sz="2400" dirty="0" err="1"/>
                <a:t>length</a:t>
              </a:r>
              <a:endParaRPr lang="fr-FR" sz="2400" dirty="0"/>
            </a:p>
          </p:txBody>
        </p:sp>
      </p:grpSp>
    </p:spTree>
    <p:extLst>
      <p:ext uri="{BB962C8B-B14F-4D97-AF65-F5344CB8AC3E}">
        <p14:creationId xmlns:p14="http://schemas.microsoft.com/office/powerpoint/2010/main" val="1690803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me 2">
            <a:extLst>
              <a:ext uri="{FF2B5EF4-FFF2-40B4-BE49-F238E27FC236}">
                <a16:creationId xmlns:a16="http://schemas.microsoft.com/office/drawing/2014/main" id="{0D8FD1AB-58A1-4E4A-96B4-6F53CD72F811}"/>
              </a:ext>
            </a:extLst>
          </p:cNvPr>
          <p:cNvGraphicFramePr/>
          <p:nvPr>
            <p:extLst>
              <p:ext uri="{D42A27DB-BD31-4B8C-83A1-F6EECF244321}">
                <p14:modId xmlns:p14="http://schemas.microsoft.com/office/powerpoint/2010/main" val="2418601003"/>
              </p:ext>
            </p:extLst>
          </p:nvPr>
        </p:nvGraphicFramePr>
        <p:xfrm>
          <a:off x="1022888" y="0"/>
          <a:ext cx="10042902" cy="6726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161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E628BFF8-1FF1-E041-A285-2C2F1DE3521C}"/>
              </a:ext>
            </a:extLst>
          </p:cNvPr>
          <p:cNvPicPr>
            <a:picLocks noChangeAspect="1"/>
          </p:cNvPicPr>
          <p:nvPr/>
        </p:nvPicPr>
        <p:blipFill>
          <a:blip r:embed="rId3"/>
          <a:stretch>
            <a:fillRect/>
          </a:stretch>
        </p:blipFill>
        <p:spPr>
          <a:xfrm>
            <a:off x="599844" y="976393"/>
            <a:ext cx="9365566" cy="5881607"/>
          </a:xfrm>
          <a:prstGeom prst="rect">
            <a:avLst/>
          </a:prstGeom>
        </p:spPr>
      </p:pic>
      <p:graphicFrame>
        <p:nvGraphicFramePr>
          <p:cNvPr id="8" name="Diagramme 7">
            <a:extLst>
              <a:ext uri="{FF2B5EF4-FFF2-40B4-BE49-F238E27FC236}">
                <a16:creationId xmlns:a16="http://schemas.microsoft.com/office/drawing/2014/main" id="{422590B8-289C-044B-BA21-04B1DB2D7312}"/>
              </a:ext>
            </a:extLst>
          </p:cNvPr>
          <p:cNvGraphicFramePr/>
          <p:nvPr>
            <p:extLst>
              <p:ext uri="{D42A27DB-BD31-4B8C-83A1-F6EECF244321}">
                <p14:modId xmlns:p14="http://schemas.microsoft.com/office/powerpoint/2010/main" val="2920387437"/>
              </p:ext>
            </p:extLst>
          </p:nvPr>
        </p:nvGraphicFramePr>
        <p:xfrm>
          <a:off x="9665776" y="0"/>
          <a:ext cx="2464231" cy="2495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00081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6CA026C-D6CD-1A4A-B4C2-55103B94D761}"/>
              </a:ext>
            </a:extLst>
          </p:cNvPr>
          <p:cNvPicPr>
            <a:picLocks noChangeAspect="1"/>
          </p:cNvPicPr>
          <p:nvPr/>
        </p:nvPicPr>
        <p:blipFill>
          <a:blip r:embed="rId3"/>
          <a:stretch>
            <a:fillRect/>
          </a:stretch>
        </p:blipFill>
        <p:spPr>
          <a:xfrm>
            <a:off x="0" y="1286359"/>
            <a:ext cx="11159150" cy="5485913"/>
          </a:xfrm>
          <a:prstGeom prst="rect">
            <a:avLst/>
          </a:prstGeom>
        </p:spPr>
      </p:pic>
      <p:graphicFrame>
        <p:nvGraphicFramePr>
          <p:cNvPr id="4" name="Diagramme 3">
            <a:extLst>
              <a:ext uri="{FF2B5EF4-FFF2-40B4-BE49-F238E27FC236}">
                <a16:creationId xmlns:a16="http://schemas.microsoft.com/office/drawing/2014/main" id="{10CDFE12-FFA3-894A-983F-A6CC63B9A88C}"/>
              </a:ext>
            </a:extLst>
          </p:cNvPr>
          <p:cNvGraphicFramePr/>
          <p:nvPr/>
        </p:nvGraphicFramePr>
        <p:xfrm>
          <a:off x="9665776" y="0"/>
          <a:ext cx="2464231" cy="2495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4325227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3966</TotalTime>
  <Words>1694</Words>
  <Application>Microsoft Macintosh PowerPoint</Application>
  <PresentationFormat>Grand écran</PresentationFormat>
  <Paragraphs>192</Paragraphs>
  <Slides>15</Slides>
  <Notes>12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15</vt:i4>
      </vt:variant>
    </vt:vector>
  </HeadingPairs>
  <TitlesOfParts>
    <vt:vector size="21" baseType="lpstr">
      <vt:lpstr>Arial</vt:lpstr>
      <vt:lpstr>Calibri</vt:lpstr>
      <vt:lpstr>Calibri Light</vt:lpstr>
      <vt:lpstr>Times New Roman</vt:lpstr>
      <vt:lpstr>Wingdings</vt:lpstr>
      <vt:lpstr>Thème Office</vt:lpstr>
      <vt:lpstr>A tool to characterize trail running race and profile and to analyze effort management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References</vt:lpstr>
      <vt:lpstr>References</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Gestion de l’effort en trail : analyse qualitative par auto-confrontation</dc:title>
  <dc:creator>Marion Réquilé</dc:creator>
  <cp:lastModifiedBy>Florence Decock</cp:lastModifiedBy>
  <cp:revision>185</cp:revision>
  <dcterms:created xsi:type="dcterms:W3CDTF">2022-06-23T06:43:55Z</dcterms:created>
  <dcterms:modified xsi:type="dcterms:W3CDTF">2022-09-26T09:24:21Z</dcterms:modified>
</cp:coreProperties>
</file>